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3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6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4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6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0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7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B1DE-CC99-4C08-8A45-8D7B24605AD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CE2-9FB2-47CC-B743-AA0E9BF2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90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«сайт АТП»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Жихорева</a:t>
            </a:r>
            <a:r>
              <a:rPr lang="ru-RU" dirty="0" smtClean="0"/>
              <a:t> Ирина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66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60" y="1773074"/>
            <a:ext cx="8810306" cy="4351338"/>
          </a:xfrm>
        </p:spPr>
      </p:pic>
    </p:spTree>
    <p:extLst>
      <p:ext uri="{BB962C8B-B14F-4D97-AF65-F5344CB8AC3E}">
        <p14:creationId xmlns:p14="http://schemas.microsoft.com/office/powerpoint/2010/main" val="203776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аккаунтов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44" y="1993791"/>
            <a:ext cx="2280773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09" y="1993791"/>
            <a:ext cx="3184635" cy="4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2572" y="260021"/>
            <a:ext cx="5112157" cy="1325563"/>
          </a:xfrm>
        </p:spPr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7" y="260021"/>
            <a:ext cx="5690767" cy="39682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69" y="4564502"/>
            <a:ext cx="2953619" cy="19498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01" y="3801456"/>
            <a:ext cx="5441313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61" y="189185"/>
            <a:ext cx="8019932" cy="335449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9" y="3719616"/>
            <a:ext cx="6036152" cy="26562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94" y="3719616"/>
            <a:ext cx="7037810" cy="29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1" y="136864"/>
            <a:ext cx="5581609" cy="337359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94" y="973823"/>
            <a:ext cx="6072213" cy="22270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81" y="3907111"/>
            <a:ext cx="6559364" cy="24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новостей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0" y="69083"/>
            <a:ext cx="5664548" cy="3377733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9" y="1433199"/>
            <a:ext cx="5177083" cy="256714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0" y="3742858"/>
            <a:ext cx="5548681" cy="2508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73" y="4105451"/>
            <a:ext cx="2479738" cy="26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автопарк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89" y="101928"/>
            <a:ext cx="5745266" cy="378689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35" y="4348618"/>
            <a:ext cx="5454065" cy="25093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2816"/>
            <a:ext cx="4404684" cy="2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Проект: «сайт АТП»</vt:lpstr>
      <vt:lpstr>Главная страница</vt:lpstr>
      <vt:lpstr>Система аккаунтов</vt:lpstr>
      <vt:lpstr>Личный кабинет</vt:lpstr>
      <vt:lpstr>заказы</vt:lpstr>
      <vt:lpstr> </vt:lpstr>
      <vt:lpstr>Раздел новостей</vt:lpstr>
      <vt:lpstr>автопарк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«сайт АТП»</dc:title>
  <dc:creator>Ирина</dc:creator>
  <cp:lastModifiedBy>Ирина</cp:lastModifiedBy>
  <cp:revision>2</cp:revision>
  <dcterms:created xsi:type="dcterms:W3CDTF">2024-04-23T20:28:55Z</dcterms:created>
  <dcterms:modified xsi:type="dcterms:W3CDTF">2024-04-23T20:46:52Z</dcterms:modified>
</cp:coreProperties>
</file>