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8" r:id="rId4"/>
    <p:sldId id="259" r:id="rId5"/>
    <p:sldId id="260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5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5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80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4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40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52DC-76C0-4D73-9BE8-43E166CCC644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F99B-78B8-4325-9D78-66E824A7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Geometry Hell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9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447" y="3518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ru-RU" sz="2400" dirty="0" smtClean="0"/>
              <a:t>пример типичного </a:t>
            </a:r>
            <a:r>
              <a:rPr lang="ru-RU" sz="2400" dirty="0" err="1" smtClean="0"/>
              <a:t>даммаку</a:t>
            </a:r>
            <a:r>
              <a:rPr lang="ru-RU" sz="2400" dirty="0" smtClean="0"/>
              <a:t>  			момент из моей игры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4586288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б</a:t>
            </a:r>
            <a:r>
              <a:rPr lang="ru-RU" dirty="0" err="1" smtClean="0"/>
              <a:t>уллетхелл</a:t>
            </a:r>
            <a:r>
              <a:rPr lang="ru-RU" dirty="0" smtClean="0"/>
              <a:t> (</a:t>
            </a:r>
            <a:r>
              <a:rPr lang="en-US" dirty="0" err="1" smtClean="0"/>
              <a:t>bullethell</a:t>
            </a:r>
            <a:r>
              <a:rPr lang="en-US" dirty="0" smtClean="0"/>
              <a:t> – </a:t>
            </a:r>
            <a:r>
              <a:rPr lang="ru-RU" dirty="0" smtClean="0"/>
              <a:t>«ад из пуль») – это жанр игр </a:t>
            </a:r>
            <a:r>
              <a:rPr lang="ru-RU" dirty="0" err="1" smtClean="0"/>
              <a:t>стрелялок</a:t>
            </a:r>
            <a:r>
              <a:rPr lang="ru-RU" dirty="0" smtClean="0"/>
              <a:t>, где большая часть экрана заполнена пулями </a:t>
            </a:r>
            <a:r>
              <a:rPr lang="ru-RU" dirty="0" err="1" smtClean="0"/>
              <a:t>соотвественно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err="1" smtClean="0"/>
              <a:t>Поджанр</a:t>
            </a:r>
            <a:r>
              <a:rPr lang="ru-RU" dirty="0" smtClean="0"/>
              <a:t> </a:t>
            </a:r>
            <a:r>
              <a:rPr lang="ru-RU" dirty="0" err="1" smtClean="0"/>
              <a:t>даммаку</a:t>
            </a:r>
            <a:r>
              <a:rPr lang="ru-RU" dirty="0" smtClean="0"/>
              <a:t> похож </a:t>
            </a:r>
            <a:r>
              <a:rPr lang="ru-RU" dirty="0"/>
              <a:t>на обычные </a:t>
            </a:r>
            <a:r>
              <a:rPr lang="ru-RU" dirty="0" err="1"/>
              <a:t>шутеры</a:t>
            </a:r>
            <a:r>
              <a:rPr lang="ru-RU" dirty="0"/>
              <a:t>, но основной уклон в </a:t>
            </a:r>
            <a:r>
              <a:rPr lang="ru-RU" dirty="0" smtClean="0"/>
              <a:t>нем </a:t>
            </a:r>
            <a:r>
              <a:rPr lang="ru-RU" dirty="0"/>
              <a:t>делается на уклонение от комплексных шаблонных атак, содержащих от нескольких десятков до сотен пуль.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7" y="112877"/>
            <a:ext cx="5108129" cy="38225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87" y="0"/>
            <a:ext cx="4969716" cy="38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6005" y="387934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Персонаж игрока по умолчанию. Самый лучший </a:t>
            </a:r>
          </a:p>
          <a:p>
            <a:pPr marL="0" indent="0">
              <a:buNone/>
            </a:pPr>
            <a:r>
              <a:rPr lang="ru-RU" dirty="0" smtClean="0"/>
              <a:t>вариант для ознакомления с игрой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77" y="365125"/>
            <a:ext cx="4979302" cy="22130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1" y="247856"/>
            <a:ext cx="2967805" cy="60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5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552" y="307635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ru-RU" dirty="0" smtClean="0"/>
              <a:t>Малая область стрельбы компенсируется быстротой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персонажа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стреляет перекрестием </a:t>
            </a:r>
            <a:r>
              <a:rPr lang="ru-RU" sz="1200" dirty="0"/>
              <a:t>( так получилось </a:t>
            </a:r>
            <a:r>
              <a:rPr lang="ru-RU" sz="1200" dirty="0" err="1"/>
              <a:t>изза</a:t>
            </a:r>
            <a:r>
              <a:rPr lang="ru-RU" sz="1200" dirty="0"/>
              <a:t> того что я в коде перепутала правые и левые пули но </a:t>
            </a:r>
          </a:p>
          <a:p>
            <a:pPr marL="0" indent="0">
              <a:buNone/>
            </a:pPr>
            <a:r>
              <a:rPr lang="ru-RU" sz="1200" dirty="0"/>
              <a:t>сделаю вид что это не баг а </a:t>
            </a:r>
            <a:r>
              <a:rPr lang="ru-RU" sz="1200" dirty="0" err="1"/>
              <a:t>фича</a:t>
            </a:r>
            <a:r>
              <a:rPr lang="ru-RU" sz="1200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55" y="365125"/>
            <a:ext cx="5484956" cy="24290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879" y="365125"/>
            <a:ext cx="1796092" cy="64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2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09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противоположность прошлого персонажа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Очень медленная скорость передвижения </a:t>
            </a:r>
          </a:p>
          <a:p>
            <a:pPr marL="0" indent="0">
              <a:buNone/>
            </a:pPr>
            <a:r>
              <a:rPr lang="ru-RU" dirty="0" smtClean="0"/>
              <a:t> компенсируется тем, что чтобы достать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противника никуда и не нужно особо</a:t>
            </a:r>
          </a:p>
          <a:p>
            <a:pPr marL="0" indent="0">
              <a:buNone/>
            </a:pPr>
            <a:r>
              <a:rPr lang="ru-RU" dirty="0" smtClean="0"/>
              <a:t> уходить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5" y="513234"/>
            <a:ext cx="4975526" cy="21177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69" y="365125"/>
            <a:ext cx="4121688" cy="57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972" y="273270"/>
            <a:ext cx="10515600" cy="628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					 фактическая цель игры – </a:t>
            </a:r>
          </a:p>
          <a:p>
            <a:pPr marL="0" indent="0">
              <a:buNone/>
            </a:pPr>
            <a:r>
              <a:rPr lang="ru-RU" dirty="0" smtClean="0"/>
              <a:t>						 открыть и пройти седьмой </a:t>
            </a:r>
          </a:p>
          <a:p>
            <a:pPr marL="0" indent="0">
              <a:buNone/>
            </a:pPr>
            <a:r>
              <a:rPr lang="ru-RU" dirty="0" smtClean="0"/>
              <a:t> 						 уровень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Игра напрямую не говорит как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это сделать (на то он и </a:t>
            </a:r>
          </a:p>
          <a:p>
            <a:pPr marL="0" indent="0">
              <a:buNone/>
            </a:pPr>
            <a:r>
              <a:rPr lang="ru-RU" dirty="0" smtClean="0"/>
              <a:t>секретный)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4285"/>
            <a:ext cx="5444359" cy="43043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6" y="0"/>
            <a:ext cx="5101841" cy="40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705" y="5738648"/>
            <a:ext cx="11484411" cy="30232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	</a:t>
            </a:r>
            <a:r>
              <a:rPr lang="ru-RU" sz="2400" dirty="0" smtClean="0"/>
              <a:t>легкая сложность				трудная сложность (тот же</a:t>
            </a:r>
            <a:r>
              <a:rPr lang="en-US" sz="2400" dirty="0" smtClean="0"/>
              <a:t> </a:t>
            </a:r>
            <a:r>
              <a:rPr lang="ru-RU" sz="2400" dirty="0" smtClean="0"/>
              <a:t>уровень)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72" y="462695"/>
            <a:ext cx="5598019" cy="44246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8" y="462695"/>
            <a:ext cx="5616932" cy="44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9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234" y="15103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бомба убирает пули и </a:t>
            </a:r>
          </a:p>
          <a:p>
            <a:pPr marL="0" indent="0">
              <a:buNone/>
            </a:pPr>
            <a:r>
              <a:rPr lang="ru-RU" dirty="0" smtClean="0"/>
              <a:t>убивает врагов расчищая </a:t>
            </a:r>
          </a:p>
          <a:p>
            <a:pPr marL="0" indent="0">
              <a:buNone/>
            </a:pPr>
            <a:r>
              <a:rPr lang="ru-RU" dirty="0" smtClean="0"/>
              <a:t>путь, но стрелять нельзя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30" y="365124"/>
            <a:ext cx="7081836" cy="56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8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150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«Geometry Hell»</vt:lpstr>
      <vt:lpstr> пример типичного даммаку     момент из моей игры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Ирина</cp:lastModifiedBy>
  <cp:revision>9</cp:revision>
  <dcterms:created xsi:type="dcterms:W3CDTF">2024-01-19T21:52:58Z</dcterms:created>
  <dcterms:modified xsi:type="dcterms:W3CDTF">2024-01-20T00:13:47Z</dcterms:modified>
</cp:coreProperties>
</file>