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0C0817-A112-4847-8014-A94B7D2A4EA3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1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646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08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3735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829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66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526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5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87CAB8-DCAE-46A5-AADA-B3FAD11A54E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C646AA-F36E-4540-911D-FFFC0A0EF24A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4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3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7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3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4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8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AB3D9B-076B-471A-B359-20001611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54" b="6176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CBB71-82F8-44C6-8C0C-B017EC61A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9593" y="1495425"/>
            <a:ext cx="4775075" cy="1318028"/>
          </a:xfrm>
        </p:spPr>
        <p:txBody>
          <a:bodyPr>
            <a:normAutofit/>
          </a:bodyPr>
          <a:lstStyle/>
          <a:p>
            <a:r>
              <a:rPr lang="en-US" sz="4400" dirty="0"/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241991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D5B5-02B3-4F3F-8B2A-42569AC8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925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Sigmoid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F1B2-4552-4B78-965C-AFB6286A4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" y="1638300"/>
            <a:ext cx="12087225" cy="5124450"/>
          </a:xfrm>
        </p:spPr>
        <p:txBody>
          <a:bodyPr>
            <a:normAutofit/>
          </a:bodyPr>
          <a:lstStyle/>
          <a:p>
            <a:r>
              <a:rPr lang="en-US" sz="3600" dirty="0"/>
              <a:t>Type of activation function for the nodes/neuros </a:t>
            </a:r>
          </a:p>
          <a:p>
            <a:r>
              <a:rPr lang="en-US" sz="3600" dirty="0"/>
              <a:t>Analog and differentiable in binary depending whether it meets threshold or not</a:t>
            </a:r>
          </a:p>
        </p:txBody>
      </p:sp>
    </p:spTree>
    <p:extLst>
      <p:ext uri="{BB962C8B-B14F-4D97-AF65-F5344CB8AC3E}">
        <p14:creationId xmlns:p14="http://schemas.microsoft.com/office/powerpoint/2010/main" val="293033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1D338E-E115-4522-A9BB-D56A10AD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62225"/>
            <a:ext cx="7010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7A0E0F-E3A3-49D6-9542-C128B3B9A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90500"/>
            <a:ext cx="102298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0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D706-0B89-439E-B078-4BD3E781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0" y="639315"/>
            <a:ext cx="8610600" cy="1293028"/>
          </a:xfrm>
        </p:spPr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0A1CF-A054-437C-87E9-01FE923C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Set of methods that can automatically detect pattern in data and then use the uncovered patterns to predict future data or to perform other kinds of decision making under uncertainty </a:t>
            </a:r>
          </a:p>
          <a:p>
            <a:r>
              <a:rPr lang="en-US" sz="2800" dirty="0"/>
              <a:t>Machine Learning is a form of Artificial Intelligence in which the program is designed to learn on its 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6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4CD9-4093-4B3F-A497-A2DCD419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497673"/>
            <a:ext cx="8610600" cy="1293028"/>
          </a:xfrm>
        </p:spPr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D7CA-CE2A-4493-9671-C7FFD205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811186"/>
            <a:ext cx="11839575" cy="4856313"/>
          </a:xfrm>
        </p:spPr>
        <p:txBody>
          <a:bodyPr>
            <a:normAutofit/>
          </a:bodyPr>
          <a:lstStyle/>
          <a:p>
            <a:r>
              <a:rPr lang="en-US" sz="3600" dirty="0"/>
              <a:t>Predictive/Supervised Learning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Descriptive/Unsupervised Learning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09870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312A-BDA2-4B07-8333-C730DEFD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39315"/>
            <a:ext cx="8610600" cy="1293028"/>
          </a:xfrm>
        </p:spPr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D0D8-4260-4084-9B4B-2C0DE1B4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Predictive/Supervised Learning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Goal is to map inputs to outputs given a set of labeled input-output pairs 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All data is labeled (has categories)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Classification and Linear Regression are two approaches under this type of machine learning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Eventually, you want to make a prediction of an output given an input </a:t>
            </a:r>
          </a:p>
        </p:txBody>
      </p:sp>
    </p:spTree>
    <p:extLst>
      <p:ext uri="{BB962C8B-B14F-4D97-AF65-F5344CB8AC3E}">
        <p14:creationId xmlns:p14="http://schemas.microsoft.com/office/powerpoint/2010/main" val="17475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FF21-3267-496C-A8E6-C04F261B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745323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Unsupervised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F2BB-D3E4-43F5-A5A3-E6150061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Descriptive/Unsupervised Learning 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Goal is to find interesting patterns in a given data set. 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All data is unlabeled.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Association, Anomaly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5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5AF5-B5D9-41B3-9740-F3E92644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716748"/>
            <a:ext cx="10210800" cy="1293028"/>
          </a:xfrm>
        </p:spPr>
        <p:txBody>
          <a:bodyPr/>
          <a:lstStyle/>
          <a:p>
            <a:r>
              <a:rPr lang="en-US" dirty="0"/>
              <a:t>REINFORCEMENT Machine 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EAE6-69E3-4A51-88E8-42D93AD4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194560"/>
            <a:ext cx="11296650" cy="4444365"/>
          </a:xfrm>
        </p:spPr>
        <p:txBody>
          <a:bodyPr/>
          <a:lstStyle/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System learns how to act/behave in a particular fashion (do its job) based on its previous experiences with doing a similar type of job in the past (works via human feedback) 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  - Playing Video Games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214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EB62-6CE0-453F-A7DF-4CCC84EF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5" y="488148"/>
            <a:ext cx="9677400" cy="129302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Machine learning Used on earth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FADD-8494-49E0-849B-DF9599979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600200"/>
            <a:ext cx="11325225" cy="5200650"/>
          </a:xfrm>
        </p:spPr>
        <p:txBody>
          <a:bodyPr/>
          <a:lstStyle/>
          <a:p>
            <a:r>
              <a:rPr lang="en-US" sz="2400" dirty="0"/>
              <a:t>Image Classification &amp; Handwriting Recognition (MNIST)</a:t>
            </a:r>
          </a:p>
          <a:p>
            <a:r>
              <a:rPr lang="en-US" sz="2400" dirty="0"/>
              <a:t>Facial Recognition </a:t>
            </a:r>
          </a:p>
          <a:p>
            <a:r>
              <a:rPr lang="en-US" sz="2400" dirty="0"/>
              <a:t>Google’s “</a:t>
            </a:r>
            <a:r>
              <a:rPr lang="en-US" sz="2400" dirty="0" err="1"/>
              <a:t>SmartAssistant</a:t>
            </a:r>
            <a:r>
              <a:rPr lang="en-US" sz="2400" dirty="0"/>
              <a:t>” predicts probability you click on an ad based on your search history and other user ad – specific features </a:t>
            </a:r>
          </a:p>
          <a:p>
            <a:r>
              <a:rPr lang="en-US" sz="2400" dirty="0"/>
              <a:t>Product Recommendations  on Amazon, YouTube, Facebook, Reddit,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Uber’s pricing for fare rides &amp; ETA </a:t>
            </a:r>
          </a:p>
          <a:p>
            <a:r>
              <a:rPr lang="en-US" sz="2400" dirty="0"/>
              <a:t>Google Translate and Google Maps  </a:t>
            </a:r>
          </a:p>
          <a:p>
            <a:r>
              <a:rPr lang="en-US" sz="2400" dirty="0"/>
              <a:t>Fraud Detection</a:t>
            </a:r>
          </a:p>
          <a:p>
            <a:r>
              <a:rPr lang="en-US" sz="2400" dirty="0"/>
              <a:t>Medical Diagnosis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720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D363-5756-4F62-94AD-0950934B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63931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D137-A8AE-4003-B88A-72FCE24C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099310"/>
            <a:ext cx="11430000" cy="4463415"/>
          </a:xfrm>
        </p:spPr>
        <p:txBody>
          <a:bodyPr>
            <a:normAutofit/>
          </a:bodyPr>
          <a:lstStyle/>
          <a:p>
            <a:r>
              <a:rPr lang="en-US" sz="2400" dirty="0"/>
              <a:t>Is a series of algorithms/computer processes that is used to recognize relationships in a set of data </a:t>
            </a:r>
          </a:p>
          <a:p>
            <a:r>
              <a:rPr lang="en-US" sz="2400" dirty="0"/>
              <a:t>Believed to be inspired by the way the human brain operates </a:t>
            </a:r>
          </a:p>
          <a:p>
            <a:r>
              <a:rPr lang="en-US" sz="2400" dirty="0"/>
              <a:t>Involves nodes and has 3 types of layers – input, hidden, and output</a:t>
            </a:r>
          </a:p>
          <a:p>
            <a:r>
              <a:rPr lang="en-US" sz="2400" dirty="0"/>
              <a:t>Subset of Deep Learning, which is a subset of Machine Learning that uses multiple layers to progressively extract higher level features from the raw input</a:t>
            </a:r>
          </a:p>
          <a:p>
            <a:r>
              <a:rPr lang="en-US" sz="2400" dirty="0"/>
              <a:t>Has weights and biases </a:t>
            </a:r>
          </a:p>
          <a:p>
            <a:pPr lvl="1"/>
            <a:r>
              <a:rPr lang="en-US" sz="2200" dirty="0"/>
              <a:t>Weights determine the strength of the relationship </a:t>
            </a:r>
            <a:r>
              <a:rPr lang="en-US" sz="2200"/>
              <a:t>between 2 nodes</a:t>
            </a:r>
            <a:endParaRPr lang="en-US" sz="2200" dirty="0"/>
          </a:p>
          <a:p>
            <a:pPr lvl="1"/>
            <a:r>
              <a:rPr lang="en-US" sz="2200" dirty="0"/>
              <a:t>Bias is how far off are the predictions from the real values</a:t>
            </a:r>
          </a:p>
        </p:txBody>
      </p:sp>
    </p:spTree>
    <p:extLst>
      <p:ext uri="{BB962C8B-B14F-4D97-AF65-F5344CB8AC3E}">
        <p14:creationId xmlns:p14="http://schemas.microsoft.com/office/powerpoint/2010/main" val="345833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C1CA9-C243-41EA-92D9-64DDF4E57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141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394</TotalTime>
  <Words>388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Machine learning </vt:lpstr>
      <vt:lpstr>What IS MACHINE LEARNING?</vt:lpstr>
      <vt:lpstr>TYPES OF MACHINE LEARNING</vt:lpstr>
      <vt:lpstr>Supervised machine learning</vt:lpstr>
      <vt:lpstr>Unsupervised machine learning</vt:lpstr>
      <vt:lpstr>REINFORCEMENT Machine  LEARNING</vt:lpstr>
      <vt:lpstr>Machine learning Used on earth</vt:lpstr>
      <vt:lpstr>Neural Network</vt:lpstr>
      <vt:lpstr>PowerPoint Presentation</vt:lpstr>
      <vt:lpstr>Sigmoid Functions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Iftiar Rana</dc:creator>
  <cp:lastModifiedBy>Iftiar Rana</cp:lastModifiedBy>
  <cp:revision>31</cp:revision>
  <dcterms:created xsi:type="dcterms:W3CDTF">2019-11-17T06:04:12Z</dcterms:created>
  <dcterms:modified xsi:type="dcterms:W3CDTF">2019-11-21T01:07:35Z</dcterms:modified>
</cp:coreProperties>
</file>