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4e2c4541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4e2c4541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4e2c4541b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4e2c4541b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e2c4541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e2c4541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4e2c4541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4e2c4541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4e2c4541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4e2c4541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4e2c4541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4e2c4541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e2c4541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4e2c4541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4e2c4541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4e2c4541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4e2c4541b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4e2c4541b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EMy-krfaH8xMw7ZJF9A01Z_d2jjXIu8n?usp=sharing#scrollTo=HHffhJFsxqS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2900" y="1704025"/>
            <a:ext cx="6161100" cy="22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Multi-level sentiment analysis system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Karam Ayman Saidam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Rahaf Rami Almasri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for trying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full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Sentiment analyzer - ML Project.ipynb - Colab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954925" y="717325"/>
            <a:ext cx="6381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ar" sz="1815">
                <a:solidFill>
                  <a:srgbClr val="4040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 Overview</a:t>
            </a:r>
            <a:endParaRPr b="1" sz="1815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815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1371600" rtl="0" algn="l"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b="1" lang="ar" sz="2760"/>
              <a:t>   </a:t>
            </a:r>
            <a:endParaRPr b="1" sz="2760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702675"/>
            <a:ext cx="6884800" cy="2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first model: Logistic Regression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08925" y="1567550"/>
            <a:ext cx="7827600" cy="3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Sentiment140</a:t>
            </a: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Binary sentiment classification</a:t>
            </a: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TF-IDF + Logistic Regression</a:t>
            </a: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Best for:</a:t>
            </a: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Real-time filtering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Mobile/Edge devices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ar" sz="1100">
                <a:latin typeface="Arial"/>
                <a:ea typeface="Arial"/>
                <a:cs typeface="Arial"/>
                <a:sym typeface="Arial"/>
              </a:rPr>
              <a:t>Accuracy</a:t>
            </a:r>
            <a:r>
              <a:rPr lang="ar" sz="1100">
                <a:latin typeface="Arial"/>
                <a:ea typeface="Arial"/>
                <a:cs typeface="Arial"/>
                <a:sym typeface="Arial"/>
              </a:rPr>
              <a:t>: ~77% , ✅ Fast and lightweight, ❌ Cannot detect sarcasm or subtle emotions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ar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b="1" sz="128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Model 2 – XGBoost Classifier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63625"/>
            <a:ext cx="7517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ar" sz="870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ar" sz="870">
                <a:latin typeface="Arial"/>
                <a:ea typeface="Arial"/>
                <a:cs typeface="Arial"/>
                <a:sym typeface="Arial"/>
              </a:rPr>
              <a:t>: GoEmotions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87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ar" sz="870">
                <a:latin typeface="Arial"/>
                <a:ea typeface="Arial"/>
                <a:cs typeface="Arial"/>
                <a:sym typeface="Arial"/>
              </a:rPr>
              <a:t>: Classify text into 27 emotion categories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87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ar" sz="870">
                <a:latin typeface="Arial"/>
                <a:ea typeface="Arial"/>
                <a:cs typeface="Arial"/>
                <a:sym typeface="Arial"/>
              </a:rPr>
              <a:t>: TF-IDF + XGBoost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870">
                <a:latin typeface="Arial"/>
                <a:ea typeface="Arial"/>
                <a:cs typeface="Arial"/>
                <a:sym typeface="Arial"/>
              </a:rPr>
              <a:t>Best for</a:t>
            </a:r>
            <a:r>
              <a:rPr lang="ar" sz="87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-2838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70"/>
              <a:buFont typeface="Arial"/>
              <a:buChar char="●"/>
            </a:pPr>
            <a:r>
              <a:rPr lang="ar" sz="870">
                <a:latin typeface="Arial"/>
                <a:ea typeface="Arial"/>
                <a:cs typeface="Arial"/>
                <a:sym typeface="Arial"/>
              </a:rPr>
              <a:t>Chatbots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-2838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70"/>
              <a:buFont typeface="Arial"/>
              <a:buChar char="●"/>
            </a:pPr>
            <a:r>
              <a:rPr lang="ar" sz="870">
                <a:latin typeface="Arial"/>
                <a:ea typeface="Arial"/>
                <a:cs typeface="Arial"/>
                <a:sym typeface="Arial"/>
              </a:rPr>
              <a:t>Product feedback analysis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ar" sz="870">
                <a:latin typeface="Arial"/>
                <a:ea typeface="Arial"/>
                <a:cs typeface="Arial"/>
                <a:sym typeface="Arial"/>
              </a:rPr>
              <a:t>✅ More expressive than binary</a:t>
            </a:r>
            <a:br>
              <a:rPr lang="ar" sz="870">
                <a:latin typeface="Arial"/>
                <a:ea typeface="Arial"/>
                <a:cs typeface="Arial"/>
                <a:sym typeface="Arial"/>
              </a:rPr>
            </a:b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ar" sz="870">
                <a:latin typeface="Arial"/>
                <a:ea typeface="Arial"/>
                <a:cs typeface="Arial"/>
                <a:sym typeface="Arial"/>
              </a:rPr>
              <a:t>❌ Still lacks deep understanding of context</a:t>
            </a:r>
            <a:endParaRPr sz="8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Model 3 – Fine-Tuned BERT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ar" sz="970">
                <a:latin typeface="Arial"/>
                <a:ea typeface="Arial"/>
                <a:cs typeface="Arial"/>
                <a:sym typeface="Arial"/>
              </a:rPr>
              <a:t>: GoEmotions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ar" sz="970">
                <a:latin typeface="Arial"/>
                <a:ea typeface="Arial"/>
                <a:cs typeface="Arial"/>
                <a:sym typeface="Arial"/>
              </a:rPr>
              <a:t>: Deep emotion classification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Model</a:t>
            </a:r>
            <a:r>
              <a:rPr lang="ar" sz="970">
                <a:latin typeface="Arial"/>
                <a:ea typeface="Arial"/>
                <a:cs typeface="Arial"/>
                <a:sym typeface="Arial"/>
              </a:rPr>
              <a:t>: Fine-tuned BERT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Best for</a:t>
            </a:r>
            <a:r>
              <a:rPr lang="ar" sz="97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NLP research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High-stakes applications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✅ Captures sarcasm, nuances, and complex context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❌ High inference/training cost, needs GPU</a:t>
            </a: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Common Pipeline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All models follow this general pipeline:</a:t>
            </a: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AutoNum type="arabicPeriod"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Preprocessing</a:t>
            </a:r>
            <a:br>
              <a:rPr b="1" lang="ar" sz="970">
                <a:latin typeface="Arial"/>
                <a:ea typeface="Arial"/>
                <a:cs typeface="Arial"/>
                <a:sym typeface="Arial"/>
              </a:rPr>
            </a:b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○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Stopword removal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○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URL &amp; mention stripping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○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Punctuation cleanup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○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Lemmatization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AutoNum type="arabicPeriod"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Vectorization</a:t>
            </a:r>
            <a:br>
              <a:rPr b="1" lang="ar" sz="970">
                <a:latin typeface="Arial"/>
                <a:ea typeface="Arial"/>
                <a:cs typeface="Arial"/>
                <a:sym typeface="Arial"/>
              </a:rPr>
            </a:b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-29019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○"/>
            </a:pPr>
            <a:r>
              <a:rPr lang="ar" sz="970">
                <a:latin typeface="Arial"/>
                <a:ea typeface="Arial"/>
                <a:cs typeface="Arial"/>
                <a:sym typeface="Arial"/>
              </a:rPr>
              <a:t>TF-IDF for Models 1 &amp; 2</a:t>
            </a:r>
            <a:br>
              <a:rPr lang="ar" sz="970">
                <a:latin typeface="Arial"/>
                <a:ea typeface="Arial"/>
                <a:cs typeface="Arial"/>
                <a:sym typeface="Arial"/>
              </a:rPr>
            </a:b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AutoNum type="arabicPeriod"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Training</a:t>
            </a:r>
            <a:br>
              <a:rPr b="1" lang="ar" sz="970">
                <a:latin typeface="Arial"/>
                <a:ea typeface="Arial"/>
                <a:cs typeface="Arial"/>
                <a:sym typeface="Arial"/>
              </a:rPr>
            </a:b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AutoNum type="arabicPeriod"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Evaluation</a:t>
            </a:r>
            <a:br>
              <a:rPr b="1" lang="ar" sz="970">
                <a:latin typeface="Arial"/>
                <a:ea typeface="Arial"/>
                <a:cs typeface="Arial"/>
                <a:sym typeface="Arial"/>
              </a:rPr>
            </a:b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AutoNum type="arabicPeriod"/>
            </a:pPr>
            <a:r>
              <a:rPr b="1" lang="ar" sz="970">
                <a:latin typeface="Arial"/>
                <a:ea typeface="Arial"/>
                <a:cs typeface="Arial"/>
                <a:sym typeface="Arial"/>
              </a:rPr>
              <a:t>Prediction</a:t>
            </a: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Future Improvements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✅ Deploy live web demo</a:t>
            </a:r>
            <a:br>
              <a:rPr lang="a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✅ Add model ensemble for better accuracy</a:t>
            </a:r>
            <a:br>
              <a:rPr lang="ar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✅ Add sarcasm detection layer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we used in first two models ml , and in third one DL Approach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ar" sz="1966"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lang="ar" sz="1966">
                <a:latin typeface="Arial"/>
                <a:ea typeface="Arial"/>
                <a:cs typeface="Arial"/>
                <a:sym typeface="Arial"/>
              </a:rPr>
              <a:t>🔍 Comparing ML vs DL Approaches in This Project</a:t>
            </a:r>
            <a:endParaRPr b="1" sz="1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A="80000" stPos="0" sy="-100000" ky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