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" d="100"/>
          <a:sy n="10" d="100"/>
        </p:scale>
        <p:origin x="3894" y="2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C7C9F-AED1-42C3-8F17-3B2B511C9EE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3E725-401F-4597-A205-8346157C8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38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4278B-3D0A-488B-A6C8-4998D62610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68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1DBB0-7597-CB77-B5FB-9AC9D5ED3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AC981F-9AF8-43DD-8EBE-CD9A01DE6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9D274-A3A7-5F78-2947-628390C8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9911-C341-4878-A876-1F92DDE7DAE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A1C6D2-1EEC-3F98-48BE-E23BB9D1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0455A-6AC3-1B5E-C7CD-A78FD10D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928D-ECF8-4025-9011-7DB5CC8A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4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1D22D-6BDC-094C-3335-EA33D3DA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DF0328-98EF-B2E9-4E64-64EA0BC60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9D3292-6EC7-96ED-9048-977DE2F1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9911-C341-4878-A876-1F92DDE7DAE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5B2D6-2725-AFD1-D94F-B1D5E835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55E6A-3DFA-5AF1-BA32-AA35DB46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928D-ECF8-4025-9011-7DB5CC8A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5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E26BCD-0ED4-4166-A378-02E1A9B62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FFAFA5-B3C3-5209-8526-A5DFB7982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F2E826-BC01-92AC-3013-CEB6D6C6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9911-C341-4878-A876-1F92DDE7DAE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665E7-6465-E2A1-D00C-1AE925B26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AF94DA-687F-70EC-E8E1-B6ED5378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928D-ECF8-4025-9011-7DB5CC8A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7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0F1BD-918D-0352-C927-8DFA329B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1EACD5-0222-A639-8401-FD6B7AEC8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D3278-8705-544F-9463-B9AB61B2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9911-C341-4878-A876-1F92DDE7DAE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AB4CA-D251-0CFD-15E2-DC022BD5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7991E-59B0-202E-0397-2BDFB614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928D-ECF8-4025-9011-7DB5CC8A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1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ECA0E-5ADC-FEFF-B5B1-934C8B90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E2045A-2925-94FC-7E16-2A796A266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829D6-6689-E609-CBA5-24109B3A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9911-C341-4878-A876-1F92DDE7DAE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244223-54E9-AFBE-73FE-F9C231B7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D636D-7C7F-C9DA-CBC5-1EEF0C8E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928D-ECF8-4025-9011-7DB5CC8A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9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F4BC8-FC73-7872-737A-BC0775F0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093474-426B-7FEF-DF29-F499D0EC4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D02764-03A2-AEA4-F1F6-CB77C1395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D8B291-CBB3-BBA5-0BA5-B12F3024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9911-C341-4878-A876-1F92DDE7DAE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47C512-3BC6-A3B2-DC5C-36E0E57B0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BC1ECD-CAC9-F1F0-ACDD-DD95D66B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928D-ECF8-4025-9011-7DB5CC8A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8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FD6CD-9EA3-D6B8-623D-D974A5BFC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584591-3B04-FA6F-A921-AB7A9AE77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FF237F-242F-4514-2681-D00F8EFDF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301DB1-5ADE-6AB9-4550-F117A4F83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5BF03F-A5A5-2324-6933-9598678E0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2D0B05-AA74-8DEA-BC70-37BE4BFD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9911-C341-4878-A876-1F92DDE7DAE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9765C3-3CE4-7936-F92A-C8EBED1F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E430C7-1DA1-D033-DEE4-CD7A2AC2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928D-ECF8-4025-9011-7DB5CC8A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1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2EA92-82C5-5037-4E39-2BC86812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EA176E-F266-01D2-AA88-7874414B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9911-C341-4878-A876-1F92DDE7DAE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DF6A06-47EC-E5CE-554E-999EC799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811977-B7E1-4763-B1F0-9E8F8C28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928D-ECF8-4025-9011-7DB5CC8A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8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9896C5-4E9F-C9FB-FBAB-8D66ED96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9911-C341-4878-A876-1F92DDE7DAE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876EAC-D095-F7EE-8EFD-C07AAE9A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2D98CB-27C1-A843-87D3-05B70703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928D-ECF8-4025-9011-7DB5CC8A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3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596C6-DB72-140D-08B3-DFF4E506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289CE4-B2D4-6204-8AB9-48A46B9A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E60E1C-AA9E-745E-1DE2-D9199F2C2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40117C-F2F8-A092-A695-8D2BBC0E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9911-C341-4878-A876-1F92DDE7DAE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F05127-1976-4501-33D8-07C51AC1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A0CCE3-2AFC-ACBB-4D14-EFD62C69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928D-ECF8-4025-9011-7DB5CC8A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B4B02-3184-F044-1BF8-2AB69F200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23F3CF-2DD5-A27C-36FA-4C7FB0A3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CF2C4A-100B-868D-39C6-1B6311E5C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C3DB65-74B5-33F1-DCC2-4C691BFE8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9911-C341-4878-A876-1F92DDE7DAE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788F69-9A86-2237-35A9-CA4542788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2E95B8-A1C3-C7D6-8C39-20E9E0E0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928D-ECF8-4025-9011-7DB5CC8A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3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154936-CB39-6A01-87F1-5AE5D3BD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8045C-6877-5F91-1E0D-06E2D736E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2144A-3BBA-4554-41A4-FD82D3AF4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79911-C341-4878-A876-1F92DDE7DAE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67E64-EB44-0622-9112-CABABF3A2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C49F0-4607-763C-F185-60FCD68BA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D928D-ECF8-4025-9011-7DB5CC8A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7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DDE3F7D-1524-F241-978E-B0FFD4E5E220}"/>
              </a:ext>
            </a:extLst>
          </p:cNvPr>
          <p:cNvSpPr/>
          <p:nvPr/>
        </p:nvSpPr>
        <p:spPr>
          <a:xfrm>
            <a:off x="3701143" y="1016000"/>
            <a:ext cx="5050972" cy="5050972"/>
          </a:xfrm>
          <a:prstGeom prst="roundRect">
            <a:avLst>
              <a:gd name="adj" fmla="val 9196"/>
            </a:avLst>
          </a:prstGeom>
          <a:gradFill flip="none" rotWithShape="1">
            <a:gsLst>
              <a:gs pos="0">
                <a:srgbClr val="EEF2F6"/>
              </a:gs>
              <a:gs pos="100000">
                <a:srgbClr val="BCC8D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B788C4D-990D-5157-9E03-7E3C188552E9}"/>
              </a:ext>
            </a:extLst>
          </p:cNvPr>
          <p:cNvGrpSpPr/>
          <p:nvPr/>
        </p:nvGrpSpPr>
        <p:grpSpPr>
          <a:xfrm>
            <a:off x="4017860" y="1332717"/>
            <a:ext cx="4417537" cy="4417537"/>
            <a:chOff x="4017860" y="1332717"/>
            <a:chExt cx="4417537" cy="4417537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61270C2-87A4-B823-FC84-1E5027FB7198}"/>
                </a:ext>
              </a:extLst>
            </p:cNvPr>
            <p:cNvGrpSpPr/>
            <p:nvPr/>
          </p:nvGrpSpPr>
          <p:grpSpPr>
            <a:xfrm>
              <a:off x="4017860" y="1332717"/>
              <a:ext cx="4417537" cy="4417537"/>
              <a:chOff x="4017860" y="1332717"/>
              <a:chExt cx="4417537" cy="4417537"/>
            </a:xfrm>
            <a:effectLst>
              <a:outerShdw blurRad="558800" dist="381000" dir="2700000" algn="tl" rotWithShape="0">
                <a:srgbClr val="39308C">
                  <a:alpha val="20000"/>
                </a:srgbClr>
              </a:outerShdw>
            </a:effectLst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CB64F43E-5F7A-8C6E-3462-E773B880AA71}"/>
                  </a:ext>
                </a:extLst>
              </p:cNvPr>
              <p:cNvSpPr/>
              <p:nvPr/>
            </p:nvSpPr>
            <p:spPr>
              <a:xfrm>
                <a:off x="4017860" y="1332717"/>
                <a:ext cx="4417537" cy="4417537"/>
              </a:xfrm>
              <a:prstGeom prst="ellipse">
                <a:avLst/>
              </a:prstGeom>
              <a:gradFill flip="none" rotWithShape="1">
                <a:gsLst>
                  <a:gs pos="0">
                    <a:srgbClr val="8A88EC"/>
                  </a:gs>
                  <a:gs pos="50000">
                    <a:srgbClr val="B6A5E7"/>
                  </a:gs>
                  <a:gs pos="100000">
                    <a:srgbClr val="F1C1D7"/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558800" dist="381000" dir="13500000" algn="br" rotWithShape="0">
                  <a:schemeClr val="bg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F23CC37A-3A8C-2DB7-E016-6768D8194115}"/>
                  </a:ext>
                </a:extLst>
              </p:cNvPr>
              <p:cNvSpPr/>
              <p:nvPr/>
            </p:nvSpPr>
            <p:spPr>
              <a:xfrm>
                <a:off x="4017860" y="1332717"/>
                <a:ext cx="4417537" cy="4417537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alpha val="20000"/>
                    </a:schemeClr>
                  </a:gs>
                  <a:gs pos="50000">
                    <a:srgbClr val="B6A5E7">
                      <a:alpha val="0"/>
                    </a:srgbClr>
                  </a:gs>
                  <a:gs pos="100000">
                    <a:srgbClr val="F1C1D7">
                      <a:alpha val="0"/>
                    </a:srgbClr>
                  </a:gs>
                </a:gsLst>
                <a:lin ang="13500000" scaled="1"/>
                <a:tileRect/>
              </a:gradFill>
              <a:ln w="28575">
                <a:gradFill flip="none" rotWithShape="1">
                  <a:gsLst>
                    <a:gs pos="0">
                      <a:srgbClr val="E2C0E0">
                        <a:alpha val="10000"/>
                      </a:srgbClr>
                    </a:gs>
                    <a:gs pos="100000">
                      <a:srgbClr val="5348C0">
                        <a:alpha val="5000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876D456B-7957-DC98-51E0-886707B70139}"/>
                </a:ext>
              </a:extLst>
            </p:cNvPr>
            <p:cNvSpPr/>
            <p:nvPr/>
          </p:nvSpPr>
          <p:spPr>
            <a:xfrm rot="2700000">
              <a:off x="4625081" y="2053383"/>
              <a:ext cx="2815774" cy="3363525"/>
            </a:xfrm>
            <a:custGeom>
              <a:avLst/>
              <a:gdLst>
                <a:gd name="connsiteX0" fmla="*/ 412361 w 2815774"/>
                <a:gd name="connsiteY0" fmla="*/ 412360 h 3363525"/>
                <a:gd name="connsiteX1" fmla="*/ 1407887 w 2815774"/>
                <a:gd name="connsiteY1" fmla="*/ 0 h 3363525"/>
                <a:gd name="connsiteX2" fmla="*/ 2815774 w 2815774"/>
                <a:gd name="connsiteY2" fmla="*/ 1407886 h 3363525"/>
                <a:gd name="connsiteX3" fmla="*/ 1826550 w 2815774"/>
                <a:gd name="connsiteY3" fmla="*/ 2752476 h 3363525"/>
                <a:gd name="connsiteX4" fmla="*/ 1799441 w 2815774"/>
                <a:gd name="connsiteY4" fmla="*/ 2759446 h 3363525"/>
                <a:gd name="connsiteX5" fmla="*/ 1407886 w 2815774"/>
                <a:gd name="connsiteY5" fmla="*/ 3363525 h 3363525"/>
                <a:gd name="connsiteX6" fmla="*/ 1016331 w 2815774"/>
                <a:gd name="connsiteY6" fmla="*/ 2759446 h 3363525"/>
                <a:gd name="connsiteX7" fmla="*/ 989224 w 2815774"/>
                <a:gd name="connsiteY7" fmla="*/ 2752476 h 3363525"/>
                <a:gd name="connsiteX8" fmla="*/ 0 w 2815774"/>
                <a:gd name="connsiteY8" fmla="*/ 1407886 h 3363525"/>
                <a:gd name="connsiteX9" fmla="*/ 412361 w 2815774"/>
                <a:gd name="connsiteY9" fmla="*/ 412360 h 33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5774" h="3363525">
                  <a:moveTo>
                    <a:pt x="412361" y="412360"/>
                  </a:moveTo>
                  <a:cubicBezTo>
                    <a:pt x="667138" y="157583"/>
                    <a:pt x="1019109" y="0"/>
                    <a:pt x="1407887" y="0"/>
                  </a:cubicBezTo>
                  <a:cubicBezTo>
                    <a:pt x="2185442" y="0"/>
                    <a:pt x="2815774" y="630332"/>
                    <a:pt x="2815774" y="1407886"/>
                  </a:cubicBezTo>
                  <a:cubicBezTo>
                    <a:pt x="2815774" y="2039649"/>
                    <a:pt x="2399656" y="2574222"/>
                    <a:pt x="1826550" y="2752476"/>
                  </a:cubicBezTo>
                  <a:lnTo>
                    <a:pt x="1799441" y="2759446"/>
                  </a:lnTo>
                  <a:lnTo>
                    <a:pt x="1407886" y="3363525"/>
                  </a:lnTo>
                  <a:lnTo>
                    <a:pt x="1016331" y="2759446"/>
                  </a:lnTo>
                  <a:lnTo>
                    <a:pt x="989224" y="2752476"/>
                  </a:lnTo>
                  <a:cubicBezTo>
                    <a:pt x="416118" y="2574222"/>
                    <a:pt x="0" y="2039649"/>
                    <a:pt x="0" y="1407886"/>
                  </a:cubicBezTo>
                  <a:cubicBezTo>
                    <a:pt x="0" y="1019109"/>
                    <a:pt x="157583" y="667137"/>
                    <a:pt x="412361" y="412360"/>
                  </a:cubicBezTo>
                  <a:close/>
                </a:path>
              </a:pathLst>
            </a:custGeom>
            <a:gradFill flip="none" rotWithShape="1">
              <a:gsLst>
                <a:gs pos="82800">
                  <a:srgbClr val="CACACA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  <a:tileRect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10000"/>
                    </a:schemeClr>
                  </a:gs>
                  <a:gs pos="100000">
                    <a:schemeClr val="bg2">
                      <a:lumMod val="50000"/>
                      <a:alpha val="50000"/>
                    </a:schemeClr>
                  </a:gs>
                </a:gsLst>
                <a:lin ang="0" scaled="0"/>
              </a:gradFill>
            </a:ln>
            <a:effectLst>
              <a:outerShdw blurRad="1168400" dir="2700000" sx="106000" sy="106000" algn="tl" rotWithShape="0">
                <a:schemeClr val="tx1">
                  <a:alpha val="3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D364D0FF-A719-B55E-21E2-A6BB90C9A68E}"/>
                </a:ext>
              </a:extLst>
            </p:cNvPr>
            <p:cNvSpPr/>
            <p:nvPr/>
          </p:nvSpPr>
          <p:spPr>
            <a:xfrm rot="2700000">
              <a:off x="4625081" y="2053383"/>
              <a:ext cx="2815774" cy="3363525"/>
            </a:xfrm>
            <a:custGeom>
              <a:avLst/>
              <a:gdLst>
                <a:gd name="connsiteX0" fmla="*/ 412361 w 2815774"/>
                <a:gd name="connsiteY0" fmla="*/ 412360 h 3363525"/>
                <a:gd name="connsiteX1" fmla="*/ 1407887 w 2815774"/>
                <a:gd name="connsiteY1" fmla="*/ 0 h 3363525"/>
                <a:gd name="connsiteX2" fmla="*/ 2815774 w 2815774"/>
                <a:gd name="connsiteY2" fmla="*/ 1407886 h 3363525"/>
                <a:gd name="connsiteX3" fmla="*/ 1826550 w 2815774"/>
                <a:gd name="connsiteY3" fmla="*/ 2752476 h 3363525"/>
                <a:gd name="connsiteX4" fmla="*/ 1799441 w 2815774"/>
                <a:gd name="connsiteY4" fmla="*/ 2759446 h 3363525"/>
                <a:gd name="connsiteX5" fmla="*/ 1407886 w 2815774"/>
                <a:gd name="connsiteY5" fmla="*/ 3363525 h 3363525"/>
                <a:gd name="connsiteX6" fmla="*/ 1016331 w 2815774"/>
                <a:gd name="connsiteY6" fmla="*/ 2759446 h 3363525"/>
                <a:gd name="connsiteX7" fmla="*/ 989224 w 2815774"/>
                <a:gd name="connsiteY7" fmla="*/ 2752476 h 3363525"/>
                <a:gd name="connsiteX8" fmla="*/ 0 w 2815774"/>
                <a:gd name="connsiteY8" fmla="*/ 1407886 h 3363525"/>
                <a:gd name="connsiteX9" fmla="*/ 412361 w 2815774"/>
                <a:gd name="connsiteY9" fmla="*/ 412360 h 33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5774" h="3363525">
                  <a:moveTo>
                    <a:pt x="412361" y="412360"/>
                  </a:moveTo>
                  <a:cubicBezTo>
                    <a:pt x="667138" y="157583"/>
                    <a:pt x="1019109" y="0"/>
                    <a:pt x="1407887" y="0"/>
                  </a:cubicBezTo>
                  <a:cubicBezTo>
                    <a:pt x="2185442" y="0"/>
                    <a:pt x="2815774" y="630332"/>
                    <a:pt x="2815774" y="1407886"/>
                  </a:cubicBezTo>
                  <a:cubicBezTo>
                    <a:pt x="2815774" y="2039649"/>
                    <a:pt x="2399656" y="2574222"/>
                    <a:pt x="1826550" y="2752476"/>
                  </a:cubicBezTo>
                  <a:lnTo>
                    <a:pt x="1799441" y="2759446"/>
                  </a:lnTo>
                  <a:lnTo>
                    <a:pt x="1407886" y="3363525"/>
                  </a:lnTo>
                  <a:lnTo>
                    <a:pt x="1016331" y="2759446"/>
                  </a:lnTo>
                  <a:lnTo>
                    <a:pt x="989224" y="2752476"/>
                  </a:lnTo>
                  <a:cubicBezTo>
                    <a:pt x="416118" y="2574222"/>
                    <a:pt x="0" y="2039649"/>
                    <a:pt x="0" y="1407886"/>
                  </a:cubicBezTo>
                  <a:cubicBezTo>
                    <a:pt x="0" y="1019109"/>
                    <a:pt x="157583" y="667137"/>
                    <a:pt x="412361" y="412360"/>
                  </a:cubicBezTo>
                  <a:close/>
                </a:path>
              </a:pathLst>
            </a:custGeom>
            <a:gradFill flip="none" rotWithShape="1">
              <a:gsLst>
                <a:gs pos="54000">
                  <a:srgbClr val="D8D8D8">
                    <a:alpha val="0"/>
                  </a:srgbClr>
                </a:gs>
                <a:gs pos="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1EBF252-6F21-D7E7-1DE3-4FBCAF4D3BB4}"/>
              </a:ext>
            </a:extLst>
          </p:cNvPr>
          <p:cNvGrpSpPr/>
          <p:nvPr/>
        </p:nvGrpSpPr>
        <p:grpSpPr>
          <a:xfrm>
            <a:off x="9187543" y="1016000"/>
            <a:ext cx="5050972" cy="5050972"/>
            <a:chOff x="9187543" y="1016000"/>
            <a:chExt cx="5050972" cy="5050972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CF57CE53-154F-2270-0129-672E2C2825AE}"/>
                </a:ext>
              </a:extLst>
            </p:cNvPr>
            <p:cNvSpPr/>
            <p:nvPr/>
          </p:nvSpPr>
          <p:spPr>
            <a:xfrm>
              <a:off x="9187543" y="1016000"/>
              <a:ext cx="5050972" cy="5050972"/>
            </a:xfrm>
            <a:prstGeom prst="roundRect">
              <a:avLst>
                <a:gd name="adj" fmla="val 9196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C3D77757-D335-2332-EE95-DBE0E4F2EE02}"/>
                </a:ext>
              </a:extLst>
            </p:cNvPr>
            <p:cNvGrpSpPr/>
            <p:nvPr/>
          </p:nvGrpSpPr>
          <p:grpSpPr>
            <a:xfrm>
              <a:off x="9504260" y="1332717"/>
              <a:ext cx="4417537" cy="4417537"/>
              <a:chOff x="4017860" y="1332717"/>
              <a:chExt cx="4417537" cy="4417537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6B4B6542-1240-46A7-13D6-F2DBFE895D8A}"/>
                  </a:ext>
                </a:extLst>
              </p:cNvPr>
              <p:cNvGrpSpPr/>
              <p:nvPr/>
            </p:nvGrpSpPr>
            <p:grpSpPr>
              <a:xfrm>
                <a:off x="4017860" y="1332717"/>
                <a:ext cx="4417537" cy="4417537"/>
                <a:chOff x="4017860" y="1332717"/>
                <a:chExt cx="4417537" cy="4417537"/>
              </a:xfrm>
              <a:effectLst>
                <a:outerShdw blurRad="558800" dist="381000" dir="2700000" algn="tl" rotWithShape="0">
                  <a:srgbClr val="39308C">
                    <a:alpha val="20000"/>
                  </a:srgbClr>
                </a:outerShdw>
              </a:effectLst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06137C16-34DE-1693-B933-19EBD12B7A2B}"/>
                    </a:ext>
                  </a:extLst>
                </p:cNvPr>
                <p:cNvSpPr/>
                <p:nvPr/>
              </p:nvSpPr>
              <p:spPr>
                <a:xfrm>
                  <a:off x="4017860" y="1332717"/>
                  <a:ext cx="4417537" cy="441753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8A88EC"/>
                    </a:gs>
                    <a:gs pos="50000">
                      <a:srgbClr val="B6A5E7"/>
                    </a:gs>
                    <a:gs pos="100000">
                      <a:srgbClr val="F1C1D7"/>
                    </a:gs>
                  </a:gsLst>
                  <a:lin ang="13500000" scaled="1"/>
                  <a:tileRect/>
                </a:gradFill>
                <a:ln>
                  <a:noFill/>
                </a:ln>
                <a:effectLst>
                  <a:outerShdw blurRad="558800" dist="381000" dir="13500000" algn="br" rotWithShape="0">
                    <a:schemeClr val="bg1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6529D4ED-54D4-198C-284A-CAD7AE02AC10}"/>
                    </a:ext>
                  </a:extLst>
                </p:cNvPr>
                <p:cNvSpPr/>
                <p:nvPr/>
              </p:nvSpPr>
              <p:spPr>
                <a:xfrm>
                  <a:off x="4017860" y="1332717"/>
                  <a:ext cx="4417537" cy="441753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alpha val="20000"/>
                      </a:schemeClr>
                    </a:gs>
                    <a:gs pos="50000">
                      <a:srgbClr val="B6A5E7">
                        <a:alpha val="0"/>
                      </a:srgbClr>
                    </a:gs>
                    <a:gs pos="100000">
                      <a:srgbClr val="F1C1D7">
                        <a:alpha val="0"/>
                      </a:srgbClr>
                    </a:gs>
                  </a:gsLst>
                  <a:lin ang="13500000" scaled="1"/>
                  <a:tileRect/>
                </a:gradFill>
                <a:ln w="28575">
                  <a:gradFill flip="none" rotWithShape="1">
                    <a:gsLst>
                      <a:gs pos="0">
                        <a:srgbClr val="E2C0E0">
                          <a:alpha val="10000"/>
                        </a:srgbClr>
                      </a:gs>
                      <a:gs pos="100000">
                        <a:srgbClr val="5348C0">
                          <a:alpha val="50000"/>
                        </a:srgbClr>
                      </a:gs>
                    </a:gsLst>
                    <a:lin ang="2700000" scaled="1"/>
                    <a:tileRect/>
                  </a:gra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99EA7D0D-B967-84D6-A021-AFC982E26F51}"/>
                  </a:ext>
                </a:extLst>
              </p:cNvPr>
              <p:cNvSpPr/>
              <p:nvPr/>
            </p:nvSpPr>
            <p:spPr>
              <a:xfrm rot="2700000">
                <a:off x="4625081" y="2053383"/>
                <a:ext cx="2815774" cy="3363525"/>
              </a:xfrm>
              <a:custGeom>
                <a:avLst/>
                <a:gdLst>
                  <a:gd name="connsiteX0" fmla="*/ 412361 w 2815774"/>
                  <a:gd name="connsiteY0" fmla="*/ 412360 h 3363525"/>
                  <a:gd name="connsiteX1" fmla="*/ 1407887 w 2815774"/>
                  <a:gd name="connsiteY1" fmla="*/ 0 h 3363525"/>
                  <a:gd name="connsiteX2" fmla="*/ 2815774 w 2815774"/>
                  <a:gd name="connsiteY2" fmla="*/ 1407886 h 3363525"/>
                  <a:gd name="connsiteX3" fmla="*/ 1826550 w 2815774"/>
                  <a:gd name="connsiteY3" fmla="*/ 2752476 h 3363525"/>
                  <a:gd name="connsiteX4" fmla="*/ 1799441 w 2815774"/>
                  <a:gd name="connsiteY4" fmla="*/ 2759446 h 3363525"/>
                  <a:gd name="connsiteX5" fmla="*/ 1407886 w 2815774"/>
                  <a:gd name="connsiteY5" fmla="*/ 3363525 h 3363525"/>
                  <a:gd name="connsiteX6" fmla="*/ 1016331 w 2815774"/>
                  <a:gd name="connsiteY6" fmla="*/ 2759446 h 3363525"/>
                  <a:gd name="connsiteX7" fmla="*/ 989224 w 2815774"/>
                  <a:gd name="connsiteY7" fmla="*/ 2752476 h 3363525"/>
                  <a:gd name="connsiteX8" fmla="*/ 0 w 2815774"/>
                  <a:gd name="connsiteY8" fmla="*/ 1407886 h 3363525"/>
                  <a:gd name="connsiteX9" fmla="*/ 412361 w 2815774"/>
                  <a:gd name="connsiteY9" fmla="*/ 412360 h 33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5774" h="3363525">
                    <a:moveTo>
                      <a:pt x="412361" y="412360"/>
                    </a:moveTo>
                    <a:cubicBezTo>
                      <a:pt x="667138" y="157583"/>
                      <a:pt x="1019109" y="0"/>
                      <a:pt x="1407887" y="0"/>
                    </a:cubicBezTo>
                    <a:cubicBezTo>
                      <a:pt x="2185442" y="0"/>
                      <a:pt x="2815774" y="630332"/>
                      <a:pt x="2815774" y="1407886"/>
                    </a:cubicBezTo>
                    <a:cubicBezTo>
                      <a:pt x="2815774" y="2039649"/>
                      <a:pt x="2399656" y="2574222"/>
                      <a:pt x="1826550" y="2752476"/>
                    </a:cubicBezTo>
                    <a:lnTo>
                      <a:pt x="1799441" y="2759446"/>
                    </a:lnTo>
                    <a:lnTo>
                      <a:pt x="1407886" y="3363525"/>
                    </a:lnTo>
                    <a:lnTo>
                      <a:pt x="1016331" y="2759446"/>
                    </a:lnTo>
                    <a:lnTo>
                      <a:pt x="989224" y="2752476"/>
                    </a:lnTo>
                    <a:cubicBezTo>
                      <a:pt x="416118" y="2574222"/>
                      <a:pt x="0" y="2039649"/>
                      <a:pt x="0" y="1407886"/>
                    </a:cubicBezTo>
                    <a:cubicBezTo>
                      <a:pt x="0" y="1019109"/>
                      <a:pt x="157583" y="667137"/>
                      <a:pt x="412361" y="412360"/>
                    </a:cubicBezTo>
                    <a:close/>
                  </a:path>
                </a:pathLst>
              </a:custGeom>
              <a:gradFill flip="none" rotWithShape="1">
                <a:gsLst>
                  <a:gs pos="82800">
                    <a:srgbClr val="CACACA"/>
                  </a:gs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0"/>
                <a:tileRect/>
              </a:gradFill>
              <a:ln w="19050">
                <a:gradFill>
                  <a:gsLst>
                    <a:gs pos="0">
                      <a:schemeClr val="accent1">
                        <a:lumMod val="5000"/>
                        <a:lumOff val="95000"/>
                        <a:alpha val="10000"/>
                      </a:schemeClr>
                    </a:gs>
                    <a:gs pos="100000">
                      <a:schemeClr val="bg2">
                        <a:lumMod val="50000"/>
                        <a:alpha val="50000"/>
                      </a:schemeClr>
                    </a:gs>
                  </a:gsLst>
                  <a:lin ang="0" scaled="0"/>
                </a:gradFill>
              </a:ln>
              <a:effectLst>
                <a:outerShdw blurRad="1168400" dir="2700000" sx="106000" sy="106000" algn="tl" rotWithShape="0">
                  <a:schemeClr val="tx1">
                    <a:alpha val="3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CD208CEF-FDA2-3F03-B564-A4AC1F2AB9A3}"/>
                  </a:ext>
                </a:extLst>
              </p:cNvPr>
              <p:cNvSpPr/>
              <p:nvPr/>
            </p:nvSpPr>
            <p:spPr>
              <a:xfrm rot="2700000">
                <a:off x="4625081" y="2053383"/>
                <a:ext cx="2815774" cy="3363525"/>
              </a:xfrm>
              <a:custGeom>
                <a:avLst/>
                <a:gdLst>
                  <a:gd name="connsiteX0" fmla="*/ 412361 w 2815774"/>
                  <a:gd name="connsiteY0" fmla="*/ 412360 h 3363525"/>
                  <a:gd name="connsiteX1" fmla="*/ 1407887 w 2815774"/>
                  <a:gd name="connsiteY1" fmla="*/ 0 h 3363525"/>
                  <a:gd name="connsiteX2" fmla="*/ 2815774 w 2815774"/>
                  <a:gd name="connsiteY2" fmla="*/ 1407886 h 3363525"/>
                  <a:gd name="connsiteX3" fmla="*/ 1826550 w 2815774"/>
                  <a:gd name="connsiteY3" fmla="*/ 2752476 h 3363525"/>
                  <a:gd name="connsiteX4" fmla="*/ 1799441 w 2815774"/>
                  <a:gd name="connsiteY4" fmla="*/ 2759446 h 3363525"/>
                  <a:gd name="connsiteX5" fmla="*/ 1407886 w 2815774"/>
                  <a:gd name="connsiteY5" fmla="*/ 3363525 h 3363525"/>
                  <a:gd name="connsiteX6" fmla="*/ 1016331 w 2815774"/>
                  <a:gd name="connsiteY6" fmla="*/ 2759446 h 3363525"/>
                  <a:gd name="connsiteX7" fmla="*/ 989224 w 2815774"/>
                  <a:gd name="connsiteY7" fmla="*/ 2752476 h 3363525"/>
                  <a:gd name="connsiteX8" fmla="*/ 0 w 2815774"/>
                  <a:gd name="connsiteY8" fmla="*/ 1407886 h 3363525"/>
                  <a:gd name="connsiteX9" fmla="*/ 412361 w 2815774"/>
                  <a:gd name="connsiteY9" fmla="*/ 412360 h 33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5774" h="3363525">
                    <a:moveTo>
                      <a:pt x="412361" y="412360"/>
                    </a:moveTo>
                    <a:cubicBezTo>
                      <a:pt x="667138" y="157583"/>
                      <a:pt x="1019109" y="0"/>
                      <a:pt x="1407887" y="0"/>
                    </a:cubicBezTo>
                    <a:cubicBezTo>
                      <a:pt x="2185442" y="0"/>
                      <a:pt x="2815774" y="630332"/>
                      <a:pt x="2815774" y="1407886"/>
                    </a:cubicBezTo>
                    <a:cubicBezTo>
                      <a:pt x="2815774" y="2039649"/>
                      <a:pt x="2399656" y="2574222"/>
                      <a:pt x="1826550" y="2752476"/>
                    </a:cubicBezTo>
                    <a:lnTo>
                      <a:pt x="1799441" y="2759446"/>
                    </a:lnTo>
                    <a:lnTo>
                      <a:pt x="1407886" y="3363525"/>
                    </a:lnTo>
                    <a:lnTo>
                      <a:pt x="1016331" y="2759446"/>
                    </a:lnTo>
                    <a:lnTo>
                      <a:pt x="989224" y="2752476"/>
                    </a:lnTo>
                    <a:cubicBezTo>
                      <a:pt x="416118" y="2574222"/>
                      <a:pt x="0" y="2039649"/>
                      <a:pt x="0" y="1407886"/>
                    </a:cubicBezTo>
                    <a:cubicBezTo>
                      <a:pt x="0" y="1019109"/>
                      <a:pt x="157583" y="667137"/>
                      <a:pt x="412361" y="412360"/>
                    </a:cubicBezTo>
                    <a:close/>
                  </a:path>
                </a:pathLst>
              </a:custGeom>
              <a:gradFill flip="none" rotWithShape="1">
                <a:gsLst>
                  <a:gs pos="54000">
                    <a:srgbClr val="D8D8D8">
                      <a:alpha val="0"/>
                    </a:srgbClr>
                  </a:gs>
                  <a:gs pos="0">
                    <a:schemeClr val="bg1">
                      <a:alpha val="40000"/>
                    </a:schemeClr>
                  </a:gs>
                  <a:gs pos="100000">
                    <a:schemeClr val="bg1">
                      <a:lumMod val="75000"/>
                      <a:alpha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055" name="그래픽 2054">
            <a:extLst>
              <a:ext uri="{FF2B5EF4-FFF2-40B4-BE49-F238E27FC236}">
                <a16:creationId xmlns:a16="http://schemas.microsoft.com/office/drawing/2014/main" id="{17FFC0DD-991C-13E8-9194-F65A9E780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5871272" y="-25068455"/>
            <a:ext cx="58969656" cy="58969656"/>
          </a:xfrm>
          <a:prstGeom prst="rect">
            <a:avLst/>
          </a:prstGeom>
        </p:spPr>
      </p:pic>
      <p:pic>
        <p:nvPicPr>
          <p:cNvPr id="2056" name="그래픽 2055">
            <a:extLst>
              <a:ext uri="{FF2B5EF4-FFF2-40B4-BE49-F238E27FC236}">
                <a16:creationId xmlns:a16="http://schemas.microsoft.com/office/drawing/2014/main" id="{44E5C5A0-5260-1416-1908-DBF7C8C091D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663" t="2663" r="2663" b="2663"/>
          <a:stretch/>
        </p:blipFill>
        <p:spPr>
          <a:xfrm>
            <a:off x="-65871272" y="-25068455"/>
            <a:ext cx="58969656" cy="58969656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60474A42-C3DB-C5E5-0559-15846C909B3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789" t="2789" r="2789" b="2789"/>
          <a:stretch/>
        </p:blipFill>
        <p:spPr>
          <a:xfrm>
            <a:off x="-65871272" y="-25068455"/>
            <a:ext cx="58969656" cy="5896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5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</Words>
  <Application>Microsoft Office PowerPoint</Application>
  <PresentationFormat>와이드스크린</PresentationFormat>
  <Paragraphs>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문채운</dc:creator>
  <cp:lastModifiedBy>문채운</cp:lastModifiedBy>
  <cp:revision>3</cp:revision>
  <dcterms:created xsi:type="dcterms:W3CDTF">2023-11-26T18:56:47Z</dcterms:created>
  <dcterms:modified xsi:type="dcterms:W3CDTF">2023-11-26T21:32:18Z</dcterms:modified>
</cp:coreProperties>
</file>