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FFFFFF"/>
                </a:solidFill>
              </a:defRPr>
            </a:pPr>
            <a:r>
              <a:t>Networking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- Network Types: LAN, WAN, MAN, PAN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- Network Topologies: Bus, Ring, Star, Mesh, Hybrid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- IP Addressing: IPv4, IPv6, subnetting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- Protocols: TCP/IP, UDP, HTTP, FTP, SMTP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- MAC Addressing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FFFFFF"/>
                </a:solidFill>
              </a:defRPr>
            </a:pPr>
            <a:r>
              <a:t>Emerging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- Internet of Things (IoT)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- 5G Networks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- SDN (Software-Defined Networking)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FFFFFF"/>
                </a:solidFill>
              </a:defRPr>
            </a:pPr>
            <a:r>
              <a:t>Network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- Routers, Switches, and Hubs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- Firewalls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- Modems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- Access Points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FFFFFF"/>
                </a:solidFill>
              </a:defRPr>
            </a:pPr>
            <a:r>
              <a:t>OSI and TCP/IP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- OSI Layers: Physical, Data Link, Network, Transport, etc.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- TCP/IP Model: Link, Internet, Transport, Application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FFFFFF"/>
                </a:solidFill>
              </a:defRPr>
            </a:pPr>
            <a:r>
              <a:t>Internet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- Domain Name System (DNS)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- Web Servers and Hosting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- Internet Service Providers (ISPs)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- Content Delivery Networks (CDNs)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FFFFFF"/>
                </a:solidFill>
              </a:defRPr>
            </a:pPr>
            <a:r>
              <a:t>Wireless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- Wi-Fi Standards: IEEE 802.11 series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- Bluetooth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- Cellular Networks: 3G, 4G, 5G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FFFFFF"/>
                </a:solidFill>
              </a:defRPr>
            </a:pPr>
            <a:r>
              <a:t>Security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- Encryption: SSL/TLS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- Virtual Private Networks (VPNs)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- Firewalls, IDS (Intrusion Detection Systems)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- Cybersecurity Practices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FFFFFF"/>
                </a:solidFill>
              </a:defRPr>
            </a:pPr>
            <a:r>
              <a:t>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- Cloud Services: IaaS, PaaS, SaaS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- Virtualization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FFFFFF"/>
                </a:solidFill>
              </a:defRPr>
            </a:pPr>
            <a:r>
              <a:t>Networking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- Ping and Traceroute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- Network Monitoring: Wireshark, NetFlow, SNMP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FFFFFF"/>
                </a:solidFill>
              </a:defRPr>
            </a:pPr>
            <a:r>
              <a:t>Network Configuration and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- NAT (Network Address Translation)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- DHCP (Dynamic Host Configuration Protocol)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- SNMP (Simple Network Management Protocol)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