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4"/>
    <p:sldMasterId id="2147483694" r:id="rId5"/>
  </p:sldMasterIdLst>
  <p:notesMasterIdLst>
    <p:notesMasterId r:id="rId16"/>
  </p:notesMasterIdLst>
  <p:sldIdLst>
    <p:sldId id="314" r:id="rId6"/>
    <p:sldId id="313" r:id="rId7"/>
    <p:sldId id="312" r:id="rId8"/>
    <p:sldId id="315" r:id="rId9"/>
    <p:sldId id="316" r:id="rId10"/>
    <p:sldId id="317" r:id="rId11"/>
    <p:sldId id="318" r:id="rId12"/>
    <p:sldId id="263" r:id="rId13"/>
    <p:sldId id="307" r:id="rId14"/>
    <p:sldId id="30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100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93579-A168-E996-CC65-9CD03F63A91C}" v="274" dt="2024-01-24T22:02:53.896"/>
    <p1510:client id="{4A148C2C-4C95-673B-D513-CBC58C5E7279}" v="37" dt="2024-01-24T22:10:19.352"/>
    <p1510:client id="{B7445C01-ACA0-9420-B9C8-EF92724A9547}" v="842" dt="2024-01-24T21:59:56.401"/>
    <p1510:client id="{BC4D5E14-9BE7-F62D-D07F-98C46F4E8BA6}" v="18" dt="2024-01-24T22:04:46.745"/>
    <p1510:client id="{E5E84A92-5B3F-42C6-E798-F9A1616D351E}" v="90" dt="2024-01-24T22:11:13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441" autoAdjust="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Current Diet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Diet 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1B7-4CA1-8AB9-AA83A643A864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B7-4CA1-8AB9-AA83A643A864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B7-4CA1-8AB9-AA83A643A864}"/>
              </c:ext>
            </c:extLst>
          </c:dPt>
          <c:cat>
            <c:strRef>
              <c:f>Sheet1!$A$2:$A$4</c:f>
              <c:strCache>
                <c:ptCount val="3"/>
                <c:pt idx="0">
                  <c:v>Protein</c:v>
                </c:pt>
                <c:pt idx="1">
                  <c:v>Carbs</c:v>
                </c:pt>
                <c:pt idx="2">
                  <c:v>Fat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128</c:v>
                </c:pt>
                <c:pt idx="1">
                  <c:v>240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7-4CA1-8AB9-AA83A643A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0.40891</cdr:x>
      <cdr:y>0.26676</cdr:y>
    </cdr:from>
    <cdr:to>
      <cdr:x>0.53713</cdr:x>
      <cdr:y>0.37371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E685AEC6-22D6-116E-CE53-95CD9A2113FC}"/>
            </a:ext>
          </a:extLst>
        </cdr:cNvPr>
        <cdr:cNvSpPr txBox="1"/>
      </cdr:nvSpPr>
      <cdr:spPr>
        <a:xfrm xmlns:a="http://schemas.openxmlformats.org/drawingml/2006/main">
          <a:off x="1480767" y="575746"/>
          <a:ext cx="464319" cy="2308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900" dirty="0">
              <a:solidFill>
                <a:schemeClr val="bg1"/>
              </a:solidFill>
            </a:rPr>
            <a:t>40 g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everyone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welcome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presentation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Today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AITrain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an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could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Trainer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gym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buddy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!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w Cen MT" panose="020B0602020104020603" pitchFamily="34" charset="0"/>
              <a:buChar char=" 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455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21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6694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2A989-8A7C-6242-BEA6-2F736D473E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9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1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588F-4687-4931-E01E-19FF4987C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89DFE-A6C5-8B99-3F89-70E24159D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C9EA-A29D-6DCD-139F-7F01D3CD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03FB-F09A-A1E1-BC17-E7159120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1407-04B0-EEDE-221B-83761DB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4E57-2879-948E-BDD1-B522E8D3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3DC3-88AF-0D0A-6392-F071F165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9C6A-BD24-3818-47FE-76184CB9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34DD2-70F7-8BDF-4BEE-7BA06169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9D5D8-BC5A-AAF8-366A-FFCDB0B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C7A1-2542-A834-CCBD-BA768BAC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3F998-72EA-5C9D-1D88-A1240644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2986-A4E7-3478-4AA2-4FDFCFD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700A-859F-FAD0-1E9F-6F5482ED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A18D9-EB55-07D2-8E32-3CFF6DAB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8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80D7-1352-5521-9C07-E34A3CDA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88FE-C05B-8D40-03D1-6B2AAACD4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B2D0-7EAE-B714-0B1D-772846349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4CBC9-F804-C0BA-DDDA-9569B435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D15E-50B3-801D-9690-DEF60FF0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97142-9C83-A9DB-A52B-A359772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43C8-73BF-4AF0-4642-68CA63A5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36FFD-D3F2-E0B7-66DA-D2B59A718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5B1A3-F8DA-9A27-F0E6-A4C2762D5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63F9D-265B-291A-61CF-9AB1A6CF7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E8A70-1EA7-513C-0D05-B00C2137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FBA14-C58A-CC6C-B90C-9E41D6FC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5B086-24BF-CAC5-3987-FB0461F0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B40A5-F4DC-73FC-8F99-399F0D32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6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793C-052C-3B74-EFBA-8F12AEA2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E6567-BE81-6F13-AFBD-E92E0089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D76C6-01D1-DA19-11BE-FCD6A918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8D83D-8691-A36E-D8F5-4662CD1F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18851-A9B0-DC63-2636-8F7E76E7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18FF3-EF8F-76EF-F3F8-06E61B44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F6F13-6665-4D57-058D-7D86DC28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70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40B5-1B72-A296-8D53-1D4DA5A48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59B9-0BB4-C35B-36A1-DE04DCB5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3188C-005D-5A92-EB4D-8ECFDF3D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4ACC-6D8C-F091-35CA-D9AB7C26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46A04-AB1C-95D6-577D-3F5008C8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DBFE-2BD0-E2E6-DD9E-31EFD895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365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D0F6-8BEA-BFC8-0BDC-6A0458A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88F55-542B-C8B1-443C-8EE63A188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FE6FA-6CF0-2758-6A26-EC5EE4FD5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93F3-E76A-B7DE-A51A-BB5E35D0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BE88A-A356-BD10-B390-3A310692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5C1D-11E8-9BFB-D209-1E57A74B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1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1BAF-1988-539C-AE34-E70B0BB6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76053-20DF-3519-E4D3-06CF17DF3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A2A27-C1C5-12FD-AD6E-0DA593F6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3447F-A086-B8D4-5798-01E720D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F21C-AF78-ACA8-7AA5-049BA3A1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842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E470B-72FB-D6EF-13CB-CB16C769D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814E2-B4D5-D8D9-9D80-037DF16F9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67EF-3AE9-9D3F-6567-A89720BF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D6EA-3B7A-5B60-040E-CDD65791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185F-58BB-AD1F-C710-D7F28918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6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0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8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4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7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1B15-A407-3049-BF5D-45E862382D4D}" type="datetimeFigureOut">
              <a:rPr lang="en-US" smtClean="0"/>
              <a:pPr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E5C20-EEC3-634B-9D08-15D4BE7DB9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1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3CBAF-E862-7E38-4FE2-DD5E1424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B4E4B-6AC7-1C23-FC26-68FE17EA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2928-4A91-6CD3-A72E-EF2BE512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180CD-2347-4AA6-A39B-9BFD56AD6F4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873A-9539-6564-BAA0-560A3E6AD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3883-5788-2FBC-D352-3701AD72F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6784D-80EE-49EF-A986-FD2084CB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lack envelope">
            <a:extLst>
              <a:ext uri="{FF2B5EF4-FFF2-40B4-BE49-F238E27FC236}">
                <a16:creationId xmlns:a16="http://schemas.microsoft.com/office/drawing/2014/main" id="{933EE6DD-ADAD-95E9-B6C7-FB74942E44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tx2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AItrain</a:t>
            </a:r>
            <a:r>
              <a:rPr lang="en-US" dirty="0">
                <a:solidFill>
                  <a:srgbClr val="FFFFFF"/>
                </a:solidFill>
              </a:rPr>
              <a:t>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AI personal trainer that fit your need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8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76"/>
    </mc:Choice>
    <mc:Fallback xmlns="">
      <p:transition spd="slow" advTm="118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6A65607C-F4B8-02AC-A824-DA5BCF25FE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5505" r="-1" b="10203"/>
          <a:stretch/>
        </p:blipFill>
        <p:spPr>
          <a:xfrm>
            <a:off x="0" y="0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AItrain</a:t>
            </a:r>
            <a:r>
              <a:rPr lang="en-US" dirty="0">
                <a:solidFill>
                  <a:srgbClr val="FFFFFF"/>
                </a:solidFill>
              </a:rPr>
              <a:t> Hub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362" y="872067"/>
            <a:ext cx="6574112" cy="557106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AI personal trainer that fit your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u="sng"/>
              <a:t>Problem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09344"/>
            <a:ext cx="6066818" cy="40233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- Lack of personalized guidance</a:t>
            </a:r>
            <a:endParaRPr lang="vi-VN" dirty="0"/>
          </a:p>
          <a:p>
            <a:pPr lvl="0"/>
            <a:r>
              <a:rPr lang="en-US" dirty="0"/>
              <a:t>- Time constraints</a:t>
            </a:r>
            <a:endParaRPr lang="vi-VN" dirty="0"/>
          </a:p>
          <a:p>
            <a:pPr lvl="0"/>
            <a:r>
              <a:rPr lang="en-US" dirty="0"/>
              <a:t>- Motivational challenges</a:t>
            </a:r>
            <a:endParaRPr lang="vi-VN" dirty="0"/>
          </a:p>
          <a:p>
            <a:pPr lvl="0"/>
            <a:r>
              <a:rPr lang="en-US" dirty="0"/>
              <a:t>- Access to expertise</a:t>
            </a:r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8FBFBB2-FAEC-ACA6-19EF-B94CF6C39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730" r="2" b="2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42"/>
    </mc:Choice>
    <mc:Fallback xmlns="">
      <p:transition spd="slow" advTm="481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1" y="5264106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u="sng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Solution</a:t>
            </a:r>
            <a:b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936E5-436D-C99C-F61C-51877E68F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"/>
            <a:ext cx="12192000" cy="5264105"/>
          </a:xfrm>
          <a:prstGeom prst="rect">
            <a:avLst/>
          </a:prstGeom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7C72A7C-33B1-C729-F365-65024B8F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187" y="5491425"/>
            <a:ext cx="1065811" cy="13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00"/>
    </mc:Choice>
    <mc:Fallback xmlns="">
      <p:transition spd="slow" advTm="20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F210-594F-3CC6-A061-30632D4D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E6B4-B8EB-429E-ABBB-D5A574C60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D67AE5-21A6-489A-3917-AE9AEE71D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18" y="0"/>
            <a:ext cx="12269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C7E8-7B38-D786-37A4-129CF661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42FB-2983-9D1B-9B9E-3F2B1B94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FC064-078B-21EB-E8DD-C34E7C0C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495"/>
            <a:ext cx="12192000" cy="69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B45D-8EBC-7687-FFF2-4D1DB51D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77C2-BC34-6668-94AE-72F10B86E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1544F-8D54-3AD8-0F2D-6911E027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07" y="0"/>
            <a:ext cx="12194507" cy="685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0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74AD8-34B6-CDCB-272C-BFE5B65D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2F90F-BE53-A2F7-EBA8-9B7FE6C0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A4773-4B3C-AF2B-49F0-DFACB32E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580"/>
            <a:ext cx="12192000" cy="68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2FF7F3-075E-A02E-C8E8-604BBB38E555}"/>
              </a:ext>
            </a:extLst>
          </p:cNvPr>
          <p:cNvSpPr>
            <a:spLocks/>
          </p:cNvSpPr>
          <p:nvPr/>
        </p:nvSpPr>
        <p:spPr>
          <a:xfrm>
            <a:off x="974418" y="1830544"/>
            <a:ext cx="2386553" cy="2305050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95A0A-36B7-4C43-4FB8-7A229DCD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BB723-2471-7F22-5DD8-253CE6BD84D9}"/>
              </a:ext>
            </a:extLst>
          </p:cNvPr>
          <p:cNvSpPr txBox="1"/>
          <p:nvPr/>
        </p:nvSpPr>
        <p:spPr>
          <a:xfrm>
            <a:off x="171449" y="962226"/>
            <a:ext cx="111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2040204020203" pitchFamily="34" charset="0"/>
                <a:ea typeface="+mn-ea"/>
                <a:cs typeface="Biome" panose="020B0502040204020203" pitchFamily="34" charset="0"/>
              </a:rPr>
              <a:t>Fit AI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C8DFDE25-4B18-449E-9FA8-8269A5A71DF2}"/>
              </a:ext>
            </a:extLst>
          </p:cNvPr>
          <p:cNvSpPr/>
          <p:nvPr/>
        </p:nvSpPr>
        <p:spPr>
          <a:xfrm>
            <a:off x="4132082" y="963434"/>
            <a:ext cx="954268" cy="279062"/>
          </a:xfrm>
          <a:prstGeom prst="flowChartTerminator">
            <a:avLst/>
          </a:prstGeom>
          <a:solidFill>
            <a:srgbClr val="1A1B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Workout Plan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C9A3E16-036E-FB84-8783-E84024984C63}"/>
              </a:ext>
            </a:extLst>
          </p:cNvPr>
          <p:cNvSpPr/>
          <p:nvPr/>
        </p:nvSpPr>
        <p:spPr>
          <a:xfrm>
            <a:off x="5905543" y="978369"/>
            <a:ext cx="749344" cy="265681"/>
          </a:xfrm>
          <a:prstGeom prst="flowChartTerminator">
            <a:avLst/>
          </a:prstGeom>
          <a:solidFill>
            <a:srgbClr val="1A1B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Settings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47A45BC4-79D7-3CF0-023B-B33884C72E5B}"/>
              </a:ext>
            </a:extLst>
          </p:cNvPr>
          <p:cNvSpPr/>
          <p:nvPr/>
        </p:nvSpPr>
        <p:spPr>
          <a:xfrm>
            <a:off x="5086350" y="976815"/>
            <a:ext cx="819193" cy="265681"/>
          </a:xfrm>
          <a:prstGeom prst="flowChartTerminator">
            <a:avLst/>
          </a:prstGeom>
          <a:solidFill>
            <a:srgbClr val="1A1B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Calo Diary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C7E65D03-A0FD-3A2F-FFE5-D8F01EB8A20E}"/>
              </a:ext>
            </a:extLst>
          </p:cNvPr>
          <p:cNvSpPr/>
          <p:nvPr/>
        </p:nvSpPr>
        <p:spPr>
          <a:xfrm>
            <a:off x="6653121" y="968673"/>
            <a:ext cx="748022" cy="281964"/>
          </a:xfrm>
          <a:prstGeom prst="flowChartTerminator">
            <a:avLst/>
          </a:prstGeom>
          <a:solidFill>
            <a:srgbClr val="1A1B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Feedback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023AB2B-1B6A-E4DD-DE4D-7288D9543602}"/>
              </a:ext>
            </a:extLst>
          </p:cNvPr>
          <p:cNvGraphicFramePr/>
          <p:nvPr/>
        </p:nvGraphicFramePr>
        <p:xfrm>
          <a:off x="357060" y="1891192"/>
          <a:ext cx="3621268" cy="2158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85AEC6-22D6-116E-CE53-95CD9A2113FC}"/>
              </a:ext>
            </a:extLst>
          </p:cNvPr>
          <p:cNvSpPr txBox="1">
            <a:spLocks/>
          </p:cNvSpPr>
          <p:nvPr/>
        </p:nvSpPr>
        <p:spPr>
          <a:xfrm>
            <a:off x="2225729" y="2752237"/>
            <a:ext cx="464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128 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98DE8-B28F-1863-92CD-B768C5BDC94D}"/>
              </a:ext>
            </a:extLst>
          </p:cNvPr>
          <p:cNvSpPr txBox="1">
            <a:spLocks/>
          </p:cNvSpPr>
          <p:nvPr/>
        </p:nvSpPr>
        <p:spPr>
          <a:xfrm>
            <a:off x="1761410" y="3131780"/>
            <a:ext cx="4643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240 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20D33B-6FC9-E3FD-2809-B7F00C345B87}"/>
              </a:ext>
            </a:extLst>
          </p:cNvPr>
          <p:cNvSpPr>
            <a:spLocks/>
          </p:cNvSpPr>
          <p:nvPr/>
        </p:nvSpPr>
        <p:spPr>
          <a:xfrm>
            <a:off x="4132081" y="1331558"/>
            <a:ext cx="7560397" cy="5135917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1B819-C62B-E568-656F-5DEF9AFF55EB}"/>
              </a:ext>
            </a:extLst>
          </p:cNvPr>
          <p:cNvSpPr txBox="1">
            <a:spLocks/>
          </p:cNvSpPr>
          <p:nvPr/>
        </p:nvSpPr>
        <p:spPr>
          <a:xfrm>
            <a:off x="4132081" y="1810168"/>
            <a:ext cx="2833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Breakfast: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400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 calories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6B43E-440E-85DC-7611-9B9EC5D7870E}"/>
              </a:ext>
            </a:extLst>
          </p:cNvPr>
          <p:cNvSpPr txBox="1">
            <a:spLocks/>
          </p:cNvSpPr>
          <p:nvPr/>
        </p:nvSpPr>
        <p:spPr>
          <a:xfrm>
            <a:off x="4132081" y="3646230"/>
            <a:ext cx="29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Lunch: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165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 calories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02E5DD-8143-1FFE-C12A-A332BF06FEDC}"/>
              </a:ext>
            </a:extLst>
          </p:cNvPr>
          <p:cNvSpPr txBox="1">
            <a:spLocks/>
          </p:cNvSpPr>
          <p:nvPr/>
        </p:nvSpPr>
        <p:spPr>
          <a:xfrm>
            <a:off x="4082268" y="4735163"/>
            <a:ext cx="108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Dinner: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B3288B-1349-D605-DFFC-97079C2838AB}"/>
              </a:ext>
            </a:extLst>
          </p:cNvPr>
          <p:cNvSpPr>
            <a:spLocks/>
          </p:cNvSpPr>
          <p:nvPr/>
        </p:nvSpPr>
        <p:spPr>
          <a:xfrm>
            <a:off x="718883" y="4394788"/>
            <a:ext cx="2967292" cy="798777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1200 –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565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+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EA72E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700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826A4-DF78-F55C-8D40-64260CEC885C}"/>
              </a:ext>
            </a:extLst>
          </p:cNvPr>
          <p:cNvSpPr txBox="1"/>
          <p:nvPr/>
        </p:nvSpPr>
        <p:spPr>
          <a:xfrm>
            <a:off x="1038781" y="4832821"/>
            <a:ext cx="5011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Goal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EC7E7-EE6D-32E5-CC5F-BA71BDC32444}"/>
              </a:ext>
            </a:extLst>
          </p:cNvPr>
          <p:cNvSpPr txBox="1"/>
          <p:nvPr/>
        </p:nvSpPr>
        <p:spPr>
          <a:xfrm>
            <a:off x="1679538" y="4794176"/>
            <a:ext cx="6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Calo Intake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A03A1-6930-DDB4-4312-8FB8F83BDA3A}"/>
              </a:ext>
            </a:extLst>
          </p:cNvPr>
          <p:cNvSpPr txBox="1"/>
          <p:nvPr/>
        </p:nvSpPr>
        <p:spPr>
          <a:xfrm>
            <a:off x="2360978" y="4801708"/>
            <a:ext cx="60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Calo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burned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F8B778-329E-66F0-2586-6E2ED0C72763}"/>
              </a:ext>
            </a:extLst>
          </p:cNvPr>
          <p:cNvSpPr txBox="1"/>
          <p:nvPr/>
        </p:nvSpPr>
        <p:spPr>
          <a:xfrm>
            <a:off x="2916505" y="4779183"/>
            <a:ext cx="76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Calo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remaining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F1C0CB-4EB5-7F41-9733-7B9C00AEACDB}"/>
              </a:ext>
            </a:extLst>
          </p:cNvPr>
          <p:cNvSpPr txBox="1">
            <a:spLocks/>
          </p:cNvSpPr>
          <p:nvPr/>
        </p:nvSpPr>
        <p:spPr>
          <a:xfrm>
            <a:off x="7424231" y="1454943"/>
            <a:ext cx="157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iome" panose="020B0503030204020804" pitchFamily="34" charset="0"/>
                <a:ea typeface="+mn-ea"/>
                <a:cs typeface="Biome" panose="020B0503030204020804" pitchFamily="34" charset="0"/>
              </a:rPr>
              <a:t>Apr 8, 2024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347F12-5F48-F207-F8A9-48C537BC9E19}"/>
              </a:ext>
            </a:extLst>
          </p:cNvPr>
          <p:cNvSpPr>
            <a:spLocks/>
          </p:cNvSpPr>
          <p:nvPr/>
        </p:nvSpPr>
        <p:spPr>
          <a:xfrm>
            <a:off x="4856063" y="2230312"/>
            <a:ext cx="2694063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Scrambled Egg White: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140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calories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 eggs 12g protein 10g fat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B0E9289-EEF2-4C0D-D4C6-E0866A87CC55}"/>
              </a:ext>
            </a:extLst>
          </p:cNvPr>
          <p:cNvSpPr>
            <a:spLocks/>
          </p:cNvSpPr>
          <p:nvPr/>
        </p:nvSpPr>
        <p:spPr>
          <a:xfrm>
            <a:off x="4856064" y="2729118"/>
            <a:ext cx="2694063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Whole wheat toast: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140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calories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6g protein 2g fat 24g carbs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74D1B02-7A79-9741-7627-6D18940E94E8}"/>
              </a:ext>
            </a:extLst>
          </p:cNvPr>
          <p:cNvSpPr>
            <a:spLocks/>
          </p:cNvSpPr>
          <p:nvPr/>
        </p:nvSpPr>
        <p:spPr>
          <a:xfrm>
            <a:off x="4856063" y="3214451"/>
            <a:ext cx="2694063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Avocado: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160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calories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½ avocado 2g protein 15g fat 8g carbs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3DF885-9538-50CA-4703-DA6E0764EC26}"/>
              </a:ext>
            </a:extLst>
          </p:cNvPr>
          <p:cNvSpPr>
            <a:spLocks/>
          </p:cNvSpPr>
          <p:nvPr/>
        </p:nvSpPr>
        <p:spPr>
          <a:xfrm>
            <a:off x="4856064" y="3982471"/>
            <a:ext cx="2694063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Grilled chicken breast: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165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calories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100g 31g protein 3.6g fat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FF20D1A-CA89-AED8-2E6D-DAE9686A9696}"/>
              </a:ext>
            </a:extLst>
          </p:cNvPr>
          <p:cNvSpPr>
            <a:spLocks/>
          </p:cNvSpPr>
          <p:nvPr/>
        </p:nvSpPr>
        <p:spPr>
          <a:xfrm>
            <a:off x="7651286" y="3222216"/>
            <a:ext cx="592237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 More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24D91B3-3BF2-9826-8FC8-50C7701D35FE}"/>
              </a:ext>
            </a:extLst>
          </p:cNvPr>
          <p:cNvSpPr>
            <a:spLocks/>
          </p:cNvSpPr>
          <p:nvPr/>
        </p:nvSpPr>
        <p:spPr>
          <a:xfrm>
            <a:off x="7651285" y="3982471"/>
            <a:ext cx="592237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 More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6F896F2-CCBB-138D-C6F8-BB6BADA2CC87}"/>
              </a:ext>
            </a:extLst>
          </p:cNvPr>
          <p:cNvSpPr>
            <a:spLocks/>
          </p:cNvSpPr>
          <p:nvPr/>
        </p:nvSpPr>
        <p:spPr>
          <a:xfrm>
            <a:off x="7655682" y="4767757"/>
            <a:ext cx="592237" cy="457216"/>
          </a:xfrm>
          <a:prstGeom prst="roundRect">
            <a:avLst/>
          </a:prstGeom>
          <a:solidFill>
            <a:srgbClr val="17171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 More</a:t>
            </a:r>
          </a:p>
        </p:txBody>
      </p:sp>
    </p:spTree>
    <p:extLst>
      <p:ext uri="{BB962C8B-B14F-4D97-AF65-F5344CB8AC3E}">
        <p14:creationId xmlns:p14="http://schemas.microsoft.com/office/powerpoint/2010/main" val="42107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F52F191D-F2A5-CCAD-E5CA-2A13EF7E56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r="-1" b="15708"/>
          <a:stretch/>
        </p:blipFill>
        <p:spPr>
          <a:xfrm>
            <a:off x="-5585" y="85363"/>
            <a:ext cx="121889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585" y="-654981"/>
            <a:ext cx="1304204" cy="2255181"/>
          </a:xfrm>
        </p:spPr>
        <p:txBody>
          <a:bodyPr>
            <a:normAutofit/>
          </a:bodyPr>
          <a:lstStyle/>
          <a:p>
            <a:pPr algn="r"/>
            <a:r>
              <a:rPr lang="en-US" u="sng" dirty="0"/>
              <a:t>Team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Mở ảnh">
            <a:extLst>
              <a:ext uri="{FF2B5EF4-FFF2-40B4-BE49-F238E27FC236}">
                <a16:creationId xmlns:a16="http://schemas.microsoft.com/office/drawing/2014/main" id="{55372521-0B86-9EE9-B1B4-66B0A127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876" y="256396"/>
            <a:ext cx="1903909" cy="33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ở ảnh">
            <a:extLst>
              <a:ext uri="{FF2B5EF4-FFF2-40B4-BE49-F238E27FC236}">
                <a16:creationId xmlns:a16="http://schemas.microsoft.com/office/drawing/2014/main" id="{85AA0425-76ED-7C70-4F82-B1306F7A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353" y="603954"/>
            <a:ext cx="2184841" cy="291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ở ảnh">
            <a:extLst>
              <a:ext uri="{FF2B5EF4-FFF2-40B4-BE49-F238E27FC236}">
                <a16:creationId xmlns:a16="http://schemas.microsoft.com/office/drawing/2014/main" id="{92425538-97ED-B049-839F-9625FB43C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561" y="2684455"/>
            <a:ext cx="1903911" cy="254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in a beige suit&#10;&#10;Description automatically generated">
            <a:extLst>
              <a:ext uri="{FF2B5EF4-FFF2-40B4-BE49-F238E27FC236}">
                <a16:creationId xmlns:a16="http://schemas.microsoft.com/office/drawing/2014/main" id="{EF375788-7277-9ED4-C071-907B0AFAB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679" y="1175059"/>
            <a:ext cx="1903910" cy="2660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FA89D-AD60-826E-7C19-10BE16E49CED}"/>
              </a:ext>
            </a:extLst>
          </p:cNvPr>
          <p:cNvSpPr txBox="1"/>
          <p:nvPr/>
        </p:nvSpPr>
        <p:spPr>
          <a:xfrm>
            <a:off x="349484" y="3954780"/>
            <a:ext cx="211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tx1"/>
                </a:solidFill>
              </a:rPr>
              <a:t>Vanessa (Anh) Vo</a:t>
            </a:r>
          </a:p>
          <a:p>
            <a:pPr algn="just"/>
            <a:r>
              <a:rPr lang="vi-VN" i="1" dirty="0">
                <a:solidFill>
                  <a:schemeClr val="tx1"/>
                </a:solidFill>
              </a:rPr>
              <a:t>Project </a:t>
            </a:r>
            <a:r>
              <a:rPr lang="en-US" i="1" dirty="0">
                <a:solidFill>
                  <a:schemeClr val="tx1"/>
                </a:solidFill>
              </a:rPr>
              <a:t>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1A6D35-C8CE-9060-1B6E-E360CEAE0892}"/>
              </a:ext>
            </a:extLst>
          </p:cNvPr>
          <p:cNvSpPr txBox="1"/>
          <p:nvPr/>
        </p:nvSpPr>
        <p:spPr>
          <a:xfrm>
            <a:off x="2324561" y="5435090"/>
            <a:ext cx="1903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Ngan Bui</a:t>
            </a:r>
          </a:p>
          <a:p>
            <a:r>
              <a:rPr lang="en-US" i="1" dirty="0">
                <a:solidFill>
                  <a:schemeClr val="tx1"/>
                </a:solidFill>
              </a:rPr>
              <a:t>Financial Advisor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49498-0C9A-DF4B-90E8-7309CBC56541}"/>
              </a:ext>
            </a:extLst>
          </p:cNvPr>
          <p:cNvSpPr txBox="1"/>
          <p:nvPr/>
        </p:nvSpPr>
        <p:spPr>
          <a:xfrm>
            <a:off x="5180075" y="3954780"/>
            <a:ext cx="1248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Thinh Vo </a:t>
            </a:r>
          </a:p>
          <a:p>
            <a:r>
              <a:rPr lang="en-US" i="1" dirty="0">
                <a:solidFill>
                  <a:schemeClr val="tx1"/>
                </a:solidFill>
              </a:rPr>
              <a:t>Software Engineer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13AB4-BE7F-A4DD-9BF2-946A864D6381}"/>
              </a:ext>
            </a:extLst>
          </p:cNvPr>
          <p:cNvSpPr txBox="1"/>
          <p:nvPr/>
        </p:nvSpPr>
        <p:spPr>
          <a:xfrm>
            <a:off x="7232904" y="5681491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Quan Pham</a:t>
            </a:r>
          </a:p>
          <a:p>
            <a:r>
              <a:rPr lang="en-US" i="1" dirty="0">
                <a:solidFill>
                  <a:schemeClr val="tx1"/>
                </a:solidFill>
              </a:rPr>
              <a:t>Front-end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77117-B863-9E37-F0FA-2956EA62FDDF}"/>
              </a:ext>
            </a:extLst>
          </p:cNvPr>
          <p:cNvSpPr txBox="1"/>
          <p:nvPr/>
        </p:nvSpPr>
        <p:spPr>
          <a:xfrm>
            <a:off x="9966960" y="4041648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Hoang Nguyen</a:t>
            </a:r>
          </a:p>
          <a:p>
            <a:r>
              <a:rPr lang="en-US" i="1" dirty="0">
                <a:solidFill>
                  <a:schemeClr val="tx1"/>
                </a:solidFill>
              </a:rPr>
              <a:t>Back-end Developer</a:t>
            </a:r>
          </a:p>
        </p:txBody>
      </p:sp>
      <p:pic>
        <p:nvPicPr>
          <p:cNvPr id="1050" name="Picture 26" descr="Mở ảnh">
            <a:extLst>
              <a:ext uri="{FF2B5EF4-FFF2-40B4-BE49-F238E27FC236}">
                <a16:creationId xmlns:a16="http://schemas.microsoft.com/office/drawing/2014/main" id="{2DFACD44-D419-8AF2-417E-0AD1C7277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344" y="2584713"/>
            <a:ext cx="2036064" cy="3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1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e56858-bf0c-43d6-954d-be7222281d29" xsi:nil="true"/>
    <lcf76f155ced4ddcb4097134ff3c332f xmlns="45c1f347-65a1-42b5-a8c8-79b68f848966">
      <Terms xmlns="http://schemas.microsoft.com/office/infopath/2007/PartnerControls"/>
    </lcf76f155ced4ddcb4097134ff3c332f>
    <jakesphotos xmlns="45c1f347-65a1-42b5-a8c8-79b68f848966" xsi:nil="true"/>
    <_x0020_ xmlns="45c1f347-65a1-42b5-a8c8-79b68f84896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6325DAC98D2D459D2F404F256985E0" ma:contentTypeVersion="23" ma:contentTypeDescription="Create a new document." ma:contentTypeScope="" ma:versionID="702d2fd5b9420a864d6de3fb81e7117a">
  <xsd:schema xmlns:xsd="http://www.w3.org/2001/XMLSchema" xmlns:xs="http://www.w3.org/2001/XMLSchema" xmlns:p="http://schemas.microsoft.com/office/2006/metadata/properties" xmlns:ns2="a1ace3fa-d5f9-43b9-ab07-1a6c6abb2965" xmlns:ns3="45c1f347-65a1-42b5-a8c8-79b68f848966" xmlns:ns4="8be56858-bf0c-43d6-954d-be7222281d29" targetNamespace="http://schemas.microsoft.com/office/2006/metadata/properties" ma:root="true" ma:fieldsID="946eb59291ac348ca3b20fdeded499e2" ns2:_="" ns3:_="" ns4:_="">
    <xsd:import namespace="a1ace3fa-d5f9-43b9-ab07-1a6c6abb2965"/>
    <xsd:import namespace="45c1f347-65a1-42b5-a8c8-79b68f848966"/>
    <xsd:import namespace="8be56858-bf0c-43d6-954d-be7222281d2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jakesphotos" minOccurs="0"/>
                <xsd:element ref="ns3:_x0020_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ce3fa-d5f9-43b9-ab07-1a6c6abb296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c1f347-65a1-42b5-a8c8-79b68f848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e7ed257-b896-4b55-84f7-2c4d79b9c3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jakesphotos" ma:index="24" nillable="true" ma:displayName="jakes photos" ma:format="Thumbnail" ma:internalName="jakesphotos">
      <xsd:simpleType>
        <xsd:restriction base="dms:Unknown"/>
      </xsd:simpleType>
    </xsd:element>
    <xsd:element name="_x0020_" ma:index="25" nillable="true" ma:displayName=" " ma:format="Thumbnail" ma:internalName="_x0020_">
      <xsd:simpleType>
        <xsd:restriction base="dms:Unknown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56858-bf0c-43d6-954d-be7222281d29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65a5caa2-b4f0-46f8-a57f-714d91dd2cee}" ma:internalName="TaxCatchAll" ma:showField="CatchAllData" ma:web="a1ace3fa-d5f9-43b9-ab07-1a6c6abb29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A72E75-63B1-455F-9E64-4F94A4E0CF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5FA777-CA70-4641-A89A-569ADA907E47}">
  <ds:schemaRefs>
    <ds:schemaRef ds:uri="45c1f347-65a1-42b5-a8c8-79b68f848966"/>
    <ds:schemaRef ds:uri="8be56858-bf0c-43d6-954d-be7222281d29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DC763FD8-C36E-4C97-858D-AD458E150A44}">
  <ds:schemaRefs>
    <ds:schemaRef ds:uri="45c1f347-65a1-42b5-a8c8-79b68f848966"/>
    <ds:schemaRef ds:uri="8be56858-bf0c-43d6-954d-be7222281d29"/>
    <ds:schemaRef ds:uri="a1ace3fa-d5f9-43b9-ab07-1a6c6abb29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195</Words>
  <Application>Microsoft Office PowerPoint</Application>
  <PresentationFormat>Widescreen</PresentationFormat>
  <Paragraphs>59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Biome</vt:lpstr>
      <vt:lpstr>Calibri</vt:lpstr>
      <vt:lpstr>Tw Cen MT</vt:lpstr>
      <vt:lpstr>Tw Cen MT Condensed</vt:lpstr>
      <vt:lpstr>Wingdings 3</vt:lpstr>
      <vt:lpstr>Integral</vt:lpstr>
      <vt:lpstr>Office Theme</vt:lpstr>
      <vt:lpstr>AItrain Hub</vt:lpstr>
      <vt:lpstr>Problem </vt:lpstr>
      <vt:lpstr>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</vt:lpstr>
      <vt:lpstr>AItrain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Committee Week 1</dc:title>
  <dc:creator>Jacob Short</dc:creator>
  <cp:lastModifiedBy>Vo, Vanessa (voal)</cp:lastModifiedBy>
  <cp:revision>17</cp:revision>
  <dcterms:modified xsi:type="dcterms:W3CDTF">2024-04-09T00:21:56Z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0x010100DE6325DAC98D2D459D2F404F256985E0</vt:lpwstr>
  </property>
  <property fmtid="{D5CDD505-2E9C-101B-9397-08002B2CF9AE}" pid="3" name="MediaServiceImageTags">
    <vt:lpwstr/>
  </property>
</Properties>
</file>