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54" d="100"/>
          <a:sy n="5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Count of Gender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Ref>
              <c:f/>
              <c:numCache>
                <c:formatCode>General</c:formatCode>
                <c:ptCount val="2"/>
                <c:pt idx="0">
                  <c:v>99.0</c:v>
                </c:pt>
                <c:pt idx="1">
                  <c:v>97.0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0350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3365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7402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2928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84659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56037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2208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3524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5123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98994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21609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87970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4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722562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1082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3931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9176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6345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6054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38512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27304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87614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58156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62996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5312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576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2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14738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676275" y="3053716"/>
            <a:ext cx="1110763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LOGESHWARI V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312213521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UNM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1455312213521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		: B. COM( GENERAL)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	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A260645C2215EB5A7CF4D57D4AD5E87E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	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TAGORE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OF ARTS &amp; SCIENCE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11487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1447800" y="1600200"/>
            <a:ext cx="7019926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Examine the gender distribution and its correlation with various organizational factors (e.g., job roles, performance).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Impact Assessment: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Evaluate the implications of gender balance on team dynamics and organizational culture.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Suggest improvements or initiatives based on findings.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1433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7772400" y="368687"/>
            <a:ext cx="304800" cy="16471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2" name="图表"/>
          <p:cNvGraphicFramePr/>
          <p:nvPr/>
        </p:nvGraphicFramePr>
        <p:xfrm>
          <a:off x="1987751" y="1413826"/>
          <a:ext cx="5327448" cy="384397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56822192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609600" y="685800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1219200" y="2305615"/>
            <a:ext cx="8050604" cy="22467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gender distribution is balanced, which is positive for diversity. Ongoing monitoring and targeted initiatives can ensure continued fairness and address any emerging imbalances, enhancing overall workplace inclusivity and effectiveness.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2744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6916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600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963556" y="1897683"/>
            <a:ext cx="6473939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Challenge: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4121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gender distribution within the organization to assess its impact on workplace dynamics, diversity, and any potential need for policy adjustments or initiatives.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1251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21600000">
            <a:off x="598467" y="1973442"/>
            <a:ext cx="8991600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Who Benefits: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Human Resources: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review and improve diversity and inclusion strategies.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ensure balanced representation and address any gender-related issues.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promote a fair and inclusive work environment.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0075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21600000">
            <a:off x="3097847" y="1823145"/>
            <a:ext cx="6704985" cy="35394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Approach: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Review the current gender distribution and its impact on organizational performance.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Propose initiatives or policies to enhance diversity and address any observed imbalances.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85627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385994" y="7625319"/>
            <a:ext cx="3740967" cy="5105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矩形"/>
          <p:cNvSpPr>
            <a:spLocks/>
          </p:cNvSpPr>
          <p:nvPr/>
        </p:nvSpPr>
        <p:spPr>
          <a:xfrm rot="0">
            <a:off x="1385994" y="2133600"/>
            <a:ext cx="7543799" cy="22467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 Distribution: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Female: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99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Male: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97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9936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209800" y="2095500"/>
            <a:ext cx="8534018" cy="10156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main feature is identify top performance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33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5</cp:revision>
  <dcterms:created xsi:type="dcterms:W3CDTF">2024-03-27T08:07:22Z</dcterms:created>
  <dcterms:modified xsi:type="dcterms:W3CDTF">2024-09-09T01:10:06Z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fbc3bbe61107442998017d33f2871dcb</vt:lpwstr>
  </property>
</Properties>
</file>