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44"/>
  </p:notesMasterIdLst>
  <p:sldIdLst>
    <p:sldId id="256" r:id="rId5"/>
    <p:sldId id="257" r:id="rId6"/>
    <p:sldId id="258" r:id="rId7"/>
    <p:sldId id="286" r:id="rId8"/>
    <p:sldId id="287" r:id="rId9"/>
    <p:sldId id="274" r:id="rId10"/>
    <p:sldId id="285" r:id="rId11"/>
    <p:sldId id="259" r:id="rId12"/>
    <p:sldId id="260" r:id="rId13"/>
    <p:sldId id="290" r:id="rId14"/>
    <p:sldId id="293" r:id="rId15"/>
    <p:sldId id="295" r:id="rId16"/>
    <p:sldId id="297" r:id="rId17"/>
    <p:sldId id="301" r:id="rId18"/>
    <p:sldId id="262" r:id="rId19"/>
    <p:sldId id="276" r:id="rId20"/>
    <p:sldId id="277" r:id="rId21"/>
    <p:sldId id="278" r:id="rId22"/>
    <p:sldId id="279" r:id="rId23"/>
    <p:sldId id="280" r:id="rId24"/>
    <p:sldId id="281" r:id="rId25"/>
    <p:sldId id="282" r:id="rId26"/>
    <p:sldId id="283" r:id="rId27"/>
    <p:sldId id="284" r:id="rId28"/>
    <p:sldId id="263" r:id="rId29"/>
    <p:sldId id="291" r:id="rId30"/>
    <p:sldId id="292" r:id="rId31"/>
    <p:sldId id="264" r:id="rId32"/>
    <p:sldId id="299" r:id="rId33"/>
    <p:sldId id="300" r:id="rId34"/>
    <p:sldId id="266" r:id="rId35"/>
    <p:sldId id="302" r:id="rId36"/>
    <p:sldId id="267" r:id="rId37"/>
    <p:sldId id="270" r:id="rId38"/>
    <p:sldId id="268" r:id="rId39"/>
    <p:sldId id="269" r:id="rId40"/>
    <p:sldId id="271" r:id="rId41"/>
    <p:sldId id="272" r:id="rId42"/>
    <p:sldId id="28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Steck Espinel Santamaria" initials="OSES" lastIdx="3" clrIdx="0">
    <p:extLst>
      <p:ext uri="{19B8F6BF-5375-455C-9EA6-DF929625EA0E}">
        <p15:presenceInfo xmlns:p15="http://schemas.microsoft.com/office/powerpoint/2012/main" userId="S::espinelo@javeriana.edu.co::b396140f-ac90-4a04-ac4f-a7c9c245e84a" providerId="AD"/>
      </p:ext>
    </p:extLst>
  </p:cmAuthor>
  <p:cmAuthor id="2" name="Magda Daniela Latorre Ortiz" initials="MDLO" lastIdx="2" clrIdx="1">
    <p:extLst>
      <p:ext uri="{19B8F6BF-5375-455C-9EA6-DF929625EA0E}">
        <p15:presenceInfo xmlns:p15="http://schemas.microsoft.com/office/powerpoint/2012/main" userId="Magda Daniela Latorre Ortiz" providerId="None"/>
      </p:ext>
    </p:extLst>
  </p:cmAuthor>
  <p:cmAuthor id="3" name="Iván Ricardo Diaz Gamarra" initials="IRDG" lastIdx="1" clrIdx="2">
    <p:extLst>
      <p:ext uri="{19B8F6BF-5375-455C-9EA6-DF929625EA0E}">
        <p15:presenceInfo xmlns:p15="http://schemas.microsoft.com/office/powerpoint/2012/main" userId="Iván Ricardo Diaz Gamar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A6A6A"/>
    <a:srgbClr val="4590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DD616-512D-498F-9429-393C87209CBD}" v="2" dt="2021-01-25T06:13:39.187"/>
    <p1510:client id="{3AAC2904-ABD1-4816-9198-540562A8B103}" v="3650" dt="2021-01-25T05:20:52.143"/>
    <p1510:client id="{50256C0B-4B19-4AD2-9C12-47CC637CBBBC}" v="136" dt="2021-01-25T01:35:42.371"/>
    <p1510:client id="{76E7C946-FDC0-45B6-97E1-1549CCA9F9EE}" v="3324" dt="2021-01-25T01:58:50.542"/>
    <p1510:client id="{D579C2BC-DA78-41E0-A3CF-AF7E30F1837D}" v="8" dt="2022-04-01T23:15:40.45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án Ricardo Diaz Gamarra" userId="S::diazivan@javeriana.edu.co::ae4fc6c3-ce70-4a1d-a933-57aa5f1e2759" providerId="AD" clId="Web-{D579C2BC-DA78-41E0-A3CF-AF7E30F1837D}"/>
    <pc:docChg chg="modSld">
      <pc:chgData name="Iván Ricardo Diaz Gamarra" userId="S::diazivan@javeriana.edu.co::ae4fc6c3-ce70-4a1d-a933-57aa5f1e2759" providerId="AD" clId="Web-{D579C2BC-DA78-41E0-A3CF-AF7E30F1837D}" dt="2022-04-01T23:15:39.440" v="1" actId="1076"/>
      <pc:docMkLst>
        <pc:docMk/>
      </pc:docMkLst>
      <pc:sldChg chg="modSp">
        <pc:chgData name="Iván Ricardo Diaz Gamarra" userId="S::diazivan@javeriana.edu.co::ae4fc6c3-ce70-4a1d-a933-57aa5f1e2759" providerId="AD" clId="Web-{D579C2BC-DA78-41E0-A3CF-AF7E30F1837D}" dt="2022-04-01T23:15:39.440" v="1" actId="1076"/>
        <pc:sldMkLst>
          <pc:docMk/>
          <pc:sldMk cId="1569211258" sldId="272"/>
        </pc:sldMkLst>
        <pc:picChg chg="mod">
          <ac:chgData name="Iván Ricardo Diaz Gamarra" userId="S::diazivan@javeriana.edu.co::ae4fc6c3-ce70-4a1d-a933-57aa5f1e2759" providerId="AD" clId="Web-{D579C2BC-DA78-41E0-A3CF-AF7E30F1837D}" dt="2022-04-01T23:15:39.440" v="1" actId="1076"/>
          <ac:picMkLst>
            <pc:docMk/>
            <pc:sldMk cId="1569211258" sldId="272"/>
            <ac:picMk id="10" creationId="{F1745241-971E-4D90-862C-C6C560E6D593}"/>
          </ac:picMkLst>
        </pc:picChg>
      </pc:sldChg>
    </pc:docChg>
  </pc:docChgLst>
  <pc:docChgLst>
    <pc:chgData name="Iván Ricardo Diaz Gamarra" userId="ae4fc6c3-ce70-4a1d-a933-57aa5f1e2759" providerId="ADAL" clId="{50256C0B-4B19-4AD2-9C12-47CC637CBBBC}"/>
    <pc:docChg chg="undo custSel mod addSld delSld modSld">
      <pc:chgData name="Iván Ricardo Diaz Gamarra" userId="ae4fc6c3-ce70-4a1d-a933-57aa5f1e2759" providerId="ADAL" clId="{50256C0B-4B19-4AD2-9C12-47CC637CBBBC}" dt="2021-01-25T01:35:42.371" v="2685" actId="207"/>
      <pc:docMkLst>
        <pc:docMk/>
      </pc:docMkLst>
      <pc:sldChg chg="modSp mod">
        <pc:chgData name="Iván Ricardo Diaz Gamarra" userId="ae4fc6c3-ce70-4a1d-a933-57aa5f1e2759" providerId="ADAL" clId="{50256C0B-4B19-4AD2-9C12-47CC637CBBBC}" dt="2021-01-14T22:16:23.580" v="2190" actId="20577"/>
        <pc:sldMkLst>
          <pc:docMk/>
          <pc:sldMk cId="901027299" sldId="257"/>
        </pc:sldMkLst>
        <pc:spChg chg="mod">
          <ac:chgData name="Iván Ricardo Diaz Gamarra" userId="ae4fc6c3-ce70-4a1d-a933-57aa5f1e2759" providerId="ADAL" clId="{50256C0B-4B19-4AD2-9C12-47CC637CBBBC}" dt="2021-01-14T22:16:23.580" v="2190" actId="20577"/>
          <ac:spMkLst>
            <pc:docMk/>
            <pc:sldMk cId="901027299" sldId="257"/>
            <ac:spMk id="3" creationId="{454CA10C-544B-4899-BDCB-43E0A0B9DAA2}"/>
          </ac:spMkLst>
        </pc:spChg>
      </pc:sldChg>
      <pc:sldChg chg="addSp delSp modSp mod setBg delCm modNotesTx">
        <pc:chgData name="Iván Ricardo Diaz Gamarra" userId="ae4fc6c3-ce70-4a1d-a933-57aa5f1e2759" providerId="ADAL" clId="{50256C0B-4B19-4AD2-9C12-47CC637CBBBC}" dt="2021-01-24T00:17:47.962" v="2612" actId="313"/>
        <pc:sldMkLst>
          <pc:docMk/>
          <pc:sldMk cId="2605876485" sldId="259"/>
        </pc:sldMkLst>
        <pc:spChg chg="mod">
          <ac:chgData name="Iván Ricardo Diaz Gamarra" userId="ae4fc6c3-ce70-4a1d-a933-57aa5f1e2759" providerId="ADAL" clId="{50256C0B-4B19-4AD2-9C12-47CC637CBBBC}" dt="2021-01-23T17:59:20.252" v="2499" actId="26606"/>
          <ac:spMkLst>
            <pc:docMk/>
            <pc:sldMk cId="2605876485" sldId="259"/>
            <ac:spMk id="2" creationId="{E786C381-30FE-42B9-8EBA-878276C7DE46}"/>
          </ac:spMkLst>
        </pc:spChg>
        <pc:spChg chg="mod ord">
          <ac:chgData name="Iván Ricardo Diaz Gamarra" userId="ae4fc6c3-ce70-4a1d-a933-57aa5f1e2759" providerId="ADAL" clId="{50256C0B-4B19-4AD2-9C12-47CC637CBBBC}" dt="2021-01-23T17:59:20.252" v="2499" actId="26606"/>
          <ac:spMkLst>
            <pc:docMk/>
            <pc:sldMk cId="2605876485" sldId="259"/>
            <ac:spMk id="3" creationId="{86E510E6-B6EA-4308-B0EE-5F616BB34154}"/>
          </ac:spMkLst>
        </pc:spChg>
        <pc:spChg chg="add del">
          <ac:chgData name="Iván Ricardo Diaz Gamarra" userId="ae4fc6c3-ce70-4a1d-a933-57aa5f1e2759" providerId="ADAL" clId="{50256C0B-4B19-4AD2-9C12-47CC637CBBBC}" dt="2021-01-23T17:59:17.495" v="2496" actId="26606"/>
          <ac:spMkLst>
            <pc:docMk/>
            <pc:sldMk cId="2605876485" sldId="259"/>
            <ac:spMk id="9" creationId="{E97FF61E-4BA9-4C8B-AD03-05E9B2A40AA7}"/>
          </ac:spMkLst>
        </pc:spChg>
        <pc:spChg chg="add del">
          <ac:chgData name="Iván Ricardo Diaz Gamarra" userId="ae4fc6c3-ce70-4a1d-a933-57aa5f1e2759" providerId="ADAL" clId="{50256C0B-4B19-4AD2-9C12-47CC637CBBBC}" dt="2021-01-23T17:59:17.495" v="2496" actId="26606"/>
          <ac:spMkLst>
            <pc:docMk/>
            <pc:sldMk cId="2605876485" sldId="259"/>
            <ac:spMk id="11" creationId="{F166425F-5B9E-47A4-9DDB-F86B87375E30}"/>
          </ac:spMkLst>
        </pc:spChg>
        <pc:spChg chg="add del">
          <ac:chgData name="Iván Ricardo Diaz Gamarra" userId="ae4fc6c3-ce70-4a1d-a933-57aa5f1e2759" providerId="ADAL" clId="{50256C0B-4B19-4AD2-9C12-47CC637CBBBC}" dt="2021-01-23T17:59:20.249" v="2498" actId="26606"/>
          <ac:spMkLst>
            <pc:docMk/>
            <pc:sldMk cId="2605876485" sldId="259"/>
            <ac:spMk id="13" creationId="{02074ED4-9DB5-4D14-BDCF-BD7D0C145176}"/>
          </ac:spMkLst>
        </pc:spChg>
        <pc:spChg chg="add del">
          <ac:chgData name="Iván Ricardo Diaz Gamarra" userId="ae4fc6c3-ce70-4a1d-a933-57aa5f1e2759" providerId="ADAL" clId="{50256C0B-4B19-4AD2-9C12-47CC637CBBBC}" dt="2021-01-23T17:59:20.249" v="2498" actId="26606"/>
          <ac:spMkLst>
            <pc:docMk/>
            <pc:sldMk cId="2605876485" sldId="259"/>
            <ac:spMk id="14" creationId="{B871AE93-72B2-4545-989F-4B08DCD7872E}"/>
          </ac:spMkLst>
        </pc:spChg>
        <pc:spChg chg="add del">
          <ac:chgData name="Iván Ricardo Diaz Gamarra" userId="ae4fc6c3-ce70-4a1d-a933-57aa5f1e2759" providerId="ADAL" clId="{50256C0B-4B19-4AD2-9C12-47CC637CBBBC}" dt="2021-01-23T17:59:20.249" v="2498" actId="26606"/>
          <ac:spMkLst>
            <pc:docMk/>
            <pc:sldMk cId="2605876485" sldId="259"/>
            <ac:spMk id="15" creationId="{C48FF616-1F75-49FC-861B-7B794054AA6B}"/>
          </ac:spMkLst>
        </pc:spChg>
        <pc:spChg chg="add del">
          <ac:chgData name="Iván Ricardo Diaz Gamarra" userId="ae4fc6c3-ce70-4a1d-a933-57aa5f1e2759" providerId="ADAL" clId="{50256C0B-4B19-4AD2-9C12-47CC637CBBBC}" dt="2021-01-23T17:59:20.249" v="2498" actId="26606"/>
          <ac:spMkLst>
            <pc:docMk/>
            <pc:sldMk cId="2605876485" sldId="259"/>
            <ac:spMk id="16" creationId="{C1B0F13F-C83B-4678-ABCC-5F6FB1D38827}"/>
          </ac:spMkLst>
        </pc:spChg>
        <pc:spChg chg="add del">
          <ac:chgData name="Iván Ricardo Diaz Gamarra" userId="ae4fc6c3-ce70-4a1d-a933-57aa5f1e2759" providerId="ADAL" clId="{50256C0B-4B19-4AD2-9C12-47CC637CBBBC}" dt="2021-01-23T17:59:20.249" v="2498" actId="26606"/>
          <ac:spMkLst>
            <pc:docMk/>
            <pc:sldMk cId="2605876485" sldId="259"/>
            <ac:spMk id="17" creationId="{9184B385-16B6-44A9-9A47-1C765B376324}"/>
          </ac:spMkLst>
        </pc:spChg>
        <pc:spChg chg="add">
          <ac:chgData name="Iván Ricardo Diaz Gamarra" userId="ae4fc6c3-ce70-4a1d-a933-57aa5f1e2759" providerId="ADAL" clId="{50256C0B-4B19-4AD2-9C12-47CC637CBBBC}" dt="2021-01-23T17:59:20.252" v="2499" actId="26606"/>
          <ac:spMkLst>
            <pc:docMk/>
            <pc:sldMk cId="2605876485" sldId="259"/>
            <ac:spMk id="19" creationId="{3FE9758B-E361-4084-8D9F-729FA6C4AD7E}"/>
          </ac:spMkLst>
        </pc:spChg>
        <pc:picChg chg="add mod">
          <ac:chgData name="Iván Ricardo Diaz Gamarra" userId="ae4fc6c3-ce70-4a1d-a933-57aa5f1e2759" providerId="ADAL" clId="{50256C0B-4B19-4AD2-9C12-47CC637CBBBC}" dt="2021-01-23T17:59:26.062" v="2500" actId="27614"/>
          <ac:picMkLst>
            <pc:docMk/>
            <pc:sldMk cId="2605876485" sldId="259"/>
            <ac:picMk id="4" creationId="{26046C7C-321A-4BBA-B1CF-13B76611557D}"/>
          </ac:picMkLst>
        </pc:picChg>
        <pc:picChg chg="add del mod">
          <ac:chgData name="Iván Ricardo Diaz Gamarra" userId="ae4fc6c3-ce70-4a1d-a933-57aa5f1e2759" providerId="ADAL" clId="{50256C0B-4B19-4AD2-9C12-47CC637CBBBC}" dt="2021-01-23T17:58:50.251" v="2488" actId="478"/>
          <ac:picMkLst>
            <pc:docMk/>
            <pc:sldMk cId="2605876485" sldId="259"/>
            <ac:picMk id="5" creationId="{004DB702-B965-458D-A302-D566CC1D430B}"/>
          </ac:picMkLst>
        </pc:picChg>
      </pc:sldChg>
      <pc:sldChg chg="modSp mod">
        <pc:chgData name="Iván Ricardo Diaz Gamarra" userId="ae4fc6c3-ce70-4a1d-a933-57aa5f1e2759" providerId="ADAL" clId="{50256C0B-4B19-4AD2-9C12-47CC637CBBBC}" dt="2021-01-14T20:21:03.027" v="6" actId="6549"/>
        <pc:sldMkLst>
          <pc:docMk/>
          <pc:sldMk cId="2320141840" sldId="260"/>
        </pc:sldMkLst>
        <pc:spChg chg="mod">
          <ac:chgData name="Iván Ricardo Diaz Gamarra" userId="ae4fc6c3-ce70-4a1d-a933-57aa5f1e2759" providerId="ADAL" clId="{50256C0B-4B19-4AD2-9C12-47CC637CBBBC}" dt="2021-01-14T20:21:03.027" v="6" actId="6549"/>
          <ac:spMkLst>
            <pc:docMk/>
            <pc:sldMk cId="2320141840" sldId="260"/>
            <ac:spMk id="3" creationId="{CE410370-981F-4997-AD28-95CB8D3AE211}"/>
          </ac:spMkLst>
        </pc:spChg>
      </pc:sldChg>
      <pc:sldChg chg="modSp mod">
        <pc:chgData name="Iván Ricardo Diaz Gamarra" userId="ae4fc6c3-ce70-4a1d-a933-57aa5f1e2759" providerId="ADAL" clId="{50256C0B-4B19-4AD2-9C12-47CC637CBBBC}" dt="2021-01-14T21:38:47.799" v="1578" actId="20577"/>
        <pc:sldMkLst>
          <pc:docMk/>
          <pc:sldMk cId="40643139" sldId="261"/>
        </pc:sldMkLst>
        <pc:spChg chg="mod">
          <ac:chgData name="Iván Ricardo Diaz Gamarra" userId="ae4fc6c3-ce70-4a1d-a933-57aa5f1e2759" providerId="ADAL" clId="{50256C0B-4B19-4AD2-9C12-47CC637CBBBC}" dt="2021-01-14T21:38:47.799" v="1578" actId="20577"/>
          <ac:spMkLst>
            <pc:docMk/>
            <pc:sldMk cId="40643139" sldId="261"/>
            <ac:spMk id="3" creationId="{0EE43750-761B-424E-BDB1-E7E9F30449D1}"/>
          </ac:spMkLst>
        </pc:spChg>
      </pc:sldChg>
      <pc:sldChg chg="addSp delSp modSp add del mod modTransition modAnim addCm modNotesTx">
        <pc:chgData name="Iván Ricardo Diaz Gamarra" userId="ae4fc6c3-ce70-4a1d-a933-57aa5f1e2759" providerId="ADAL" clId="{50256C0B-4B19-4AD2-9C12-47CC637CBBBC}" dt="2021-01-24T00:17:53.756" v="2614" actId="20577"/>
        <pc:sldMkLst>
          <pc:docMk/>
          <pc:sldMk cId="166720295" sldId="262"/>
        </pc:sldMkLst>
        <pc:spChg chg="mod">
          <ac:chgData name="Iván Ricardo Diaz Gamarra" userId="ae4fc6c3-ce70-4a1d-a933-57aa5f1e2759" providerId="ADAL" clId="{50256C0B-4B19-4AD2-9C12-47CC637CBBBC}" dt="2021-01-14T20:43:06.004" v="28" actId="20577"/>
          <ac:spMkLst>
            <pc:docMk/>
            <pc:sldMk cId="166720295" sldId="262"/>
            <ac:spMk id="3" creationId="{933872E4-B3AA-484F-8470-EA194AEC936C}"/>
          </ac:spMkLst>
        </pc:spChg>
        <pc:spChg chg="del">
          <ac:chgData name="Iván Ricardo Diaz Gamarra" userId="ae4fc6c3-ce70-4a1d-a933-57aa5f1e2759" providerId="ADAL" clId="{50256C0B-4B19-4AD2-9C12-47CC637CBBBC}" dt="2021-01-23T18:00:29.889" v="2503" actId="21"/>
          <ac:spMkLst>
            <pc:docMk/>
            <pc:sldMk cId="166720295" sldId="262"/>
            <ac:spMk id="4" creationId="{C46472B6-92E0-458E-B2C0-E0C2EF2AB79F}"/>
          </ac:spMkLst>
        </pc:spChg>
        <pc:spChg chg="del">
          <ac:chgData name="Iván Ricardo Diaz Gamarra" userId="ae4fc6c3-ce70-4a1d-a933-57aa5f1e2759" providerId="ADAL" clId="{50256C0B-4B19-4AD2-9C12-47CC637CBBBC}" dt="2021-01-23T18:00:29.889" v="2503" actId="21"/>
          <ac:spMkLst>
            <pc:docMk/>
            <pc:sldMk cId="166720295" sldId="262"/>
            <ac:spMk id="5" creationId="{D187D2B8-084D-4BF9-B694-8A6C1F51D29D}"/>
          </ac:spMkLst>
        </pc:spChg>
        <pc:spChg chg="add del mod">
          <ac:chgData name="Iván Ricardo Diaz Gamarra" userId="ae4fc6c3-ce70-4a1d-a933-57aa5f1e2759" providerId="ADAL" clId="{50256C0B-4B19-4AD2-9C12-47CC637CBBBC}" dt="2021-01-14T20:42:54.667" v="20" actId="478"/>
          <ac:spMkLst>
            <pc:docMk/>
            <pc:sldMk cId="166720295" sldId="262"/>
            <ac:spMk id="6" creationId="{1FFF05F4-8182-483E-89F9-2C5C5C091609}"/>
          </ac:spMkLst>
        </pc:spChg>
        <pc:spChg chg="del">
          <ac:chgData name="Iván Ricardo Diaz Gamarra" userId="ae4fc6c3-ce70-4a1d-a933-57aa5f1e2759" providerId="ADAL" clId="{50256C0B-4B19-4AD2-9C12-47CC637CBBBC}" dt="2021-01-23T18:00:29.889" v="2503" actId="21"/>
          <ac:spMkLst>
            <pc:docMk/>
            <pc:sldMk cId="166720295" sldId="262"/>
            <ac:spMk id="6" creationId="{313D3396-1507-4AF5-816D-804C94BE5338}"/>
          </ac:spMkLst>
        </pc:spChg>
        <pc:spChg chg="mod">
          <ac:chgData name="Iván Ricardo Diaz Gamarra" userId="ae4fc6c3-ce70-4a1d-a933-57aa5f1e2759" providerId="ADAL" clId="{50256C0B-4B19-4AD2-9C12-47CC637CBBBC}" dt="2021-01-23T17:50:00.240" v="2485" actId="20577"/>
          <ac:spMkLst>
            <pc:docMk/>
            <pc:sldMk cId="166720295" sldId="262"/>
            <ac:spMk id="22" creationId="{5791F8DF-B596-4F63-92A1-5D78CB05A529}"/>
          </ac:spMkLst>
        </pc:spChg>
        <pc:spChg chg="add del mod">
          <ac:chgData name="Iván Ricardo Diaz Gamarra" userId="ae4fc6c3-ce70-4a1d-a933-57aa5f1e2759" providerId="ADAL" clId="{50256C0B-4B19-4AD2-9C12-47CC637CBBBC}" dt="2021-01-23T17:50:00.944" v="2487" actId="1076"/>
          <ac:spMkLst>
            <pc:docMk/>
            <pc:sldMk cId="166720295" sldId="262"/>
            <ac:spMk id="23" creationId="{F5B90852-56EB-4D18-A208-BCED4A2B9647}"/>
          </ac:spMkLst>
        </pc:spChg>
        <pc:picChg chg="add mod">
          <ac:chgData name="Iván Ricardo Diaz Gamarra" userId="ae4fc6c3-ce70-4a1d-a933-57aa5f1e2759" providerId="ADAL" clId="{50256C0B-4B19-4AD2-9C12-47CC637CBBBC}" dt="2021-01-23T18:00:38.391" v="2505" actId="1076"/>
          <ac:picMkLst>
            <pc:docMk/>
            <pc:sldMk cId="166720295" sldId="262"/>
            <ac:picMk id="3" creationId="{C77AAF2C-0DFA-47CA-BE73-EC9D13409CE6}"/>
          </ac:picMkLst>
        </pc:picChg>
        <pc:picChg chg="add del mod">
          <ac:chgData name="Iván Ricardo Diaz Gamarra" userId="ae4fc6c3-ce70-4a1d-a933-57aa5f1e2759" providerId="ADAL" clId="{50256C0B-4B19-4AD2-9C12-47CC637CBBBC}" dt="2021-01-14T20:37:12.541" v="11" actId="478"/>
          <ac:picMkLst>
            <pc:docMk/>
            <pc:sldMk cId="166720295" sldId="262"/>
            <ac:picMk id="5" creationId="{8B2F21E1-6BF9-4090-9D84-E53DE5ACCE81}"/>
          </ac:picMkLst>
        </pc:picChg>
        <pc:picChg chg="add del mod modCrop">
          <ac:chgData name="Iván Ricardo Diaz Gamarra" userId="ae4fc6c3-ce70-4a1d-a933-57aa5f1e2759" providerId="ADAL" clId="{50256C0B-4B19-4AD2-9C12-47CC637CBBBC}" dt="2021-01-14T20:42:54.141" v="19" actId="478"/>
          <ac:picMkLst>
            <pc:docMk/>
            <pc:sldMk cId="166720295" sldId="262"/>
            <ac:picMk id="8" creationId="{9BE1CA4A-6AE9-4309-AC0D-AB0B262B4C9F}"/>
          </ac:picMkLst>
        </pc:picChg>
        <pc:cxnChg chg="del">
          <ac:chgData name="Iván Ricardo Diaz Gamarra" userId="ae4fc6c3-ce70-4a1d-a933-57aa5f1e2759" providerId="ADAL" clId="{50256C0B-4B19-4AD2-9C12-47CC637CBBBC}" dt="2021-01-23T18:00:29.889" v="2503" actId="21"/>
          <ac:cxnSpMkLst>
            <pc:docMk/>
            <pc:sldMk cId="166720295" sldId="262"/>
            <ac:cxnSpMk id="14" creationId="{F8483ADD-D6BD-4124-ACDA-D44A88F52EE7}"/>
          </ac:cxnSpMkLst>
        </pc:cxnChg>
        <pc:cxnChg chg="del">
          <ac:chgData name="Iván Ricardo Diaz Gamarra" userId="ae4fc6c3-ce70-4a1d-a933-57aa5f1e2759" providerId="ADAL" clId="{50256C0B-4B19-4AD2-9C12-47CC637CBBBC}" dt="2021-01-23T18:00:29.889" v="2503" actId="21"/>
          <ac:cxnSpMkLst>
            <pc:docMk/>
            <pc:sldMk cId="166720295" sldId="262"/>
            <ac:cxnSpMk id="15" creationId="{704F946F-A250-435A-9558-5576C8548F31}"/>
          </ac:cxnSpMkLst>
        </pc:cxnChg>
        <pc:cxnChg chg="del">
          <ac:chgData name="Iván Ricardo Diaz Gamarra" userId="ae4fc6c3-ce70-4a1d-a933-57aa5f1e2759" providerId="ADAL" clId="{50256C0B-4B19-4AD2-9C12-47CC637CBBBC}" dt="2021-01-23T18:00:29.889" v="2503" actId="21"/>
          <ac:cxnSpMkLst>
            <pc:docMk/>
            <pc:sldMk cId="166720295" sldId="262"/>
            <ac:cxnSpMk id="18" creationId="{9D93B9B2-B567-4907-B11E-F12ABD40E638}"/>
          </ac:cxnSpMkLst>
        </pc:cxnChg>
        <pc:cxnChg chg="del">
          <ac:chgData name="Iván Ricardo Diaz Gamarra" userId="ae4fc6c3-ce70-4a1d-a933-57aa5f1e2759" providerId="ADAL" clId="{50256C0B-4B19-4AD2-9C12-47CC637CBBBC}" dt="2021-01-23T18:00:29.889" v="2503" actId="21"/>
          <ac:cxnSpMkLst>
            <pc:docMk/>
            <pc:sldMk cId="166720295" sldId="262"/>
            <ac:cxnSpMk id="19" creationId="{40A87EAB-F481-4D94-AC4F-5E38F7C8E767}"/>
          </ac:cxnSpMkLst>
        </pc:cxnChg>
      </pc:sldChg>
      <pc:sldChg chg="addSp delSp modSp mod modAnim delCm modNotesTx">
        <pc:chgData name="Iván Ricardo Diaz Gamarra" userId="ae4fc6c3-ce70-4a1d-a933-57aa5f1e2759" providerId="ADAL" clId="{50256C0B-4B19-4AD2-9C12-47CC637CBBBC}" dt="2021-01-24T19:49:15.527" v="2651"/>
        <pc:sldMkLst>
          <pc:docMk/>
          <pc:sldMk cId="1791711050" sldId="264"/>
        </pc:sldMkLst>
        <pc:spChg chg="del">
          <ac:chgData name="Iván Ricardo Diaz Gamarra" userId="ae4fc6c3-ce70-4a1d-a933-57aa5f1e2759" providerId="ADAL" clId="{50256C0B-4B19-4AD2-9C12-47CC637CBBBC}" dt="2021-01-14T21:15:06.352" v="29" actId="478"/>
          <ac:spMkLst>
            <pc:docMk/>
            <pc:sldMk cId="1791711050" sldId="264"/>
            <ac:spMk id="3" creationId="{F845481C-3F7F-49A5-B546-1FC9E18A1CC8}"/>
          </ac:spMkLst>
        </pc:spChg>
        <pc:spChg chg="add mod">
          <ac:chgData name="Iván Ricardo Diaz Gamarra" userId="ae4fc6c3-ce70-4a1d-a933-57aa5f1e2759" providerId="ADAL" clId="{50256C0B-4B19-4AD2-9C12-47CC637CBBBC}" dt="2021-01-14T21:19:14.346" v="65" actId="1076"/>
          <ac:spMkLst>
            <pc:docMk/>
            <pc:sldMk cId="1791711050" sldId="264"/>
            <ac:spMk id="6" creationId="{38D6466B-3BED-4A97-8BC7-126379421779}"/>
          </ac:spMkLst>
        </pc:spChg>
        <pc:spChg chg="add del mod">
          <ac:chgData name="Iván Ricardo Diaz Gamarra" userId="ae4fc6c3-ce70-4a1d-a933-57aa5f1e2759" providerId="ADAL" clId="{50256C0B-4B19-4AD2-9C12-47CC637CBBBC}" dt="2021-01-14T21:19:29.995" v="69"/>
          <ac:spMkLst>
            <pc:docMk/>
            <pc:sldMk cId="1791711050" sldId="264"/>
            <ac:spMk id="9" creationId="{397C4D7E-DA92-457A-8646-A6E2548E2E2C}"/>
          </ac:spMkLst>
        </pc:spChg>
        <pc:spChg chg="add del">
          <ac:chgData name="Iván Ricardo Diaz Gamarra" userId="ae4fc6c3-ce70-4a1d-a933-57aa5f1e2759" providerId="ADAL" clId="{50256C0B-4B19-4AD2-9C12-47CC637CBBBC}" dt="2021-01-14T21:19:37.475" v="71" actId="22"/>
          <ac:spMkLst>
            <pc:docMk/>
            <pc:sldMk cId="1791711050" sldId="264"/>
            <ac:spMk id="12" creationId="{50689AA7-758D-42DD-A4A8-334392E7C846}"/>
          </ac:spMkLst>
        </pc:spChg>
        <pc:spChg chg="add mod">
          <ac:chgData name="Iván Ricardo Diaz Gamarra" userId="ae4fc6c3-ce70-4a1d-a933-57aa5f1e2759" providerId="ADAL" clId="{50256C0B-4B19-4AD2-9C12-47CC637CBBBC}" dt="2021-01-14T22:30:34.672" v="2212" actId="14100"/>
          <ac:spMkLst>
            <pc:docMk/>
            <pc:sldMk cId="1791711050" sldId="264"/>
            <ac:spMk id="13" creationId="{E867A32E-F5CE-4C08-824F-C692B07346B4}"/>
          </ac:spMkLst>
        </pc:spChg>
        <pc:picChg chg="add mod">
          <ac:chgData name="Iván Ricardo Diaz Gamarra" userId="ae4fc6c3-ce70-4a1d-a933-57aa5f1e2759" providerId="ADAL" clId="{50256C0B-4B19-4AD2-9C12-47CC637CBBBC}" dt="2021-01-14T21:19:11.569" v="64" actId="1076"/>
          <ac:picMkLst>
            <pc:docMk/>
            <pc:sldMk cId="1791711050" sldId="264"/>
            <ac:picMk id="5" creationId="{1FC774ED-D82C-4EE2-A405-12ADB2F412A1}"/>
          </ac:picMkLst>
        </pc:picChg>
        <pc:picChg chg="add del mod">
          <ac:chgData name="Iván Ricardo Diaz Gamarra" userId="ae4fc6c3-ce70-4a1d-a933-57aa5f1e2759" providerId="ADAL" clId="{50256C0B-4B19-4AD2-9C12-47CC637CBBBC}" dt="2021-01-14T21:19:02.533" v="60" actId="478"/>
          <ac:picMkLst>
            <pc:docMk/>
            <pc:sldMk cId="1791711050" sldId="264"/>
            <ac:picMk id="8" creationId="{127684A5-E220-4177-9000-E8FAC4AA34C8}"/>
          </ac:picMkLst>
        </pc:picChg>
        <pc:picChg chg="add mod">
          <ac:chgData name="Iván Ricardo Diaz Gamarra" userId="ae4fc6c3-ce70-4a1d-a933-57aa5f1e2759" providerId="ADAL" clId="{50256C0B-4B19-4AD2-9C12-47CC637CBBBC}" dt="2021-01-14T21:19:09.227" v="63" actId="1076"/>
          <ac:picMkLst>
            <pc:docMk/>
            <pc:sldMk cId="1791711050" sldId="264"/>
            <ac:picMk id="1026" creationId="{57F3E3ED-F3E1-4A44-AEB8-93EC24EC4A9A}"/>
          </ac:picMkLst>
        </pc:picChg>
      </pc:sldChg>
      <pc:sldChg chg="modSp mod">
        <pc:chgData name="Iván Ricardo Diaz Gamarra" userId="ae4fc6c3-ce70-4a1d-a933-57aa5f1e2759" providerId="ADAL" clId="{50256C0B-4B19-4AD2-9C12-47CC637CBBBC}" dt="2021-01-23T01:52:38.407" v="2371" actId="1076"/>
        <pc:sldMkLst>
          <pc:docMk/>
          <pc:sldMk cId="1320138142" sldId="265"/>
        </pc:sldMkLst>
        <pc:spChg chg="mod">
          <ac:chgData name="Iván Ricardo Diaz Gamarra" userId="ae4fc6c3-ce70-4a1d-a933-57aa5f1e2759" providerId="ADAL" clId="{50256C0B-4B19-4AD2-9C12-47CC637CBBBC}" dt="2021-01-23T01:52:30.612" v="2370" actId="27636"/>
          <ac:spMkLst>
            <pc:docMk/>
            <pc:sldMk cId="1320138142" sldId="265"/>
            <ac:spMk id="3" creationId="{3692382F-9C05-4E6B-87E3-36235127273F}"/>
          </ac:spMkLst>
        </pc:spChg>
        <pc:picChg chg="mod">
          <ac:chgData name="Iván Ricardo Diaz Gamarra" userId="ae4fc6c3-ce70-4a1d-a933-57aa5f1e2759" providerId="ADAL" clId="{50256C0B-4B19-4AD2-9C12-47CC637CBBBC}" dt="2021-01-23T01:52:38.407" v="2371" actId="1076"/>
          <ac:picMkLst>
            <pc:docMk/>
            <pc:sldMk cId="1320138142" sldId="265"/>
            <ac:picMk id="4" creationId="{19AF223A-697F-4FB3-8175-4AB9A3B55C5A}"/>
          </ac:picMkLst>
        </pc:picChg>
      </pc:sldChg>
      <pc:sldChg chg="addSp delSp modSp mod delCm modNotesTx">
        <pc:chgData name="Iván Ricardo Diaz Gamarra" userId="ae4fc6c3-ce70-4a1d-a933-57aa5f1e2759" providerId="ADAL" clId="{50256C0B-4B19-4AD2-9C12-47CC637CBBBC}" dt="2021-01-24T19:50:50.816" v="2670" actId="1592"/>
        <pc:sldMkLst>
          <pc:docMk/>
          <pc:sldMk cId="2673113301" sldId="266"/>
        </pc:sldMkLst>
        <pc:spChg chg="mod">
          <ac:chgData name="Iván Ricardo Diaz Gamarra" userId="ae4fc6c3-ce70-4a1d-a933-57aa5f1e2759" providerId="ADAL" clId="{50256C0B-4B19-4AD2-9C12-47CC637CBBBC}" dt="2021-01-14T22:43:46.799" v="2214" actId="207"/>
          <ac:spMkLst>
            <pc:docMk/>
            <pc:sldMk cId="2673113301" sldId="266"/>
            <ac:spMk id="2" creationId="{73889BC1-C9A5-482D-AE2B-6F5141CF77FC}"/>
          </ac:spMkLst>
        </pc:spChg>
        <pc:spChg chg="mod">
          <ac:chgData name="Iván Ricardo Diaz Gamarra" userId="ae4fc6c3-ce70-4a1d-a933-57aa5f1e2759" providerId="ADAL" clId="{50256C0B-4B19-4AD2-9C12-47CC637CBBBC}" dt="2021-01-14T22:45:57.371" v="2345" actId="14100"/>
          <ac:spMkLst>
            <pc:docMk/>
            <pc:sldMk cId="2673113301" sldId="266"/>
            <ac:spMk id="3" creationId="{B1C820F8-C8B7-423D-B46C-833D583DAA5B}"/>
          </ac:spMkLst>
        </pc:spChg>
        <pc:graphicFrameChg chg="add del mod">
          <ac:chgData name="Iván Ricardo Diaz Gamarra" userId="ae4fc6c3-ce70-4a1d-a933-57aa5f1e2759" providerId="ADAL" clId="{50256C0B-4B19-4AD2-9C12-47CC637CBBBC}" dt="2021-01-14T21:29:06.499" v="429"/>
          <ac:graphicFrameMkLst>
            <pc:docMk/>
            <pc:sldMk cId="2673113301" sldId="266"/>
            <ac:graphicFrameMk id="4" creationId="{C24F589B-A0C2-478D-859B-83A4925B5844}"/>
          </ac:graphicFrameMkLst>
        </pc:graphicFrameChg>
        <pc:graphicFrameChg chg="add mod modGraphic">
          <ac:chgData name="Iván Ricardo Diaz Gamarra" userId="ae4fc6c3-ce70-4a1d-a933-57aa5f1e2759" providerId="ADAL" clId="{50256C0B-4B19-4AD2-9C12-47CC637CBBBC}" dt="2021-01-14T21:33:20.739" v="825" actId="1076"/>
          <ac:graphicFrameMkLst>
            <pc:docMk/>
            <pc:sldMk cId="2673113301" sldId="266"/>
            <ac:graphicFrameMk id="5" creationId="{F934FB95-4187-4948-9179-181644385958}"/>
          </ac:graphicFrameMkLst>
        </pc:graphicFrameChg>
        <pc:picChg chg="add del mod modCrop">
          <ac:chgData name="Iván Ricardo Diaz Gamarra" userId="ae4fc6c3-ce70-4a1d-a933-57aa5f1e2759" providerId="ADAL" clId="{50256C0B-4B19-4AD2-9C12-47CC637CBBBC}" dt="2021-01-14T22:44:21.323" v="2260" actId="478"/>
          <ac:picMkLst>
            <pc:docMk/>
            <pc:sldMk cId="2673113301" sldId="266"/>
            <ac:picMk id="7" creationId="{47E5B025-A472-4835-B3C9-3B6CADF7E487}"/>
          </ac:picMkLst>
        </pc:picChg>
        <pc:picChg chg="add del mod modCrop">
          <ac:chgData name="Iván Ricardo Diaz Gamarra" userId="ae4fc6c3-ce70-4a1d-a933-57aa5f1e2759" providerId="ADAL" clId="{50256C0B-4B19-4AD2-9C12-47CC637CBBBC}" dt="2021-01-24T19:50:25.935" v="2661" actId="21"/>
          <ac:picMkLst>
            <pc:docMk/>
            <pc:sldMk cId="2673113301" sldId="266"/>
            <ac:picMk id="9" creationId="{1423138B-1843-4760-8045-22E35F66F7EA}"/>
          </ac:picMkLst>
        </pc:picChg>
      </pc:sldChg>
      <pc:sldChg chg="modSp mod">
        <pc:chgData name="Iván Ricardo Diaz Gamarra" userId="ae4fc6c3-ce70-4a1d-a933-57aa5f1e2759" providerId="ADAL" clId="{50256C0B-4B19-4AD2-9C12-47CC637CBBBC}" dt="2021-01-25T01:35:42.371" v="2685" actId="207"/>
        <pc:sldMkLst>
          <pc:docMk/>
          <pc:sldMk cId="1445243145" sldId="269"/>
        </pc:sldMkLst>
        <pc:spChg chg="mod">
          <ac:chgData name="Iván Ricardo Diaz Gamarra" userId="ae4fc6c3-ce70-4a1d-a933-57aa5f1e2759" providerId="ADAL" clId="{50256C0B-4B19-4AD2-9C12-47CC637CBBBC}" dt="2021-01-25T01:35:42.371" v="2685" actId="207"/>
          <ac:spMkLst>
            <pc:docMk/>
            <pc:sldMk cId="1445243145" sldId="269"/>
            <ac:spMk id="3" creationId="{7FD5D6D4-6727-4814-9B92-F2B2EED320CF}"/>
          </ac:spMkLst>
        </pc:spChg>
      </pc:sldChg>
      <pc:sldChg chg="del modNotesTx">
        <pc:chgData name="Iván Ricardo Diaz Gamarra" userId="ae4fc6c3-ce70-4a1d-a933-57aa5f1e2759" providerId="ADAL" clId="{50256C0B-4B19-4AD2-9C12-47CC637CBBBC}" dt="2021-01-24T19:33:13.432" v="2640" actId="47"/>
        <pc:sldMkLst>
          <pc:docMk/>
          <pc:sldMk cId="2046677441" sldId="273"/>
        </pc:sldMkLst>
      </pc:sldChg>
      <pc:sldChg chg="modSp mod">
        <pc:chgData name="Iván Ricardo Diaz Gamarra" userId="ae4fc6c3-ce70-4a1d-a933-57aa5f1e2759" providerId="ADAL" clId="{50256C0B-4B19-4AD2-9C12-47CC637CBBBC}" dt="2021-01-23T17:48:49.679" v="2476" actId="403"/>
        <pc:sldMkLst>
          <pc:docMk/>
          <pc:sldMk cId="2131678994" sldId="274"/>
        </pc:sldMkLst>
        <pc:spChg chg="mod">
          <ac:chgData name="Iván Ricardo Diaz Gamarra" userId="ae4fc6c3-ce70-4a1d-a933-57aa5f1e2759" providerId="ADAL" clId="{50256C0B-4B19-4AD2-9C12-47CC637CBBBC}" dt="2021-01-23T17:48:49.679" v="2476" actId="403"/>
          <ac:spMkLst>
            <pc:docMk/>
            <pc:sldMk cId="2131678994" sldId="274"/>
            <ac:spMk id="3" creationId="{0E32395A-936C-44C5-A1B2-DF847D092F58}"/>
          </ac:spMkLst>
        </pc:spChg>
      </pc:sldChg>
      <pc:sldChg chg="add del">
        <pc:chgData name="Iván Ricardo Diaz Gamarra" userId="ae4fc6c3-ce70-4a1d-a933-57aa5f1e2759" providerId="ADAL" clId="{50256C0B-4B19-4AD2-9C12-47CC637CBBBC}" dt="2021-01-21T23:25:30.895" v="2350" actId="47"/>
        <pc:sldMkLst>
          <pc:docMk/>
          <pc:sldMk cId="2117312128" sldId="275"/>
        </pc:sldMkLst>
      </pc:sldChg>
      <pc:sldChg chg="addSp delSp modSp add del mod">
        <pc:chgData name="Iván Ricardo Diaz Gamarra" userId="ae4fc6c3-ce70-4a1d-a933-57aa5f1e2759" providerId="ADAL" clId="{50256C0B-4B19-4AD2-9C12-47CC637CBBBC}" dt="2021-01-23T22:03:51.257" v="2587" actId="1076"/>
        <pc:sldMkLst>
          <pc:docMk/>
          <pc:sldMk cId="1759544080" sldId="276"/>
        </pc:sldMkLst>
        <pc:spChg chg="add del mod">
          <ac:chgData name="Iván Ricardo Diaz Gamarra" userId="ae4fc6c3-ce70-4a1d-a933-57aa5f1e2759" providerId="ADAL" clId="{50256C0B-4B19-4AD2-9C12-47CC637CBBBC}" dt="2021-01-23T22:03:42.166" v="2584" actId="21"/>
          <ac:spMkLst>
            <pc:docMk/>
            <pc:sldMk cId="1759544080" sldId="276"/>
            <ac:spMk id="5" creationId="{0D823B11-546B-4D6D-AD98-32F85FED19B3}"/>
          </ac:spMkLst>
        </pc:spChg>
        <pc:spChg chg="del">
          <ac:chgData name="Iván Ricardo Diaz Gamarra" userId="ae4fc6c3-ce70-4a1d-a933-57aa5f1e2759" providerId="ADAL" clId="{50256C0B-4B19-4AD2-9C12-47CC637CBBBC}" dt="2021-01-23T18:00:47.491" v="2506" actId="21"/>
          <ac:spMkLst>
            <pc:docMk/>
            <pc:sldMk cId="1759544080" sldId="276"/>
            <ac:spMk id="5" creationId="{7141A1A9-BD78-48F9-9503-C9E3F5B0E0FB}"/>
          </ac:spMkLst>
        </pc:spChg>
        <pc:spChg chg="del">
          <ac:chgData name="Iván Ricardo Diaz Gamarra" userId="ae4fc6c3-ce70-4a1d-a933-57aa5f1e2759" providerId="ADAL" clId="{50256C0B-4B19-4AD2-9C12-47CC637CBBBC}" dt="2021-01-23T18:00:47.491" v="2506" actId="21"/>
          <ac:spMkLst>
            <pc:docMk/>
            <pc:sldMk cId="1759544080" sldId="276"/>
            <ac:spMk id="6" creationId="{8EA03985-8C3B-437C-A0D8-424CC08AF96A}"/>
          </ac:spMkLst>
        </pc:spChg>
        <pc:spChg chg="add del mod">
          <ac:chgData name="Iván Ricardo Diaz Gamarra" userId="ae4fc6c3-ce70-4a1d-a933-57aa5f1e2759" providerId="ADAL" clId="{50256C0B-4B19-4AD2-9C12-47CC637CBBBC}" dt="2021-01-23T22:03:42.166" v="2584" actId="21"/>
          <ac:spMkLst>
            <pc:docMk/>
            <pc:sldMk cId="1759544080" sldId="276"/>
            <ac:spMk id="7" creationId="{321FF3B1-F5E2-4736-AD9C-ECE2716701AB}"/>
          </ac:spMkLst>
        </pc:spChg>
        <pc:spChg chg="del">
          <ac:chgData name="Iván Ricardo Diaz Gamarra" userId="ae4fc6c3-ce70-4a1d-a933-57aa5f1e2759" providerId="ADAL" clId="{50256C0B-4B19-4AD2-9C12-47CC637CBBBC}" dt="2021-01-23T18:00:47.491" v="2506" actId="21"/>
          <ac:spMkLst>
            <pc:docMk/>
            <pc:sldMk cId="1759544080" sldId="276"/>
            <ac:spMk id="7" creationId="{F2FCE146-AFF4-4B94-88CF-1B162B82A08D}"/>
          </ac:spMkLst>
        </pc:spChg>
        <pc:spChg chg="del">
          <ac:chgData name="Iván Ricardo Diaz Gamarra" userId="ae4fc6c3-ce70-4a1d-a933-57aa5f1e2759" providerId="ADAL" clId="{50256C0B-4B19-4AD2-9C12-47CC637CBBBC}" dt="2021-01-23T18:00:47.491" v="2506" actId="21"/>
          <ac:spMkLst>
            <pc:docMk/>
            <pc:sldMk cId="1759544080" sldId="276"/>
            <ac:spMk id="8" creationId="{CC6A40E6-0703-4C84-8A54-8DB8877AD2F2}"/>
          </ac:spMkLst>
        </pc:spChg>
        <pc:spChg chg="del">
          <ac:chgData name="Iván Ricardo Diaz Gamarra" userId="ae4fc6c3-ce70-4a1d-a933-57aa5f1e2759" providerId="ADAL" clId="{50256C0B-4B19-4AD2-9C12-47CC637CBBBC}" dt="2021-01-23T18:00:47.491" v="2506" actId="21"/>
          <ac:spMkLst>
            <pc:docMk/>
            <pc:sldMk cId="1759544080" sldId="276"/>
            <ac:spMk id="18" creationId="{4B661F92-7214-4514-8385-AD29F305F90B}"/>
          </ac:spMkLst>
        </pc:spChg>
        <pc:picChg chg="add mod">
          <ac:chgData name="Iván Ricardo Diaz Gamarra" userId="ae4fc6c3-ce70-4a1d-a933-57aa5f1e2759" providerId="ADAL" clId="{50256C0B-4B19-4AD2-9C12-47CC637CBBBC}" dt="2021-01-23T22:03:51.257" v="2587" actId="1076"/>
          <ac:picMkLst>
            <pc:docMk/>
            <pc:sldMk cId="1759544080" sldId="276"/>
            <ac:picMk id="6" creationId="{3DBDFD28-D89C-47F6-8450-67A24A92DA24}"/>
          </ac:picMkLst>
        </pc:picChg>
        <pc:picChg chg="add del mod">
          <ac:chgData name="Iván Ricardo Diaz Gamarra" userId="ae4fc6c3-ce70-4a1d-a933-57aa5f1e2759" providerId="ADAL" clId="{50256C0B-4B19-4AD2-9C12-47CC637CBBBC}" dt="2021-01-23T22:03:42.166" v="2584" actId="21"/>
          <ac:picMkLst>
            <pc:docMk/>
            <pc:sldMk cId="1759544080" sldId="276"/>
            <ac:picMk id="9" creationId="{8E64680A-86FB-42DB-BDFC-2D78D447763A}"/>
          </ac:picMkLst>
        </pc:picChg>
        <pc:cxnChg chg="del">
          <ac:chgData name="Iván Ricardo Diaz Gamarra" userId="ae4fc6c3-ce70-4a1d-a933-57aa5f1e2759" providerId="ADAL" clId="{50256C0B-4B19-4AD2-9C12-47CC637CBBBC}" dt="2021-01-23T18:00:47.491" v="2506" actId="21"/>
          <ac:cxnSpMkLst>
            <pc:docMk/>
            <pc:sldMk cId="1759544080" sldId="276"/>
            <ac:cxnSpMk id="14" creationId="{2B779863-FD37-4404-A9CE-9A59A9DBDCB7}"/>
          </ac:cxnSpMkLst>
        </pc:cxnChg>
        <pc:cxnChg chg="del">
          <ac:chgData name="Iván Ricardo Diaz Gamarra" userId="ae4fc6c3-ce70-4a1d-a933-57aa5f1e2759" providerId="ADAL" clId="{50256C0B-4B19-4AD2-9C12-47CC637CBBBC}" dt="2021-01-23T18:00:47.491" v="2506" actId="21"/>
          <ac:cxnSpMkLst>
            <pc:docMk/>
            <pc:sldMk cId="1759544080" sldId="276"/>
            <ac:cxnSpMk id="15" creationId="{46D63D32-2654-4CBF-A747-C09B6D8012E4}"/>
          </ac:cxnSpMkLst>
        </pc:cxnChg>
        <pc:cxnChg chg="del">
          <ac:chgData name="Iván Ricardo Diaz Gamarra" userId="ae4fc6c3-ce70-4a1d-a933-57aa5f1e2759" providerId="ADAL" clId="{50256C0B-4B19-4AD2-9C12-47CC637CBBBC}" dt="2021-01-23T18:00:47.491" v="2506" actId="21"/>
          <ac:cxnSpMkLst>
            <pc:docMk/>
            <pc:sldMk cId="1759544080" sldId="276"/>
            <ac:cxnSpMk id="16" creationId="{E9275BB0-E4A7-414D-AAAF-84B52D8CA486}"/>
          </ac:cxnSpMkLst>
        </pc:cxnChg>
        <pc:cxnChg chg="del">
          <ac:chgData name="Iván Ricardo Diaz Gamarra" userId="ae4fc6c3-ce70-4a1d-a933-57aa5f1e2759" providerId="ADAL" clId="{50256C0B-4B19-4AD2-9C12-47CC637CBBBC}" dt="2021-01-23T18:00:47.491" v="2506" actId="21"/>
          <ac:cxnSpMkLst>
            <pc:docMk/>
            <pc:sldMk cId="1759544080" sldId="276"/>
            <ac:cxnSpMk id="17" creationId="{72FC196B-76BB-435E-AC32-F2CB5AD28D77}"/>
          </ac:cxnSpMkLst>
        </pc:cxnChg>
        <pc:cxnChg chg="del mod">
          <ac:chgData name="Iván Ricardo Diaz Gamarra" userId="ae4fc6c3-ce70-4a1d-a933-57aa5f1e2759" providerId="ADAL" clId="{50256C0B-4B19-4AD2-9C12-47CC637CBBBC}" dt="2021-01-23T18:00:47.491" v="2506" actId="21"/>
          <ac:cxnSpMkLst>
            <pc:docMk/>
            <pc:sldMk cId="1759544080" sldId="276"/>
            <ac:cxnSpMk id="20" creationId="{E6BE6500-FA6F-4D66-8B62-7C59BA99C909}"/>
          </ac:cxnSpMkLst>
        </pc:cxnChg>
      </pc:sldChg>
      <pc:sldChg chg="addSp delSp modSp add del mod">
        <pc:chgData name="Iván Ricardo Diaz Gamarra" userId="ae4fc6c3-ce70-4a1d-a933-57aa5f1e2759" providerId="ADAL" clId="{50256C0B-4B19-4AD2-9C12-47CC637CBBBC}" dt="2021-01-23T18:01:12.028" v="2511" actId="1076"/>
        <pc:sldMkLst>
          <pc:docMk/>
          <pc:sldMk cId="2609736459" sldId="277"/>
        </pc:sldMkLst>
        <pc:spChg chg="del">
          <ac:chgData name="Iván Ricardo Diaz Gamarra" userId="ae4fc6c3-ce70-4a1d-a933-57aa5f1e2759" providerId="ADAL" clId="{50256C0B-4B19-4AD2-9C12-47CC637CBBBC}" dt="2021-01-23T18:01:05.468" v="2509" actId="21"/>
          <ac:spMkLst>
            <pc:docMk/>
            <pc:sldMk cId="2609736459" sldId="277"/>
            <ac:spMk id="5" creationId="{4244527E-7022-4263-B34B-5AB6CB602991}"/>
          </ac:spMkLst>
        </pc:spChg>
        <pc:spChg chg="del">
          <ac:chgData name="Iván Ricardo Diaz Gamarra" userId="ae4fc6c3-ce70-4a1d-a933-57aa5f1e2759" providerId="ADAL" clId="{50256C0B-4B19-4AD2-9C12-47CC637CBBBC}" dt="2021-01-23T18:01:05.468" v="2509" actId="21"/>
          <ac:spMkLst>
            <pc:docMk/>
            <pc:sldMk cId="2609736459" sldId="277"/>
            <ac:spMk id="6" creationId="{7D7F7838-41E9-4224-BF88-FF11A78488B4}"/>
          </ac:spMkLst>
        </pc:spChg>
        <pc:spChg chg="del">
          <ac:chgData name="Iván Ricardo Diaz Gamarra" userId="ae4fc6c3-ce70-4a1d-a933-57aa5f1e2759" providerId="ADAL" clId="{50256C0B-4B19-4AD2-9C12-47CC637CBBBC}" dt="2021-01-23T18:01:05.468" v="2509" actId="21"/>
          <ac:spMkLst>
            <pc:docMk/>
            <pc:sldMk cId="2609736459" sldId="277"/>
            <ac:spMk id="7" creationId="{898D7F58-38B8-4791-A303-BE9C85E37E46}"/>
          </ac:spMkLst>
        </pc:spChg>
        <pc:spChg chg="del">
          <ac:chgData name="Iván Ricardo Diaz Gamarra" userId="ae4fc6c3-ce70-4a1d-a933-57aa5f1e2759" providerId="ADAL" clId="{50256C0B-4B19-4AD2-9C12-47CC637CBBBC}" dt="2021-01-23T18:01:05.468" v="2509" actId="21"/>
          <ac:spMkLst>
            <pc:docMk/>
            <pc:sldMk cId="2609736459" sldId="277"/>
            <ac:spMk id="8" creationId="{D2B45CE3-BC3E-4953-9C72-ABB4FECE42E7}"/>
          </ac:spMkLst>
        </pc:spChg>
        <pc:spChg chg="del">
          <ac:chgData name="Iván Ricardo Diaz Gamarra" userId="ae4fc6c3-ce70-4a1d-a933-57aa5f1e2759" providerId="ADAL" clId="{50256C0B-4B19-4AD2-9C12-47CC637CBBBC}" dt="2021-01-23T18:01:05.468" v="2509" actId="21"/>
          <ac:spMkLst>
            <pc:docMk/>
            <pc:sldMk cId="2609736459" sldId="277"/>
            <ac:spMk id="9" creationId="{BA7C8E97-8F03-40E6-82DA-6F85AD51E3AD}"/>
          </ac:spMkLst>
        </pc:spChg>
        <pc:spChg chg="del">
          <ac:chgData name="Iván Ricardo Diaz Gamarra" userId="ae4fc6c3-ce70-4a1d-a933-57aa5f1e2759" providerId="ADAL" clId="{50256C0B-4B19-4AD2-9C12-47CC637CBBBC}" dt="2021-01-23T18:01:05.468" v="2509" actId="21"/>
          <ac:spMkLst>
            <pc:docMk/>
            <pc:sldMk cId="2609736459" sldId="277"/>
            <ac:spMk id="10" creationId="{BA12A960-D8DE-4C65-B4C3-9E5318C7299B}"/>
          </ac:spMkLst>
        </pc:spChg>
        <pc:spChg chg="del">
          <ac:chgData name="Iván Ricardo Diaz Gamarra" userId="ae4fc6c3-ce70-4a1d-a933-57aa5f1e2759" providerId="ADAL" clId="{50256C0B-4B19-4AD2-9C12-47CC637CBBBC}" dt="2021-01-23T18:01:05.468" v="2509" actId="21"/>
          <ac:spMkLst>
            <pc:docMk/>
            <pc:sldMk cId="2609736459" sldId="277"/>
            <ac:spMk id="11" creationId="{F689947A-B73F-40E8-B7A1-B98BF5419A4F}"/>
          </ac:spMkLst>
        </pc:spChg>
        <pc:picChg chg="add mod">
          <ac:chgData name="Iván Ricardo Diaz Gamarra" userId="ae4fc6c3-ce70-4a1d-a933-57aa5f1e2759" providerId="ADAL" clId="{50256C0B-4B19-4AD2-9C12-47CC637CBBBC}" dt="2021-01-23T18:01:12.028" v="2511" actId="1076"/>
          <ac:picMkLst>
            <pc:docMk/>
            <pc:sldMk cId="2609736459" sldId="277"/>
            <ac:picMk id="14" creationId="{52B1056B-60F1-4C44-84C6-93FDC7E200A9}"/>
          </ac:picMkLst>
        </pc:picChg>
        <pc:cxnChg chg="del">
          <ac:chgData name="Iván Ricardo Diaz Gamarra" userId="ae4fc6c3-ce70-4a1d-a933-57aa5f1e2759" providerId="ADAL" clId="{50256C0B-4B19-4AD2-9C12-47CC637CBBBC}" dt="2021-01-23T18:01:05.468" v="2509" actId="21"/>
          <ac:cxnSpMkLst>
            <pc:docMk/>
            <pc:sldMk cId="2609736459" sldId="277"/>
            <ac:cxnSpMk id="12" creationId="{E0B3F8EF-261D-4DEA-9ABE-5AB1E0952109}"/>
          </ac:cxnSpMkLst>
        </pc:cxnChg>
        <pc:cxnChg chg="del">
          <ac:chgData name="Iván Ricardo Diaz Gamarra" userId="ae4fc6c3-ce70-4a1d-a933-57aa5f1e2759" providerId="ADAL" clId="{50256C0B-4B19-4AD2-9C12-47CC637CBBBC}" dt="2021-01-23T18:01:05.468" v="2509" actId="21"/>
          <ac:cxnSpMkLst>
            <pc:docMk/>
            <pc:sldMk cId="2609736459" sldId="277"/>
            <ac:cxnSpMk id="13" creationId="{A9F1153B-D095-45BF-A323-E68531257CCB}"/>
          </ac:cxnSpMkLst>
        </pc:cxnChg>
        <pc:cxnChg chg="del">
          <ac:chgData name="Iván Ricardo Diaz Gamarra" userId="ae4fc6c3-ce70-4a1d-a933-57aa5f1e2759" providerId="ADAL" clId="{50256C0B-4B19-4AD2-9C12-47CC637CBBBC}" dt="2021-01-23T18:01:05.468" v="2509" actId="21"/>
          <ac:cxnSpMkLst>
            <pc:docMk/>
            <pc:sldMk cId="2609736459" sldId="277"/>
            <ac:cxnSpMk id="19" creationId="{13DA4698-4466-4847-A0A2-B6E01B3547A4}"/>
          </ac:cxnSpMkLst>
        </pc:cxnChg>
        <pc:cxnChg chg="del">
          <ac:chgData name="Iván Ricardo Diaz Gamarra" userId="ae4fc6c3-ce70-4a1d-a933-57aa5f1e2759" providerId="ADAL" clId="{50256C0B-4B19-4AD2-9C12-47CC637CBBBC}" dt="2021-01-23T18:01:05.468" v="2509" actId="21"/>
          <ac:cxnSpMkLst>
            <pc:docMk/>
            <pc:sldMk cId="2609736459" sldId="277"/>
            <ac:cxnSpMk id="20" creationId="{41E4243E-D5EB-4055-8DCD-A5CD40F71B73}"/>
          </ac:cxnSpMkLst>
        </pc:cxnChg>
        <pc:cxnChg chg="del">
          <ac:chgData name="Iván Ricardo Diaz Gamarra" userId="ae4fc6c3-ce70-4a1d-a933-57aa5f1e2759" providerId="ADAL" clId="{50256C0B-4B19-4AD2-9C12-47CC637CBBBC}" dt="2021-01-23T18:01:05.468" v="2509" actId="21"/>
          <ac:cxnSpMkLst>
            <pc:docMk/>
            <pc:sldMk cId="2609736459" sldId="277"/>
            <ac:cxnSpMk id="22" creationId="{1A2FFFDF-0DBB-4005-BBA9-4A3DDD55A7B2}"/>
          </ac:cxnSpMkLst>
        </pc:cxnChg>
      </pc:sldChg>
      <pc:sldChg chg="addSp delSp modSp add del mod">
        <pc:chgData name="Iván Ricardo Diaz Gamarra" userId="ae4fc6c3-ce70-4a1d-a933-57aa5f1e2759" providerId="ADAL" clId="{50256C0B-4B19-4AD2-9C12-47CC637CBBBC}" dt="2021-01-23T18:01:30.321" v="2514" actId="1076"/>
        <pc:sldMkLst>
          <pc:docMk/>
          <pc:sldMk cId="4095669023" sldId="278"/>
        </pc:sldMkLst>
        <pc:spChg chg="del">
          <ac:chgData name="Iván Ricardo Diaz Gamarra" userId="ae4fc6c3-ce70-4a1d-a933-57aa5f1e2759" providerId="ADAL" clId="{50256C0B-4B19-4AD2-9C12-47CC637CBBBC}" dt="2021-01-23T18:01:20.588" v="2512" actId="21"/>
          <ac:spMkLst>
            <pc:docMk/>
            <pc:sldMk cId="4095669023" sldId="278"/>
            <ac:spMk id="7" creationId="{8EA86EF4-9986-42AF-84A6-E4F56B3C538C}"/>
          </ac:spMkLst>
        </pc:spChg>
        <pc:spChg chg="del">
          <ac:chgData name="Iván Ricardo Diaz Gamarra" userId="ae4fc6c3-ce70-4a1d-a933-57aa5f1e2759" providerId="ADAL" clId="{50256C0B-4B19-4AD2-9C12-47CC637CBBBC}" dt="2021-01-23T18:01:20.588" v="2512" actId="21"/>
          <ac:spMkLst>
            <pc:docMk/>
            <pc:sldMk cId="4095669023" sldId="278"/>
            <ac:spMk id="8" creationId="{3BCB3170-5325-422E-85A8-E96F515FCB2C}"/>
          </ac:spMkLst>
        </pc:spChg>
        <pc:picChg chg="add mod">
          <ac:chgData name="Iván Ricardo Diaz Gamarra" userId="ae4fc6c3-ce70-4a1d-a933-57aa5f1e2759" providerId="ADAL" clId="{50256C0B-4B19-4AD2-9C12-47CC637CBBBC}" dt="2021-01-23T18:01:30.321" v="2514" actId="1076"/>
          <ac:picMkLst>
            <pc:docMk/>
            <pc:sldMk cId="4095669023" sldId="278"/>
            <ac:picMk id="5" creationId="{BEA72F60-3274-4C76-9E1D-78723CB1FDF8}"/>
          </ac:picMkLst>
        </pc:picChg>
        <pc:picChg chg="del">
          <ac:chgData name="Iván Ricardo Diaz Gamarra" userId="ae4fc6c3-ce70-4a1d-a933-57aa5f1e2759" providerId="ADAL" clId="{50256C0B-4B19-4AD2-9C12-47CC637CBBBC}" dt="2021-01-23T18:01:20.588" v="2512" actId="21"/>
          <ac:picMkLst>
            <pc:docMk/>
            <pc:sldMk cId="4095669023" sldId="278"/>
            <ac:picMk id="6" creationId="{68AFA670-84B8-43DF-8495-225B109B96AB}"/>
          </ac:picMkLst>
        </pc:picChg>
        <pc:cxnChg chg="del">
          <ac:chgData name="Iván Ricardo Diaz Gamarra" userId="ae4fc6c3-ce70-4a1d-a933-57aa5f1e2759" providerId="ADAL" clId="{50256C0B-4B19-4AD2-9C12-47CC637CBBBC}" dt="2021-01-23T18:01:20.588" v="2512" actId="21"/>
          <ac:cxnSpMkLst>
            <pc:docMk/>
            <pc:sldMk cId="4095669023" sldId="278"/>
            <ac:cxnSpMk id="9" creationId="{05E87D6A-A9BF-4209-8197-4E5534651BC9}"/>
          </ac:cxnSpMkLst>
        </pc:cxnChg>
        <pc:cxnChg chg="del">
          <ac:chgData name="Iván Ricardo Diaz Gamarra" userId="ae4fc6c3-ce70-4a1d-a933-57aa5f1e2759" providerId="ADAL" clId="{50256C0B-4B19-4AD2-9C12-47CC637CBBBC}" dt="2021-01-23T18:01:20.588" v="2512" actId="21"/>
          <ac:cxnSpMkLst>
            <pc:docMk/>
            <pc:sldMk cId="4095669023" sldId="278"/>
            <ac:cxnSpMk id="11" creationId="{D59FF16F-CFDD-442C-974C-CFC003B42271}"/>
          </ac:cxnSpMkLst>
        </pc:cxnChg>
      </pc:sldChg>
      <pc:sldChg chg="addSp delSp modSp add del mod">
        <pc:chgData name="Iván Ricardo Diaz Gamarra" userId="ae4fc6c3-ce70-4a1d-a933-57aa5f1e2759" providerId="ADAL" clId="{50256C0B-4B19-4AD2-9C12-47CC637CBBBC}" dt="2021-01-23T18:01:51.964" v="2517" actId="1076"/>
        <pc:sldMkLst>
          <pc:docMk/>
          <pc:sldMk cId="3968015411" sldId="279"/>
        </pc:sldMkLst>
        <pc:spChg chg="del">
          <ac:chgData name="Iván Ricardo Diaz Gamarra" userId="ae4fc6c3-ce70-4a1d-a933-57aa5f1e2759" providerId="ADAL" clId="{50256C0B-4B19-4AD2-9C12-47CC637CBBBC}" dt="2021-01-23T18:01:44.465" v="2515" actId="21"/>
          <ac:spMkLst>
            <pc:docMk/>
            <pc:sldMk cId="3968015411" sldId="279"/>
            <ac:spMk id="3" creationId="{18C13C9B-AEE5-482A-81EB-3295213EB270}"/>
          </ac:spMkLst>
        </pc:spChg>
        <pc:spChg chg="del">
          <ac:chgData name="Iván Ricardo Diaz Gamarra" userId="ae4fc6c3-ce70-4a1d-a933-57aa5f1e2759" providerId="ADAL" clId="{50256C0B-4B19-4AD2-9C12-47CC637CBBBC}" dt="2021-01-23T18:01:44.465" v="2515" actId="21"/>
          <ac:spMkLst>
            <pc:docMk/>
            <pc:sldMk cId="3968015411" sldId="279"/>
            <ac:spMk id="13" creationId="{624AA8E1-5BFF-4DAE-A8AD-220C4282E9D4}"/>
          </ac:spMkLst>
        </pc:spChg>
        <pc:spChg chg="del">
          <ac:chgData name="Iván Ricardo Diaz Gamarra" userId="ae4fc6c3-ce70-4a1d-a933-57aa5f1e2759" providerId="ADAL" clId="{50256C0B-4B19-4AD2-9C12-47CC637CBBBC}" dt="2021-01-23T18:01:44.465" v="2515" actId="21"/>
          <ac:spMkLst>
            <pc:docMk/>
            <pc:sldMk cId="3968015411" sldId="279"/>
            <ac:spMk id="16" creationId="{89CB88B4-4953-452B-A96C-338136D00E1F}"/>
          </ac:spMkLst>
        </pc:spChg>
        <pc:spChg chg="del">
          <ac:chgData name="Iván Ricardo Diaz Gamarra" userId="ae4fc6c3-ce70-4a1d-a933-57aa5f1e2759" providerId="ADAL" clId="{50256C0B-4B19-4AD2-9C12-47CC637CBBBC}" dt="2021-01-23T18:01:44.465" v="2515" actId="21"/>
          <ac:spMkLst>
            <pc:docMk/>
            <pc:sldMk cId="3968015411" sldId="279"/>
            <ac:spMk id="17" creationId="{BA08091B-B645-40A6-A5C7-111ED23E213C}"/>
          </ac:spMkLst>
        </pc:spChg>
        <pc:picChg chg="add mod">
          <ac:chgData name="Iván Ricardo Diaz Gamarra" userId="ae4fc6c3-ce70-4a1d-a933-57aa5f1e2759" providerId="ADAL" clId="{50256C0B-4B19-4AD2-9C12-47CC637CBBBC}" dt="2021-01-23T18:01:51.964" v="2517" actId="1076"/>
          <ac:picMkLst>
            <pc:docMk/>
            <pc:sldMk cId="3968015411" sldId="279"/>
            <ac:picMk id="4" creationId="{ADE3E784-0244-4E91-BA48-593E374723BA}"/>
          </ac:picMkLst>
        </pc:picChg>
        <pc:cxnChg chg="del mod">
          <ac:chgData name="Iván Ricardo Diaz Gamarra" userId="ae4fc6c3-ce70-4a1d-a933-57aa5f1e2759" providerId="ADAL" clId="{50256C0B-4B19-4AD2-9C12-47CC637CBBBC}" dt="2021-01-23T18:01:44.465" v="2515" actId="21"/>
          <ac:cxnSpMkLst>
            <pc:docMk/>
            <pc:sldMk cId="3968015411" sldId="279"/>
            <ac:cxnSpMk id="20" creationId="{92C7BCEB-83D6-417A-97BF-F07D367713B0}"/>
          </ac:cxnSpMkLst>
        </pc:cxnChg>
        <pc:cxnChg chg="del mod">
          <ac:chgData name="Iván Ricardo Diaz Gamarra" userId="ae4fc6c3-ce70-4a1d-a933-57aa5f1e2759" providerId="ADAL" clId="{50256C0B-4B19-4AD2-9C12-47CC637CBBBC}" dt="2021-01-23T18:01:44.465" v="2515" actId="21"/>
          <ac:cxnSpMkLst>
            <pc:docMk/>
            <pc:sldMk cId="3968015411" sldId="279"/>
            <ac:cxnSpMk id="21" creationId="{48BC9A2A-B656-408B-ADAF-C96ACB6E0CDC}"/>
          </ac:cxnSpMkLst>
        </pc:cxnChg>
        <pc:cxnChg chg="del mod">
          <ac:chgData name="Iván Ricardo Diaz Gamarra" userId="ae4fc6c3-ce70-4a1d-a933-57aa5f1e2759" providerId="ADAL" clId="{50256C0B-4B19-4AD2-9C12-47CC637CBBBC}" dt="2021-01-23T18:01:44.465" v="2515" actId="21"/>
          <ac:cxnSpMkLst>
            <pc:docMk/>
            <pc:sldMk cId="3968015411" sldId="279"/>
            <ac:cxnSpMk id="24" creationId="{A6FA395E-E19B-472C-97F4-A062BE994F5D}"/>
          </ac:cxnSpMkLst>
        </pc:cxnChg>
      </pc:sldChg>
      <pc:sldChg chg="addSp modSp add del mod modAnim">
        <pc:chgData name="Iván Ricardo Diaz Gamarra" userId="ae4fc6c3-ce70-4a1d-a933-57aa5f1e2759" providerId="ADAL" clId="{50256C0B-4B19-4AD2-9C12-47CC637CBBBC}" dt="2021-01-24T19:40:06.637" v="2650"/>
        <pc:sldMkLst>
          <pc:docMk/>
          <pc:sldMk cId="2481036298" sldId="280"/>
        </pc:sldMkLst>
        <pc:spChg chg="mod">
          <ac:chgData name="Iván Ricardo Diaz Gamarra" userId="ae4fc6c3-ce70-4a1d-a933-57aa5f1e2759" providerId="ADAL" clId="{50256C0B-4B19-4AD2-9C12-47CC637CBBBC}" dt="2021-01-24T19:39:42.152" v="2645" actId="20577"/>
          <ac:spMkLst>
            <pc:docMk/>
            <pc:sldMk cId="2481036298" sldId="280"/>
            <ac:spMk id="3" creationId="{1E1ACBB3-B4F0-40E1-B31A-63284532FD03}"/>
          </ac:spMkLst>
        </pc:spChg>
        <pc:spChg chg="add mod">
          <ac:chgData name="Iván Ricardo Diaz Gamarra" userId="ae4fc6c3-ce70-4a1d-a933-57aa5f1e2759" providerId="ADAL" clId="{50256C0B-4B19-4AD2-9C12-47CC637CBBBC}" dt="2021-01-23T22:15:48.119" v="2606" actId="1076"/>
          <ac:spMkLst>
            <pc:docMk/>
            <pc:sldMk cId="2481036298" sldId="280"/>
            <ac:spMk id="4" creationId="{64DC79BA-86E5-43FD-8157-712F64E99E49}"/>
          </ac:spMkLst>
        </pc:spChg>
        <pc:spChg chg="add mod">
          <ac:chgData name="Iván Ricardo Diaz Gamarra" userId="ae4fc6c3-ce70-4a1d-a933-57aa5f1e2759" providerId="ADAL" clId="{50256C0B-4B19-4AD2-9C12-47CC637CBBBC}" dt="2021-01-24T19:39:53.436" v="2648" actId="1076"/>
          <ac:spMkLst>
            <pc:docMk/>
            <pc:sldMk cId="2481036298" sldId="280"/>
            <ac:spMk id="5" creationId="{D36DEF4F-F55F-4C9D-888A-FBC498604DCD}"/>
          </ac:spMkLst>
        </pc:spChg>
      </pc:sldChg>
      <pc:sldChg chg="addSp delSp modSp add del mod">
        <pc:chgData name="Iván Ricardo Diaz Gamarra" userId="ae4fc6c3-ce70-4a1d-a933-57aa5f1e2759" providerId="ADAL" clId="{50256C0B-4B19-4AD2-9C12-47CC637CBBBC}" dt="2021-01-23T18:02:19.039" v="2520" actId="1076"/>
        <pc:sldMkLst>
          <pc:docMk/>
          <pc:sldMk cId="2019121297" sldId="281"/>
        </pc:sldMkLst>
        <pc:spChg chg="del">
          <ac:chgData name="Iván Ricardo Diaz Gamarra" userId="ae4fc6c3-ce70-4a1d-a933-57aa5f1e2759" providerId="ADAL" clId="{50256C0B-4B19-4AD2-9C12-47CC637CBBBC}" dt="2021-01-23T18:02:07.993" v="2518" actId="21"/>
          <ac:spMkLst>
            <pc:docMk/>
            <pc:sldMk cId="2019121297" sldId="281"/>
            <ac:spMk id="3" creationId="{B5D91406-B62C-4F72-9531-F87340676C48}"/>
          </ac:spMkLst>
        </pc:spChg>
        <pc:spChg chg="del">
          <ac:chgData name="Iván Ricardo Diaz Gamarra" userId="ae4fc6c3-ce70-4a1d-a933-57aa5f1e2759" providerId="ADAL" clId="{50256C0B-4B19-4AD2-9C12-47CC637CBBBC}" dt="2021-01-23T18:02:07.993" v="2518" actId="21"/>
          <ac:spMkLst>
            <pc:docMk/>
            <pc:sldMk cId="2019121297" sldId="281"/>
            <ac:spMk id="7" creationId="{FFB0FE6B-3B71-45E5-B5D2-17AB401A197D}"/>
          </ac:spMkLst>
        </pc:spChg>
        <pc:spChg chg="del">
          <ac:chgData name="Iván Ricardo Diaz Gamarra" userId="ae4fc6c3-ce70-4a1d-a933-57aa5f1e2759" providerId="ADAL" clId="{50256C0B-4B19-4AD2-9C12-47CC637CBBBC}" dt="2021-01-23T18:02:07.993" v="2518" actId="21"/>
          <ac:spMkLst>
            <pc:docMk/>
            <pc:sldMk cId="2019121297" sldId="281"/>
            <ac:spMk id="11" creationId="{6C9926E1-A3BD-45C9-A535-C7017DCAC731}"/>
          </ac:spMkLst>
        </pc:spChg>
        <pc:spChg chg="del">
          <ac:chgData name="Iván Ricardo Diaz Gamarra" userId="ae4fc6c3-ce70-4a1d-a933-57aa5f1e2759" providerId="ADAL" clId="{50256C0B-4B19-4AD2-9C12-47CC637CBBBC}" dt="2021-01-23T18:02:07.993" v="2518" actId="21"/>
          <ac:spMkLst>
            <pc:docMk/>
            <pc:sldMk cId="2019121297" sldId="281"/>
            <ac:spMk id="12" creationId="{DC1B8431-E242-4096-8A49-A24E6E65D00D}"/>
          </ac:spMkLst>
        </pc:spChg>
        <pc:spChg chg="del">
          <ac:chgData name="Iván Ricardo Diaz Gamarra" userId="ae4fc6c3-ce70-4a1d-a933-57aa5f1e2759" providerId="ADAL" clId="{50256C0B-4B19-4AD2-9C12-47CC637CBBBC}" dt="2021-01-23T18:02:07.993" v="2518" actId="21"/>
          <ac:spMkLst>
            <pc:docMk/>
            <pc:sldMk cId="2019121297" sldId="281"/>
            <ac:spMk id="13" creationId="{5527F135-456E-444F-80EC-03FFA695D15E}"/>
          </ac:spMkLst>
        </pc:spChg>
        <pc:spChg chg="del">
          <ac:chgData name="Iván Ricardo Diaz Gamarra" userId="ae4fc6c3-ce70-4a1d-a933-57aa5f1e2759" providerId="ADAL" clId="{50256C0B-4B19-4AD2-9C12-47CC637CBBBC}" dt="2021-01-23T18:02:07.993" v="2518" actId="21"/>
          <ac:spMkLst>
            <pc:docMk/>
            <pc:sldMk cId="2019121297" sldId="281"/>
            <ac:spMk id="14" creationId="{F186865A-7AFC-497F-A764-89146B1C6327}"/>
          </ac:spMkLst>
        </pc:spChg>
        <pc:picChg chg="add mod">
          <ac:chgData name="Iván Ricardo Diaz Gamarra" userId="ae4fc6c3-ce70-4a1d-a933-57aa5f1e2759" providerId="ADAL" clId="{50256C0B-4B19-4AD2-9C12-47CC637CBBBC}" dt="2021-01-23T18:02:19.039" v="2520" actId="1076"/>
          <ac:picMkLst>
            <pc:docMk/>
            <pc:sldMk cId="2019121297" sldId="281"/>
            <ac:picMk id="4" creationId="{9AC58A5E-B159-465A-94D4-F6318AA998FE}"/>
          </ac:picMkLst>
        </pc:picChg>
        <pc:cxnChg chg="del">
          <ac:chgData name="Iván Ricardo Diaz Gamarra" userId="ae4fc6c3-ce70-4a1d-a933-57aa5f1e2759" providerId="ADAL" clId="{50256C0B-4B19-4AD2-9C12-47CC637CBBBC}" dt="2021-01-23T18:02:07.993" v="2518" actId="21"/>
          <ac:cxnSpMkLst>
            <pc:docMk/>
            <pc:sldMk cId="2019121297" sldId="281"/>
            <ac:cxnSpMk id="6" creationId="{7C7DCE54-1995-4B5F-994E-A0A7845D20A7}"/>
          </ac:cxnSpMkLst>
        </pc:cxnChg>
        <pc:cxnChg chg="del">
          <ac:chgData name="Iván Ricardo Diaz Gamarra" userId="ae4fc6c3-ce70-4a1d-a933-57aa5f1e2759" providerId="ADAL" clId="{50256C0B-4B19-4AD2-9C12-47CC637CBBBC}" dt="2021-01-23T18:02:07.993" v="2518" actId="21"/>
          <ac:cxnSpMkLst>
            <pc:docMk/>
            <pc:sldMk cId="2019121297" sldId="281"/>
            <ac:cxnSpMk id="8" creationId="{228BD97F-C795-4DE7-8F4F-9C64056FFC30}"/>
          </ac:cxnSpMkLst>
        </pc:cxnChg>
        <pc:cxnChg chg="del">
          <ac:chgData name="Iván Ricardo Diaz Gamarra" userId="ae4fc6c3-ce70-4a1d-a933-57aa5f1e2759" providerId="ADAL" clId="{50256C0B-4B19-4AD2-9C12-47CC637CBBBC}" dt="2021-01-23T18:02:07.993" v="2518" actId="21"/>
          <ac:cxnSpMkLst>
            <pc:docMk/>
            <pc:sldMk cId="2019121297" sldId="281"/>
            <ac:cxnSpMk id="9" creationId="{83C5F72D-C58D-47A7-9555-1FB11AD12141}"/>
          </ac:cxnSpMkLst>
        </pc:cxnChg>
        <pc:cxnChg chg="del">
          <ac:chgData name="Iván Ricardo Diaz Gamarra" userId="ae4fc6c3-ce70-4a1d-a933-57aa5f1e2759" providerId="ADAL" clId="{50256C0B-4B19-4AD2-9C12-47CC637CBBBC}" dt="2021-01-23T18:02:07.993" v="2518" actId="21"/>
          <ac:cxnSpMkLst>
            <pc:docMk/>
            <pc:sldMk cId="2019121297" sldId="281"/>
            <ac:cxnSpMk id="10" creationId="{50674A5F-80DA-497C-945B-743A3B3383B5}"/>
          </ac:cxnSpMkLst>
        </pc:cxnChg>
        <pc:cxnChg chg="del">
          <ac:chgData name="Iván Ricardo Diaz Gamarra" userId="ae4fc6c3-ce70-4a1d-a933-57aa5f1e2759" providerId="ADAL" clId="{50256C0B-4B19-4AD2-9C12-47CC637CBBBC}" dt="2021-01-23T18:02:07.993" v="2518" actId="21"/>
          <ac:cxnSpMkLst>
            <pc:docMk/>
            <pc:sldMk cId="2019121297" sldId="281"/>
            <ac:cxnSpMk id="15" creationId="{DF63200C-8386-4144-82F5-AAECAA86EA9B}"/>
          </ac:cxnSpMkLst>
        </pc:cxnChg>
        <pc:cxnChg chg="del">
          <ac:chgData name="Iván Ricardo Diaz Gamarra" userId="ae4fc6c3-ce70-4a1d-a933-57aa5f1e2759" providerId="ADAL" clId="{50256C0B-4B19-4AD2-9C12-47CC637CBBBC}" dt="2021-01-23T18:02:07.993" v="2518" actId="21"/>
          <ac:cxnSpMkLst>
            <pc:docMk/>
            <pc:sldMk cId="2019121297" sldId="281"/>
            <ac:cxnSpMk id="16" creationId="{C71FDA60-81D6-4AC8-948A-4FF02339AC3A}"/>
          </ac:cxnSpMkLst>
        </pc:cxnChg>
        <pc:cxnChg chg="del mod">
          <ac:chgData name="Iván Ricardo Diaz Gamarra" userId="ae4fc6c3-ce70-4a1d-a933-57aa5f1e2759" providerId="ADAL" clId="{50256C0B-4B19-4AD2-9C12-47CC637CBBBC}" dt="2021-01-23T18:02:07.993" v="2518" actId="21"/>
          <ac:cxnSpMkLst>
            <pc:docMk/>
            <pc:sldMk cId="2019121297" sldId="281"/>
            <ac:cxnSpMk id="17" creationId="{1FBF7D0D-E3CA-4BA2-B9B0-93E3E6ADC1E5}"/>
          </ac:cxnSpMkLst>
        </pc:cxnChg>
      </pc:sldChg>
      <pc:sldChg chg="addSp delSp modSp add del mod">
        <pc:chgData name="Iván Ricardo Diaz Gamarra" userId="ae4fc6c3-ce70-4a1d-a933-57aa5f1e2759" providerId="ADAL" clId="{50256C0B-4B19-4AD2-9C12-47CC637CBBBC}" dt="2021-01-23T18:02:40.506" v="2523" actId="1076"/>
        <pc:sldMkLst>
          <pc:docMk/>
          <pc:sldMk cId="1193881918" sldId="282"/>
        </pc:sldMkLst>
        <pc:spChg chg="del">
          <ac:chgData name="Iván Ricardo Diaz Gamarra" userId="ae4fc6c3-ce70-4a1d-a933-57aa5f1e2759" providerId="ADAL" clId="{50256C0B-4B19-4AD2-9C12-47CC637CBBBC}" dt="2021-01-23T18:02:27.042" v="2521" actId="21"/>
          <ac:spMkLst>
            <pc:docMk/>
            <pc:sldMk cId="1193881918" sldId="282"/>
            <ac:spMk id="13" creationId="{2253F273-ED06-46F2-8FEB-7C9F62AEABDD}"/>
          </ac:spMkLst>
        </pc:spChg>
        <pc:spChg chg="del">
          <ac:chgData name="Iván Ricardo Diaz Gamarra" userId="ae4fc6c3-ce70-4a1d-a933-57aa5f1e2759" providerId="ADAL" clId="{50256C0B-4B19-4AD2-9C12-47CC637CBBBC}" dt="2021-01-23T18:02:27.042" v="2521" actId="21"/>
          <ac:spMkLst>
            <pc:docMk/>
            <pc:sldMk cId="1193881918" sldId="282"/>
            <ac:spMk id="16" creationId="{C1EE1710-CF0F-4277-B1CA-FEBE004A7B1B}"/>
          </ac:spMkLst>
        </pc:spChg>
        <pc:spChg chg="del">
          <ac:chgData name="Iván Ricardo Diaz Gamarra" userId="ae4fc6c3-ce70-4a1d-a933-57aa5f1e2759" providerId="ADAL" clId="{50256C0B-4B19-4AD2-9C12-47CC637CBBBC}" dt="2021-01-23T18:02:27.042" v="2521" actId="21"/>
          <ac:spMkLst>
            <pc:docMk/>
            <pc:sldMk cId="1193881918" sldId="282"/>
            <ac:spMk id="17" creationId="{E0E33BE3-C1C5-40E5-B32C-1C47AA440055}"/>
          </ac:spMkLst>
        </pc:spChg>
        <pc:spChg chg="del">
          <ac:chgData name="Iván Ricardo Diaz Gamarra" userId="ae4fc6c3-ce70-4a1d-a933-57aa5f1e2759" providerId="ADAL" clId="{50256C0B-4B19-4AD2-9C12-47CC637CBBBC}" dt="2021-01-23T18:02:27.042" v="2521" actId="21"/>
          <ac:spMkLst>
            <pc:docMk/>
            <pc:sldMk cId="1193881918" sldId="282"/>
            <ac:spMk id="20" creationId="{2007527C-088A-463F-8C9F-6778C76990AD}"/>
          </ac:spMkLst>
        </pc:spChg>
        <pc:picChg chg="del">
          <ac:chgData name="Iván Ricardo Diaz Gamarra" userId="ae4fc6c3-ce70-4a1d-a933-57aa5f1e2759" providerId="ADAL" clId="{50256C0B-4B19-4AD2-9C12-47CC637CBBBC}" dt="2021-01-23T18:02:27.042" v="2521" actId="21"/>
          <ac:picMkLst>
            <pc:docMk/>
            <pc:sldMk cId="1193881918" sldId="282"/>
            <ac:picMk id="3" creationId="{7CF2022B-BA40-4F82-8783-DE76F56B8DF5}"/>
          </ac:picMkLst>
        </pc:picChg>
        <pc:picChg chg="add mod">
          <ac:chgData name="Iván Ricardo Diaz Gamarra" userId="ae4fc6c3-ce70-4a1d-a933-57aa5f1e2759" providerId="ADAL" clId="{50256C0B-4B19-4AD2-9C12-47CC637CBBBC}" dt="2021-01-23T18:02:40.506" v="2523" actId="1076"/>
          <ac:picMkLst>
            <pc:docMk/>
            <pc:sldMk cId="1193881918" sldId="282"/>
            <ac:picMk id="4" creationId="{FA42D17C-C0F8-4949-B1F2-00E74F0B2EEB}"/>
          </ac:picMkLst>
        </pc:picChg>
        <pc:cxnChg chg="del mod">
          <ac:chgData name="Iván Ricardo Diaz Gamarra" userId="ae4fc6c3-ce70-4a1d-a933-57aa5f1e2759" providerId="ADAL" clId="{50256C0B-4B19-4AD2-9C12-47CC637CBBBC}" dt="2021-01-23T18:02:27.042" v="2521" actId="21"/>
          <ac:cxnSpMkLst>
            <pc:docMk/>
            <pc:sldMk cId="1193881918" sldId="282"/>
            <ac:cxnSpMk id="21" creationId="{87D2C18E-9976-4704-BA00-1A6869067D30}"/>
          </ac:cxnSpMkLst>
        </pc:cxnChg>
        <pc:cxnChg chg="del">
          <ac:chgData name="Iván Ricardo Diaz Gamarra" userId="ae4fc6c3-ce70-4a1d-a933-57aa5f1e2759" providerId="ADAL" clId="{50256C0B-4B19-4AD2-9C12-47CC637CBBBC}" dt="2021-01-23T18:02:27.042" v="2521" actId="21"/>
          <ac:cxnSpMkLst>
            <pc:docMk/>
            <pc:sldMk cId="1193881918" sldId="282"/>
            <ac:cxnSpMk id="24" creationId="{5F1D6423-E9EE-4204-9144-E8198F241EC5}"/>
          </ac:cxnSpMkLst>
        </pc:cxnChg>
        <pc:cxnChg chg="del mod">
          <ac:chgData name="Iván Ricardo Diaz Gamarra" userId="ae4fc6c3-ce70-4a1d-a933-57aa5f1e2759" providerId="ADAL" clId="{50256C0B-4B19-4AD2-9C12-47CC637CBBBC}" dt="2021-01-23T18:02:27.042" v="2521" actId="21"/>
          <ac:cxnSpMkLst>
            <pc:docMk/>
            <pc:sldMk cId="1193881918" sldId="282"/>
            <ac:cxnSpMk id="25" creationId="{8F295B6E-0C6A-48D8-A0EF-634FDA91EA95}"/>
          </ac:cxnSpMkLst>
        </pc:cxnChg>
        <pc:cxnChg chg="del">
          <ac:chgData name="Iván Ricardo Diaz Gamarra" userId="ae4fc6c3-ce70-4a1d-a933-57aa5f1e2759" providerId="ADAL" clId="{50256C0B-4B19-4AD2-9C12-47CC637CBBBC}" dt="2021-01-23T18:02:27.042" v="2521" actId="21"/>
          <ac:cxnSpMkLst>
            <pc:docMk/>
            <pc:sldMk cId="1193881918" sldId="282"/>
            <ac:cxnSpMk id="27" creationId="{21F64F3C-41D9-47CB-B522-C68E159889AD}"/>
          </ac:cxnSpMkLst>
        </pc:cxnChg>
      </pc:sldChg>
      <pc:sldChg chg="addSp delSp modSp add del mod">
        <pc:chgData name="Iván Ricardo Diaz Gamarra" userId="ae4fc6c3-ce70-4a1d-a933-57aa5f1e2759" providerId="ADAL" clId="{50256C0B-4B19-4AD2-9C12-47CC637CBBBC}" dt="2021-01-23T18:02:57.084" v="2526" actId="1076"/>
        <pc:sldMkLst>
          <pc:docMk/>
          <pc:sldMk cId="3138175860" sldId="283"/>
        </pc:sldMkLst>
        <pc:spChg chg="del">
          <ac:chgData name="Iván Ricardo Diaz Gamarra" userId="ae4fc6c3-ce70-4a1d-a933-57aa5f1e2759" providerId="ADAL" clId="{50256C0B-4B19-4AD2-9C12-47CC637CBBBC}" dt="2021-01-23T18:02:47.021" v="2524" actId="21"/>
          <ac:spMkLst>
            <pc:docMk/>
            <pc:sldMk cId="3138175860" sldId="283"/>
            <ac:spMk id="3" creationId="{BC0972E9-8E06-429B-A0DC-341660C20338}"/>
          </ac:spMkLst>
        </pc:spChg>
        <pc:spChg chg="del">
          <ac:chgData name="Iván Ricardo Diaz Gamarra" userId="ae4fc6c3-ce70-4a1d-a933-57aa5f1e2759" providerId="ADAL" clId="{50256C0B-4B19-4AD2-9C12-47CC637CBBBC}" dt="2021-01-23T18:02:47.021" v="2524" actId="21"/>
          <ac:spMkLst>
            <pc:docMk/>
            <pc:sldMk cId="3138175860" sldId="283"/>
            <ac:spMk id="7" creationId="{38204029-A95D-400D-85E9-1669D89027B8}"/>
          </ac:spMkLst>
        </pc:spChg>
        <pc:spChg chg="del">
          <ac:chgData name="Iván Ricardo Diaz Gamarra" userId="ae4fc6c3-ce70-4a1d-a933-57aa5f1e2759" providerId="ADAL" clId="{50256C0B-4B19-4AD2-9C12-47CC637CBBBC}" dt="2021-01-23T18:02:47.021" v="2524" actId="21"/>
          <ac:spMkLst>
            <pc:docMk/>
            <pc:sldMk cId="3138175860" sldId="283"/>
            <ac:spMk id="13" creationId="{E0AEBBD3-09D6-4F47-AF1B-D652EF71111A}"/>
          </ac:spMkLst>
        </pc:spChg>
        <pc:spChg chg="del">
          <ac:chgData name="Iván Ricardo Diaz Gamarra" userId="ae4fc6c3-ce70-4a1d-a933-57aa5f1e2759" providerId="ADAL" clId="{50256C0B-4B19-4AD2-9C12-47CC637CBBBC}" dt="2021-01-23T18:02:47.021" v="2524" actId="21"/>
          <ac:spMkLst>
            <pc:docMk/>
            <pc:sldMk cId="3138175860" sldId="283"/>
            <ac:spMk id="16" creationId="{22D345DD-68ED-4DC2-AE8D-0E860E86B02C}"/>
          </ac:spMkLst>
        </pc:spChg>
        <pc:spChg chg="del">
          <ac:chgData name="Iván Ricardo Diaz Gamarra" userId="ae4fc6c3-ce70-4a1d-a933-57aa5f1e2759" providerId="ADAL" clId="{50256C0B-4B19-4AD2-9C12-47CC637CBBBC}" dt="2021-01-23T18:02:47.021" v="2524" actId="21"/>
          <ac:spMkLst>
            <pc:docMk/>
            <pc:sldMk cId="3138175860" sldId="283"/>
            <ac:spMk id="17" creationId="{787B8CF1-212D-4974-B182-9A1739E10BCB}"/>
          </ac:spMkLst>
        </pc:spChg>
        <pc:picChg chg="add mod">
          <ac:chgData name="Iván Ricardo Diaz Gamarra" userId="ae4fc6c3-ce70-4a1d-a933-57aa5f1e2759" providerId="ADAL" clId="{50256C0B-4B19-4AD2-9C12-47CC637CBBBC}" dt="2021-01-23T18:02:57.084" v="2526" actId="1076"/>
          <ac:picMkLst>
            <pc:docMk/>
            <pc:sldMk cId="3138175860" sldId="283"/>
            <ac:picMk id="4" creationId="{3F7984BC-13C7-489C-9603-60B1290B7E0A}"/>
          </ac:picMkLst>
        </pc:picChg>
        <pc:cxnChg chg="del mod">
          <ac:chgData name="Iván Ricardo Diaz Gamarra" userId="ae4fc6c3-ce70-4a1d-a933-57aa5f1e2759" providerId="ADAL" clId="{50256C0B-4B19-4AD2-9C12-47CC637CBBBC}" dt="2021-01-23T18:02:47.021" v="2524" actId="21"/>
          <ac:cxnSpMkLst>
            <pc:docMk/>
            <pc:sldMk cId="3138175860" sldId="283"/>
            <ac:cxnSpMk id="20" creationId="{726548D2-7B6D-4E87-83C8-A7A3F6E9C4C4}"/>
          </ac:cxnSpMkLst>
        </pc:cxnChg>
        <pc:cxnChg chg="del">
          <ac:chgData name="Iván Ricardo Diaz Gamarra" userId="ae4fc6c3-ce70-4a1d-a933-57aa5f1e2759" providerId="ADAL" clId="{50256C0B-4B19-4AD2-9C12-47CC637CBBBC}" dt="2021-01-23T18:02:47.021" v="2524" actId="21"/>
          <ac:cxnSpMkLst>
            <pc:docMk/>
            <pc:sldMk cId="3138175860" sldId="283"/>
            <ac:cxnSpMk id="21" creationId="{76AC0EA3-A426-4C27-B19A-9692C207060A}"/>
          </ac:cxnSpMkLst>
        </pc:cxnChg>
        <pc:cxnChg chg="del mod">
          <ac:chgData name="Iván Ricardo Diaz Gamarra" userId="ae4fc6c3-ce70-4a1d-a933-57aa5f1e2759" providerId="ADAL" clId="{50256C0B-4B19-4AD2-9C12-47CC637CBBBC}" dt="2021-01-23T18:02:47.021" v="2524" actId="21"/>
          <ac:cxnSpMkLst>
            <pc:docMk/>
            <pc:sldMk cId="3138175860" sldId="283"/>
            <ac:cxnSpMk id="24" creationId="{92E32DFD-C580-4A99-9675-03990A581999}"/>
          </ac:cxnSpMkLst>
        </pc:cxnChg>
      </pc:sldChg>
      <pc:sldChg chg="addSp delSp modSp add del mod">
        <pc:chgData name="Iván Ricardo Diaz Gamarra" userId="ae4fc6c3-ce70-4a1d-a933-57aa5f1e2759" providerId="ADAL" clId="{50256C0B-4B19-4AD2-9C12-47CC637CBBBC}" dt="2021-01-23T18:03:27.230" v="2530" actId="1076"/>
        <pc:sldMkLst>
          <pc:docMk/>
          <pc:sldMk cId="119810128" sldId="284"/>
        </pc:sldMkLst>
        <pc:spChg chg="del">
          <ac:chgData name="Iván Ricardo Diaz Gamarra" userId="ae4fc6c3-ce70-4a1d-a933-57aa5f1e2759" providerId="ADAL" clId="{50256C0B-4B19-4AD2-9C12-47CC637CBBBC}" dt="2021-01-23T18:03:18.112" v="2528" actId="21"/>
          <ac:spMkLst>
            <pc:docMk/>
            <pc:sldMk cId="119810128" sldId="284"/>
            <ac:spMk id="24" creationId="{E2C7BEAB-DD65-4EE8-8328-688F2C9814B7}"/>
          </ac:spMkLst>
        </pc:spChg>
        <pc:picChg chg="add mod">
          <ac:chgData name="Iván Ricardo Diaz Gamarra" userId="ae4fc6c3-ce70-4a1d-a933-57aa5f1e2759" providerId="ADAL" clId="{50256C0B-4B19-4AD2-9C12-47CC637CBBBC}" dt="2021-01-23T18:03:27.230" v="2530" actId="1076"/>
          <ac:picMkLst>
            <pc:docMk/>
            <pc:sldMk cId="119810128" sldId="284"/>
            <ac:picMk id="3" creationId="{76E3993F-D5D9-4EA2-B545-151E84B9C067}"/>
          </ac:picMkLst>
        </pc:picChg>
        <pc:picChg chg="del mod modCrop">
          <ac:chgData name="Iván Ricardo Diaz Gamarra" userId="ae4fc6c3-ce70-4a1d-a933-57aa5f1e2759" providerId="ADAL" clId="{50256C0B-4B19-4AD2-9C12-47CC637CBBBC}" dt="2021-01-23T18:03:18.112" v="2528" actId="21"/>
          <ac:picMkLst>
            <pc:docMk/>
            <pc:sldMk cId="119810128" sldId="284"/>
            <ac:picMk id="12" creationId="{604B6EC0-42CA-4FDB-8DE8-B21C9D49F75C}"/>
          </ac:picMkLst>
        </pc:picChg>
        <pc:cxnChg chg="del">
          <ac:chgData name="Iván Ricardo Diaz Gamarra" userId="ae4fc6c3-ce70-4a1d-a933-57aa5f1e2759" providerId="ADAL" clId="{50256C0B-4B19-4AD2-9C12-47CC637CBBBC}" dt="2021-01-23T18:03:18.112" v="2528" actId="21"/>
          <ac:cxnSpMkLst>
            <pc:docMk/>
            <pc:sldMk cId="119810128" sldId="284"/>
            <ac:cxnSpMk id="17" creationId="{9BAB36B4-3BBE-4E1A-84E6-4DCD5BC8461B}"/>
          </ac:cxnSpMkLst>
        </pc:cxnChg>
      </pc:sldChg>
      <pc:sldChg chg="modSp mod">
        <pc:chgData name="Iván Ricardo Diaz Gamarra" userId="ae4fc6c3-ce70-4a1d-a933-57aa5f1e2759" providerId="ADAL" clId="{50256C0B-4B19-4AD2-9C12-47CC637CBBBC}" dt="2021-01-23T17:49:05.943" v="2479" actId="27636"/>
        <pc:sldMkLst>
          <pc:docMk/>
          <pc:sldMk cId="4242877780" sldId="287"/>
        </pc:sldMkLst>
        <pc:spChg chg="mod">
          <ac:chgData name="Iván Ricardo Diaz Gamarra" userId="ae4fc6c3-ce70-4a1d-a933-57aa5f1e2759" providerId="ADAL" clId="{50256C0B-4B19-4AD2-9C12-47CC637CBBBC}" dt="2021-01-23T17:49:05.943" v="2479" actId="27636"/>
          <ac:spMkLst>
            <pc:docMk/>
            <pc:sldMk cId="4242877780" sldId="287"/>
            <ac:spMk id="3" creationId="{6FA6A538-E0DA-4F52-AE6B-8BA54758FC07}"/>
          </ac:spMkLst>
        </pc:spChg>
      </pc:sldChg>
      <pc:sldChg chg="modSp mod">
        <pc:chgData name="Iván Ricardo Diaz Gamarra" userId="ae4fc6c3-ce70-4a1d-a933-57aa5f1e2759" providerId="ADAL" clId="{50256C0B-4B19-4AD2-9C12-47CC637CBBBC}" dt="2021-01-23T17:39:27.257" v="2473" actId="20577"/>
        <pc:sldMkLst>
          <pc:docMk/>
          <pc:sldMk cId="3702490419" sldId="289"/>
        </pc:sldMkLst>
        <pc:spChg chg="mod">
          <ac:chgData name="Iván Ricardo Diaz Gamarra" userId="ae4fc6c3-ce70-4a1d-a933-57aa5f1e2759" providerId="ADAL" clId="{50256C0B-4B19-4AD2-9C12-47CC637CBBBC}" dt="2021-01-23T17:39:27.257" v="2473" actId="20577"/>
          <ac:spMkLst>
            <pc:docMk/>
            <pc:sldMk cId="3702490419" sldId="289"/>
            <ac:spMk id="3" creationId="{C845DE3B-86CA-471A-A1AC-42E771742567}"/>
          </ac:spMkLst>
        </pc:spChg>
      </pc:sldChg>
      <pc:sldChg chg="del">
        <pc:chgData name="Iván Ricardo Diaz Gamarra" userId="ae4fc6c3-ce70-4a1d-a933-57aa5f1e2759" providerId="ADAL" clId="{50256C0B-4B19-4AD2-9C12-47CC637CBBBC}" dt="2021-01-24T19:30:23.148" v="2629" actId="47"/>
        <pc:sldMkLst>
          <pc:docMk/>
          <pc:sldMk cId="3808498370" sldId="296"/>
        </pc:sldMkLst>
      </pc:sldChg>
      <pc:sldChg chg="addSp delSp modSp add mod setBg">
        <pc:chgData name="Iván Ricardo Diaz Gamarra" userId="ae4fc6c3-ce70-4a1d-a933-57aa5f1e2759" providerId="ADAL" clId="{50256C0B-4B19-4AD2-9C12-47CC637CBBBC}" dt="2021-01-24T19:32:08.542" v="2639" actId="26606"/>
        <pc:sldMkLst>
          <pc:docMk/>
          <pc:sldMk cId="1587802996" sldId="301"/>
        </pc:sldMkLst>
        <pc:spChg chg="mod ord">
          <ac:chgData name="Iván Ricardo Diaz Gamarra" userId="ae4fc6c3-ce70-4a1d-a933-57aa5f1e2759" providerId="ADAL" clId="{50256C0B-4B19-4AD2-9C12-47CC637CBBBC}" dt="2021-01-24T19:32:08.542" v="2639" actId="26606"/>
          <ac:spMkLst>
            <pc:docMk/>
            <pc:sldMk cId="1587802996" sldId="301"/>
            <ac:spMk id="2" creationId="{3769C3AA-70C6-4B8A-9932-89EADCA10822}"/>
          </ac:spMkLst>
        </pc:spChg>
        <pc:spChg chg="add">
          <ac:chgData name="Iván Ricardo Diaz Gamarra" userId="ae4fc6c3-ce70-4a1d-a933-57aa5f1e2759" providerId="ADAL" clId="{50256C0B-4B19-4AD2-9C12-47CC637CBBBC}" dt="2021-01-24T19:32:08.542" v="2639" actId="26606"/>
          <ac:spMkLst>
            <pc:docMk/>
            <pc:sldMk cId="1587802996" sldId="301"/>
            <ac:spMk id="10" creationId="{A078A52F-85EA-4C0B-962B-D9D9DD4DD78C}"/>
          </ac:spMkLst>
        </pc:spChg>
        <pc:spChg chg="add">
          <ac:chgData name="Iván Ricardo Diaz Gamarra" userId="ae4fc6c3-ce70-4a1d-a933-57aa5f1e2759" providerId="ADAL" clId="{50256C0B-4B19-4AD2-9C12-47CC637CBBBC}" dt="2021-01-24T19:32:08.542" v="2639" actId="26606"/>
          <ac:spMkLst>
            <pc:docMk/>
            <pc:sldMk cId="1587802996" sldId="301"/>
            <ac:spMk id="12" creationId="{919797D5-5700-4683-B30A-5B4D56CB8270}"/>
          </ac:spMkLst>
        </pc:spChg>
        <pc:spChg chg="add">
          <ac:chgData name="Iván Ricardo Diaz Gamarra" userId="ae4fc6c3-ce70-4a1d-a933-57aa5f1e2759" providerId="ADAL" clId="{50256C0B-4B19-4AD2-9C12-47CC637CBBBC}" dt="2021-01-24T19:32:08.542" v="2639" actId="26606"/>
          <ac:spMkLst>
            <pc:docMk/>
            <pc:sldMk cId="1587802996" sldId="301"/>
            <ac:spMk id="14" creationId="{4856A7B9-9801-42EC-A4C9-7E22A56EF53D}"/>
          </ac:spMkLst>
        </pc:spChg>
        <pc:spChg chg="add">
          <ac:chgData name="Iván Ricardo Diaz Gamarra" userId="ae4fc6c3-ce70-4a1d-a933-57aa5f1e2759" providerId="ADAL" clId="{50256C0B-4B19-4AD2-9C12-47CC637CBBBC}" dt="2021-01-24T19:32:08.542" v="2639" actId="26606"/>
          <ac:spMkLst>
            <pc:docMk/>
            <pc:sldMk cId="1587802996" sldId="301"/>
            <ac:spMk id="16" creationId="{8AD54DB8-C150-4290-85D6-F5B0262BFEEF}"/>
          </ac:spMkLst>
        </pc:spChg>
        <pc:spChg chg="add">
          <ac:chgData name="Iván Ricardo Diaz Gamarra" userId="ae4fc6c3-ce70-4a1d-a933-57aa5f1e2759" providerId="ADAL" clId="{50256C0B-4B19-4AD2-9C12-47CC637CBBBC}" dt="2021-01-24T19:32:08.542" v="2639" actId="26606"/>
          <ac:spMkLst>
            <pc:docMk/>
            <pc:sldMk cId="1587802996" sldId="301"/>
            <ac:spMk id="18" creationId="{379F11E2-8BA5-4C5C-AE7C-361E5EA011FF}"/>
          </ac:spMkLst>
        </pc:spChg>
        <pc:spChg chg="add">
          <ac:chgData name="Iván Ricardo Diaz Gamarra" userId="ae4fc6c3-ce70-4a1d-a933-57aa5f1e2759" providerId="ADAL" clId="{50256C0B-4B19-4AD2-9C12-47CC637CBBBC}" dt="2021-01-24T19:32:08.542" v="2639" actId="26606"/>
          <ac:spMkLst>
            <pc:docMk/>
            <pc:sldMk cId="1587802996" sldId="301"/>
            <ac:spMk id="20" creationId="{7C00E1DA-EC7C-40FC-95E3-11FDCD2E4291}"/>
          </ac:spMkLst>
        </pc:spChg>
        <pc:spChg chg="del">
          <ac:chgData name="Iván Ricardo Diaz Gamarra" userId="ae4fc6c3-ce70-4a1d-a933-57aa5f1e2759" providerId="ADAL" clId="{50256C0B-4B19-4AD2-9C12-47CC637CBBBC}" dt="2021-01-24T19:31:51.730" v="2631" actId="478"/>
          <ac:spMkLst>
            <pc:docMk/>
            <pc:sldMk cId="1587802996" sldId="301"/>
            <ac:spMk id="22" creationId="{5791F8DF-B596-4F63-92A1-5D78CB05A529}"/>
          </ac:spMkLst>
        </pc:spChg>
        <pc:spChg chg="del">
          <ac:chgData name="Iván Ricardo Diaz Gamarra" userId="ae4fc6c3-ce70-4a1d-a933-57aa5f1e2759" providerId="ADAL" clId="{50256C0B-4B19-4AD2-9C12-47CC637CBBBC}" dt="2021-01-24T19:31:51.730" v="2631" actId="478"/>
          <ac:spMkLst>
            <pc:docMk/>
            <pc:sldMk cId="1587802996" sldId="301"/>
            <ac:spMk id="23" creationId="{F5B90852-56EB-4D18-A208-BCED4A2B9647}"/>
          </ac:spMkLst>
        </pc:spChg>
        <pc:grpChg chg="add">
          <ac:chgData name="Iván Ricardo Diaz Gamarra" userId="ae4fc6c3-ce70-4a1d-a933-57aa5f1e2759" providerId="ADAL" clId="{50256C0B-4B19-4AD2-9C12-47CC637CBBBC}" dt="2021-01-24T19:32:08.542" v="2639" actId="26606"/>
          <ac:grpSpMkLst>
            <pc:docMk/>
            <pc:sldMk cId="1587802996" sldId="301"/>
            <ac:grpSpMk id="7" creationId="{9A421166-2996-41A7-B094-AE5316F347DD}"/>
          </ac:grpSpMkLst>
        </pc:grpChg>
        <pc:picChg chg="del">
          <ac:chgData name="Iván Ricardo Diaz Gamarra" userId="ae4fc6c3-ce70-4a1d-a933-57aa5f1e2759" providerId="ADAL" clId="{50256C0B-4B19-4AD2-9C12-47CC637CBBBC}" dt="2021-01-24T19:31:51.730" v="2631" actId="478"/>
          <ac:picMkLst>
            <pc:docMk/>
            <pc:sldMk cId="1587802996" sldId="301"/>
            <ac:picMk id="3" creationId="{C77AAF2C-0DFA-47CA-BE73-EC9D13409CE6}"/>
          </ac:picMkLst>
        </pc:picChg>
        <pc:picChg chg="add mod">
          <ac:chgData name="Iván Ricardo Diaz Gamarra" userId="ae4fc6c3-ce70-4a1d-a933-57aa5f1e2759" providerId="ADAL" clId="{50256C0B-4B19-4AD2-9C12-47CC637CBBBC}" dt="2021-01-24T19:32:08.542" v="2639" actId="26606"/>
          <ac:picMkLst>
            <pc:docMk/>
            <pc:sldMk cId="1587802996" sldId="301"/>
            <ac:picMk id="5" creationId="{91EA4E53-4B59-4F6B-AF63-2058B0D6A330}"/>
          </ac:picMkLst>
        </pc:picChg>
      </pc:sldChg>
      <pc:sldChg chg="addSp delSp modSp add del mod">
        <pc:chgData name="Iván Ricardo Diaz Gamarra" userId="ae4fc6c3-ce70-4a1d-a933-57aa5f1e2759" providerId="ADAL" clId="{50256C0B-4B19-4AD2-9C12-47CC637CBBBC}" dt="2021-01-24T19:50:25.265" v="2660"/>
        <pc:sldMkLst>
          <pc:docMk/>
          <pc:sldMk cId="862913753" sldId="302"/>
        </pc:sldMkLst>
        <pc:spChg chg="add del">
          <ac:chgData name="Iván Ricardo Diaz Gamarra" userId="ae4fc6c3-ce70-4a1d-a933-57aa5f1e2759" providerId="ADAL" clId="{50256C0B-4B19-4AD2-9C12-47CC637CBBBC}" dt="2021-01-24T19:50:24.524" v="2659" actId="478"/>
          <ac:spMkLst>
            <pc:docMk/>
            <pc:sldMk cId="862913753" sldId="302"/>
            <ac:spMk id="3" creationId="{B1C820F8-C8B7-423D-B46C-833D583DAA5B}"/>
          </ac:spMkLst>
        </pc:spChg>
        <pc:spChg chg="add del mod">
          <ac:chgData name="Iván Ricardo Diaz Gamarra" userId="ae4fc6c3-ce70-4a1d-a933-57aa5f1e2759" providerId="ADAL" clId="{50256C0B-4B19-4AD2-9C12-47CC637CBBBC}" dt="2021-01-24T19:50:24.524" v="2659" actId="478"/>
          <ac:spMkLst>
            <pc:docMk/>
            <pc:sldMk cId="862913753" sldId="302"/>
            <ac:spMk id="6" creationId="{ED425A42-73C1-4A23-A1E8-5F65482214B0}"/>
          </ac:spMkLst>
        </pc:spChg>
        <pc:graphicFrameChg chg="add del">
          <ac:chgData name="Iván Ricardo Diaz Gamarra" userId="ae4fc6c3-ce70-4a1d-a933-57aa5f1e2759" providerId="ADAL" clId="{50256C0B-4B19-4AD2-9C12-47CC637CBBBC}" dt="2021-01-24T19:50:24.524" v="2659" actId="478"/>
          <ac:graphicFrameMkLst>
            <pc:docMk/>
            <pc:sldMk cId="862913753" sldId="302"/>
            <ac:graphicFrameMk id="5" creationId="{F934FB95-4187-4948-9179-181644385958}"/>
          </ac:graphicFrameMkLst>
        </pc:graphicFrameChg>
      </pc:sldChg>
      <pc:sldChg chg="addSp delSp modSp add mod">
        <pc:chgData name="Iván Ricardo Diaz Gamarra" userId="ae4fc6c3-ce70-4a1d-a933-57aa5f1e2759" providerId="ADAL" clId="{50256C0B-4B19-4AD2-9C12-47CC637CBBBC}" dt="2021-01-24T19:50:42.843" v="2669" actId="1076"/>
        <pc:sldMkLst>
          <pc:docMk/>
          <pc:sldMk cId="1997975824" sldId="302"/>
        </pc:sldMkLst>
        <pc:spChg chg="del">
          <ac:chgData name="Iván Ricardo Diaz Gamarra" userId="ae4fc6c3-ce70-4a1d-a933-57aa5f1e2759" providerId="ADAL" clId="{50256C0B-4B19-4AD2-9C12-47CC637CBBBC}" dt="2021-01-24T19:50:31.716" v="2663" actId="478"/>
          <ac:spMkLst>
            <pc:docMk/>
            <pc:sldMk cId="1997975824" sldId="302"/>
            <ac:spMk id="3" creationId="{B1C820F8-C8B7-423D-B46C-833D583DAA5B}"/>
          </ac:spMkLst>
        </pc:spChg>
        <pc:spChg chg="add del mod">
          <ac:chgData name="Iván Ricardo Diaz Gamarra" userId="ae4fc6c3-ce70-4a1d-a933-57aa5f1e2759" providerId="ADAL" clId="{50256C0B-4B19-4AD2-9C12-47CC637CBBBC}" dt="2021-01-24T19:50:33.374" v="2664" actId="478"/>
          <ac:spMkLst>
            <pc:docMk/>
            <pc:sldMk cId="1997975824" sldId="302"/>
            <ac:spMk id="6" creationId="{CA4C76F6-4BFC-463A-AD1A-5C4F3F4246D3}"/>
          </ac:spMkLst>
        </pc:spChg>
        <pc:graphicFrameChg chg="del">
          <ac:chgData name="Iván Ricardo Diaz Gamarra" userId="ae4fc6c3-ce70-4a1d-a933-57aa5f1e2759" providerId="ADAL" clId="{50256C0B-4B19-4AD2-9C12-47CC637CBBBC}" dt="2021-01-24T19:50:31.716" v="2663" actId="478"/>
          <ac:graphicFrameMkLst>
            <pc:docMk/>
            <pc:sldMk cId="1997975824" sldId="302"/>
            <ac:graphicFrameMk id="5" creationId="{F934FB95-4187-4948-9179-181644385958}"/>
          </ac:graphicFrameMkLst>
        </pc:graphicFrameChg>
        <pc:picChg chg="add mod">
          <ac:chgData name="Iván Ricardo Diaz Gamarra" userId="ae4fc6c3-ce70-4a1d-a933-57aa5f1e2759" providerId="ADAL" clId="{50256C0B-4B19-4AD2-9C12-47CC637CBBBC}" dt="2021-01-24T19:50:42.843" v="2669" actId="1076"/>
          <ac:picMkLst>
            <pc:docMk/>
            <pc:sldMk cId="1997975824" sldId="302"/>
            <ac:picMk id="8" creationId="{54549D0A-C03C-4C58-997A-B4989B40CD44}"/>
          </ac:picMkLst>
        </pc:picChg>
        <pc:picChg chg="del">
          <ac:chgData name="Iván Ricardo Diaz Gamarra" userId="ae4fc6c3-ce70-4a1d-a933-57aa5f1e2759" providerId="ADAL" clId="{50256C0B-4B19-4AD2-9C12-47CC637CBBBC}" dt="2021-01-24T19:50:31.716" v="2663" actId="478"/>
          <ac:picMkLst>
            <pc:docMk/>
            <pc:sldMk cId="1997975824" sldId="302"/>
            <ac:picMk id="9" creationId="{1423138B-1843-4760-8045-22E35F66F7EA}"/>
          </ac:picMkLst>
        </pc:picChg>
      </pc:sldChg>
      <pc:sldChg chg="add del">
        <pc:chgData name="Iván Ricardo Diaz Gamarra" userId="ae4fc6c3-ce70-4a1d-a933-57aa5f1e2759" providerId="ADAL" clId="{50256C0B-4B19-4AD2-9C12-47CC637CBBBC}" dt="2021-01-24T19:50:23.164" v="2657"/>
        <pc:sldMkLst>
          <pc:docMk/>
          <pc:sldMk cId="385414621" sldId="303"/>
        </pc:sldMkLst>
      </pc:sldChg>
    </pc:docChg>
  </pc:docChgLst>
  <pc:docChgLst>
    <pc:chgData name="Omar Steck Espinel Santamaria" userId="b396140f-ac90-4a04-ac4f-a7c9c245e84a" providerId="ADAL" clId="{3AAC2904-ABD1-4816-9198-540562A8B103}"/>
    <pc:docChg chg="undo custSel addSld delSld modSld">
      <pc:chgData name="Omar Steck Espinel Santamaria" userId="b396140f-ac90-4a04-ac4f-a7c9c245e84a" providerId="ADAL" clId="{3AAC2904-ABD1-4816-9198-540562A8B103}" dt="2021-01-25T05:20:52.143" v="6857" actId="20577"/>
      <pc:docMkLst>
        <pc:docMk/>
      </pc:docMkLst>
      <pc:sldChg chg="addSp delSp modSp mod setBg delDesignElem addCm delCm modCm chgLayout modNotesTx">
        <pc:chgData name="Omar Steck Espinel Santamaria" userId="b396140f-ac90-4a04-ac4f-a7c9c245e84a" providerId="ADAL" clId="{3AAC2904-ABD1-4816-9198-540562A8B103}" dt="2021-01-14T03:01:57.140" v="444" actId="26606"/>
        <pc:sldMkLst>
          <pc:docMk/>
          <pc:sldMk cId="2406273178" sldId="256"/>
        </pc:sldMkLst>
        <pc:spChg chg="mod ord">
          <ac:chgData name="Omar Steck Espinel Santamaria" userId="b396140f-ac90-4a04-ac4f-a7c9c245e84a" providerId="ADAL" clId="{3AAC2904-ABD1-4816-9198-540562A8B103}" dt="2021-01-14T01:47:47.215" v="396" actId="122"/>
          <ac:spMkLst>
            <pc:docMk/>
            <pc:sldMk cId="2406273178" sldId="256"/>
            <ac:spMk id="2" creationId="{00000000-0000-0000-0000-000000000000}"/>
          </ac:spMkLst>
        </pc:spChg>
        <pc:spChg chg="mod ord">
          <ac:chgData name="Omar Steck Espinel Santamaria" userId="b396140f-ac90-4a04-ac4f-a7c9c245e84a" providerId="ADAL" clId="{3AAC2904-ABD1-4816-9198-540562A8B103}" dt="2021-01-14T03:01:43.522" v="438" actId="26606"/>
          <ac:spMkLst>
            <pc:docMk/>
            <pc:sldMk cId="2406273178" sldId="256"/>
            <ac:spMk id="3" creationId="{00000000-0000-0000-0000-000000000000}"/>
          </ac:spMkLst>
        </pc:spChg>
        <pc:spChg chg="add del mod">
          <ac:chgData name="Omar Steck Espinel Santamaria" userId="b396140f-ac90-4a04-ac4f-a7c9c245e84a" providerId="ADAL" clId="{3AAC2904-ABD1-4816-9198-540562A8B103}" dt="2021-01-14T01:36:44.919" v="273" actId="6264"/>
          <ac:spMkLst>
            <pc:docMk/>
            <pc:sldMk cId="2406273178" sldId="256"/>
            <ac:spMk id="4" creationId="{A35559E7-756E-4D5F-868E-A36F7FC04F7F}"/>
          </ac:spMkLst>
        </pc:spChg>
        <pc:spChg chg="add del mod">
          <ac:chgData name="Omar Steck Espinel Santamaria" userId="b396140f-ac90-4a04-ac4f-a7c9c245e84a" providerId="ADAL" clId="{3AAC2904-ABD1-4816-9198-540562A8B103}" dt="2021-01-14T01:36:44.919" v="273" actId="6264"/>
          <ac:spMkLst>
            <pc:docMk/>
            <pc:sldMk cId="2406273178" sldId="256"/>
            <ac:spMk id="5" creationId="{70FA8366-5357-42A2-863A-1E6FE49C11A1}"/>
          </ac:spMkLst>
        </pc:spChg>
        <pc:spChg chg="add del">
          <ac:chgData name="Omar Steck Espinel Santamaria" userId="b396140f-ac90-4a04-ac4f-a7c9c245e84a" providerId="ADAL" clId="{3AAC2904-ABD1-4816-9198-540562A8B103}" dt="2021-01-14T03:01:56.162" v="443"/>
          <ac:spMkLst>
            <pc:docMk/>
            <pc:sldMk cId="2406273178" sldId="256"/>
            <ac:spMk id="6" creationId="{E9AA9F65-94B8-41A5-A7FF-23D2CFB116BB}"/>
          </ac:spMkLst>
        </pc:spChg>
        <pc:spChg chg="add del">
          <ac:chgData name="Omar Steck Espinel Santamaria" userId="b396140f-ac90-4a04-ac4f-a7c9c245e84a" providerId="ADAL" clId="{3AAC2904-ABD1-4816-9198-540562A8B103}" dt="2021-01-14T03:01:56.162" v="443"/>
          <ac:spMkLst>
            <pc:docMk/>
            <pc:sldMk cId="2406273178" sldId="256"/>
            <ac:spMk id="7" creationId="{7E8B0F8E-3F6C-4541-B9C1-774D80A08834}"/>
          </ac:spMkLst>
        </pc:spChg>
        <pc:spChg chg="add del">
          <ac:chgData name="Omar Steck Espinel Santamaria" userId="b396140f-ac90-4a04-ac4f-a7c9c245e84a" providerId="ADAL" clId="{3AAC2904-ABD1-4816-9198-540562A8B103}" dt="2021-01-13T23:02:24.436" v="256" actId="26606"/>
          <ac:spMkLst>
            <pc:docMk/>
            <pc:sldMk cId="2406273178" sldId="256"/>
            <ac:spMk id="8" creationId="{F7660A3D-94D7-4E5D-AE77-F2DEE49DF4EE}"/>
          </ac:spMkLst>
        </pc:spChg>
        <pc:spChg chg="add del">
          <ac:chgData name="Omar Steck Espinel Santamaria" userId="b396140f-ac90-4a04-ac4f-a7c9c245e84a" providerId="ADAL" clId="{3AAC2904-ABD1-4816-9198-540562A8B103}" dt="2021-01-14T03:01:56.162" v="443"/>
          <ac:spMkLst>
            <pc:docMk/>
            <pc:sldMk cId="2406273178" sldId="256"/>
            <ac:spMk id="9" creationId="{7A45F5BC-32D1-41CD-B270-C46F18CA1ACC}"/>
          </ac:spMkLst>
        </pc:spChg>
        <pc:spChg chg="add del">
          <ac:chgData name="Omar Steck Espinel Santamaria" userId="b396140f-ac90-4a04-ac4f-a7c9c245e84a" providerId="ADAL" clId="{3AAC2904-ABD1-4816-9198-540562A8B103}" dt="2021-01-13T23:02:24.436" v="256" actId="26606"/>
          <ac:spMkLst>
            <pc:docMk/>
            <pc:sldMk cId="2406273178" sldId="256"/>
            <ac:spMk id="10" creationId="{A44EB985-DC5C-4DAC-9D62-8DC7D0F25A8F}"/>
          </ac:spMkLst>
        </pc:spChg>
        <pc:spChg chg="add del">
          <ac:chgData name="Omar Steck Espinel Santamaria" userId="b396140f-ac90-4a04-ac4f-a7c9c245e84a" providerId="ADAL" clId="{3AAC2904-ABD1-4816-9198-540562A8B103}" dt="2021-01-14T03:01:56.162" v="443"/>
          <ac:spMkLst>
            <pc:docMk/>
            <pc:sldMk cId="2406273178" sldId="256"/>
            <ac:spMk id="11" creationId="{5BB74D4E-F243-4A10-813D-500A14025392}"/>
          </ac:spMkLst>
        </pc:spChg>
        <pc:spChg chg="add del">
          <ac:chgData name="Omar Steck Espinel Santamaria" userId="b396140f-ac90-4a04-ac4f-a7c9c245e84a" providerId="ADAL" clId="{3AAC2904-ABD1-4816-9198-540562A8B103}" dt="2021-01-13T23:02:24.436" v="256" actId="26606"/>
          <ac:spMkLst>
            <pc:docMk/>
            <pc:sldMk cId="2406273178" sldId="256"/>
            <ac:spMk id="12" creationId="{3FCB64ED-B050-4F57-8188-F233260082B0}"/>
          </ac:spMkLst>
        </pc:spChg>
        <pc:spChg chg="add del">
          <ac:chgData name="Omar Steck Espinel Santamaria" userId="b396140f-ac90-4a04-ac4f-a7c9c245e84a" providerId="ADAL" clId="{3AAC2904-ABD1-4816-9198-540562A8B103}" dt="2021-01-14T03:01:56.162" v="443"/>
          <ac:spMkLst>
            <pc:docMk/>
            <pc:sldMk cId="2406273178" sldId="256"/>
            <ac:spMk id="13" creationId="{1A59258C-AAC2-41CD-973C-7439B122A3FF}"/>
          </ac:spMkLst>
        </pc:spChg>
        <pc:spChg chg="add del">
          <ac:chgData name="Omar Steck Espinel Santamaria" userId="b396140f-ac90-4a04-ac4f-a7c9c245e84a" providerId="ADAL" clId="{3AAC2904-ABD1-4816-9198-540562A8B103}" dt="2021-01-13T23:02:24.436" v="256" actId="26606"/>
          <ac:spMkLst>
            <pc:docMk/>
            <pc:sldMk cId="2406273178" sldId="256"/>
            <ac:spMk id="14" creationId="{495E99FA-492C-4C5E-9893-0F326B1B69E1}"/>
          </ac:spMkLst>
        </pc:spChg>
        <pc:spChg chg="add del">
          <ac:chgData name="Omar Steck Espinel Santamaria" userId="b396140f-ac90-4a04-ac4f-a7c9c245e84a" providerId="ADAL" clId="{3AAC2904-ABD1-4816-9198-540562A8B103}" dt="2021-01-14T03:01:56.162" v="443"/>
          <ac:spMkLst>
            <pc:docMk/>
            <pc:sldMk cId="2406273178" sldId="256"/>
            <ac:spMk id="15" creationId="{54516B72-0116-42B2-82A2-B11218A36636}"/>
          </ac:spMkLst>
        </pc:spChg>
        <pc:spChg chg="add del">
          <ac:chgData name="Omar Steck Espinel Santamaria" userId="b396140f-ac90-4a04-ac4f-a7c9c245e84a" providerId="ADAL" clId="{3AAC2904-ABD1-4816-9198-540562A8B103}" dt="2021-01-13T23:02:24.436" v="256" actId="26606"/>
          <ac:spMkLst>
            <pc:docMk/>
            <pc:sldMk cId="2406273178" sldId="256"/>
            <ac:spMk id="16" creationId="{21566B89-C470-4C69-8689-38673C7B711E}"/>
          </ac:spMkLst>
        </pc:spChg>
        <pc:spChg chg="add del">
          <ac:chgData name="Omar Steck Espinel Santamaria" userId="b396140f-ac90-4a04-ac4f-a7c9c245e84a" providerId="ADAL" clId="{3AAC2904-ABD1-4816-9198-540562A8B103}" dt="2021-01-14T03:01:56.162" v="443"/>
          <ac:spMkLst>
            <pc:docMk/>
            <pc:sldMk cId="2406273178" sldId="256"/>
            <ac:spMk id="17" creationId="{7CDB507F-21B7-4C27-B0FC-D9C465C6DB44}"/>
          </ac:spMkLst>
        </pc:spChg>
        <pc:spChg chg="add del">
          <ac:chgData name="Omar Steck Espinel Santamaria" userId="b396140f-ac90-4a04-ac4f-a7c9c245e84a" providerId="ADAL" clId="{3AAC2904-ABD1-4816-9198-540562A8B103}" dt="2021-01-13T23:02:24.436" v="256" actId="26606"/>
          <ac:spMkLst>
            <pc:docMk/>
            <pc:sldMk cId="2406273178" sldId="256"/>
            <ac:spMk id="18" creationId="{040708B1-1822-4D0E-B3F8-BF6E36438E35}"/>
          </ac:spMkLst>
        </pc:spChg>
        <pc:spChg chg="add del">
          <ac:chgData name="Omar Steck Espinel Santamaria" userId="b396140f-ac90-4a04-ac4f-a7c9c245e84a" providerId="ADAL" clId="{3AAC2904-ABD1-4816-9198-540562A8B103}" dt="2021-01-14T03:01:56.162" v="443"/>
          <ac:spMkLst>
            <pc:docMk/>
            <pc:sldMk cId="2406273178" sldId="256"/>
            <ac:spMk id="19" creationId="{7AB1AE17-B7A3-4363-95CD-25441E2FF1F3}"/>
          </ac:spMkLst>
        </pc:spChg>
        <pc:spChg chg="add del">
          <ac:chgData name="Omar Steck Espinel Santamaria" userId="b396140f-ac90-4a04-ac4f-a7c9c245e84a" providerId="ADAL" clId="{3AAC2904-ABD1-4816-9198-540562A8B103}" dt="2021-01-13T23:02:24.436" v="256" actId="26606"/>
          <ac:spMkLst>
            <pc:docMk/>
            <pc:sldMk cId="2406273178" sldId="256"/>
            <ac:spMk id="20" creationId="{1EAB69CE-6296-4D71-8DB3-BF71FD5181C0}"/>
          </ac:spMkLst>
        </pc:spChg>
        <pc:spChg chg="add">
          <ac:chgData name="Omar Steck Espinel Santamaria" userId="b396140f-ac90-4a04-ac4f-a7c9c245e84a" providerId="ADAL" clId="{3AAC2904-ABD1-4816-9198-540562A8B103}" dt="2021-01-14T03:01:57.140" v="444" actId="26606"/>
          <ac:spMkLst>
            <pc:docMk/>
            <pc:sldMk cId="2406273178" sldId="256"/>
            <ac:spMk id="21" creationId="{F7660A3D-94D7-4E5D-AE77-F2DEE49DF4EE}"/>
          </ac:spMkLst>
        </pc:spChg>
        <pc:spChg chg="add del">
          <ac:chgData name="Omar Steck Espinel Santamaria" userId="b396140f-ac90-4a04-ac4f-a7c9c245e84a" providerId="ADAL" clId="{3AAC2904-ABD1-4816-9198-540562A8B103}" dt="2021-01-13T23:02:24.436" v="256" actId="26606"/>
          <ac:spMkLst>
            <pc:docMk/>
            <pc:sldMk cId="2406273178" sldId="256"/>
            <ac:spMk id="22" creationId="{45B34FBD-A817-4E6B-8CD9-1BCA9CB6730D}"/>
          </ac:spMkLst>
        </pc:spChg>
        <pc:spChg chg="add">
          <ac:chgData name="Omar Steck Espinel Santamaria" userId="b396140f-ac90-4a04-ac4f-a7c9c245e84a" providerId="ADAL" clId="{3AAC2904-ABD1-4816-9198-540562A8B103}" dt="2021-01-14T03:01:57.140" v="444" actId="26606"/>
          <ac:spMkLst>
            <pc:docMk/>
            <pc:sldMk cId="2406273178" sldId="256"/>
            <ac:spMk id="23" creationId="{A44EB985-DC5C-4DAC-9D62-8DC7D0F25A8F}"/>
          </ac:spMkLst>
        </pc:spChg>
        <pc:spChg chg="add del">
          <ac:chgData name="Omar Steck Espinel Santamaria" userId="b396140f-ac90-4a04-ac4f-a7c9c245e84a" providerId="ADAL" clId="{3AAC2904-ABD1-4816-9198-540562A8B103}" dt="2021-01-13T23:02:25.733" v="258" actId="26606"/>
          <ac:spMkLst>
            <pc:docMk/>
            <pc:sldMk cId="2406273178" sldId="256"/>
            <ac:spMk id="24" creationId="{DEA81853-BCE1-4B7C-922E-A502B7B5FDD6}"/>
          </ac:spMkLst>
        </pc:spChg>
        <pc:spChg chg="add del">
          <ac:chgData name="Omar Steck Espinel Santamaria" userId="b396140f-ac90-4a04-ac4f-a7c9c245e84a" providerId="ADAL" clId="{3AAC2904-ABD1-4816-9198-540562A8B103}" dt="2021-01-13T23:02:25.733" v="258" actId="26606"/>
          <ac:spMkLst>
            <pc:docMk/>
            <pc:sldMk cId="2406273178" sldId="256"/>
            <ac:spMk id="25" creationId="{4A53F3F5-328C-4AC3-B3C4-6A9D4C3D370C}"/>
          </ac:spMkLst>
        </pc:spChg>
        <pc:spChg chg="add del">
          <ac:chgData name="Omar Steck Espinel Santamaria" userId="b396140f-ac90-4a04-ac4f-a7c9c245e84a" providerId="ADAL" clId="{3AAC2904-ABD1-4816-9198-540562A8B103}" dt="2021-01-13T23:02:25.733" v="258" actId="26606"/>
          <ac:spMkLst>
            <pc:docMk/>
            <pc:sldMk cId="2406273178" sldId="256"/>
            <ac:spMk id="26" creationId="{60ECACBD-42EC-44A4-B0DE-2DEDB73E1301}"/>
          </ac:spMkLst>
        </pc:spChg>
        <pc:spChg chg="add del">
          <ac:chgData name="Omar Steck Espinel Santamaria" userId="b396140f-ac90-4a04-ac4f-a7c9c245e84a" providerId="ADAL" clId="{3AAC2904-ABD1-4816-9198-540562A8B103}" dt="2021-01-13T23:02:25.733" v="258" actId="26606"/>
          <ac:spMkLst>
            <pc:docMk/>
            <pc:sldMk cId="2406273178" sldId="256"/>
            <ac:spMk id="27" creationId="{9BBB5757-5277-4AC5-8E2C-46B13387BCA7}"/>
          </ac:spMkLst>
        </pc:spChg>
        <pc:spChg chg="add">
          <ac:chgData name="Omar Steck Espinel Santamaria" userId="b396140f-ac90-4a04-ac4f-a7c9c245e84a" providerId="ADAL" clId="{3AAC2904-ABD1-4816-9198-540562A8B103}" dt="2021-01-14T03:01:57.140" v="444" actId="26606"/>
          <ac:spMkLst>
            <pc:docMk/>
            <pc:sldMk cId="2406273178" sldId="256"/>
            <ac:spMk id="28" creationId="{3FCB64ED-B050-4F57-8188-F233260082B0}"/>
          </ac:spMkLst>
        </pc:spChg>
        <pc:spChg chg="add del">
          <ac:chgData name="Omar Steck Espinel Santamaria" userId="b396140f-ac90-4a04-ac4f-a7c9c245e84a" providerId="ADAL" clId="{3AAC2904-ABD1-4816-9198-540562A8B103}" dt="2021-01-13T23:02:28.917" v="260" actId="26606"/>
          <ac:spMkLst>
            <pc:docMk/>
            <pc:sldMk cId="2406273178" sldId="256"/>
            <ac:spMk id="29" creationId="{328C565D-A991-4381-AC37-76A58A4A128F}"/>
          </ac:spMkLst>
        </pc:spChg>
        <pc:spChg chg="add del">
          <ac:chgData name="Omar Steck Espinel Santamaria" userId="b396140f-ac90-4a04-ac4f-a7c9c245e84a" providerId="ADAL" clId="{3AAC2904-ABD1-4816-9198-540562A8B103}" dt="2021-01-13T23:02:28.917" v="260" actId="26606"/>
          <ac:spMkLst>
            <pc:docMk/>
            <pc:sldMk cId="2406273178" sldId="256"/>
            <ac:spMk id="30" creationId="{B7180431-F4DE-415D-BCBB-9316423C37C1}"/>
          </ac:spMkLst>
        </pc:spChg>
        <pc:spChg chg="add del">
          <ac:chgData name="Omar Steck Espinel Santamaria" userId="b396140f-ac90-4a04-ac4f-a7c9c245e84a" providerId="ADAL" clId="{3AAC2904-ABD1-4816-9198-540562A8B103}" dt="2021-01-13T23:02:28.917" v="260" actId="26606"/>
          <ac:spMkLst>
            <pc:docMk/>
            <pc:sldMk cId="2406273178" sldId="256"/>
            <ac:spMk id="31" creationId="{EEABD997-5EF9-4E9B-AFBB-F6DFAAF3ADF0}"/>
          </ac:spMkLst>
        </pc:spChg>
        <pc:spChg chg="add del">
          <ac:chgData name="Omar Steck Espinel Santamaria" userId="b396140f-ac90-4a04-ac4f-a7c9c245e84a" providerId="ADAL" clId="{3AAC2904-ABD1-4816-9198-540562A8B103}" dt="2021-01-13T23:02:28.917" v="260" actId="26606"/>
          <ac:spMkLst>
            <pc:docMk/>
            <pc:sldMk cId="2406273178" sldId="256"/>
            <ac:spMk id="32" creationId="{E9AB5EE6-A047-4B18-B998-D46DF3CC36FE}"/>
          </ac:spMkLst>
        </pc:spChg>
        <pc:spChg chg="add">
          <ac:chgData name="Omar Steck Espinel Santamaria" userId="b396140f-ac90-4a04-ac4f-a7c9c245e84a" providerId="ADAL" clId="{3AAC2904-ABD1-4816-9198-540562A8B103}" dt="2021-01-14T03:01:57.140" v="444" actId="26606"/>
          <ac:spMkLst>
            <pc:docMk/>
            <pc:sldMk cId="2406273178" sldId="256"/>
            <ac:spMk id="33" creationId="{495E99FA-492C-4C5E-9893-0F326B1B69E1}"/>
          </ac:spMkLst>
        </pc:spChg>
        <pc:spChg chg="add del">
          <ac:chgData name="Omar Steck Espinel Santamaria" userId="b396140f-ac90-4a04-ac4f-a7c9c245e84a" providerId="ADAL" clId="{3AAC2904-ABD1-4816-9198-540562A8B103}" dt="2021-01-13T23:02:30.274" v="262" actId="26606"/>
          <ac:spMkLst>
            <pc:docMk/>
            <pc:sldMk cId="2406273178" sldId="256"/>
            <ac:spMk id="34" creationId="{DEA81853-BCE1-4B7C-922E-A502B7B5FDD6}"/>
          </ac:spMkLst>
        </pc:spChg>
        <pc:spChg chg="add del">
          <ac:chgData name="Omar Steck Espinel Santamaria" userId="b396140f-ac90-4a04-ac4f-a7c9c245e84a" providerId="ADAL" clId="{3AAC2904-ABD1-4816-9198-540562A8B103}" dt="2021-01-13T23:02:30.274" v="262" actId="26606"/>
          <ac:spMkLst>
            <pc:docMk/>
            <pc:sldMk cId="2406273178" sldId="256"/>
            <ac:spMk id="35" creationId="{4A53F3F5-328C-4AC3-B3C4-6A9D4C3D370C}"/>
          </ac:spMkLst>
        </pc:spChg>
        <pc:spChg chg="add del">
          <ac:chgData name="Omar Steck Espinel Santamaria" userId="b396140f-ac90-4a04-ac4f-a7c9c245e84a" providerId="ADAL" clId="{3AAC2904-ABD1-4816-9198-540562A8B103}" dt="2021-01-13T23:02:30.274" v="262" actId="26606"/>
          <ac:spMkLst>
            <pc:docMk/>
            <pc:sldMk cId="2406273178" sldId="256"/>
            <ac:spMk id="36" creationId="{60ECACBD-42EC-44A4-B0DE-2DEDB73E1301}"/>
          </ac:spMkLst>
        </pc:spChg>
        <pc:spChg chg="add del">
          <ac:chgData name="Omar Steck Espinel Santamaria" userId="b396140f-ac90-4a04-ac4f-a7c9c245e84a" providerId="ADAL" clId="{3AAC2904-ABD1-4816-9198-540562A8B103}" dt="2021-01-13T23:02:30.274" v="262" actId="26606"/>
          <ac:spMkLst>
            <pc:docMk/>
            <pc:sldMk cId="2406273178" sldId="256"/>
            <ac:spMk id="37" creationId="{9BBB5757-5277-4AC5-8E2C-46B13387BCA7}"/>
          </ac:spMkLst>
        </pc:spChg>
        <pc:spChg chg="add">
          <ac:chgData name="Omar Steck Espinel Santamaria" userId="b396140f-ac90-4a04-ac4f-a7c9c245e84a" providerId="ADAL" clId="{3AAC2904-ABD1-4816-9198-540562A8B103}" dt="2021-01-14T03:01:57.140" v="444" actId="26606"/>
          <ac:spMkLst>
            <pc:docMk/>
            <pc:sldMk cId="2406273178" sldId="256"/>
            <ac:spMk id="38" creationId="{1A59258C-AAC2-41CD-973C-7439B122A3FF}"/>
          </ac:spMkLst>
        </pc:spChg>
        <pc:spChg chg="add del">
          <ac:chgData name="Omar Steck Espinel Santamaria" userId="b396140f-ac90-4a04-ac4f-a7c9c245e84a" providerId="ADAL" clId="{3AAC2904-ABD1-4816-9198-540562A8B103}" dt="2021-01-13T23:02:31.148" v="264" actId="26606"/>
          <ac:spMkLst>
            <pc:docMk/>
            <pc:sldMk cId="2406273178" sldId="256"/>
            <ac:spMk id="39" creationId="{328C565D-A991-4381-AC37-76A58A4A128F}"/>
          </ac:spMkLst>
        </pc:spChg>
        <pc:spChg chg="add del">
          <ac:chgData name="Omar Steck Espinel Santamaria" userId="b396140f-ac90-4a04-ac4f-a7c9c245e84a" providerId="ADAL" clId="{3AAC2904-ABD1-4816-9198-540562A8B103}" dt="2021-01-13T23:02:31.148" v="264" actId="26606"/>
          <ac:spMkLst>
            <pc:docMk/>
            <pc:sldMk cId="2406273178" sldId="256"/>
            <ac:spMk id="40" creationId="{B7180431-F4DE-415D-BCBB-9316423C37C1}"/>
          </ac:spMkLst>
        </pc:spChg>
        <pc:spChg chg="add del">
          <ac:chgData name="Omar Steck Espinel Santamaria" userId="b396140f-ac90-4a04-ac4f-a7c9c245e84a" providerId="ADAL" clId="{3AAC2904-ABD1-4816-9198-540562A8B103}" dt="2021-01-13T23:02:31.148" v="264" actId="26606"/>
          <ac:spMkLst>
            <pc:docMk/>
            <pc:sldMk cId="2406273178" sldId="256"/>
            <ac:spMk id="41" creationId="{EEABD997-5EF9-4E9B-AFBB-F6DFAAF3ADF0}"/>
          </ac:spMkLst>
        </pc:spChg>
        <pc:spChg chg="add del">
          <ac:chgData name="Omar Steck Espinel Santamaria" userId="b396140f-ac90-4a04-ac4f-a7c9c245e84a" providerId="ADAL" clId="{3AAC2904-ABD1-4816-9198-540562A8B103}" dt="2021-01-13T23:02:31.148" v="264" actId="26606"/>
          <ac:spMkLst>
            <pc:docMk/>
            <pc:sldMk cId="2406273178" sldId="256"/>
            <ac:spMk id="42" creationId="{E9AB5EE6-A047-4B18-B998-D46DF3CC36FE}"/>
          </ac:spMkLst>
        </pc:spChg>
        <pc:spChg chg="add">
          <ac:chgData name="Omar Steck Espinel Santamaria" userId="b396140f-ac90-4a04-ac4f-a7c9c245e84a" providerId="ADAL" clId="{3AAC2904-ABD1-4816-9198-540562A8B103}" dt="2021-01-14T03:01:57.140" v="444" actId="26606"/>
          <ac:spMkLst>
            <pc:docMk/>
            <pc:sldMk cId="2406273178" sldId="256"/>
            <ac:spMk id="43" creationId="{54516B72-0116-42B2-82A2-B11218A36636}"/>
          </ac:spMkLst>
        </pc:spChg>
        <pc:spChg chg="add del">
          <ac:chgData name="Omar Steck Espinel Santamaria" userId="b396140f-ac90-4a04-ac4f-a7c9c245e84a" providerId="ADAL" clId="{3AAC2904-ABD1-4816-9198-540562A8B103}" dt="2021-01-14T03:01:43.522" v="438" actId="26606"/>
          <ac:spMkLst>
            <pc:docMk/>
            <pc:sldMk cId="2406273178" sldId="256"/>
            <ac:spMk id="44" creationId="{F7660A3D-94D7-4E5D-AE77-F2DEE49DF4EE}"/>
          </ac:spMkLst>
        </pc:spChg>
        <pc:spChg chg="add del">
          <ac:chgData name="Omar Steck Espinel Santamaria" userId="b396140f-ac90-4a04-ac4f-a7c9c245e84a" providerId="ADAL" clId="{3AAC2904-ABD1-4816-9198-540562A8B103}" dt="2021-01-14T03:01:43.522" v="438" actId="26606"/>
          <ac:spMkLst>
            <pc:docMk/>
            <pc:sldMk cId="2406273178" sldId="256"/>
            <ac:spMk id="45" creationId="{A44EB985-DC5C-4DAC-9D62-8DC7D0F25A8F}"/>
          </ac:spMkLst>
        </pc:spChg>
        <pc:spChg chg="add del">
          <ac:chgData name="Omar Steck Espinel Santamaria" userId="b396140f-ac90-4a04-ac4f-a7c9c245e84a" providerId="ADAL" clId="{3AAC2904-ABD1-4816-9198-540562A8B103}" dt="2021-01-14T03:01:43.522" v="438" actId="26606"/>
          <ac:spMkLst>
            <pc:docMk/>
            <pc:sldMk cId="2406273178" sldId="256"/>
            <ac:spMk id="46" creationId="{3FCB64ED-B050-4F57-8188-F233260082B0}"/>
          </ac:spMkLst>
        </pc:spChg>
        <pc:spChg chg="add del">
          <ac:chgData name="Omar Steck Espinel Santamaria" userId="b396140f-ac90-4a04-ac4f-a7c9c245e84a" providerId="ADAL" clId="{3AAC2904-ABD1-4816-9198-540562A8B103}" dt="2021-01-14T03:01:43.522" v="438" actId="26606"/>
          <ac:spMkLst>
            <pc:docMk/>
            <pc:sldMk cId="2406273178" sldId="256"/>
            <ac:spMk id="47" creationId="{495E99FA-492C-4C5E-9893-0F326B1B69E1}"/>
          </ac:spMkLst>
        </pc:spChg>
        <pc:spChg chg="add del">
          <ac:chgData name="Omar Steck Espinel Santamaria" userId="b396140f-ac90-4a04-ac4f-a7c9c245e84a" providerId="ADAL" clId="{3AAC2904-ABD1-4816-9198-540562A8B103}" dt="2021-01-14T03:01:43.522" v="438" actId="26606"/>
          <ac:spMkLst>
            <pc:docMk/>
            <pc:sldMk cId="2406273178" sldId="256"/>
            <ac:spMk id="48" creationId="{1A59258C-AAC2-41CD-973C-7439B122A3FF}"/>
          </ac:spMkLst>
        </pc:spChg>
        <pc:spChg chg="add del">
          <ac:chgData name="Omar Steck Espinel Santamaria" userId="b396140f-ac90-4a04-ac4f-a7c9c245e84a" providerId="ADAL" clId="{3AAC2904-ABD1-4816-9198-540562A8B103}" dt="2021-01-14T03:01:43.522" v="438" actId="26606"/>
          <ac:spMkLst>
            <pc:docMk/>
            <pc:sldMk cId="2406273178" sldId="256"/>
            <ac:spMk id="49" creationId="{54516B72-0116-42B2-82A2-B11218A36636}"/>
          </ac:spMkLst>
        </pc:spChg>
        <pc:spChg chg="add del">
          <ac:chgData name="Omar Steck Espinel Santamaria" userId="b396140f-ac90-4a04-ac4f-a7c9c245e84a" providerId="ADAL" clId="{3AAC2904-ABD1-4816-9198-540562A8B103}" dt="2021-01-14T03:01:43.522" v="438" actId="26606"/>
          <ac:spMkLst>
            <pc:docMk/>
            <pc:sldMk cId="2406273178" sldId="256"/>
            <ac:spMk id="50" creationId="{7CDB507F-21B7-4C27-B0FC-D9C465C6DB44}"/>
          </ac:spMkLst>
        </pc:spChg>
        <pc:spChg chg="add del">
          <ac:chgData name="Omar Steck Espinel Santamaria" userId="b396140f-ac90-4a04-ac4f-a7c9c245e84a" providerId="ADAL" clId="{3AAC2904-ABD1-4816-9198-540562A8B103}" dt="2021-01-14T03:01:43.522" v="438" actId="26606"/>
          <ac:spMkLst>
            <pc:docMk/>
            <pc:sldMk cId="2406273178" sldId="256"/>
            <ac:spMk id="51" creationId="{7AB1AE17-B7A3-4363-95CD-25441E2FF1F3}"/>
          </ac:spMkLst>
        </pc:spChg>
        <pc:spChg chg="add">
          <ac:chgData name="Omar Steck Espinel Santamaria" userId="b396140f-ac90-4a04-ac4f-a7c9c245e84a" providerId="ADAL" clId="{3AAC2904-ABD1-4816-9198-540562A8B103}" dt="2021-01-14T03:01:57.140" v="444" actId="26606"/>
          <ac:spMkLst>
            <pc:docMk/>
            <pc:sldMk cId="2406273178" sldId="256"/>
            <ac:spMk id="52" creationId="{7CDB507F-21B7-4C27-B0FC-D9C465C6DB44}"/>
          </ac:spMkLst>
        </pc:spChg>
        <pc:spChg chg="add">
          <ac:chgData name="Omar Steck Espinel Santamaria" userId="b396140f-ac90-4a04-ac4f-a7c9c245e84a" providerId="ADAL" clId="{3AAC2904-ABD1-4816-9198-540562A8B103}" dt="2021-01-14T03:01:57.140" v="444" actId="26606"/>
          <ac:spMkLst>
            <pc:docMk/>
            <pc:sldMk cId="2406273178" sldId="256"/>
            <ac:spMk id="53" creationId="{7AB1AE17-B7A3-4363-95CD-25441E2FF1F3}"/>
          </ac:spMkLst>
        </pc:spChg>
        <pc:spChg chg="add del">
          <ac:chgData name="Omar Steck Espinel Santamaria" userId="b396140f-ac90-4a04-ac4f-a7c9c245e84a" providerId="ADAL" clId="{3AAC2904-ABD1-4816-9198-540562A8B103}" dt="2021-01-14T03:01:47.565" v="440"/>
          <ac:spMkLst>
            <pc:docMk/>
            <pc:sldMk cId="2406273178" sldId="256"/>
            <ac:spMk id="56" creationId="{F7660A3D-94D7-4E5D-AE77-F2DEE49DF4EE}"/>
          </ac:spMkLst>
        </pc:spChg>
        <pc:spChg chg="add del">
          <ac:chgData name="Omar Steck Espinel Santamaria" userId="b396140f-ac90-4a04-ac4f-a7c9c245e84a" providerId="ADAL" clId="{3AAC2904-ABD1-4816-9198-540562A8B103}" dt="2021-01-14T03:01:47.565" v="440"/>
          <ac:spMkLst>
            <pc:docMk/>
            <pc:sldMk cId="2406273178" sldId="256"/>
            <ac:spMk id="58" creationId="{A44EB985-DC5C-4DAC-9D62-8DC7D0F25A8F}"/>
          </ac:spMkLst>
        </pc:spChg>
        <pc:spChg chg="add del">
          <ac:chgData name="Omar Steck Espinel Santamaria" userId="b396140f-ac90-4a04-ac4f-a7c9c245e84a" providerId="ADAL" clId="{3AAC2904-ABD1-4816-9198-540562A8B103}" dt="2021-01-14T03:01:47.565" v="440"/>
          <ac:spMkLst>
            <pc:docMk/>
            <pc:sldMk cId="2406273178" sldId="256"/>
            <ac:spMk id="60" creationId="{3FCB64ED-B050-4F57-8188-F233260082B0}"/>
          </ac:spMkLst>
        </pc:spChg>
        <pc:spChg chg="add del">
          <ac:chgData name="Omar Steck Espinel Santamaria" userId="b396140f-ac90-4a04-ac4f-a7c9c245e84a" providerId="ADAL" clId="{3AAC2904-ABD1-4816-9198-540562A8B103}" dt="2021-01-14T03:01:47.565" v="440"/>
          <ac:spMkLst>
            <pc:docMk/>
            <pc:sldMk cId="2406273178" sldId="256"/>
            <ac:spMk id="62" creationId="{495E99FA-492C-4C5E-9893-0F326B1B69E1}"/>
          </ac:spMkLst>
        </pc:spChg>
        <pc:spChg chg="add del">
          <ac:chgData name="Omar Steck Espinel Santamaria" userId="b396140f-ac90-4a04-ac4f-a7c9c245e84a" providerId="ADAL" clId="{3AAC2904-ABD1-4816-9198-540562A8B103}" dt="2021-01-14T03:01:47.565" v="440"/>
          <ac:spMkLst>
            <pc:docMk/>
            <pc:sldMk cId="2406273178" sldId="256"/>
            <ac:spMk id="64" creationId="{1A59258C-AAC2-41CD-973C-7439B122A3FF}"/>
          </ac:spMkLst>
        </pc:spChg>
        <pc:spChg chg="add del">
          <ac:chgData name="Omar Steck Espinel Santamaria" userId="b396140f-ac90-4a04-ac4f-a7c9c245e84a" providerId="ADAL" clId="{3AAC2904-ABD1-4816-9198-540562A8B103}" dt="2021-01-14T03:01:47.565" v="440"/>
          <ac:spMkLst>
            <pc:docMk/>
            <pc:sldMk cId="2406273178" sldId="256"/>
            <ac:spMk id="66" creationId="{54516B72-0116-42B2-82A2-B11218A36636}"/>
          </ac:spMkLst>
        </pc:spChg>
        <pc:spChg chg="add del">
          <ac:chgData name="Omar Steck Espinel Santamaria" userId="b396140f-ac90-4a04-ac4f-a7c9c245e84a" providerId="ADAL" clId="{3AAC2904-ABD1-4816-9198-540562A8B103}" dt="2021-01-14T03:01:47.565" v="440"/>
          <ac:spMkLst>
            <pc:docMk/>
            <pc:sldMk cId="2406273178" sldId="256"/>
            <ac:spMk id="68" creationId="{7CDB507F-21B7-4C27-B0FC-D9C465C6DB44}"/>
          </ac:spMkLst>
        </pc:spChg>
        <pc:spChg chg="add del">
          <ac:chgData name="Omar Steck Espinel Santamaria" userId="b396140f-ac90-4a04-ac4f-a7c9c245e84a" providerId="ADAL" clId="{3AAC2904-ABD1-4816-9198-540562A8B103}" dt="2021-01-14T03:01:47.565" v="440"/>
          <ac:spMkLst>
            <pc:docMk/>
            <pc:sldMk cId="2406273178" sldId="256"/>
            <ac:spMk id="70" creationId="{7AB1AE17-B7A3-4363-95CD-25441E2FF1F3}"/>
          </ac:spMkLst>
        </pc:spChg>
      </pc:sldChg>
      <pc:sldChg chg="modSp new mod modNotesTx">
        <pc:chgData name="Omar Steck Espinel Santamaria" userId="b396140f-ac90-4a04-ac4f-a7c9c245e84a" providerId="ADAL" clId="{3AAC2904-ABD1-4816-9198-540562A8B103}" dt="2021-01-25T03:37:03.596" v="6793" actId="20577"/>
        <pc:sldMkLst>
          <pc:docMk/>
          <pc:sldMk cId="901027299" sldId="257"/>
        </pc:sldMkLst>
        <pc:spChg chg="mod">
          <ac:chgData name="Omar Steck Espinel Santamaria" userId="b396140f-ac90-4a04-ac4f-a7c9c245e84a" providerId="ADAL" clId="{3AAC2904-ABD1-4816-9198-540562A8B103}" dt="2021-01-14T03:01:56.162" v="443"/>
          <ac:spMkLst>
            <pc:docMk/>
            <pc:sldMk cId="901027299" sldId="257"/>
            <ac:spMk id="2" creationId="{B7361323-71EC-417D-A6DB-AA392A9D7AB5}"/>
          </ac:spMkLst>
        </pc:spChg>
        <pc:spChg chg="mod">
          <ac:chgData name="Omar Steck Espinel Santamaria" userId="b396140f-ac90-4a04-ac4f-a7c9c245e84a" providerId="ADAL" clId="{3AAC2904-ABD1-4816-9198-540562A8B103}" dt="2021-01-14T03:31:29.357" v="1660" actId="20577"/>
          <ac:spMkLst>
            <pc:docMk/>
            <pc:sldMk cId="901027299" sldId="257"/>
            <ac:spMk id="3" creationId="{454CA10C-544B-4899-BDCB-43E0A0B9DAA2}"/>
          </ac:spMkLst>
        </pc:spChg>
        <pc:graphicFrameChg chg="mod">
          <ac:chgData name="Omar Steck Espinel Santamaria" userId="b396140f-ac90-4a04-ac4f-a7c9c245e84a" providerId="ADAL" clId="{3AAC2904-ABD1-4816-9198-540562A8B103}" dt="2021-01-23T04:56:07.314" v="3667" actId="20577"/>
          <ac:graphicFrameMkLst>
            <pc:docMk/>
            <pc:sldMk cId="901027299" sldId="257"/>
            <ac:graphicFrameMk id="4" creationId="{C5F42AB8-7489-4A48-A682-6A27786D8EF6}"/>
          </ac:graphicFrameMkLst>
        </pc:graphicFrameChg>
      </pc:sldChg>
      <pc:sldChg chg="addSp delSp modSp new mod modNotesTx">
        <pc:chgData name="Omar Steck Espinel Santamaria" userId="b396140f-ac90-4a04-ac4f-a7c9c245e84a" providerId="ADAL" clId="{3AAC2904-ABD1-4816-9198-540562A8B103}" dt="2021-01-23T01:09:33.922" v="2661" actId="20577"/>
        <pc:sldMkLst>
          <pc:docMk/>
          <pc:sldMk cId="3101934957" sldId="258"/>
        </pc:sldMkLst>
        <pc:spChg chg="mod">
          <ac:chgData name="Omar Steck Espinel Santamaria" userId="b396140f-ac90-4a04-ac4f-a7c9c245e84a" providerId="ADAL" clId="{3AAC2904-ABD1-4816-9198-540562A8B103}" dt="2021-01-23T00:40:17.224" v="1877" actId="20577"/>
          <ac:spMkLst>
            <pc:docMk/>
            <pc:sldMk cId="3101934957" sldId="258"/>
            <ac:spMk id="2" creationId="{D9A09771-5A0E-4906-BF60-46F4FB18DADF}"/>
          </ac:spMkLst>
        </pc:spChg>
        <pc:spChg chg="del mod">
          <ac:chgData name="Omar Steck Espinel Santamaria" userId="b396140f-ac90-4a04-ac4f-a7c9c245e84a" providerId="ADAL" clId="{3AAC2904-ABD1-4816-9198-540562A8B103}" dt="2021-01-23T00:59:23.365" v="1931" actId="931"/>
          <ac:spMkLst>
            <pc:docMk/>
            <pc:sldMk cId="3101934957" sldId="258"/>
            <ac:spMk id="3" creationId="{FD429FD6-39AB-47D1-A531-217E989DA52D}"/>
          </ac:spMkLst>
        </pc:spChg>
        <pc:spChg chg="add del mod">
          <ac:chgData name="Omar Steck Espinel Santamaria" userId="b396140f-ac90-4a04-ac4f-a7c9c245e84a" providerId="ADAL" clId="{3AAC2904-ABD1-4816-9198-540562A8B103}" dt="2021-01-23T01:00:03.013" v="1940"/>
          <ac:spMkLst>
            <pc:docMk/>
            <pc:sldMk cId="3101934957" sldId="258"/>
            <ac:spMk id="6" creationId="{AFB16553-48D8-433A-8A1D-698BCB51EDF4}"/>
          </ac:spMkLst>
        </pc:spChg>
        <pc:spChg chg="add del mod">
          <ac:chgData name="Omar Steck Espinel Santamaria" userId="b396140f-ac90-4a04-ac4f-a7c9c245e84a" providerId="ADAL" clId="{3AAC2904-ABD1-4816-9198-540562A8B103}" dt="2021-01-23T01:00:03.013" v="1942"/>
          <ac:spMkLst>
            <pc:docMk/>
            <pc:sldMk cId="3101934957" sldId="258"/>
            <ac:spMk id="7" creationId="{5D3F2304-EB63-417A-B57E-C581EF194035}"/>
          </ac:spMkLst>
        </pc:spChg>
        <pc:spChg chg="add mod">
          <ac:chgData name="Omar Steck Espinel Santamaria" userId="b396140f-ac90-4a04-ac4f-a7c9c245e84a" providerId="ADAL" clId="{3AAC2904-ABD1-4816-9198-540562A8B103}" dt="2021-01-23T01:07:34.467" v="2374" actId="20577"/>
          <ac:spMkLst>
            <pc:docMk/>
            <pc:sldMk cId="3101934957" sldId="258"/>
            <ac:spMk id="8" creationId="{B457D8AA-814F-4B15-AE2B-F75D82C01E57}"/>
          </ac:spMkLst>
        </pc:spChg>
        <pc:spChg chg="add mod">
          <ac:chgData name="Omar Steck Espinel Santamaria" userId="b396140f-ac90-4a04-ac4f-a7c9c245e84a" providerId="ADAL" clId="{3AAC2904-ABD1-4816-9198-540562A8B103}" dt="2021-01-23T01:09:33.922" v="2661" actId="20577"/>
          <ac:spMkLst>
            <pc:docMk/>
            <pc:sldMk cId="3101934957" sldId="258"/>
            <ac:spMk id="9" creationId="{58C75E97-9694-4770-9E10-41E2AB637295}"/>
          </ac:spMkLst>
        </pc:spChg>
        <pc:spChg chg="add mod">
          <ac:chgData name="Omar Steck Espinel Santamaria" userId="b396140f-ac90-4a04-ac4f-a7c9c245e84a" providerId="ADAL" clId="{3AAC2904-ABD1-4816-9198-540562A8B103}" dt="2021-01-23T01:06:17.673" v="2150" actId="1076"/>
          <ac:spMkLst>
            <pc:docMk/>
            <pc:sldMk cId="3101934957" sldId="258"/>
            <ac:spMk id="10" creationId="{C0EBDF3C-3C5C-4425-A746-DBBF3AC46F75}"/>
          </ac:spMkLst>
        </pc:spChg>
        <pc:picChg chg="add mod">
          <ac:chgData name="Omar Steck Espinel Santamaria" userId="b396140f-ac90-4a04-ac4f-a7c9c245e84a" providerId="ADAL" clId="{3AAC2904-ABD1-4816-9198-540562A8B103}" dt="2021-01-23T01:05:10.778" v="1962" actId="1076"/>
          <ac:picMkLst>
            <pc:docMk/>
            <pc:sldMk cId="3101934957" sldId="258"/>
            <ac:picMk id="5" creationId="{5D7FBE9B-16D6-4301-8B6B-622FF9CC43D4}"/>
          </ac:picMkLst>
        </pc:picChg>
      </pc:sldChg>
      <pc:sldChg chg="modSp new mod addCm modCm modNotesTx">
        <pc:chgData name="Omar Steck Espinel Santamaria" userId="b396140f-ac90-4a04-ac4f-a7c9c245e84a" providerId="ADAL" clId="{3AAC2904-ABD1-4816-9198-540562A8B103}" dt="2021-01-23T03:27:12.246" v="3484" actId="20577"/>
        <pc:sldMkLst>
          <pc:docMk/>
          <pc:sldMk cId="2605876485" sldId="259"/>
        </pc:sldMkLst>
        <pc:spChg chg="mod">
          <ac:chgData name="Omar Steck Espinel Santamaria" userId="b396140f-ac90-4a04-ac4f-a7c9c245e84a" providerId="ADAL" clId="{3AAC2904-ABD1-4816-9198-540562A8B103}" dt="2021-01-14T03:01:56.162" v="443"/>
          <ac:spMkLst>
            <pc:docMk/>
            <pc:sldMk cId="2605876485" sldId="259"/>
            <ac:spMk id="2" creationId="{E786C381-30FE-42B9-8EBA-878276C7DE46}"/>
          </ac:spMkLst>
        </pc:spChg>
        <pc:spChg chg="mod">
          <ac:chgData name="Omar Steck Espinel Santamaria" userId="b396140f-ac90-4a04-ac4f-a7c9c245e84a" providerId="ADAL" clId="{3AAC2904-ABD1-4816-9198-540562A8B103}" dt="2021-01-23T03:27:12.246" v="3484" actId="20577"/>
          <ac:spMkLst>
            <pc:docMk/>
            <pc:sldMk cId="2605876485" sldId="259"/>
            <ac:spMk id="3" creationId="{86E510E6-B6EA-4308-B0EE-5F616BB34154}"/>
          </ac:spMkLst>
        </pc:spChg>
      </pc:sldChg>
      <pc:sldChg chg="addSp">
        <pc:chgData name="Omar Steck Espinel Santamaria" userId="b396140f-ac90-4a04-ac4f-a7c9c245e84a" providerId="ADAL" clId="{3AAC2904-ABD1-4816-9198-540562A8B103}" dt="2021-01-23T05:54:12.374" v="3927"/>
        <pc:sldMkLst>
          <pc:docMk/>
          <pc:sldMk cId="1034530356" sldId="260"/>
        </pc:sldMkLst>
        <pc:picChg chg="add">
          <ac:chgData name="Omar Steck Espinel Santamaria" userId="b396140f-ac90-4a04-ac4f-a7c9c245e84a" providerId="ADAL" clId="{3AAC2904-ABD1-4816-9198-540562A8B103}" dt="2021-01-23T05:54:12.374" v="3927"/>
          <ac:picMkLst>
            <pc:docMk/>
            <pc:sldMk cId="1034530356" sldId="260"/>
            <ac:picMk id="1026" creationId="{1B320E3E-5267-423A-BDB3-626BD7AD8F86}"/>
          </ac:picMkLst>
        </pc:picChg>
      </pc:sldChg>
      <pc:sldChg chg="addSp delSp modSp new add del mod modNotesTx">
        <pc:chgData name="Omar Steck Espinel Santamaria" userId="b396140f-ac90-4a04-ac4f-a7c9c245e84a" providerId="ADAL" clId="{3AAC2904-ABD1-4816-9198-540562A8B103}" dt="2021-01-24T03:06:30.582" v="6610" actId="20577"/>
        <pc:sldMkLst>
          <pc:docMk/>
          <pc:sldMk cId="2320141840" sldId="260"/>
        </pc:sldMkLst>
        <pc:spChg chg="mod">
          <ac:chgData name="Omar Steck Espinel Santamaria" userId="b396140f-ac90-4a04-ac4f-a7c9c245e84a" providerId="ADAL" clId="{3AAC2904-ABD1-4816-9198-540562A8B103}" dt="2021-01-23T04:50:39.017" v="3644" actId="20577"/>
          <ac:spMkLst>
            <pc:docMk/>
            <pc:sldMk cId="2320141840" sldId="260"/>
            <ac:spMk id="2" creationId="{DDF811D1-07FD-4948-A7E8-B13B99E2D1B3}"/>
          </ac:spMkLst>
        </pc:spChg>
        <pc:spChg chg="add del mod">
          <ac:chgData name="Omar Steck Espinel Santamaria" userId="b396140f-ac90-4a04-ac4f-a7c9c245e84a" providerId="ADAL" clId="{3AAC2904-ABD1-4816-9198-540562A8B103}" dt="2021-01-23T05:54:01.326" v="3924" actId="478"/>
          <ac:spMkLst>
            <pc:docMk/>
            <pc:sldMk cId="2320141840" sldId="260"/>
            <ac:spMk id="3" creationId="{CE410370-981F-4997-AD28-95CB8D3AE211}"/>
          </ac:spMkLst>
        </pc:spChg>
        <pc:spChg chg="add del mod">
          <ac:chgData name="Omar Steck Espinel Santamaria" userId="b396140f-ac90-4a04-ac4f-a7c9c245e84a" providerId="ADAL" clId="{3AAC2904-ABD1-4816-9198-540562A8B103}" dt="2021-01-23T02:34:38.176" v="3342" actId="478"/>
          <ac:spMkLst>
            <pc:docMk/>
            <pc:sldMk cId="2320141840" sldId="260"/>
            <ac:spMk id="6" creationId="{63C4FC6B-D4AF-4DE0-B919-CA528494B1EE}"/>
          </ac:spMkLst>
        </pc:spChg>
        <pc:spChg chg="add mod">
          <ac:chgData name="Omar Steck Espinel Santamaria" userId="b396140f-ac90-4a04-ac4f-a7c9c245e84a" providerId="ADAL" clId="{3AAC2904-ABD1-4816-9198-540562A8B103}" dt="2021-01-24T03:06:30.582" v="6610" actId="20577"/>
          <ac:spMkLst>
            <pc:docMk/>
            <pc:sldMk cId="2320141840" sldId="260"/>
            <ac:spMk id="7" creationId="{33630E9D-0B17-4FD7-9D9B-9E489BF2ACEB}"/>
          </ac:spMkLst>
        </pc:spChg>
        <pc:spChg chg="add mod">
          <ac:chgData name="Omar Steck Espinel Santamaria" userId="b396140f-ac90-4a04-ac4f-a7c9c245e84a" providerId="ADAL" clId="{3AAC2904-ABD1-4816-9198-540562A8B103}" dt="2021-01-23T05:23:51.056" v="3710" actId="20577"/>
          <ac:spMkLst>
            <pc:docMk/>
            <pc:sldMk cId="2320141840" sldId="260"/>
            <ac:spMk id="8" creationId="{F126771B-65E5-40B6-BDD1-204F07B8EB16}"/>
          </ac:spMkLst>
        </pc:spChg>
        <pc:spChg chg="add mod">
          <ac:chgData name="Omar Steck Espinel Santamaria" userId="b396140f-ac90-4a04-ac4f-a7c9c245e84a" providerId="ADAL" clId="{3AAC2904-ABD1-4816-9198-540562A8B103}" dt="2021-01-24T03:05:27.806" v="6567" actId="20577"/>
          <ac:spMkLst>
            <pc:docMk/>
            <pc:sldMk cId="2320141840" sldId="260"/>
            <ac:spMk id="11" creationId="{B39000AB-14BB-4EC0-9BF4-916AD9B50C7D}"/>
          </ac:spMkLst>
        </pc:spChg>
        <pc:graphicFrameChg chg="add del mod modGraphic">
          <ac:chgData name="Omar Steck Espinel Santamaria" userId="b396140f-ac90-4a04-ac4f-a7c9c245e84a" providerId="ADAL" clId="{3AAC2904-ABD1-4816-9198-540562A8B103}" dt="2021-01-23T02:34:41.121" v="3345" actId="478"/>
          <ac:graphicFrameMkLst>
            <pc:docMk/>
            <pc:sldMk cId="2320141840" sldId="260"/>
            <ac:graphicFrameMk id="4" creationId="{442BD5E9-C058-4AA5-9B35-99F1498D2B6F}"/>
          </ac:graphicFrameMkLst>
        </pc:graphicFrameChg>
        <pc:graphicFrameChg chg="add del mod modGraphic">
          <ac:chgData name="Omar Steck Espinel Santamaria" userId="b396140f-ac90-4a04-ac4f-a7c9c245e84a" providerId="ADAL" clId="{3AAC2904-ABD1-4816-9198-540562A8B103}" dt="2021-01-23T04:50:02.665" v="3581" actId="478"/>
          <ac:graphicFrameMkLst>
            <pc:docMk/>
            <pc:sldMk cId="2320141840" sldId="260"/>
            <ac:graphicFrameMk id="7" creationId="{CD8794DD-8CF5-4165-8DC3-4E96ECB48F37}"/>
          </ac:graphicFrameMkLst>
        </pc:graphicFrameChg>
        <pc:graphicFrameChg chg="add del mod modGraphic">
          <ac:chgData name="Omar Steck Espinel Santamaria" userId="b396140f-ac90-4a04-ac4f-a7c9c245e84a" providerId="ADAL" clId="{3AAC2904-ABD1-4816-9198-540562A8B103}" dt="2021-01-23T05:23:45.644" v="3709" actId="1032"/>
          <ac:graphicFrameMkLst>
            <pc:docMk/>
            <pc:sldMk cId="2320141840" sldId="260"/>
            <ac:graphicFrameMk id="10" creationId="{6D327D26-2005-42DD-BAE7-7E77BCF221BC}"/>
          </ac:graphicFrameMkLst>
        </pc:graphicFrameChg>
        <pc:picChg chg="add mod">
          <ac:chgData name="Omar Steck Espinel Santamaria" userId="b396140f-ac90-4a04-ac4f-a7c9c245e84a" providerId="ADAL" clId="{3AAC2904-ABD1-4816-9198-540562A8B103}" dt="2021-01-23T05:23:16.178" v="3706" actId="1076"/>
          <ac:picMkLst>
            <pc:docMk/>
            <pc:sldMk cId="2320141840" sldId="260"/>
            <ac:picMk id="9" creationId="{D12DFCE2-3331-42BB-ABDA-95A1A9A4E8CB}"/>
          </ac:picMkLst>
        </pc:picChg>
      </pc:sldChg>
      <pc:sldChg chg="modSp new add del mod modNotesTx">
        <pc:chgData name="Omar Steck Espinel Santamaria" userId="b396140f-ac90-4a04-ac4f-a7c9c245e84a" providerId="ADAL" clId="{3AAC2904-ABD1-4816-9198-540562A8B103}" dt="2021-01-23T23:19:20.549" v="5087" actId="22"/>
        <pc:sldMkLst>
          <pc:docMk/>
          <pc:sldMk cId="40643139" sldId="261"/>
        </pc:sldMkLst>
        <pc:spChg chg="mod">
          <ac:chgData name="Omar Steck Espinel Santamaria" userId="b396140f-ac90-4a04-ac4f-a7c9c245e84a" providerId="ADAL" clId="{3AAC2904-ABD1-4816-9198-540562A8B103}" dt="2021-01-14T03:01:56.162" v="443"/>
          <ac:spMkLst>
            <pc:docMk/>
            <pc:sldMk cId="40643139" sldId="261"/>
            <ac:spMk id="2" creationId="{05F0F469-E34C-4144-821C-F1A130B47CBA}"/>
          </ac:spMkLst>
        </pc:spChg>
        <pc:spChg chg="mod">
          <ac:chgData name="Omar Steck Espinel Santamaria" userId="b396140f-ac90-4a04-ac4f-a7c9c245e84a" providerId="ADAL" clId="{3AAC2904-ABD1-4816-9198-540562A8B103}" dt="2021-01-14T03:35:58.309" v="1821" actId="20577"/>
          <ac:spMkLst>
            <pc:docMk/>
            <pc:sldMk cId="40643139" sldId="261"/>
            <ac:spMk id="3" creationId="{0EE43750-761B-424E-BDB1-E7E9F30449D1}"/>
          </ac:spMkLst>
        </pc:spChg>
      </pc:sldChg>
      <pc:sldChg chg="addSp">
        <pc:chgData name="Omar Steck Espinel Santamaria" userId="b396140f-ac90-4a04-ac4f-a7c9c245e84a" providerId="ADAL" clId="{3AAC2904-ABD1-4816-9198-540562A8B103}" dt="2021-01-23T23:19:19.076" v="5085"/>
        <pc:sldMkLst>
          <pc:docMk/>
          <pc:sldMk cId="4122649670" sldId="261"/>
        </pc:sldMkLst>
        <pc:picChg chg="add">
          <ac:chgData name="Omar Steck Espinel Santamaria" userId="b396140f-ac90-4a04-ac4f-a7c9c245e84a" providerId="ADAL" clId="{3AAC2904-ABD1-4816-9198-540562A8B103}" dt="2021-01-23T23:19:19.076" v="5085"/>
          <ac:picMkLst>
            <pc:docMk/>
            <pc:sldMk cId="4122649670" sldId="261"/>
            <ac:picMk id="1026" creationId="{DC838A25-B817-42FE-82E4-13D38E3D1706}"/>
          </ac:picMkLst>
        </pc:picChg>
      </pc:sldChg>
      <pc:sldChg chg="modSp new mod addCm delCm modCm modNotesTx">
        <pc:chgData name="Omar Steck Espinel Santamaria" userId="b396140f-ac90-4a04-ac4f-a7c9c245e84a" providerId="ADAL" clId="{3AAC2904-ABD1-4816-9198-540562A8B103}" dt="2021-01-23T22:00:26.259" v="5075" actId="1592"/>
        <pc:sldMkLst>
          <pc:docMk/>
          <pc:sldMk cId="166720295" sldId="262"/>
        </pc:sldMkLst>
        <pc:spChg chg="mod">
          <ac:chgData name="Omar Steck Espinel Santamaria" userId="b396140f-ac90-4a04-ac4f-a7c9c245e84a" providerId="ADAL" clId="{3AAC2904-ABD1-4816-9198-540562A8B103}" dt="2021-01-14T03:01:56.162" v="443"/>
          <ac:spMkLst>
            <pc:docMk/>
            <pc:sldMk cId="166720295" sldId="262"/>
            <ac:spMk id="2" creationId="{3769C3AA-70C6-4B8A-9932-89EADCA10822}"/>
          </ac:spMkLst>
        </pc:spChg>
        <pc:spChg chg="mod">
          <ac:chgData name="Omar Steck Espinel Santamaria" userId="b396140f-ac90-4a04-ac4f-a7c9c245e84a" providerId="ADAL" clId="{3AAC2904-ABD1-4816-9198-540562A8B103}" dt="2021-01-14T03:01:56.162" v="443"/>
          <ac:spMkLst>
            <pc:docMk/>
            <pc:sldMk cId="166720295" sldId="262"/>
            <ac:spMk id="3" creationId="{933872E4-B3AA-484F-8470-EA194AEC936C}"/>
          </ac:spMkLst>
        </pc:spChg>
        <pc:spChg chg="mod">
          <ac:chgData name="Omar Steck Espinel Santamaria" userId="b396140f-ac90-4a04-ac4f-a7c9c245e84a" providerId="ADAL" clId="{3AAC2904-ABD1-4816-9198-540562A8B103}" dt="2021-01-23T04:59:05.409" v="3675" actId="1076"/>
          <ac:spMkLst>
            <pc:docMk/>
            <pc:sldMk cId="166720295" sldId="262"/>
            <ac:spMk id="23" creationId="{F5B90852-56EB-4D18-A208-BCED4A2B9647}"/>
          </ac:spMkLst>
        </pc:spChg>
      </pc:sldChg>
      <pc:sldChg chg="addSp modSp new mod modNotesTx">
        <pc:chgData name="Omar Steck Espinel Santamaria" userId="b396140f-ac90-4a04-ac4f-a7c9c245e84a" providerId="ADAL" clId="{3AAC2904-ABD1-4816-9198-540562A8B103}" dt="2021-01-23T07:38:01.625" v="4694" actId="20577"/>
        <pc:sldMkLst>
          <pc:docMk/>
          <pc:sldMk cId="749048334" sldId="263"/>
        </pc:sldMkLst>
        <pc:spChg chg="mod">
          <ac:chgData name="Omar Steck Espinel Santamaria" userId="b396140f-ac90-4a04-ac4f-a7c9c245e84a" providerId="ADAL" clId="{3AAC2904-ABD1-4816-9198-540562A8B103}" dt="2021-01-14T03:01:56.162" v="443"/>
          <ac:spMkLst>
            <pc:docMk/>
            <pc:sldMk cId="749048334" sldId="263"/>
            <ac:spMk id="2" creationId="{CACE6B08-8DD1-4CD5-9663-5CD835BCB561}"/>
          </ac:spMkLst>
        </pc:spChg>
        <pc:spChg chg="mod">
          <ac:chgData name="Omar Steck Espinel Santamaria" userId="b396140f-ac90-4a04-ac4f-a7c9c245e84a" providerId="ADAL" clId="{3AAC2904-ABD1-4816-9198-540562A8B103}" dt="2021-01-23T07:38:01.625" v="4694" actId="20577"/>
          <ac:spMkLst>
            <pc:docMk/>
            <pc:sldMk cId="749048334" sldId="263"/>
            <ac:spMk id="3" creationId="{47FDD1B1-F741-44E4-BAF6-DF3BFAE61C29}"/>
          </ac:spMkLst>
        </pc:spChg>
        <pc:graphicFrameChg chg="add mod modGraphic">
          <ac:chgData name="Omar Steck Espinel Santamaria" userId="b396140f-ac90-4a04-ac4f-a7c9c245e84a" providerId="ADAL" clId="{3AAC2904-ABD1-4816-9198-540562A8B103}" dt="2021-01-23T07:37:03.317" v="4586" actId="114"/>
          <ac:graphicFrameMkLst>
            <pc:docMk/>
            <pc:sldMk cId="749048334" sldId="263"/>
            <ac:graphicFrameMk id="4" creationId="{F18D533F-4DF8-412E-ADE7-9623C4F448B8}"/>
          </ac:graphicFrameMkLst>
        </pc:graphicFrameChg>
      </pc:sldChg>
      <pc:sldChg chg="modSp new mod modNotesTx">
        <pc:chgData name="Omar Steck Espinel Santamaria" userId="b396140f-ac90-4a04-ac4f-a7c9c245e84a" providerId="ADAL" clId="{3AAC2904-ABD1-4816-9198-540562A8B103}" dt="2021-01-14T03:01:56.162" v="443"/>
        <pc:sldMkLst>
          <pc:docMk/>
          <pc:sldMk cId="1791711050" sldId="264"/>
        </pc:sldMkLst>
        <pc:spChg chg="mod">
          <ac:chgData name="Omar Steck Espinel Santamaria" userId="b396140f-ac90-4a04-ac4f-a7c9c245e84a" providerId="ADAL" clId="{3AAC2904-ABD1-4816-9198-540562A8B103}" dt="2021-01-14T03:01:56.162" v="443"/>
          <ac:spMkLst>
            <pc:docMk/>
            <pc:sldMk cId="1791711050" sldId="264"/>
            <ac:spMk id="2" creationId="{A8831BC9-BFA0-4D29-885B-76A4DE3C9DC2}"/>
          </ac:spMkLst>
        </pc:spChg>
        <pc:spChg chg="mod">
          <ac:chgData name="Omar Steck Espinel Santamaria" userId="b396140f-ac90-4a04-ac4f-a7c9c245e84a" providerId="ADAL" clId="{3AAC2904-ABD1-4816-9198-540562A8B103}" dt="2021-01-14T03:01:56.162" v="443"/>
          <ac:spMkLst>
            <pc:docMk/>
            <pc:sldMk cId="1791711050" sldId="264"/>
            <ac:spMk id="3" creationId="{F845481C-3F7F-49A5-B546-1FC9E18A1CC8}"/>
          </ac:spMkLst>
        </pc:spChg>
      </pc:sldChg>
      <pc:sldChg chg="addSp modSp new mod modNotesTx">
        <pc:chgData name="Omar Steck Espinel Santamaria" userId="b396140f-ac90-4a04-ac4f-a7c9c245e84a" providerId="ADAL" clId="{3AAC2904-ABD1-4816-9198-540562A8B103}" dt="2021-01-14T03:22:17.596" v="1197" actId="1076"/>
        <pc:sldMkLst>
          <pc:docMk/>
          <pc:sldMk cId="1320138142" sldId="265"/>
        </pc:sldMkLst>
        <pc:spChg chg="mod">
          <ac:chgData name="Omar Steck Espinel Santamaria" userId="b396140f-ac90-4a04-ac4f-a7c9c245e84a" providerId="ADAL" clId="{3AAC2904-ABD1-4816-9198-540562A8B103}" dt="2021-01-14T03:01:56.162" v="443"/>
          <ac:spMkLst>
            <pc:docMk/>
            <pc:sldMk cId="1320138142" sldId="265"/>
            <ac:spMk id="2" creationId="{B50F4E8D-5B47-444E-8767-B05B286CF383}"/>
          </ac:spMkLst>
        </pc:spChg>
        <pc:spChg chg="mod">
          <ac:chgData name="Omar Steck Espinel Santamaria" userId="b396140f-ac90-4a04-ac4f-a7c9c245e84a" providerId="ADAL" clId="{3AAC2904-ABD1-4816-9198-540562A8B103}" dt="2021-01-14T03:21:30.590" v="1194" actId="20577"/>
          <ac:spMkLst>
            <pc:docMk/>
            <pc:sldMk cId="1320138142" sldId="265"/>
            <ac:spMk id="3" creationId="{3692382F-9C05-4E6B-87E3-36235127273F}"/>
          </ac:spMkLst>
        </pc:spChg>
        <pc:picChg chg="add mod">
          <ac:chgData name="Omar Steck Espinel Santamaria" userId="b396140f-ac90-4a04-ac4f-a7c9c245e84a" providerId="ADAL" clId="{3AAC2904-ABD1-4816-9198-540562A8B103}" dt="2021-01-14T03:22:17.596" v="1197" actId="1076"/>
          <ac:picMkLst>
            <pc:docMk/>
            <pc:sldMk cId="1320138142" sldId="265"/>
            <ac:picMk id="4" creationId="{19AF223A-697F-4FB3-8175-4AB9A3B55C5A}"/>
          </ac:picMkLst>
        </pc:picChg>
      </pc:sldChg>
      <pc:sldChg chg="modSp new mod modNotesTx">
        <pc:chgData name="Omar Steck Espinel Santamaria" userId="b396140f-ac90-4a04-ac4f-a7c9c245e84a" providerId="ADAL" clId="{3AAC2904-ABD1-4816-9198-540562A8B103}" dt="2021-01-14T03:01:56.162" v="443"/>
        <pc:sldMkLst>
          <pc:docMk/>
          <pc:sldMk cId="2673113301" sldId="266"/>
        </pc:sldMkLst>
        <pc:spChg chg="mod">
          <ac:chgData name="Omar Steck Espinel Santamaria" userId="b396140f-ac90-4a04-ac4f-a7c9c245e84a" providerId="ADAL" clId="{3AAC2904-ABD1-4816-9198-540562A8B103}" dt="2021-01-14T03:01:56.162" v="443"/>
          <ac:spMkLst>
            <pc:docMk/>
            <pc:sldMk cId="2673113301" sldId="266"/>
            <ac:spMk id="2" creationId="{73889BC1-C9A5-482D-AE2B-6F5141CF77FC}"/>
          </ac:spMkLst>
        </pc:spChg>
        <pc:spChg chg="mod">
          <ac:chgData name="Omar Steck Espinel Santamaria" userId="b396140f-ac90-4a04-ac4f-a7c9c245e84a" providerId="ADAL" clId="{3AAC2904-ABD1-4816-9198-540562A8B103}" dt="2021-01-14T03:01:56.162" v="443"/>
          <ac:spMkLst>
            <pc:docMk/>
            <pc:sldMk cId="2673113301" sldId="266"/>
            <ac:spMk id="3" creationId="{B1C820F8-C8B7-423D-B46C-833D583DAA5B}"/>
          </ac:spMkLst>
        </pc:spChg>
      </pc:sldChg>
      <pc:sldChg chg="addSp delSp modSp new mod modNotesTx">
        <pc:chgData name="Omar Steck Espinel Santamaria" userId="b396140f-ac90-4a04-ac4f-a7c9c245e84a" providerId="ADAL" clId="{3AAC2904-ABD1-4816-9198-540562A8B103}" dt="2021-01-24T03:00:14.358" v="6286" actId="20577"/>
        <pc:sldMkLst>
          <pc:docMk/>
          <pc:sldMk cId="2388652936" sldId="267"/>
        </pc:sldMkLst>
        <pc:spChg chg="mod">
          <ac:chgData name="Omar Steck Espinel Santamaria" userId="b396140f-ac90-4a04-ac4f-a7c9c245e84a" providerId="ADAL" clId="{3AAC2904-ABD1-4816-9198-540562A8B103}" dt="2021-01-14T03:01:56.162" v="443"/>
          <ac:spMkLst>
            <pc:docMk/>
            <pc:sldMk cId="2388652936" sldId="267"/>
            <ac:spMk id="2" creationId="{314E95DC-B1AA-4416-816C-23B28810760D}"/>
          </ac:spMkLst>
        </pc:spChg>
        <pc:spChg chg="add del mod">
          <ac:chgData name="Omar Steck Espinel Santamaria" userId="b396140f-ac90-4a04-ac4f-a7c9c245e84a" providerId="ADAL" clId="{3AAC2904-ABD1-4816-9198-540562A8B103}" dt="2021-01-24T02:54:30.194" v="5718"/>
          <ac:spMkLst>
            <pc:docMk/>
            <pc:sldMk cId="2388652936" sldId="267"/>
            <ac:spMk id="3" creationId="{66842B19-B10D-4E8E-BA3E-1014FE0DCF8C}"/>
          </ac:spMkLst>
        </pc:spChg>
        <pc:spChg chg="del mod">
          <ac:chgData name="Omar Steck Espinel Santamaria" userId="b396140f-ac90-4a04-ac4f-a7c9c245e84a" providerId="ADAL" clId="{3AAC2904-ABD1-4816-9198-540562A8B103}" dt="2021-01-23T07:45:52.493" v="5049" actId="478"/>
          <ac:spMkLst>
            <pc:docMk/>
            <pc:sldMk cId="2388652936" sldId="267"/>
            <ac:spMk id="3" creationId="{EF36C78F-5DAF-446D-9E6B-BBCADC535740}"/>
          </ac:spMkLst>
        </pc:spChg>
        <pc:spChg chg="add mod">
          <ac:chgData name="Omar Steck Espinel Santamaria" userId="b396140f-ac90-4a04-ac4f-a7c9c245e84a" providerId="ADAL" clId="{3AAC2904-ABD1-4816-9198-540562A8B103}" dt="2021-01-24T02:59:28.606" v="6205" actId="1076"/>
          <ac:spMkLst>
            <pc:docMk/>
            <pc:sldMk cId="2388652936" sldId="267"/>
            <ac:spMk id="5" creationId="{C0434116-5CED-47C1-8639-13C123577D90}"/>
          </ac:spMkLst>
        </pc:spChg>
        <pc:spChg chg="add mod">
          <ac:chgData name="Omar Steck Espinel Santamaria" userId="b396140f-ac90-4a04-ac4f-a7c9c245e84a" providerId="ADAL" clId="{3AAC2904-ABD1-4816-9198-540562A8B103}" dt="2021-01-24T02:59:23.926" v="6203" actId="1076"/>
          <ac:spMkLst>
            <pc:docMk/>
            <pc:sldMk cId="2388652936" sldId="267"/>
            <ac:spMk id="6" creationId="{3BEC97AD-26FC-4076-A8AE-3E3223D21F0F}"/>
          </ac:spMkLst>
        </pc:spChg>
        <pc:spChg chg="add mod">
          <ac:chgData name="Omar Steck Espinel Santamaria" userId="b396140f-ac90-4a04-ac4f-a7c9c245e84a" providerId="ADAL" clId="{3AAC2904-ABD1-4816-9198-540562A8B103}" dt="2021-01-24T03:00:14.358" v="6286" actId="20577"/>
          <ac:spMkLst>
            <pc:docMk/>
            <pc:sldMk cId="2388652936" sldId="267"/>
            <ac:spMk id="7" creationId="{637104FE-61DD-48D7-8DEC-B654023EC781}"/>
          </ac:spMkLst>
        </pc:spChg>
        <pc:graphicFrameChg chg="add mod modGraphic">
          <ac:chgData name="Omar Steck Espinel Santamaria" userId="b396140f-ac90-4a04-ac4f-a7c9c245e84a" providerId="ADAL" clId="{3AAC2904-ABD1-4816-9198-540562A8B103}" dt="2021-01-24T02:59:42.030" v="6209"/>
          <ac:graphicFrameMkLst>
            <pc:docMk/>
            <pc:sldMk cId="2388652936" sldId="267"/>
            <ac:graphicFrameMk id="4" creationId="{F83EE952-B454-400C-A3B6-10DAAB093CDA}"/>
          </ac:graphicFrameMkLst>
        </pc:graphicFrameChg>
      </pc:sldChg>
      <pc:sldChg chg="modSp new mod modNotesTx">
        <pc:chgData name="Omar Steck Espinel Santamaria" userId="b396140f-ac90-4a04-ac4f-a7c9c245e84a" providerId="ADAL" clId="{3AAC2904-ABD1-4816-9198-540562A8B103}" dt="2021-01-25T05:09:55.513" v="6846" actId="20577"/>
        <pc:sldMkLst>
          <pc:docMk/>
          <pc:sldMk cId="1871603205" sldId="268"/>
        </pc:sldMkLst>
        <pc:spChg chg="mod">
          <ac:chgData name="Omar Steck Espinel Santamaria" userId="b396140f-ac90-4a04-ac4f-a7c9c245e84a" providerId="ADAL" clId="{3AAC2904-ABD1-4816-9198-540562A8B103}" dt="2021-01-14T03:01:56.162" v="443"/>
          <ac:spMkLst>
            <pc:docMk/>
            <pc:sldMk cId="1871603205" sldId="268"/>
            <ac:spMk id="2" creationId="{D72BA39A-8CC7-40A2-A9B9-39B0A96E1047}"/>
          </ac:spMkLst>
        </pc:spChg>
        <pc:spChg chg="mod">
          <ac:chgData name="Omar Steck Espinel Santamaria" userId="b396140f-ac90-4a04-ac4f-a7c9c245e84a" providerId="ADAL" clId="{3AAC2904-ABD1-4816-9198-540562A8B103}" dt="2021-01-14T03:19:30.524" v="1183"/>
          <ac:spMkLst>
            <pc:docMk/>
            <pc:sldMk cId="1871603205" sldId="268"/>
            <ac:spMk id="3" creationId="{A20C27B9-08C9-4BAC-A349-F7CB73E1FE0A}"/>
          </ac:spMkLst>
        </pc:spChg>
        <pc:graphicFrameChg chg="mod">
          <ac:chgData name="Omar Steck Espinel Santamaria" userId="b396140f-ac90-4a04-ac4f-a7c9c245e84a" providerId="ADAL" clId="{3AAC2904-ABD1-4816-9198-540562A8B103}" dt="2021-01-25T05:09:55.513" v="6846" actId="20577"/>
          <ac:graphicFrameMkLst>
            <pc:docMk/>
            <pc:sldMk cId="1871603205" sldId="268"/>
            <ac:graphicFrameMk id="5" creationId="{13F38866-5AE4-46A7-AE30-011F3A1496FE}"/>
          </ac:graphicFrameMkLst>
        </pc:graphicFrameChg>
      </pc:sldChg>
      <pc:sldChg chg="modSp new mod modNotesTx">
        <pc:chgData name="Omar Steck Espinel Santamaria" userId="b396140f-ac90-4a04-ac4f-a7c9c245e84a" providerId="ADAL" clId="{3AAC2904-ABD1-4816-9198-540562A8B103}" dt="2021-01-24T03:04:36.523" v="6548" actId="20577"/>
        <pc:sldMkLst>
          <pc:docMk/>
          <pc:sldMk cId="1445243145" sldId="269"/>
        </pc:sldMkLst>
        <pc:spChg chg="mod">
          <ac:chgData name="Omar Steck Espinel Santamaria" userId="b396140f-ac90-4a04-ac4f-a7c9c245e84a" providerId="ADAL" clId="{3AAC2904-ABD1-4816-9198-540562A8B103}" dt="2021-01-14T03:01:56.162" v="443"/>
          <ac:spMkLst>
            <pc:docMk/>
            <pc:sldMk cId="1445243145" sldId="269"/>
            <ac:spMk id="2" creationId="{14340E13-4686-4C42-9BC2-38254F5A100B}"/>
          </ac:spMkLst>
        </pc:spChg>
        <pc:spChg chg="mod">
          <ac:chgData name="Omar Steck Espinel Santamaria" userId="b396140f-ac90-4a04-ac4f-a7c9c245e84a" providerId="ADAL" clId="{3AAC2904-ABD1-4816-9198-540562A8B103}" dt="2021-01-24T03:04:36.523" v="6548" actId="20577"/>
          <ac:spMkLst>
            <pc:docMk/>
            <pc:sldMk cId="1445243145" sldId="269"/>
            <ac:spMk id="3" creationId="{7FD5D6D4-6727-4814-9B92-F2B2EED320CF}"/>
          </ac:spMkLst>
        </pc:spChg>
      </pc:sldChg>
      <pc:sldChg chg="addSp delSp modSp new mod modAnim modNotesTx">
        <pc:chgData name="Omar Steck Espinel Santamaria" userId="b396140f-ac90-4a04-ac4f-a7c9c245e84a" providerId="ADAL" clId="{3AAC2904-ABD1-4816-9198-540562A8B103}" dt="2021-01-25T04:45:03.929" v="6803" actId="14100"/>
        <pc:sldMkLst>
          <pc:docMk/>
          <pc:sldMk cId="1731446540" sldId="270"/>
        </pc:sldMkLst>
        <pc:spChg chg="mod">
          <ac:chgData name="Omar Steck Espinel Santamaria" userId="b396140f-ac90-4a04-ac4f-a7c9c245e84a" providerId="ADAL" clId="{3AAC2904-ABD1-4816-9198-540562A8B103}" dt="2021-01-14T03:01:56.162" v="443"/>
          <ac:spMkLst>
            <pc:docMk/>
            <pc:sldMk cId="1731446540" sldId="270"/>
            <ac:spMk id="2" creationId="{FFB59B3B-8629-4A8C-8986-F134D3EB3C05}"/>
          </ac:spMkLst>
        </pc:spChg>
        <pc:spChg chg="del mod">
          <ac:chgData name="Omar Steck Espinel Santamaria" userId="b396140f-ac90-4a04-ac4f-a7c9c245e84a" providerId="ADAL" clId="{3AAC2904-ABD1-4816-9198-540562A8B103}" dt="2021-01-25T04:08:37.336" v="6795" actId="478"/>
          <ac:spMkLst>
            <pc:docMk/>
            <pc:sldMk cId="1731446540" sldId="270"/>
            <ac:spMk id="3" creationId="{730CDD80-2DA0-4927-A4AE-11B4111C03D8}"/>
          </ac:spMkLst>
        </pc:spChg>
        <pc:picChg chg="add mod">
          <ac:chgData name="Omar Steck Espinel Santamaria" userId="b396140f-ac90-4a04-ac4f-a7c9c245e84a" providerId="ADAL" clId="{3AAC2904-ABD1-4816-9198-540562A8B103}" dt="2021-01-25T04:45:03.929" v="6803" actId="14100"/>
          <ac:picMkLst>
            <pc:docMk/>
            <pc:sldMk cId="1731446540" sldId="270"/>
            <ac:picMk id="4" creationId="{B3DF8A4A-2C91-4E2E-B31B-7C0AE9FA1258}"/>
          </ac:picMkLst>
        </pc:picChg>
      </pc:sldChg>
      <pc:sldChg chg="delSp modSp new mod modNotesTx">
        <pc:chgData name="Omar Steck Espinel Santamaria" userId="b396140f-ac90-4a04-ac4f-a7c9c245e84a" providerId="ADAL" clId="{3AAC2904-ABD1-4816-9198-540562A8B103}" dt="2021-01-23T00:13:47.697" v="1825" actId="478"/>
        <pc:sldMkLst>
          <pc:docMk/>
          <pc:sldMk cId="1458863172" sldId="271"/>
        </pc:sldMkLst>
        <pc:spChg chg="mod">
          <ac:chgData name="Omar Steck Espinel Santamaria" userId="b396140f-ac90-4a04-ac4f-a7c9c245e84a" providerId="ADAL" clId="{3AAC2904-ABD1-4816-9198-540562A8B103}" dt="2021-01-14T03:01:56.162" v="443"/>
          <ac:spMkLst>
            <pc:docMk/>
            <pc:sldMk cId="1458863172" sldId="271"/>
            <ac:spMk id="2" creationId="{D1A2DD98-29DE-4145-9DE6-7F1401E13A40}"/>
          </ac:spMkLst>
        </pc:spChg>
        <pc:spChg chg="del mod">
          <ac:chgData name="Omar Steck Espinel Santamaria" userId="b396140f-ac90-4a04-ac4f-a7c9c245e84a" providerId="ADAL" clId="{3AAC2904-ABD1-4816-9198-540562A8B103}" dt="2021-01-23T00:13:47.697" v="1825" actId="478"/>
          <ac:spMkLst>
            <pc:docMk/>
            <pc:sldMk cId="1458863172" sldId="271"/>
            <ac:spMk id="3" creationId="{4BB6BF17-F638-42F8-84E6-5C8CA3F56E74}"/>
          </ac:spMkLst>
        </pc:spChg>
      </pc:sldChg>
      <pc:sldChg chg="addSp modSp new mod modNotesTx">
        <pc:chgData name="Omar Steck Espinel Santamaria" userId="b396140f-ac90-4a04-ac4f-a7c9c245e84a" providerId="ADAL" clId="{3AAC2904-ABD1-4816-9198-540562A8B103}" dt="2021-01-24T03:09:42.958" v="6784" actId="1076"/>
        <pc:sldMkLst>
          <pc:docMk/>
          <pc:sldMk cId="1569211258" sldId="272"/>
        </pc:sldMkLst>
        <pc:spChg chg="mod">
          <ac:chgData name="Omar Steck Espinel Santamaria" userId="b396140f-ac90-4a04-ac4f-a7c9c245e84a" providerId="ADAL" clId="{3AAC2904-ABD1-4816-9198-540562A8B103}" dt="2021-01-14T01:37:56.948" v="274" actId="207"/>
          <ac:spMkLst>
            <pc:docMk/>
            <pc:sldMk cId="1569211258" sldId="272"/>
            <ac:spMk id="2" creationId="{06140415-D4B1-4A13-BF1A-A205BA986402}"/>
          </ac:spMkLst>
        </pc:spChg>
        <pc:picChg chg="add mod">
          <ac:chgData name="Omar Steck Espinel Santamaria" userId="b396140f-ac90-4a04-ac4f-a7c9c245e84a" providerId="ADAL" clId="{3AAC2904-ABD1-4816-9198-540562A8B103}" dt="2021-01-24T03:09:42.958" v="6784" actId="1076"/>
          <ac:picMkLst>
            <pc:docMk/>
            <pc:sldMk cId="1569211258" sldId="272"/>
            <ac:picMk id="10" creationId="{F1745241-971E-4D90-862C-C6C560E6D593}"/>
          </ac:picMkLst>
        </pc:picChg>
      </pc:sldChg>
      <pc:sldChg chg="new del">
        <pc:chgData name="Omar Steck Espinel Santamaria" userId="b396140f-ac90-4a04-ac4f-a7c9c245e84a" providerId="ADAL" clId="{3AAC2904-ABD1-4816-9198-540562A8B103}" dt="2021-01-14T03:15:47.349" v="1147" actId="47"/>
        <pc:sldMkLst>
          <pc:docMk/>
          <pc:sldMk cId="1312895843" sldId="273"/>
        </pc:sldMkLst>
      </pc:sldChg>
      <pc:sldChg chg="modSp new mod">
        <pc:chgData name="Omar Steck Espinel Santamaria" userId="b396140f-ac90-4a04-ac4f-a7c9c245e84a" providerId="ADAL" clId="{3AAC2904-ABD1-4816-9198-540562A8B103}" dt="2021-01-14T03:16:04.692" v="1180" actId="20577"/>
        <pc:sldMkLst>
          <pc:docMk/>
          <pc:sldMk cId="2046677441" sldId="273"/>
        </pc:sldMkLst>
        <pc:spChg chg="mod">
          <ac:chgData name="Omar Steck Espinel Santamaria" userId="b396140f-ac90-4a04-ac4f-a7c9c245e84a" providerId="ADAL" clId="{3AAC2904-ABD1-4816-9198-540562A8B103}" dt="2021-01-14T03:16:04.692" v="1180" actId="20577"/>
          <ac:spMkLst>
            <pc:docMk/>
            <pc:sldMk cId="2046677441" sldId="273"/>
            <ac:spMk id="2" creationId="{1D2511B7-E6DB-4C54-A4D3-02F50E7AABEE}"/>
          </ac:spMkLst>
        </pc:spChg>
      </pc:sldChg>
      <pc:sldChg chg="addSp modSp new mod setBg modNotesTx">
        <pc:chgData name="Omar Steck Espinel Santamaria" userId="b396140f-ac90-4a04-ac4f-a7c9c245e84a" providerId="ADAL" clId="{3AAC2904-ABD1-4816-9198-540562A8B103}" dt="2021-01-25T05:20:52.143" v="6857" actId="20577"/>
        <pc:sldMkLst>
          <pc:docMk/>
          <pc:sldMk cId="2131678994" sldId="274"/>
        </pc:sldMkLst>
        <pc:spChg chg="mod">
          <ac:chgData name="Omar Steck Espinel Santamaria" userId="b396140f-ac90-4a04-ac4f-a7c9c245e84a" providerId="ADAL" clId="{3AAC2904-ABD1-4816-9198-540562A8B103}" dt="2021-01-23T04:54:09.124" v="3663" actId="26606"/>
          <ac:spMkLst>
            <pc:docMk/>
            <pc:sldMk cId="2131678994" sldId="274"/>
            <ac:spMk id="2" creationId="{A9E5870A-DDC3-404D-AEA6-086325FDB923}"/>
          </ac:spMkLst>
        </pc:spChg>
        <pc:spChg chg="mod ord">
          <ac:chgData name="Omar Steck Espinel Santamaria" userId="b396140f-ac90-4a04-ac4f-a7c9c245e84a" providerId="ADAL" clId="{3AAC2904-ABD1-4816-9198-540562A8B103}" dt="2021-01-23T04:54:09.124" v="3663" actId="26606"/>
          <ac:spMkLst>
            <pc:docMk/>
            <pc:sldMk cId="2131678994" sldId="274"/>
            <ac:spMk id="3" creationId="{0E32395A-936C-44C5-A1B2-DF847D092F58}"/>
          </ac:spMkLst>
        </pc:spChg>
        <pc:spChg chg="add">
          <ac:chgData name="Omar Steck Espinel Santamaria" userId="b396140f-ac90-4a04-ac4f-a7c9c245e84a" providerId="ADAL" clId="{3AAC2904-ABD1-4816-9198-540562A8B103}" dt="2021-01-23T04:54:09.124" v="3663" actId="26606"/>
          <ac:spMkLst>
            <pc:docMk/>
            <pc:sldMk cId="2131678994" sldId="274"/>
            <ac:spMk id="10" creationId="{E97FF61E-4BA9-4C8B-AD03-05E9B2A40AA7}"/>
          </ac:spMkLst>
        </pc:spChg>
        <pc:spChg chg="add">
          <ac:chgData name="Omar Steck Espinel Santamaria" userId="b396140f-ac90-4a04-ac4f-a7c9c245e84a" providerId="ADAL" clId="{3AAC2904-ABD1-4816-9198-540562A8B103}" dt="2021-01-23T04:54:09.124" v="3663" actId="26606"/>
          <ac:spMkLst>
            <pc:docMk/>
            <pc:sldMk cId="2131678994" sldId="274"/>
            <ac:spMk id="12" creationId="{F166425F-5B9E-47A4-9DDB-F86B87375E30}"/>
          </ac:spMkLst>
        </pc:spChg>
        <pc:picChg chg="add mod">
          <ac:chgData name="Omar Steck Espinel Santamaria" userId="b396140f-ac90-4a04-ac4f-a7c9c245e84a" providerId="ADAL" clId="{3AAC2904-ABD1-4816-9198-540562A8B103}" dt="2021-01-23T04:54:15.150" v="3664" actId="207"/>
          <ac:picMkLst>
            <pc:docMk/>
            <pc:sldMk cId="2131678994" sldId="274"/>
            <ac:picMk id="5" creationId="{884ADFD8-5AA3-4944-A714-5276A913F377}"/>
          </ac:picMkLst>
        </pc:picChg>
      </pc:sldChg>
      <pc:sldChg chg="modSp mod">
        <pc:chgData name="Omar Steck Espinel Santamaria" userId="b396140f-ac90-4a04-ac4f-a7c9c245e84a" providerId="ADAL" clId="{3AAC2904-ABD1-4816-9198-540562A8B103}" dt="2021-01-23T05:03:54.858" v="3690" actId="1076"/>
        <pc:sldMkLst>
          <pc:docMk/>
          <pc:sldMk cId="1759544080" sldId="276"/>
        </pc:sldMkLst>
        <pc:spChg chg="mod">
          <ac:chgData name="Omar Steck Espinel Santamaria" userId="b396140f-ac90-4a04-ac4f-a7c9c245e84a" providerId="ADAL" clId="{3AAC2904-ABD1-4816-9198-540562A8B103}" dt="2021-01-23T05:03:54.858" v="3690" actId="1076"/>
          <ac:spMkLst>
            <pc:docMk/>
            <pc:sldMk cId="1759544080" sldId="276"/>
            <ac:spMk id="4" creationId="{B9C0A985-BFDD-4243-82AE-21FE1859B0A5}"/>
          </ac:spMkLst>
        </pc:spChg>
      </pc:sldChg>
      <pc:sldChg chg="modSp mod">
        <pc:chgData name="Omar Steck Espinel Santamaria" userId="b396140f-ac90-4a04-ac4f-a7c9c245e84a" providerId="ADAL" clId="{3AAC2904-ABD1-4816-9198-540562A8B103}" dt="2021-01-23T05:02:38.601" v="3688" actId="1076"/>
        <pc:sldMkLst>
          <pc:docMk/>
          <pc:sldMk cId="2609736459" sldId="277"/>
        </pc:sldMkLst>
        <pc:spChg chg="mod">
          <ac:chgData name="Omar Steck Espinel Santamaria" userId="b396140f-ac90-4a04-ac4f-a7c9c245e84a" providerId="ADAL" clId="{3AAC2904-ABD1-4816-9198-540562A8B103}" dt="2021-01-23T05:02:38.601" v="3688" actId="1076"/>
          <ac:spMkLst>
            <pc:docMk/>
            <pc:sldMk cId="2609736459" sldId="277"/>
            <ac:spMk id="4" creationId="{DAF365A4-DC4E-43F1-A7D9-542524D0FDBB}"/>
          </ac:spMkLst>
        </pc:spChg>
      </pc:sldChg>
      <pc:sldChg chg="modSp mod">
        <pc:chgData name="Omar Steck Espinel Santamaria" userId="b396140f-ac90-4a04-ac4f-a7c9c245e84a" providerId="ADAL" clId="{3AAC2904-ABD1-4816-9198-540562A8B103}" dt="2021-01-23T05:02:42.682" v="3689" actId="1076"/>
        <pc:sldMkLst>
          <pc:docMk/>
          <pc:sldMk cId="4095669023" sldId="278"/>
        </pc:sldMkLst>
        <pc:spChg chg="mod">
          <ac:chgData name="Omar Steck Espinel Santamaria" userId="b396140f-ac90-4a04-ac4f-a7c9c245e84a" providerId="ADAL" clId="{3AAC2904-ABD1-4816-9198-540562A8B103}" dt="2021-01-23T05:02:42.682" v="3689" actId="1076"/>
          <ac:spMkLst>
            <pc:docMk/>
            <pc:sldMk cId="4095669023" sldId="278"/>
            <ac:spMk id="4" creationId="{6C51E066-093E-4F14-8C8B-80CED0E03711}"/>
          </ac:spMkLst>
        </pc:spChg>
      </pc:sldChg>
      <pc:sldChg chg="modSp mod">
        <pc:chgData name="Omar Steck Espinel Santamaria" userId="b396140f-ac90-4a04-ac4f-a7c9c245e84a" providerId="ADAL" clId="{3AAC2904-ABD1-4816-9198-540562A8B103}" dt="2021-01-23T05:02:23.649" v="3686" actId="1076"/>
        <pc:sldMkLst>
          <pc:docMk/>
          <pc:sldMk cId="2481036298" sldId="280"/>
        </pc:sldMkLst>
        <pc:spChg chg="mod">
          <ac:chgData name="Omar Steck Espinel Santamaria" userId="b396140f-ac90-4a04-ac4f-a7c9c245e84a" providerId="ADAL" clId="{3AAC2904-ABD1-4816-9198-540562A8B103}" dt="2021-01-23T05:02:23.649" v="3686" actId="1076"/>
          <ac:spMkLst>
            <pc:docMk/>
            <pc:sldMk cId="2481036298" sldId="280"/>
            <ac:spMk id="23" creationId="{F5B90852-56EB-4D18-A208-BCED4A2B9647}"/>
          </ac:spMkLst>
        </pc:spChg>
      </pc:sldChg>
      <pc:sldChg chg="modSp mod">
        <pc:chgData name="Omar Steck Espinel Santamaria" userId="b396140f-ac90-4a04-ac4f-a7c9c245e84a" providerId="ADAL" clId="{3AAC2904-ABD1-4816-9198-540562A8B103}" dt="2021-01-23T05:02:18.881" v="3685" actId="1076"/>
        <pc:sldMkLst>
          <pc:docMk/>
          <pc:sldMk cId="2019121297" sldId="281"/>
        </pc:sldMkLst>
        <pc:spChg chg="mod">
          <ac:chgData name="Omar Steck Espinel Santamaria" userId="b396140f-ac90-4a04-ac4f-a7c9c245e84a" providerId="ADAL" clId="{3AAC2904-ABD1-4816-9198-540562A8B103}" dt="2021-01-23T05:02:18.881" v="3685" actId="1076"/>
          <ac:spMkLst>
            <pc:docMk/>
            <pc:sldMk cId="2019121297" sldId="281"/>
            <ac:spMk id="23" creationId="{F5B90852-56EB-4D18-A208-BCED4A2B9647}"/>
          </ac:spMkLst>
        </pc:spChg>
      </pc:sldChg>
      <pc:sldChg chg="modSp mod">
        <pc:chgData name="Omar Steck Espinel Santamaria" userId="b396140f-ac90-4a04-ac4f-a7c9c245e84a" providerId="ADAL" clId="{3AAC2904-ABD1-4816-9198-540562A8B103}" dt="2021-01-23T04:59:23.977" v="3683" actId="1076"/>
        <pc:sldMkLst>
          <pc:docMk/>
          <pc:sldMk cId="1193881918" sldId="282"/>
        </pc:sldMkLst>
        <pc:spChg chg="mod">
          <ac:chgData name="Omar Steck Espinel Santamaria" userId="b396140f-ac90-4a04-ac4f-a7c9c245e84a" providerId="ADAL" clId="{3AAC2904-ABD1-4816-9198-540562A8B103}" dt="2021-01-23T04:59:23.977" v="3683" actId="1076"/>
          <ac:spMkLst>
            <pc:docMk/>
            <pc:sldMk cId="1193881918" sldId="282"/>
            <ac:spMk id="23" creationId="{F5B90852-56EB-4D18-A208-BCED4A2B9647}"/>
          </ac:spMkLst>
        </pc:spChg>
      </pc:sldChg>
      <pc:sldChg chg="addSp delSp modSp new mod modNotesTx">
        <pc:chgData name="Omar Steck Espinel Santamaria" userId="b396140f-ac90-4a04-ac4f-a7c9c245e84a" providerId="ADAL" clId="{3AAC2904-ABD1-4816-9198-540562A8B103}" dt="2021-01-23T04:57:09.129" v="3674" actId="20577"/>
        <pc:sldMkLst>
          <pc:docMk/>
          <pc:sldMk cId="2104410014" sldId="285"/>
        </pc:sldMkLst>
        <pc:spChg chg="mod">
          <ac:chgData name="Omar Steck Espinel Santamaria" userId="b396140f-ac90-4a04-ac4f-a7c9c245e84a" providerId="ADAL" clId="{3AAC2904-ABD1-4816-9198-540562A8B103}" dt="2021-01-23T02:01:44.358" v="3276" actId="20577"/>
          <ac:spMkLst>
            <pc:docMk/>
            <pc:sldMk cId="2104410014" sldId="285"/>
            <ac:spMk id="2" creationId="{19DAC5E0-2A2A-4F6B-929B-CA192D7D3BD7}"/>
          </ac:spMkLst>
        </pc:spChg>
        <pc:spChg chg="del mod">
          <ac:chgData name="Omar Steck Espinel Santamaria" userId="b396140f-ac90-4a04-ac4f-a7c9c245e84a" providerId="ADAL" clId="{3AAC2904-ABD1-4816-9198-540562A8B103}" dt="2021-01-23T02:04:26.054" v="3311" actId="478"/>
          <ac:spMkLst>
            <pc:docMk/>
            <pc:sldMk cId="2104410014" sldId="285"/>
            <ac:spMk id="3" creationId="{5E8F98D1-2883-491B-B5DF-7763B6B7BAAA}"/>
          </ac:spMkLst>
        </pc:spChg>
        <pc:graphicFrameChg chg="add mod modGraphic">
          <ac:chgData name="Omar Steck Espinel Santamaria" userId="b396140f-ac90-4a04-ac4f-a7c9c245e84a" providerId="ADAL" clId="{3AAC2904-ABD1-4816-9198-540562A8B103}" dt="2021-01-23T02:04:36.909" v="3313" actId="1076"/>
          <ac:graphicFrameMkLst>
            <pc:docMk/>
            <pc:sldMk cId="2104410014" sldId="285"/>
            <ac:graphicFrameMk id="4" creationId="{5B417A89-5C58-4261-9CC6-5563E03CC92E}"/>
          </ac:graphicFrameMkLst>
        </pc:graphicFrameChg>
      </pc:sldChg>
      <pc:sldChg chg="addSp delSp modSp new mod modNotesTx">
        <pc:chgData name="Omar Steck Espinel Santamaria" userId="b396140f-ac90-4a04-ac4f-a7c9c245e84a" providerId="ADAL" clId="{3AAC2904-ABD1-4816-9198-540562A8B103}" dt="2021-01-23T02:02:15.525" v="3283" actId="1076"/>
        <pc:sldMkLst>
          <pc:docMk/>
          <pc:sldMk cId="1024029710" sldId="286"/>
        </pc:sldMkLst>
        <pc:spChg chg="mod">
          <ac:chgData name="Omar Steck Espinel Santamaria" userId="b396140f-ac90-4a04-ac4f-a7c9c245e84a" providerId="ADAL" clId="{3AAC2904-ABD1-4816-9198-540562A8B103}" dt="2021-01-23T00:53:12.584" v="1912" actId="20577"/>
          <ac:spMkLst>
            <pc:docMk/>
            <pc:sldMk cId="1024029710" sldId="286"/>
            <ac:spMk id="2" creationId="{8B6E5E48-EEF5-481B-84AF-C1F9A66BB948}"/>
          </ac:spMkLst>
        </pc:spChg>
        <pc:spChg chg="del">
          <ac:chgData name="Omar Steck Espinel Santamaria" userId="b396140f-ac90-4a04-ac4f-a7c9c245e84a" providerId="ADAL" clId="{3AAC2904-ABD1-4816-9198-540562A8B103}" dt="2021-01-23T01:12:07.995" v="2777" actId="931"/>
          <ac:spMkLst>
            <pc:docMk/>
            <pc:sldMk cId="1024029710" sldId="286"/>
            <ac:spMk id="3" creationId="{90D035E3-BF72-44C3-A38E-DC72FD4AEB87}"/>
          </ac:spMkLst>
        </pc:spChg>
        <pc:spChg chg="add mod">
          <ac:chgData name="Omar Steck Espinel Santamaria" userId="b396140f-ac90-4a04-ac4f-a7c9c245e84a" providerId="ADAL" clId="{3AAC2904-ABD1-4816-9198-540562A8B103}" dt="2021-01-23T02:02:12.534" v="3282" actId="1076"/>
          <ac:spMkLst>
            <pc:docMk/>
            <pc:sldMk cId="1024029710" sldId="286"/>
            <ac:spMk id="6" creationId="{21C13542-2ECC-4540-B9DC-89F3A5160046}"/>
          </ac:spMkLst>
        </pc:spChg>
        <pc:spChg chg="add del mod">
          <ac:chgData name="Omar Steck Espinel Santamaria" userId="b396140f-ac90-4a04-ac4f-a7c9c245e84a" providerId="ADAL" clId="{3AAC2904-ABD1-4816-9198-540562A8B103}" dt="2021-01-23T02:02:15.525" v="3283" actId="1076"/>
          <ac:spMkLst>
            <pc:docMk/>
            <pc:sldMk cId="1024029710" sldId="286"/>
            <ac:spMk id="7" creationId="{7B197551-C0B8-4397-B0B7-0433C7C209F5}"/>
          </ac:spMkLst>
        </pc:spChg>
        <pc:picChg chg="add mod">
          <ac:chgData name="Omar Steck Espinel Santamaria" userId="b396140f-ac90-4a04-ac4f-a7c9c245e84a" providerId="ADAL" clId="{3AAC2904-ABD1-4816-9198-540562A8B103}" dt="2021-01-23T01:12:16.074" v="2782" actId="1076"/>
          <ac:picMkLst>
            <pc:docMk/>
            <pc:sldMk cId="1024029710" sldId="286"/>
            <ac:picMk id="5" creationId="{58797BA5-6AD1-4953-8543-6A7E1AB9536B}"/>
          </ac:picMkLst>
        </pc:picChg>
      </pc:sldChg>
      <pc:sldChg chg="addSp">
        <pc:chgData name="Omar Steck Espinel Santamaria" userId="b396140f-ac90-4a04-ac4f-a7c9c245e84a" providerId="ADAL" clId="{3AAC2904-ABD1-4816-9198-540562A8B103}" dt="2021-01-23T03:05:35.529" v="3348"/>
        <pc:sldMkLst>
          <pc:docMk/>
          <pc:sldMk cId="195521235" sldId="287"/>
        </pc:sldMkLst>
        <pc:picChg chg="add">
          <ac:chgData name="Omar Steck Espinel Santamaria" userId="b396140f-ac90-4a04-ac4f-a7c9c245e84a" providerId="ADAL" clId="{3AAC2904-ABD1-4816-9198-540562A8B103}" dt="2021-01-23T03:05:35.529" v="3348"/>
          <ac:picMkLst>
            <pc:docMk/>
            <pc:sldMk cId="195521235" sldId="287"/>
            <ac:picMk id="1026" creationId="{A34CC5A4-DC3F-4B08-8B7E-CD380F5A4E2E}"/>
          </ac:picMkLst>
        </pc:picChg>
      </pc:sldChg>
      <pc:sldChg chg="addSp modSp new add del mod modNotesTx">
        <pc:chgData name="Omar Steck Espinel Santamaria" userId="b396140f-ac90-4a04-ac4f-a7c9c245e84a" providerId="ADAL" clId="{3AAC2904-ABD1-4816-9198-540562A8B103}" dt="2021-01-23T03:05:49.529" v="3354" actId="1076"/>
        <pc:sldMkLst>
          <pc:docMk/>
          <pc:sldMk cId="4242877780" sldId="287"/>
        </pc:sldMkLst>
        <pc:spChg chg="mod">
          <ac:chgData name="Omar Steck Espinel Santamaria" userId="b396140f-ac90-4a04-ac4f-a7c9c245e84a" providerId="ADAL" clId="{3AAC2904-ABD1-4816-9198-540562A8B103}" dt="2021-01-23T00:53:21.441" v="1929" actId="20577"/>
          <ac:spMkLst>
            <pc:docMk/>
            <pc:sldMk cId="4242877780" sldId="287"/>
            <ac:spMk id="2" creationId="{F29F9FC4-5DD7-4CC4-BEBC-5B1DA10EB773}"/>
          </ac:spMkLst>
        </pc:spChg>
        <pc:spChg chg="mod">
          <ac:chgData name="Omar Steck Espinel Santamaria" userId="b396140f-ac90-4a04-ac4f-a7c9c245e84a" providerId="ADAL" clId="{3AAC2904-ABD1-4816-9198-540562A8B103}" dt="2021-01-23T01:34:09.246" v="3184" actId="255"/>
          <ac:spMkLst>
            <pc:docMk/>
            <pc:sldMk cId="4242877780" sldId="287"/>
            <ac:spMk id="3" creationId="{6FA6A538-E0DA-4F52-AE6B-8BA54758FC07}"/>
          </ac:spMkLst>
        </pc:spChg>
        <pc:spChg chg="add mod">
          <ac:chgData name="Omar Steck Espinel Santamaria" userId="b396140f-ac90-4a04-ac4f-a7c9c245e84a" providerId="ADAL" clId="{3AAC2904-ABD1-4816-9198-540562A8B103}" dt="2021-01-23T02:05:57.059" v="3315" actId="123"/>
          <ac:spMkLst>
            <pc:docMk/>
            <pc:sldMk cId="4242877780" sldId="287"/>
            <ac:spMk id="4" creationId="{41409455-CD08-408B-BB65-86B5A5A75C67}"/>
          </ac:spMkLst>
        </pc:spChg>
        <pc:picChg chg="add mod">
          <ac:chgData name="Omar Steck Espinel Santamaria" userId="b396140f-ac90-4a04-ac4f-a7c9c245e84a" providerId="ADAL" clId="{3AAC2904-ABD1-4816-9198-540562A8B103}" dt="2021-01-23T03:05:11.905" v="3347" actId="1076"/>
          <ac:picMkLst>
            <pc:docMk/>
            <pc:sldMk cId="4242877780" sldId="287"/>
            <ac:picMk id="6" creationId="{CC9AEF28-48CF-416B-95C1-F074DF15EC14}"/>
          </ac:picMkLst>
        </pc:picChg>
        <pc:picChg chg="mod">
          <ac:chgData name="Omar Steck Espinel Santamaria" userId="b396140f-ac90-4a04-ac4f-a7c9c245e84a" providerId="ADAL" clId="{3AAC2904-ABD1-4816-9198-540562A8B103}" dt="2021-01-23T03:05:49.529" v="3354" actId="1076"/>
          <ac:picMkLst>
            <pc:docMk/>
            <pc:sldMk cId="4242877780" sldId="287"/>
            <ac:picMk id="1026" creationId="{A34CC5A4-DC3F-4B08-8B7E-CD380F5A4E2E}"/>
          </ac:picMkLst>
        </pc:picChg>
      </pc:sldChg>
      <pc:sldChg chg="modSp new del mod">
        <pc:chgData name="Omar Steck Espinel Santamaria" userId="b396140f-ac90-4a04-ac4f-a7c9c245e84a" providerId="ADAL" clId="{3AAC2904-ABD1-4816-9198-540562A8B103}" dt="2021-01-23T01:11:03.020" v="2696" actId="47"/>
        <pc:sldMkLst>
          <pc:docMk/>
          <pc:sldMk cId="51458904" sldId="288"/>
        </pc:sldMkLst>
        <pc:spChg chg="mod">
          <ac:chgData name="Omar Steck Espinel Santamaria" userId="b396140f-ac90-4a04-ac4f-a7c9c245e84a" providerId="ADAL" clId="{3AAC2904-ABD1-4816-9198-540562A8B103}" dt="2021-01-23T01:10:53.074" v="2694" actId="20577"/>
          <ac:spMkLst>
            <pc:docMk/>
            <pc:sldMk cId="51458904" sldId="288"/>
            <ac:spMk id="2" creationId="{1CBDD7FF-08D5-4D8F-B4A6-DB7146502CB3}"/>
          </ac:spMkLst>
        </pc:spChg>
      </pc:sldChg>
      <pc:sldChg chg="modSp new mod">
        <pc:chgData name="Omar Steck Espinel Santamaria" userId="b396140f-ac90-4a04-ac4f-a7c9c245e84a" providerId="ADAL" clId="{3AAC2904-ABD1-4816-9198-540562A8B103}" dt="2021-01-23T03:06:18.870" v="3392"/>
        <pc:sldMkLst>
          <pc:docMk/>
          <pc:sldMk cId="3702490419" sldId="289"/>
        </pc:sldMkLst>
        <pc:spChg chg="mod">
          <ac:chgData name="Omar Steck Espinel Santamaria" userId="b396140f-ac90-4a04-ac4f-a7c9c245e84a" providerId="ADAL" clId="{3AAC2904-ABD1-4816-9198-540562A8B103}" dt="2021-01-23T01:11:19.655" v="2733" actId="20577"/>
          <ac:spMkLst>
            <pc:docMk/>
            <pc:sldMk cId="3702490419" sldId="289"/>
            <ac:spMk id="2" creationId="{F8AE90FD-06E8-4774-9817-CF9BCBD8124D}"/>
          </ac:spMkLst>
        </pc:spChg>
        <pc:spChg chg="mod">
          <ac:chgData name="Omar Steck Espinel Santamaria" userId="b396140f-ac90-4a04-ac4f-a7c9c245e84a" providerId="ADAL" clId="{3AAC2904-ABD1-4816-9198-540562A8B103}" dt="2021-01-23T03:06:18.870" v="3392"/>
          <ac:spMkLst>
            <pc:docMk/>
            <pc:sldMk cId="3702490419" sldId="289"/>
            <ac:spMk id="3" creationId="{C845DE3B-86CA-471A-A1AC-42E771742567}"/>
          </ac:spMkLst>
        </pc:spChg>
      </pc:sldChg>
      <pc:sldChg chg="new del">
        <pc:chgData name="Omar Steck Espinel Santamaria" userId="b396140f-ac90-4a04-ac4f-a7c9c245e84a" providerId="ADAL" clId="{3AAC2904-ABD1-4816-9198-540562A8B103}" dt="2021-01-23T02:24:10.096" v="3320" actId="47"/>
        <pc:sldMkLst>
          <pc:docMk/>
          <pc:sldMk cId="2512065850" sldId="290"/>
        </pc:sldMkLst>
      </pc:sldChg>
      <pc:sldChg chg="addSp delSp modSp new mod modNotesTx">
        <pc:chgData name="Omar Steck Espinel Santamaria" userId="b396140f-ac90-4a04-ac4f-a7c9c245e84a" providerId="ADAL" clId="{3AAC2904-ABD1-4816-9198-540562A8B103}" dt="2021-01-24T03:09:05.806" v="6777" actId="21"/>
        <pc:sldMkLst>
          <pc:docMk/>
          <pc:sldMk cId="3340595480" sldId="290"/>
        </pc:sldMkLst>
        <pc:spChg chg="mod">
          <ac:chgData name="Omar Steck Espinel Santamaria" userId="b396140f-ac90-4a04-ac4f-a7c9c245e84a" providerId="ADAL" clId="{3AAC2904-ABD1-4816-9198-540562A8B103}" dt="2021-01-23T04:50:47.769" v="3654" actId="20577"/>
          <ac:spMkLst>
            <pc:docMk/>
            <pc:sldMk cId="3340595480" sldId="290"/>
            <ac:spMk id="2" creationId="{58B67C70-B173-4EAD-BDEE-9C52E6499CA4}"/>
          </ac:spMkLst>
        </pc:spChg>
        <pc:spChg chg="del">
          <ac:chgData name="Omar Steck Espinel Santamaria" userId="b396140f-ac90-4a04-ac4f-a7c9c245e84a" providerId="ADAL" clId="{3AAC2904-ABD1-4816-9198-540562A8B103}" dt="2021-01-23T04:51:05.354" v="3656" actId="1032"/>
          <ac:spMkLst>
            <pc:docMk/>
            <pc:sldMk cId="3340595480" sldId="290"/>
            <ac:spMk id="3" creationId="{B70434E6-200D-4A5A-8139-C14871723753}"/>
          </ac:spMkLst>
        </pc:spChg>
        <pc:graphicFrameChg chg="add mod modGraphic">
          <ac:chgData name="Omar Steck Espinel Santamaria" userId="b396140f-ac90-4a04-ac4f-a7c9c245e84a" providerId="ADAL" clId="{3AAC2904-ABD1-4816-9198-540562A8B103}" dt="2021-01-24T03:08:13.704" v="6771" actId="20577"/>
          <ac:graphicFrameMkLst>
            <pc:docMk/>
            <pc:sldMk cId="3340595480" sldId="290"/>
            <ac:graphicFrameMk id="4" creationId="{B7B53980-5837-467C-A66F-820CD2FDEFB2}"/>
          </ac:graphicFrameMkLst>
        </pc:graphicFrameChg>
        <pc:picChg chg="add del mod">
          <ac:chgData name="Omar Steck Espinel Santamaria" userId="b396140f-ac90-4a04-ac4f-a7c9c245e84a" providerId="ADAL" clId="{3AAC2904-ABD1-4816-9198-540562A8B103}" dt="2021-01-24T03:09:05.806" v="6777" actId="21"/>
          <ac:picMkLst>
            <pc:docMk/>
            <pc:sldMk cId="3340595480" sldId="290"/>
            <ac:picMk id="5" creationId="{EE633D60-EF23-407C-8D17-FF7DA06EB755}"/>
          </ac:picMkLst>
        </pc:picChg>
      </pc:sldChg>
      <pc:sldChg chg="modSp add mod">
        <pc:chgData name="Omar Steck Espinel Santamaria" userId="b396140f-ac90-4a04-ac4f-a7c9c245e84a" providerId="ADAL" clId="{3AAC2904-ABD1-4816-9198-540562A8B103}" dt="2021-01-23T23:06:52.604" v="5083"/>
        <pc:sldMkLst>
          <pc:docMk/>
          <pc:sldMk cId="1373098925" sldId="291"/>
        </pc:sldMkLst>
        <pc:spChg chg="mod">
          <ac:chgData name="Omar Steck Espinel Santamaria" userId="b396140f-ac90-4a04-ac4f-a7c9c245e84a" providerId="ADAL" clId="{3AAC2904-ABD1-4816-9198-540562A8B103}" dt="2021-01-23T07:39:26.309" v="4834" actId="20577"/>
          <ac:spMkLst>
            <pc:docMk/>
            <pc:sldMk cId="1373098925" sldId="291"/>
            <ac:spMk id="3" creationId="{47FDD1B1-F741-44E4-BAF6-DF3BFAE61C29}"/>
          </ac:spMkLst>
        </pc:spChg>
        <pc:graphicFrameChg chg="mod">
          <ac:chgData name="Omar Steck Espinel Santamaria" userId="b396140f-ac90-4a04-ac4f-a7c9c245e84a" providerId="ADAL" clId="{3AAC2904-ABD1-4816-9198-540562A8B103}" dt="2021-01-23T23:06:52.604" v="5083"/>
          <ac:graphicFrameMkLst>
            <pc:docMk/>
            <pc:sldMk cId="1373098925" sldId="291"/>
            <ac:graphicFrameMk id="4" creationId="{F18D533F-4DF8-412E-ADE7-9623C4F448B8}"/>
          </ac:graphicFrameMkLst>
        </pc:graphicFrameChg>
      </pc:sldChg>
      <pc:sldChg chg="new del">
        <pc:chgData name="Omar Steck Espinel Santamaria" userId="b396140f-ac90-4a04-ac4f-a7c9c245e84a" providerId="ADAL" clId="{3AAC2904-ABD1-4816-9198-540562A8B103}" dt="2021-01-23T02:24:12.834" v="3321" actId="47"/>
        <pc:sldMkLst>
          <pc:docMk/>
          <pc:sldMk cId="2195953009" sldId="291"/>
        </pc:sldMkLst>
      </pc:sldChg>
      <pc:sldChg chg="modSp add mod">
        <pc:chgData name="Omar Steck Espinel Santamaria" userId="b396140f-ac90-4a04-ac4f-a7c9c245e84a" providerId="ADAL" clId="{3AAC2904-ABD1-4816-9198-540562A8B103}" dt="2021-01-23T23:06:55.171" v="5084"/>
        <pc:sldMkLst>
          <pc:docMk/>
          <pc:sldMk cId="831402613" sldId="292"/>
        </pc:sldMkLst>
        <pc:spChg chg="mod">
          <ac:chgData name="Omar Steck Espinel Santamaria" userId="b396140f-ac90-4a04-ac4f-a7c9c245e84a" providerId="ADAL" clId="{3AAC2904-ABD1-4816-9198-540562A8B103}" dt="2021-01-23T07:41:39.461" v="5001" actId="20577"/>
          <ac:spMkLst>
            <pc:docMk/>
            <pc:sldMk cId="831402613" sldId="292"/>
            <ac:spMk id="3" creationId="{47FDD1B1-F741-44E4-BAF6-DF3BFAE61C29}"/>
          </ac:spMkLst>
        </pc:spChg>
        <pc:graphicFrameChg chg="mod">
          <ac:chgData name="Omar Steck Espinel Santamaria" userId="b396140f-ac90-4a04-ac4f-a7c9c245e84a" providerId="ADAL" clId="{3AAC2904-ABD1-4816-9198-540562A8B103}" dt="2021-01-23T23:06:55.171" v="5084"/>
          <ac:graphicFrameMkLst>
            <pc:docMk/>
            <pc:sldMk cId="831402613" sldId="292"/>
            <ac:graphicFrameMk id="4" creationId="{F18D533F-4DF8-412E-ADE7-9623C4F448B8}"/>
          </ac:graphicFrameMkLst>
        </pc:graphicFrameChg>
      </pc:sldChg>
      <pc:sldChg chg="addSp">
        <pc:chgData name="Omar Steck Espinel Santamaria" userId="b396140f-ac90-4a04-ac4f-a7c9c245e84a" providerId="ADAL" clId="{3AAC2904-ABD1-4816-9198-540562A8B103}" dt="2021-01-23T23:19:24.962" v="5089"/>
        <pc:sldMkLst>
          <pc:docMk/>
          <pc:sldMk cId="3167957327" sldId="294"/>
        </pc:sldMkLst>
        <pc:picChg chg="add">
          <ac:chgData name="Omar Steck Espinel Santamaria" userId="b396140f-ac90-4a04-ac4f-a7c9c245e84a" providerId="ADAL" clId="{3AAC2904-ABD1-4816-9198-540562A8B103}" dt="2021-01-23T23:19:24.962" v="5089"/>
          <ac:picMkLst>
            <pc:docMk/>
            <pc:sldMk cId="3167957327" sldId="294"/>
            <ac:picMk id="2050" creationId="{EDBA728E-00B8-4A88-869A-E4F4D5000EC0}"/>
          </ac:picMkLst>
        </pc:picChg>
      </pc:sldChg>
      <pc:sldChg chg="addSp delSp modSp new add del mod">
        <pc:chgData name="Omar Steck Espinel Santamaria" userId="b396140f-ac90-4a04-ac4f-a7c9c245e84a" providerId="ADAL" clId="{3AAC2904-ABD1-4816-9198-540562A8B103}" dt="2021-01-24T00:30:09.309" v="5115" actId="1076"/>
        <pc:sldMkLst>
          <pc:docMk/>
          <pc:sldMk cId="3315119485" sldId="294"/>
        </pc:sldMkLst>
        <pc:spChg chg="del">
          <ac:chgData name="Omar Steck Espinel Santamaria" userId="b396140f-ac90-4a04-ac4f-a7c9c245e84a" providerId="ADAL" clId="{3AAC2904-ABD1-4816-9198-540562A8B103}" dt="2021-01-23T23:20:03.484" v="5095" actId="478"/>
          <ac:spMkLst>
            <pc:docMk/>
            <pc:sldMk cId="3315119485" sldId="294"/>
            <ac:spMk id="3" creationId="{90229E32-1528-4F6C-85C3-770AD32E8637}"/>
          </ac:spMkLst>
        </pc:spChg>
        <pc:spChg chg="add mod">
          <ac:chgData name="Omar Steck Espinel Santamaria" userId="b396140f-ac90-4a04-ac4f-a7c9c245e84a" providerId="ADAL" clId="{3AAC2904-ABD1-4816-9198-540562A8B103}" dt="2021-01-23T23:20:01.617" v="5094" actId="1076"/>
          <ac:spMkLst>
            <pc:docMk/>
            <pc:sldMk cId="3315119485" sldId="294"/>
            <ac:spMk id="6" creationId="{9C3662E2-5E29-4F8B-B0EF-A3176E2FE0EA}"/>
          </ac:spMkLst>
        </pc:spChg>
        <pc:picChg chg="mod">
          <ac:chgData name="Omar Steck Espinel Santamaria" userId="b396140f-ac90-4a04-ac4f-a7c9c245e84a" providerId="ADAL" clId="{3AAC2904-ABD1-4816-9198-540562A8B103}" dt="2021-01-24T00:30:09.309" v="5115" actId="1076"/>
          <ac:picMkLst>
            <pc:docMk/>
            <pc:sldMk cId="3315119485" sldId="294"/>
            <ac:picMk id="7" creationId="{1C8F1E6C-3F27-479A-86F0-31314F04C7D5}"/>
          </ac:picMkLst>
        </pc:picChg>
        <pc:picChg chg="mod">
          <ac:chgData name="Omar Steck Espinel Santamaria" userId="b396140f-ac90-4a04-ac4f-a7c9c245e84a" providerId="ADAL" clId="{3AAC2904-ABD1-4816-9198-540562A8B103}" dt="2021-01-23T23:19:27.791" v="5092" actId="1076"/>
          <ac:picMkLst>
            <pc:docMk/>
            <pc:sldMk cId="3315119485" sldId="294"/>
            <ac:picMk id="2050" creationId="{EDBA728E-00B8-4A88-869A-E4F4D5000EC0}"/>
          </ac:picMkLst>
        </pc:picChg>
      </pc:sldChg>
      <pc:sldChg chg="modSp mod modNotesTx">
        <pc:chgData name="Omar Steck Espinel Santamaria" userId="b396140f-ac90-4a04-ac4f-a7c9c245e84a" providerId="ADAL" clId="{3AAC2904-ABD1-4816-9198-540562A8B103}" dt="2021-01-24T03:25:27.109" v="6791" actId="20577"/>
        <pc:sldMkLst>
          <pc:docMk/>
          <pc:sldMk cId="1492735519" sldId="295"/>
        </pc:sldMkLst>
        <pc:spChg chg="mod">
          <ac:chgData name="Omar Steck Espinel Santamaria" userId="b396140f-ac90-4a04-ac4f-a7c9c245e84a" providerId="ADAL" clId="{3AAC2904-ABD1-4816-9198-540562A8B103}" dt="2021-01-24T00:23:24.294" v="5114" actId="20577"/>
          <ac:spMkLst>
            <pc:docMk/>
            <pc:sldMk cId="1492735519" sldId="295"/>
            <ac:spMk id="4" creationId="{59EE448B-4365-4BFA-8650-98C9F4AF6E3D}"/>
          </ac:spMkLst>
        </pc:spChg>
      </pc:sldChg>
      <pc:sldChg chg="modSp modNotesTx">
        <pc:chgData name="Omar Steck Espinel Santamaria" userId="b396140f-ac90-4a04-ac4f-a7c9c245e84a" providerId="ADAL" clId="{3AAC2904-ABD1-4816-9198-540562A8B103}" dt="2021-01-24T00:47:56.157" v="5127" actId="20577"/>
        <pc:sldMkLst>
          <pc:docMk/>
          <pc:sldMk cId="782439427" sldId="297"/>
        </pc:sldMkLst>
        <pc:graphicFrameChg chg="mod">
          <ac:chgData name="Omar Steck Espinel Santamaria" userId="b396140f-ac90-4a04-ac4f-a7c9c245e84a" providerId="ADAL" clId="{3AAC2904-ABD1-4816-9198-540562A8B103}" dt="2021-01-24T00:38:38.157" v="5116" actId="113"/>
          <ac:graphicFrameMkLst>
            <pc:docMk/>
            <pc:sldMk cId="782439427" sldId="297"/>
            <ac:graphicFrameMk id="4" creationId="{B7B53980-5837-467C-A66F-820CD2FDEFB2}"/>
          </ac:graphicFrameMkLst>
        </pc:graphicFrameChg>
      </pc:sldChg>
      <pc:sldChg chg="modSp mod">
        <pc:chgData name="Omar Steck Espinel Santamaria" userId="b396140f-ac90-4a04-ac4f-a7c9c245e84a" providerId="ADAL" clId="{3AAC2904-ABD1-4816-9198-540562A8B103}" dt="2021-01-24T03:01:05.639" v="6289" actId="1076"/>
        <pc:sldMkLst>
          <pc:docMk/>
          <pc:sldMk cId="330741455" sldId="299"/>
        </pc:sldMkLst>
        <pc:spChg chg="mod">
          <ac:chgData name="Omar Steck Espinel Santamaria" userId="b396140f-ac90-4a04-ac4f-a7c9c245e84a" providerId="ADAL" clId="{3AAC2904-ABD1-4816-9198-540562A8B103}" dt="2021-01-24T03:01:05.639" v="6289" actId="1076"/>
          <ac:spMkLst>
            <pc:docMk/>
            <pc:sldMk cId="330741455" sldId="299"/>
            <ac:spMk id="9" creationId="{EA392ADB-5905-4533-9F1C-58A765ECCD11}"/>
          </ac:spMkLst>
        </pc:spChg>
        <pc:spChg chg="mod">
          <ac:chgData name="Omar Steck Espinel Santamaria" userId="b396140f-ac90-4a04-ac4f-a7c9c245e84a" providerId="ADAL" clId="{3AAC2904-ABD1-4816-9198-540562A8B103}" dt="2021-01-24T03:01:00.967" v="6288" actId="1076"/>
          <ac:spMkLst>
            <pc:docMk/>
            <pc:sldMk cId="330741455" sldId="299"/>
            <ac:spMk id="10" creationId="{D5A1977F-C384-4460-94DF-B4455927A895}"/>
          </ac:spMkLst>
        </pc:spChg>
      </pc:sldChg>
      <pc:sldChg chg="delCm">
        <pc:chgData name="Omar Steck Espinel Santamaria" userId="b396140f-ac90-4a04-ac4f-a7c9c245e84a" providerId="ADAL" clId="{3AAC2904-ABD1-4816-9198-540562A8B103}" dt="2021-01-24T23:12:02.083" v="6792" actId="1592"/>
        <pc:sldMkLst>
          <pc:docMk/>
          <pc:sldMk cId="1997975824" sldId="302"/>
        </pc:sldMkLst>
      </pc:sldChg>
    </pc:docChg>
  </pc:docChgLst>
  <pc:docChgLst>
    <pc:chgData name="Magda Daniela Latorre Ortiz" userId="9b9094b9-bfee-4ef2-a126-fe2bf6abf91b" providerId="ADAL" clId="{76E7C946-FDC0-45B6-97E1-1549CCA9F9EE}"/>
    <pc:docChg chg="undo redo custSel addSld delSld modSld sldOrd">
      <pc:chgData name="Magda Daniela Latorre Ortiz" userId="9b9094b9-bfee-4ef2-a126-fe2bf6abf91b" providerId="ADAL" clId="{76E7C946-FDC0-45B6-97E1-1549CCA9F9EE}" dt="2021-01-25T01:58:50.542" v="3304" actId="1076"/>
      <pc:docMkLst>
        <pc:docMk/>
      </pc:docMkLst>
      <pc:sldChg chg="modSp mod">
        <pc:chgData name="Magda Daniela Latorre Ortiz" userId="9b9094b9-bfee-4ef2-a126-fe2bf6abf91b" providerId="ADAL" clId="{76E7C946-FDC0-45B6-97E1-1549CCA9F9EE}" dt="2021-01-23T05:29:24.385" v="595" actId="20577"/>
        <pc:sldMkLst>
          <pc:docMk/>
          <pc:sldMk cId="2406273178" sldId="256"/>
        </pc:sldMkLst>
        <pc:spChg chg="mod">
          <ac:chgData name="Magda Daniela Latorre Ortiz" userId="9b9094b9-bfee-4ef2-a126-fe2bf6abf91b" providerId="ADAL" clId="{76E7C946-FDC0-45B6-97E1-1549CCA9F9EE}" dt="2021-01-23T05:29:24.385" v="595" actId="20577"/>
          <ac:spMkLst>
            <pc:docMk/>
            <pc:sldMk cId="2406273178" sldId="256"/>
            <ac:spMk id="3" creationId="{00000000-0000-0000-0000-000000000000}"/>
          </ac:spMkLst>
        </pc:spChg>
      </pc:sldChg>
      <pc:sldChg chg="addSp delSp modSp mod">
        <pc:chgData name="Magda Daniela Latorre Ortiz" userId="9b9094b9-bfee-4ef2-a126-fe2bf6abf91b" providerId="ADAL" clId="{76E7C946-FDC0-45B6-97E1-1549CCA9F9EE}" dt="2021-01-23T04:56:16.625" v="530" actId="20577"/>
        <pc:sldMkLst>
          <pc:docMk/>
          <pc:sldMk cId="901027299" sldId="257"/>
        </pc:sldMkLst>
        <pc:spChg chg="mod">
          <ac:chgData name="Magda Daniela Latorre Ortiz" userId="9b9094b9-bfee-4ef2-a126-fe2bf6abf91b" providerId="ADAL" clId="{76E7C946-FDC0-45B6-97E1-1549CCA9F9EE}" dt="2021-01-23T04:53:49.543" v="488" actId="1076"/>
          <ac:spMkLst>
            <pc:docMk/>
            <pc:sldMk cId="901027299" sldId="257"/>
            <ac:spMk id="2" creationId="{B7361323-71EC-417D-A6DB-AA392A9D7AB5}"/>
          </ac:spMkLst>
        </pc:spChg>
        <pc:spChg chg="add del mod">
          <ac:chgData name="Magda Daniela Latorre Ortiz" userId="9b9094b9-bfee-4ef2-a126-fe2bf6abf91b" providerId="ADAL" clId="{76E7C946-FDC0-45B6-97E1-1549CCA9F9EE}" dt="2021-01-23T04:41:53.688" v="76" actId="1032"/>
          <ac:spMkLst>
            <pc:docMk/>
            <pc:sldMk cId="901027299" sldId="257"/>
            <ac:spMk id="3" creationId="{454CA10C-544B-4899-BDCB-43E0A0B9DAA2}"/>
          </ac:spMkLst>
        </pc:spChg>
        <pc:spChg chg="add del mod">
          <ac:chgData name="Magda Daniela Latorre Ortiz" userId="9b9094b9-bfee-4ef2-a126-fe2bf6abf91b" providerId="ADAL" clId="{76E7C946-FDC0-45B6-97E1-1549CCA9F9EE}" dt="2021-01-23T04:55:47.497" v="529" actId="478"/>
          <ac:spMkLst>
            <pc:docMk/>
            <pc:sldMk cId="901027299" sldId="257"/>
            <ac:spMk id="5" creationId="{A6590472-F022-4D1A-BC7B-BE445F70D216}"/>
          </ac:spMkLst>
        </pc:spChg>
        <pc:graphicFrameChg chg="add del mod modGraphic">
          <ac:chgData name="Magda Daniela Latorre Ortiz" userId="9b9094b9-bfee-4ef2-a126-fe2bf6abf91b" providerId="ADAL" clId="{76E7C946-FDC0-45B6-97E1-1549CCA9F9EE}" dt="2021-01-23T04:56:16.625" v="530" actId="20577"/>
          <ac:graphicFrameMkLst>
            <pc:docMk/>
            <pc:sldMk cId="901027299" sldId="257"/>
            <ac:graphicFrameMk id="4" creationId="{C5F42AB8-7489-4A48-A682-6A27786D8EF6}"/>
          </ac:graphicFrameMkLst>
        </pc:graphicFrameChg>
      </pc:sldChg>
      <pc:sldChg chg="modSp mod">
        <pc:chgData name="Magda Daniela Latorre Ortiz" userId="9b9094b9-bfee-4ef2-a126-fe2bf6abf91b" providerId="ADAL" clId="{76E7C946-FDC0-45B6-97E1-1549CCA9F9EE}" dt="2021-01-23T22:59:08.241" v="629" actId="313"/>
        <pc:sldMkLst>
          <pc:docMk/>
          <pc:sldMk cId="2320141840" sldId="260"/>
        </pc:sldMkLst>
        <pc:spChg chg="mod">
          <ac:chgData name="Magda Daniela Latorre Ortiz" userId="9b9094b9-bfee-4ef2-a126-fe2bf6abf91b" providerId="ADAL" clId="{76E7C946-FDC0-45B6-97E1-1549CCA9F9EE}" dt="2021-01-23T22:59:08.241" v="629" actId="313"/>
          <ac:spMkLst>
            <pc:docMk/>
            <pc:sldMk cId="2320141840" sldId="260"/>
            <ac:spMk id="7" creationId="{33630E9D-0B17-4FD7-9D9B-9E489BF2ACEB}"/>
          </ac:spMkLst>
        </pc:spChg>
        <pc:spChg chg="mod">
          <ac:chgData name="Magda Daniela Latorre Ortiz" userId="9b9094b9-bfee-4ef2-a126-fe2bf6abf91b" providerId="ADAL" clId="{76E7C946-FDC0-45B6-97E1-1549CCA9F9EE}" dt="2021-01-23T22:59:05.274" v="628"/>
          <ac:spMkLst>
            <pc:docMk/>
            <pc:sldMk cId="2320141840" sldId="260"/>
            <ac:spMk id="11" creationId="{B39000AB-14BB-4EC0-9BF4-916AD9B50C7D}"/>
          </ac:spMkLst>
        </pc:spChg>
      </pc:sldChg>
      <pc:sldChg chg="modSp del mod">
        <pc:chgData name="Magda Daniela Latorre Ortiz" userId="9b9094b9-bfee-4ef2-a126-fe2bf6abf91b" providerId="ADAL" clId="{76E7C946-FDC0-45B6-97E1-1549CCA9F9EE}" dt="2021-01-24T00:49:36.780" v="1384" actId="2696"/>
        <pc:sldMkLst>
          <pc:docMk/>
          <pc:sldMk cId="40643139" sldId="261"/>
        </pc:sldMkLst>
        <pc:spChg chg="mod">
          <ac:chgData name="Magda Daniela Latorre Ortiz" userId="9b9094b9-bfee-4ef2-a126-fe2bf6abf91b" providerId="ADAL" clId="{76E7C946-FDC0-45B6-97E1-1549CCA9F9EE}" dt="2021-01-23T23:11:38.180" v="631"/>
          <ac:spMkLst>
            <pc:docMk/>
            <pc:sldMk cId="40643139" sldId="261"/>
            <ac:spMk id="3" creationId="{0EE43750-761B-424E-BDB1-E7E9F30449D1}"/>
          </ac:spMkLst>
        </pc:spChg>
      </pc:sldChg>
      <pc:sldChg chg="addSp delSp modSp mod">
        <pc:chgData name="Magda Daniela Latorre Ortiz" userId="9b9094b9-bfee-4ef2-a126-fe2bf6abf91b" providerId="ADAL" clId="{76E7C946-FDC0-45B6-97E1-1549CCA9F9EE}" dt="2021-01-23T04:59:10.546" v="539" actId="1076"/>
        <pc:sldMkLst>
          <pc:docMk/>
          <pc:sldMk cId="166720295" sldId="262"/>
        </pc:sldMkLst>
        <pc:spChg chg="add del">
          <ac:chgData name="Magda Daniela Latorre Ortiz" userId="9b9094b9-bfee-4ef2-a126-fe2bf6abf91b" providerId="ADAL" clId="{76E7C946-FDC0-45B6-97E1-1549CCA9F9EE}" dt="2021-01-23T02:07:26.003" v="58" actId="22"/>
          <ac:spMkLst>
            <pc:docMk/>
            <pc:sldMk cId="166720295" sldId="262"/>
            <ac:spMk id="13" creationId="{53C0799F-3B30-4814-8556-09F226F96014}"/>
          </ac:spMkLst>
        </pc:spChg>
        <pc:spChg chg="mod">
          <ac:chgData name="Magda Daniela Latorre Ortiz" userId="9b9094b9-bfee-4ef2-a126-fe2bf6abf91b" providerId="ADAL" clId="{76E7C946-FDC0-45B6-97E1-1549CCA9F9EE}" dt="2021-01-23T04:58:42.720" v="533" actId="14100"/>
          <ac:spMkLst>
            <pc:docMk/>
            <pc:sldMk cId="166720295" sldId="262"/>
            <ac:spMk id="22" creationId="{5791F8DF-B596-4F63-92A1-5D78CB05A529}"/>
          </ac:spMkLst>
        </pc:spChg>
        <pc:spChg chg="mod">
          <ac:chgData name="Magda Daniela Latorre Ortiz" userId="9b9094b9-bfee-4ef2-a126-fe2bf6abf91b" providerId="ADAL" clId="{76E7C946-FDC0-45B6-97E1-1549CCA9F9EE}" dt="2021-01-23T04:59:10.546" v="539" actId="1076"/>
          <ac:spMkLst>
            <pc:docMk/>
            <pc:sldMk cId="166720295" sldId="262"/>
            <ac:spMk id="23" creationId="{F5B90852-56EB-4D18-A208-BCED4A2B9647}"/>
          </ac:spMkLst>
        </pc:spChg>
      </pc:sldChg>
      <pc:sldChg chg="modSp mod addCm modCm">
        <pc:chgData name="Magda Daniela Latorre Ortiz" userId="9b9094b9-bfee-4ef2-a126-fe2bf6abf91b" providerId="ADAL" clId="{76E7C946-FDC0-45B6-97E1-1549CCA9F9EE}" dt="2021-01-24T03:45:57.383" v="3014" actId="1076"/>
        <pc:sldMkLst>
          <pc:docMk/>
          <pc:sldMk cId="1791711050" sldId="264"/>
        </pc:sldMkLst>
        <pc:spChg chg="mod">
          <ac:chgData name="Magda Daniela Latorre Ortiz" userId="9b9094b9-bfee-4ef2-a126-fe2bf6abf91b" providerId="ADAL" clId="{76E7C946-FDC0-45B6-97E1-1549CCA9F9EE}" dt="2021-01-24T03:45:49.904" v="3012" actId="1076"/>
          <ac:spMkLst>
            <pc:docMk/>
            <pc:sldMk cId="1791711050" sldId="264"/>
            <ac:spMk id="6" creationId="{38D6466B-3BED-4A97-8BC7-126379421779}"/>
          </ac:spMkLst>
        </pc:spChg>
        <pc:spChg chg="mod">
          <ac:chgData name="Magda Daniela Latorre Ortiz" userId="9b9094b9-bfee-4ef2-a126-fe2bf6abf91b" providerId="ADAL" clId="{76E7C946-FDC0-45B6-97E1-1549CCA9F9EE}" dt="2021-01-24T03:45:57.383" v="3014" actId="1076"/>
          <ac:spMkLst>
            <pc:docMk/>
            <pc:sldMk cId="1791711050" sldId="264"/>
            <ac:spMk id="13" creationId="{E867A32E-F5CE-4C08-824F-C692B07346B4}"/>
          </ac:spMkLst>
        </pc:spChg>
        <pc:picChg chg="mod">
          <ac:chgData name="Magda Daniela Latorre Ortiz" userId="9b9094b9-bfee-4ef2-a126-fe2bf6abf91b" providerId="ADAL" clId="{76E7C946-FDC0-45B6-97E1-1549CCA9F9EE}" dt="2021-01-24T03:45:49.904" v="3012" actId="1076"/>
          <ac:picMkLst>
            <pc:docMk/>
            <pc:sldMk cId="1791711050" sldId="264"/>
            <ac:picMk id="5" creationId="{1FC774ED-D82C-4EE2-A405-12ADB2F412A1}"/>
          </ac:picMkLst>
        </pc:picChg>
        <pc:picChg chg="mod">
          <ac:chgData name="Magda Daniela Latorre Ortiz" userId="9b9094b9-bfee-4ef2-a126-fe2bf6abf91b" providerId="ADAL" clId="{76E7C946-FDC0-45B6-97E1-1549CCA9F9EE}" dt="2021-01-24T03:45:49.904" v="3012" actId="1076"/>
          <ac:picMkLst>
            <pc:docMk/>
            <pc:sldMk cId="1791711050" sldId="264"/>
            <ac:picMk id="1026" creationId="{57F3E3ED-F3E1-4A44-AEB8-93EC24EC4A9A}"/>
          </ac:picMkLst>
        </pc:picChg>
      </pc:sldChg>
      <pc:sldChg chg="delSp del mod">
        <pc:chgData name="Magda Daniela Latorre Ortiz" userId="9b9094b9-bfee-4ef2-a126-fe2bf6abf91b" providerId="ADAL" clId="{76E7C946-FDC0-45B6-97E1-1549CCA9F9EE}" dt="2021-01-24T03:14:08.530" v="2611" actId="2696"/>
        <pc:sldMkLst>
          <pc:docMk/>
          <pc:sldMk cId="1320138142" sldId="265"/>
        </pc:sldMkLst>
        <pc:picChg chg="del">
          <ac:chgData name="Magda Daniela Latorre Ortiz" userId="9b9094b9-bfee-4ef2-a126-fe2bf6abf91b" providerId="ADAL" clId="{76E7C946-FDC0-45B6-97E1-1549CCA9F9EE}" dt="2021-01-24T03:14:03.168" v="2610" actId="478"/>
          <ac:picMkLst>
            <pc:docMk/>
            <pc:sldMk cId="1320138142" sldId="265"/>
            <ac:picMk id="4" creationId="{19AF223A-697F-4FB3-8175-4AB9A3B55C5A}"/>
          </ac:picMkLst>
        </pc:picChg>
      </pc:sldChg>
      <pc:sldChg chg="modSp mod addCm modCm">
        <pc:chgData name="Magda Daniela Latorre Ortiz" userId="9b9094b9-bfee-4ef2-a126-fe2bf6abf91b" providerId="ADAL" clId="{76E7C946-FDC0-45B6-97E1-1549CCA9F9EE}" dt="2021-01-24T03:06:41.581" v="2586"/>
        <pc:sldMkLst>
          <pc:docMk/>
          <pc:sldMk cId="2673113301" sldId="266"/>
        </pc:sldMkLst>
        <pc:spChg chg="mod">
          <ac:chgData name="Magda Daniela Latorre Ortiz" userId="9b9094b9-bfee-4ef2-a126-fe2bf6abf91b" providerId="ADAL" clId="{76E7C946-FDC0-45B6-97E1-1549CCA9F9EE}" dt="2021-01-24T02:54:42.547" v="2219" actId="114"/>
          <ac:spMkLst>
            <pc:docMk/>
            <pc:sldMk cId="2673113301" sldId="266"/>
            <ac:spMk id="3" creationId="{B1C820F8-C8B7-423D-B46C-833D583DAA5B}"/>
          </ac:spMkLst>
        </pc:spChg>
      </pc:sldChg>
      <pc:sldChg chg="modSp mod">
        <pc:chgData name="Magda Daniela Latorre Ortiz" userId="9b9094b9-bfee-4ef2-a126-fe2bf6abf91b" providerId="ADAL" clId="{76E7C946-FDC0-45B6-97E1-1549CCA9F9EE}" dt="2021-01-24T03:46:34.661" v="3019" actId="1076"/>
        <pc:sldMkLst>
          <pc:docMk/>
          <pc:sldMk cId="2388652936" sldId="267"/>
        </pc:sldMkLst>
        <pc:spChg chg="mod">
          <ac:chgData name="Magda Daniela Latorre Ortiz" userId="9b9094b9-bfee-4ef2-a126-fe2bf6abf91b" providerId="ADAL" clId="{76E7C946-FDC0-45B6-97E1-1549CCA9F9EE}" dt="2021-01-24T03:46:34.661" v="3019" actId="1076"/>
          <ac:spMkLst>
            <pc:docMk/>
            <pc:sldMk cId="2388652936" sldId="267"/>
            <ac:spMk id="5" creationId="{C0434116-5CED-47C1-8639-13C123577D90}"/>
          </ac:spMkLst>
        </pc:spChg>
        <pc:spChg chg="mod">
          <ac:chgData name="Magda Daniela Latorre Ortiz" userId="9b9094b9-bfee-4ef2-a126-fe2bf6abf91b" providerId="ADAL" clId="{76E7C946-FDC0-45B6-97E1-1549CCA9F9EE}" dt="2021-01-24T03:46:34.661" v="3019" actId="1076"/>
          <ac:spMkLst>
            <pc:docMk/>
            <pc:sldMk cId="2388652936" sldId="267"/>
            <ac:spMk id="6" creationId="{3BEC97AD-26FC-4076-A8AE-3E3223D21F0F}"/>
          </ac:spMkLst>
        </pc:spChg>
        <pc:spChg chg="mod">
          <ac:chgData name="Magda Daniela Latorre Ortiz" userId="9b9094b9-bfee-4ef2-a126-fe2bf6abf91b" providerId="ADAL" clId="{76E7C946-FDC0-45B6-97E1-1549CCA9F9EE}" dt="2021-01-24T03:46:34.661" v="3019" actId="1076"/>
          <ac:spMkLst>
            <pc:docMk/>
            <pc:sldMk cId="2388652936" sldId="267"/>
            <ac:spMk id="7" creationId="{637104FE-61DD-48D7-8DEC-B654023EC781}"/>
          </ac:spMkLst>
        </pc:spChg>
        <pc:graphicFrameChg chg="mod">
          <ac:chgData name="Magda Daniela Latorre Ortiz" userId="9b9094b9-bfee-4ef2-a126-fe2bf6abf91b" providerId="ADAL" clId="{76E7C946-FDC0-45B6-97E1-1549CCA9F9EE}" dt="2021-01-24T03:46:34.661" v="3019" actId="1076"/>
          <ac:graphicFrameMkLst>
            <pc:docMk/>
            <pc:sldMk cId="2388652936" sldId="267"/>
            <ac:graphicFrameMk id="4" creationId="{F83EE952-B454-400C-A3B6-10DAAB093CDA}"/>
          </ac:graphicFrameMkLst>
        </pc:graphicFrameChg>
      </pc:sldChg>
      <pc:sldChg chg="addSp delSp modSp mod">
        <pc:chgData name="Magda Daniela Latorre Ortiz" userId="9b9094b9-bfee-4ef2-a126-fe2bf6abf91b" providerId="ADAL" clId="{76E7C946-FDC0-45B6-97E1-1549CCA9F9EE}" dt="2021-01-24T03:59:22.697" v="3286" actId="1076"/>
        <pc:sldMkLst>
          <pc:docMk/>
          <pc:sldMk cId="1871603205" sldId="268"/>
        </pc:sldMkLst>
        <pc:spChg chg="del mod">
          <ac:chgData name="Magda Daniela Latorre Ortiz" userId="9b9094b9-bfee-4ef2-a126-fe2bf6abf91b" providerId="ADAL" clId="{76E7C946-FDC0-45B6-97E1-1549CCA9F9EE}" dt="2021-01-24T03:47:03.810" v="3020" actId="1032"/>
          <ac:spMkLst>
            <pc:docMk/>
            <pc:sldMk cId="1871603205" sldId="268"/>
            <ac:spMk id="3" creationId="{A20C27B9-08C9-4BAC-A349-F7CB73E1FE0A}"/>
          </ac:spMkLst>
        </pc:spChg>
        <pc:graphicFrameChg chg="add del modGraphic">
          <ac:chgData name="Magda Daniela Latorre Ortiz" userId="9b9094b9-bfee-4ef2-a126-fe2bf6abf91b" providerId="ADAL" clId="{76E7C946-FDC0-45B6-97E1-1549CCA9F9EE}" dt="2021-01-23T05:20:10.187" v="584" actId="1032"/>
          <ac:graphicFrameMkLst>
            <pc:docMk/>
            <pc:sldMk cId="1871603205" sldId="268"/>
            <ac:graphicFrameMk id="4" creationId="{74C0D457-E09B-48AA-8191-E8003EC98B4E}"/>
          </ac:graphicFrameMkLst>
        </pc:graphicFrameChg>
        <pc:graphicFrameChg chg="add mod modGraphic">
          <ac:chgData name="Magda Daniela Latorre Ortiz" userId="9b9094b9-bfee-4ef2-a126-fe2bf6abf91b" providerId="ADAL" clId="{76E7C946-FDC0-45B6-97E1-1549CCA9F9EE}" dt="2021-01-24T03:59:22.697" v="3286" actId="1076"/>
          <ac:graphicFrameMkLst>
            <pc:docMk/>
            <pc:sldMk cId="1871603205" sldId="268"/>
            <ac:graphicFrameMk id="5" creationId="{13F38866-5AE4-46A7-AE30-011F3A1496FE}"/>
          </ac:graphicFrameMkLst>
        </pc:graphicFrameChg>
      </pc:sldChg>
      <pc:sldChg chg="modSp mod">
        <pc:chgData name="Magda Daniela Latorre Ortiz" userId="9b9094b9-bfee-4ef2-a126-fe2bf6abf91b" providerId="ADAL" clId="{76E7C946-FDC0-45B6-97E1-1549CCA9F9EE}" dt="2021-01-25T01:58:50.542" v="3304" actId="1076"/>
        <pc:sldMkLst>
          <pc:docMk/>
          <pc:sldMk cId="1445243145" sldId="269"/>
        </pc:sldMkLst>
        <pc:spChg chg="mod">
          <ac:chgData name="Magda Daniela Latorre Ortiz" userId="9b9094b9-bfee-4ef2-a126-fe2bf6abf91b" providerId="ADAL" clId="{76E7C946-FDC0-45B6-97E1-1549CCA9F9EE}" dt="2021-01-25T01:58:50.542" v="3304" actId="1076"/>
          <ac:spMkLst>
            <pc:docMk/>
            <pc:sldMk cId="1445243145" sldId="269"/>
            <ac:spMk id="3" creationId="{7FD5D6D4-6727-4814-9B92-F2B2EED320CF}"/>
          </ac:spMkLst>
        </pc:spChg>
      </pc:sldChg>
      <pc:sldChg chg="addSp delSp modSp mod setBg delDesignElem chgLayout">
        <pc:chgData name="Magda Daniela Latorre Ortiz" userId="9b9094b9-bfee-4ef2-a126-fe2bf6abf91b" providerId="ADAL" clId="{76E7C946-FDC0-45B6-97E1-1549CCA9F9EE}" dt="2021-01-23T05:05:41.589" v="548" actId="6264"/>
        <pc:sldMkLst>
          <pc:docMk/>
          <pc:sldMk cId="1458863172" sldId="271"/>
        </pc:sldMkLst>
        <pc:spChg chg="mod ord">
          <ac:chgData name="Magda Daniela Latorre Ortiz" userId="9b9094b9-bfee-4ef2-a126-fe2bf6abf91b" providerId="ADAL" clId="{76E7C946-FDC0-45B6-97E1-1549CCA9F9EE}" dt="2021-01-23T05:05:41.589" v="548" actId="6264"/>
          <ac:spMkLst>
            <pc:docMk/>
            <pc:sldMk cId="1458863172" sldId="271"/>
            <ac:spMk id="2" creationId="{D1A2DD98-29DE-4145-9DE6-7F1401E13A40}"/>
          </ac:spMkLst>
        </pc:spChg>
        <pc:spChg chg="add del mod">
          <ac:chgData name="Magda Daniela Latorre Ortiz" userId="9b9094b9-bfee-4ef2-a126-fe2bf6abf91b" providerId="ADAL" clId="{76E7C946-FDC0-45B6-97E1-1549CCA9F9EE}" dt="2021-01-23T05:05:41.589" v="548" actId="6264"/>
          <ac:spMkLst>
            <pc:docMk/>
            <pc:sldMk cId="1458863172" sldId="271"/>
            <ac:spMk id="3" creationId="{AE1265CA-6AB3-43FF-8A38-B592D5CD157D}"/>
          </ac:spMkLst>
        </pc:spChg>
        <pc:spChg chg="add del mod ord">
          <ac:chgData name="Magda Daniela Latorre Ortiz" userId="9b9094b9-bfee-4ef2-a126-fe2bf6abf91b" providerId="ADAL" clId="{76E7C946-FDC0-45B6-97E1-1549CCA9F9EE}" dt="2021-01-23T05:05:41.589" v="548" actId="6264"/>
          <ac:spMkLst>
            <pc:docMk/>
            <pc:sldMk cId="1458863172" sldId="271"/>
            <ac:spMk id="4" creationId="{6E610F9D-51BC-4363-836E-8A1BCDADEDC3}"/>
          </ac:spMkLst>
        </pc:spChg>
        <pc:spChg chg="add del">
          <ac:chgData name="Magda Daniela Latorre Ortiz" userId="9b9094b9-bfee-4ef2-a126-fe2bf6abf91b" providerId="ADAL" clId="{76E7C946-FDC0-45B6-97E1-1549CCA9F9EE}" dt="2021-01-23T05:05:41.589" v="548" actId="6264"/>
          <ac:spMkLst>
            <pc:docMk/>
            <pc:sldMk cId="1458863172" sldId="271"/>
            <ac:spMk id="7" creationId="{F7660A3D-94D7-4E5D-AE77-F2DEE49DF4EE}"/>
          </ac:spMkLst>
        </pc:spChg>
        <pc:spChg chg="add del">
          <ac:chgData name="Magda Daniela Latorre Ortiz" userId="9b9094b9-bfee-4ef2-a126-fe2bf6abf91b" providerId="ADAL" clId="{76E7C946-FDC0-45B6-97E1-1549CCA9F9EE}" dt="2021-01-23T05:05:41.589" v="548" actId="6264"/>
          <ac:spMkLst>
            <pc:docMk/>
            <pc:sldMk cId="1458863172" sldId="271"/>
            <ac:spMk id="9" creationId="{A44EB985-DC5C-4DAC-9D62-8DC7D0F25A8F}"/>
          </ac:spMkLst>
        </pc:spChg>
        <pc:spChg chg="add del">
          <ac:chgData name="Magda Daniela Latorre Ortiz" userId="9b9094b9-bfee-4ef2-a126-fe2bf6abf91b" providerId="ADAL" clId="{76E7C946-FDC0-45B6-97E1-1549CCA9F9EE}" dt="2021-01-23T05:05:41.589" v="548" actId="6264"/>
          <ac:spMkLst>
            <pc:docMk/>
            <pc:sldMk cId="1458863172" sldId="271"/>
            <ac:spMk id="11" creationId="{3FCB64ED-B050-4F57-8188-F233260082B0}"/>
          </ac:spMkLst>
        </pc:spChg>
        <pc:spChg chg="add del">
          <ac:chgData name="Magda Daniela Latorre Ortiz" userId="9b9094b9-bfee-4ef2-a126-fe2bf6abf91b" providerId="ADAL" clId="{76E7C946-FDC0-45B6-97E1-1549CCA9F9EE}" dt="2021-01-23T05:05:41.589" v="548" actId="6264"/>
          <ac:spMkLst>
            <pc:docMk/>
            <pc:sldMk cId="1458863172" sldId="271"/>
            <ac:spMk id="13" creationId="{2BF5D0F4-EA4E-47A5-87BE-9ABB1AF66DCF}"/>
          </ac:spMkLst>
        </pc:spChg>
        <pc:spChg chg="add del">
          <ac:chgData name="Magda Daniela Latorre Ortiz" userId="9b9094b9-bfee-4ef2-a126-fe2bf6abf91b" providerId="ADAL" clId="{76E7C946-FDC0-45B6-97E1-1549CCA9F9EE}" dt="2021-01-23T05:05:41.589" v="548" actId="6264"/>
          <ac:spMkLst>
            <pc:docMk/>
            <pc:sldMk cId="1458863172" sldId="271"/>
            <ac:spMk id="15" creationId="{34BFB7C5-23B6-4047-BF5E-F9EEBB437CD0}"/>
          </ac:spMkLst>
        </pc:spChg>
        <pc:spChg chg="add del">
          <ac:chgData name="Magda Daniela Latorre Ortiz" userId="9b9094b9-bfee-4ef2-a126-fe2bf6abf91b" providerId="ADAL" clId="{76E7C946-FDC0-45B6-97E1-1549CCA9F9EE}" dt="2021-01-23T05:05:41.589" v="548" actId="6264"/>
          <ac:spMkLst>
            <pc:docMk/>
            <pc:sldMk cId="1458863172" sldId="271"/>
            <ac:spMk id="17" creationId="{FBC3CD9F-A361-4496-A6E0-24338B2A6901}"/>
          </ac:spMkLst>
        </pc:spChg>
        <pc:spChg chg="add del">
          <ac:chgData name="Magda Daniela Latorre Ortiz" userId="9b9094b9-bfee-4ef2-a126-fe2bf6abf91b" providerId="ADAL" clId="{76E7C946-FDC0-45B6-97E1-1549CCA9F9EE}" dt="2021-01-23T05:05:41.589" v="548" actId="6264"/>
          <ac:spMkLst>
            <pc:docMk/>
            <pc:sldMk cId="1458863172" sldId="271"/>
            <ac:spMk id="19" creationId="{D37DA931-62D6-4B32-9103-84C0960AEA6D}"/>
          </ac:spMkLst>
        </pc:spChg>
        <pc:spChg chg="add del">
          <ac:chgData name="Magda Daniela Latorre Ortiz" userId="9b9094b9-bfee-4ef2-a126-fe2bf6abf91b" providerId="ADAL" clId="{76E7C946-FDC0-45B6-97E1-1549CCA9F9EE}" dt="2021-01-23T05:05:41.589" v="548" actId="6264"/>
          <ac:spMkLst>
            <pc:docMk/>
            <pc:sldMk cId="1458863172" sldId="271"/>
            <ac:spMk id="21" creationId="{4695E140-9B6E-43E9-B17E-CDFE3FCA8AFB}"/>
          </ac:spMkLst>
        </pc:spChg>
      </pc:sldChg>
      <pc:sldChg chg="addSp modSp mod setBg">
        <pc:chgData name="Magda Daniela Latorre Ortiz" userId="9b9094b9-bfee-4ef2-a126-fe2bf6abf91b" providerId="ADAL" clId="{76E7C946-FDC0-45B6-97E1-1549CCA9F9EE}" dt="2021-01-24T03:25:40.446" v="3000" actId="1076"/>
        <pc:sldMkLst>
          <pc:docMk/>
          <pc:sldMk cId="1569211258" sldId="272"/>
        </pc:sldMkLst>
        <pc:spChg chg="mod">
          <ac:chgData name="Magda Daniela Latorre Ortiz" userId="9b9094b9-bfee-4ef2-a126-fe2bf6abf91b" providerId="ADAL" clId="{76E7C946-FDC0-45B6-97E1-1549CCA9F9EE}" dt="2021-01-23T05:06:12.217" v="549" actId="26606"/>
          <ac:spMkLst>
            <pc:docMk/>
            <pc:sldMk cId="1569211258" sldId="272"/>
            <ac:spMk id="2" creationId="{06140415-D4B1-4A13-BF1A-A205BA986402}"/>
          </ac:spMkLst>
        </pc:spChg>
        <pc:spChg chg="add">
          <ac:chgData name="Magda Daniela Latorre Ortiz" userId="9b9094b9-bfee-4ef2-a126-fe2bf6abf91b" providerId="ADAL" clId="{76E7C946-FDC0-45B6-97E1-1549CCA9F9EE}" dt="2021-01-23T05:06:12.217" v="549" actId="26606"/>
          <ac:spMkLst>
            <pc:docMk/>
            <pc:sldMk cId="1569211258" sldId="272"/>
            <ac:spMk id="7" creationId="{F7660A3D-94D7-4E5D-AE77-F2DEE49DF4EE}"/>
          </ac:spMkLst>
        </pc:spChg>
        <pc:spChg chg="add">
          <ac:chgData name="Magda Daniela Latorre Ortiz" userId="9b9094b9-bfee-4ef2-a126-fe2bf6abf91b" providerId="ADAL" clId="{76E7C946-FDC0-45B6-97E1-1549CCA9F9EE}" dt="2021-01-23T05:06:12.217" v="549" actId="26606"/>
          <ac:spMkLst>
            <pc:docMk/>
            <pc:sldMk cId="1569211258" sldId="272"/>
            <ac:spMk id="9" creationId="{A44EB985-DC5C-4DAC-9D62-8DC7D0F25A8F}"/>
          </ac:spMkLst>
        </pc:spChg>
        <pc:spChg chg="add">
          <ac:chgData name="Magda Daniela Latorre Ortiz" userId="9b9094b9-bfee-4ef2-a126-fe2bf6abf91b" providerId="ADAL" clId="{76E7C946-FDC0-45B6-97E1-1549CCA9F9EE}" dt="2021-01-23T05:06:12.217" v="549" actId="26606"/>
          <ac:spMkLst>
            <pc:docMk/>
            <pc:sldMk cId="1569211258" sldId="272"/>
            <ac:spMk id="11" creationId="{3FCB64ED-B050-4F57-8188-F233260082B0}"/>
          </ac:spMkLst>
        </pc:spChg>
        <pc:spChg chg="add">
          <ac:chgData name="Magda Daniela Latorre Ortiz" userId="9b9094b9-bfee-4ef2-a126-fe2bf6abf91b" providerId="ADAL" clId="{76E7C946-FDC0-45B6-97E1-1549CCA9F9EE}" dt="2021-01-23T05:06:12.217" v="549" actId="26606"/>
          <ac:spMkLst>
            <pc:docMk/>
            <pc:sldMk cId="1569211258" sldId="272"/>
            <ac:spMk id="13" creationId="{2BF5D0F4-EA4E-47A5-87BE-9ABB1AF66DCF}"/>
          </ac:spMkLst>
        </pc:spChg>
        <pc:spChg chg="add">
          <ac:chgData name="Magda Daniela Latorre Ortiz" userId="9b9094b9-bfee-4ef2-a126-fe2bf6abf91b" providerId="ADAL" clId="{76E7C946-FDC0-45B6-97E1-1549CCA9F9EE}" dt="2021-01-23T05:06:12.217" v="549" actId="26606"/>
          <ac:spMkLst>
            <pc:docMk/>
            <pc:sldMk cId="1569211258" sldId="272"/>
            <ac:spMk id="15" creationId="{DA182162-B517-4B41-B039-339F87FAE1D0}"/>
          </ac:spMkLst>
        </pc:spChg>
        <pc:spChg chg="add">
          <ac:chgData name="Magda Daniela Latorre Ortiz" userId="9b9094b9-bfee-4ef2-a126-fe2bf6abf91b" providerId="ADAL" clId="{76E7C946-FDC0-45B6-97E1-1549CCA9F9EE}" dt="2021-01-23T05:06:12.217" v="549" actId="26606"/>
          <ac:spMkLst>
            <pc:docMk/>
            <pc:sldMk cId="1569211258" sldId="272"/>
            <ac:spMk id="17" creationId="{49B5AD54-1E68-4239-A6AF-FE0F49BB8367}"/>
          </ac:spMkLst>
        </pc:spChg>
        <pc:picChg chg="mod">
          <ac:chgData name="Magda Daniela Latorre Ortiz" userId="9b9094b9-bfee-4ef2-a126-fe2bf6abf91b" providerId="ADAL" clId="{76E7C946-FDC0-45B6-97E1-1549CCA9F9EE}" dt="2021-01-24T03:25:40.446" v="3000" actId="1076"/>
          <ac:picMkLst>
            <pc:docMk/>
            <pc:sldMk cId="1569211258" sldId="272"/>
            <ac:picMk id="10" creationId="{F1745241-971E-4D90-862C-C6C560E6D593}"/>
          </ac:picMkLst>
        </pc:picChg>
      </pc:sldChg>
      <pc:sldChg chg="modNotesTx">
        <pc:chgData name="Magda Daniela Latorre Ortiz" userId="9b9094b9-bfee-4ef2-a126-fe2bf6abf91b" providerId="ADAL" clId="{76E7C946-FDC0-45B6-97E1-1549CCA9F9EE}" dt="2021-01-23T05:07:36.169" v="577" actId="20577"/>
        <pc:sldMkLst>
          <pc:docMk/>
          <pc:sldMk cId="2046677441" sldId="273"/>
        </pc:sldMkLst>
      </pc:sldChg>
      <pc:sldChg chg="modSp mod modClrScheme chgLayout">
        <pc:chgData name="Magda Daniela Latorre Ortiz" userId="9b9094b9-bfee-4ef2-a126-fe2bf6abf91b" providerId="ADAL" clId="{76E7C946-FDC0-45B6-97E1-1549CCA9F9EE}" dt="2021-01-23T05:00:20.334" v="544" actId="1076"/>
        <pc:sldMkLst>
          <pc:docMk/>
          <pc:sldMk cId="2131678994" sldId="274"/>
        </pc:sldMkLst>
        <pc:spChg chg="mod ord">
          <ac:chgData name="Magda Daniela Latorre Ortiz" userId="9b9094b9-bfee-4ef2-a126-fe2bf6abf91b" providerId="ADAL" clId="{76E7C946-FDC0-45B6-97E1-1549CCA9F9EE}" dt="2021-01-23T04:33:01.915" v="66" actId="700"/>
          <ac:spMkLst>
            <pc:docMk/>
            <pc:sldMk cId="2131678994" sldId="274"/>
            <ac:spMk id="2" creationId="{A9E5870A-DDC3-404D-AEA6-086325FDB923}"/>
          </ac:spMkLst>
        </pc:spChg>
        <pc:spChg chg="mod ord">
          <ac:chgData name="Magda Daniela Latorre Ortiz" userId="9b9094b9-bfee-4ef2-a126-fe2bf6abf91b" providerId="ADAL" clId="{76E7C946-FDC0-45B6-97E1-1549CCA9F9EE}" dt="2021-01-23T04:59:58.751" v="542" actId="122"/>
          <ac:spMkLst>
            <pc:docMk/>
            <pc:sldMk cId="2131678994" sldId="274"/>
            <ac:spMk id="3" creationId="{0E32395A-936C-44C5-A1B2-DF847D092F58}"/>
          </ac:spMkLst>
        </pc:spChg>
        <pc:picChg chg="mod">
          <ac:chgData name="Magda Daniela Latorre Ortiz" userId="9b9094b9-bfee-4ef2-a126-fe2bf6abf91b" providerId="ADAL" clId="{76E7C946-FDC0-45B6-97E1-1549CCA9F9EE}" dt="2021-01-23T05:00:20.334" v="544" actId="1076"/>
          <ac:picMkLst>
            <pc:docMk/>
            <pc:sldMk cId="2131678994" sldId="274"/>
            <ac:picMk id="5" creationId="{884ADFD8-5AA3-4944-A714-5276A913F377}"/>
          </ac:picMkLst>
        </pc:picChg>
      </pc:sldChg>
      <pc:sldChg chg="modSp mod">
        <pc:chgData name="Magda Daniela Latorre Ortiz" userId="9b9094b9-bfee-4ef2-a126-fe2bf6abf91b" providerId="ADAL" clId="{76E7C946-FDC0-45B6-97E1-1549CCA9F9EE}" dt="2021-01-23T05:03:58.918" v="545" actId="1076"/>
        <pc:sldMkLst>
          <pc:docMk/>
          <pc:sldMk cId="1193881918" sldId="282"/>
        </pc:sldMkLst>
        <pc:spChg chg="mod">
          <ac:chgData name="Magda Daniela Latorre Ortiz" userId="9b9094b9-bfee-4ef2-a126-fe2bf6abf91b" providerId="ADAL" clId="{76E7C946-FDC0-45B6-97E1-1549CCA9F9EE}" dt="2021-01-23T05:03:58.918" v="545" actId="1076"/>
          <ac:spMkLst>
            <pc:docMk/>
            <pc:sldMk cId="1193881918" sldId="282"/>
            <ac:spMk id="23" creationId="{F5B90852-56EB-4D18-A208-BCED4A2B9647}"/>
          </ac:spMkLst>
        </pc:spChg>
      </pc:sldChg>
      <pc:sldChg chg="modSp">
        <pc:chgData name="Magda Daniela Latorre Ortiz" userId="9b9094b9-bfee-4ef2-a126-fe2bf6abf91b" providerId="ADAL" clId="{76E7C946-FDC0-45B6-97E1-1549CCA9F9EE}" dt="2021-01-23T05:39:28.327" v="597" actId="15174"/>
        <pc:sldMkLst>
          <pc:docMk/>
          <pc:sldMk cId="2104410014" sldId="285"/>
        </pc:sldMkLst>
        <pc:graphicFrameChg chg="mod">
          <ac:chgData name="Magda Daniela Latorre Ortiz" userId="9b9094b9-bfee-4ef2-a126-fe2bf6abf91b" providerId="ADAL" clId="{76E7C946-FDC0-45B6-97E1-1549CCA9F9EE}" dt="2021-01-23T05:39:28.327" v="597" actId="15174"/>
          <ac:graphicFrameMkLst>
            <pc:docMk/>
            <pc:sldMk cId="2104410014" sldId="285"/>
            <ac:graphicFrameMk id="4" creationId="{5B417A89-5C58-4261-9CC6-5563E03CC92E}"/>
          </ac:graphicFrameMkLst>
        </pc:graphicFrameChg>
      </pc:sldChg>
      <pc:sldChg chg="modSp mod">
        <pc:chgData name="Magda Daniela Latorre Ortiz" userId="9b9094b9-bfee-4ef2-a126-fe2bf6abf91b" providerId="ADAL" clId="{76E7C946-FDC0-45B6-97E1-1549CCA9F9EE}" dt="2021-01-24T00:50:33.571" v="1387" actId="1076"/>
        <pc:sldMkLst>
          <pc:docMk/>
          <pc:sldMk cId="4242877780" sldId="287"/>
        </pc:sldMkLst>
        <pc:picChg chg="mod">
          <ac:chgData name="Magda Daniela Latorre Ortiz" userId="9b9094b9-bfee-4ef2-a126-fe2bf6abf91b" providerId="ADAL" clId="{76E7C946-FDC0-45B6-97E1-1549CCA9F9EE}" dt="2021-01-24T00:50:18.528" v="1385" actId="1076"/>
          <ac:picMkLst>
            <pc:docMk/>
            <pc:sldMk cId="4242877780" sldId="287"/>
            <ac:picMk id="6" creationId="{CC9AEF28-48CF-416B-95C1-F074DF15EC14}"/>
          </ac:picMkLst>
        </pc:picChg>
        <pc:picChg chg="mod">
          <ac:chgData name="Magda Daniela Latorre Ortiz" userId="9b9094b9-bfee-4ef2-a126-fe2bf6abf91b" providerId="ADAL" clId="{76E7C946-FDC0-45B6-97E1-1549CCA9F9EE}" dt="2021-01-24T00:50:33.571" v="1387" actId="1076"/>
          <ac:picMkLst>
            <pc:docMk/>
            <pc:sldMk cId="4242877780" sldId="287"/>
            <ac:picMk id="1026" creationId="{A34CC5A4-DC3F-4B08-8B7E-CD380F5A4E2E}"/>
          </ac:picMkLst>
        </pc:picChg>
      </pc:sldChg>
      <pc:sldChg chg="modSp mod">
        <pc:chgData name="Magda Daniela Latorre Ortiz" userId="9b9094b9-bfee-4ef2-a126-fe2bf6abf91b" providerId="ADAL" clId="{76E7C946-FDC0-45B6-97E1-1549CCA9F9EE}" dt="2021-01-24T03:30:49.683" v="3002" actId="20577"/>
        <pc:sldMkLst>
          <pc:docMk/>
          <pc:sldMk cId="3340595480" sldId="290"/>
        </pc:sldMkLst>
        <pc:graphicFrameChg chg="mod modGraphic">
          <ac:chgData name="Magda Daniela Latorre Ortiz" userId="9b9094b9-bfee-4ef2-a126-fe2bf6abf91b" providerId="ADAL" clId="{76E7C946-FDC0-45B6-97E1-1549CCA9F9EE}" dt="2021-01-24T03:30:49.683" v="3002" actId="20577"/>
          <ac:graphicFrameMkLst>
            <pc:docMk/>
            <pc:sldMk cId="3340595480" sldId="290"/>
            <ac:graphicFrameMk id="4" creationId="{B7B53980-5837-467C-A66F-820CD2FDEFB2}"/>
          </ac:graphicFrameMkLst>
        </pc:graphicFrameChg>
      </pc:sldChg>
      <pc:sldChg chg="addSp delSp modSp add mod">
        <pc:chgData name="Magda Daniela Latorre Ortiz" userId="9b9094b9-bfee-4ef2-a126-fe2bf6abf91b" providerId="ADAL" clId="{76E7C946-FDC0-45B6-97E1-1549CCA9F9EE}" dt="2021-01-23T23:31:37.855" v="812" actId="12100"/>
        <pc:sldMkLst>
          <pc:docMk/>
          <pc:sldMk cId="2176360638" sldId="293"/>
        </pc:sldMkLst>
        <pc:spChg chg="del mod">
          <ac:chgData name="Magda Daniela Latorre Ortiz" userId="9b9094b9-bfee-4ef2-a126-fe2bf6abf91b" providerId="ADAL" clId="{76E7C946-FDC0-45B6-97E1-1549CCA9F9EE}" dt="2021-01-23T23:19:21.531" v="637" actId="1032"/>
          <ac:spMkLst>
            <pc:docMk/>
            <pc:sldMk cId="2176360638" sldId="293"/>
            <ac:spMk id="3" creationId="{0EE43750-761B-424E-BDB1-E7E9F30449D1}"/>
          </ac:spMkLst>
        </pc:spChg>
        <pc:spChg chg="add del mod">
          <ac:chgData name="Magda Daniela Latorre Ortiz" userId="9b9094b9-bfee-4ef2-a126-fe2bf6abf91b" providerId="ADAL" clId="{76E7C946-FDC0-45B6-97E1-1549CCA9F9EE}" dt="2021-01-23T23:26:44.755" v="783" actId="478"/>
          <ac:spMkLst>
            <pc:docMk/>
            <pc:sldMk cId="2176360638" sldId="293"/>
            <ac:spMk id="5" creationId="{960E9521-D66A-49D6-93C7-FFCB906D4CC7}"/>
          </ac:spMkLst>
        </pc:spChg>
        <pc:spChg chg="add del mod">
          <ac:chgData name="Magda Daniela Latorre Ortiz" userId="9b9094b9-bfee-4ef2-a126-fe2bf6abf91b" providerId="ADAL" clId="{76E7C946-FDC0-45B6-97E1-1549CCA9F9EE}" dt="2021-01-23T23:28:35.038" v="791" actId="478"/>
          <ac:spMkLst>
            <pc:docMk/>
            <pc:sldMk cId="2176360638" sldId="293"/>
            <ac:spMk id="7" creationId="{4CC5384F-5316-44E0-A49D-EB73FB2D3035}"/>
          </ac:spMkLst>
        </pc:spChg>
        <pc:spChg chg="add mod">
          <ac:chgData name="Magda Daniela Latorre Ortiz" userId="9b9094b9-bfee-4ef2-a126-fe2bf6abf91b" providerId="ADAL" clId="{76E7C946-FDC0-45B6-97E1-1549CCA9F9EE}" dt="2021-01-23T23:28:54.397" v="798" actId="1036"/>
          <ac:spMkLst>
            <pc:docMk/>
            <pc:sldMk cId="2176360638" sldId="293"/>
            <ac:spMk id="8" creationId="{229A461D-283A-4726-B8DD-4C8183B7FE4B}"/>
          </ac:spMkLst>
        </pc:spChg>
        <pc:graphicFrameChg chg="add mod modGraphic">
          <ac:chgData name="Magda Daniela Latorre Ortiz" userId="9b9094b9-bfee-4ef2-a126-fe2bf6abf91b" providerId="ADAL" clId="{76E7C946-FDC0-45B6-97E1-1549CCA9F9EE}" dt="2021-01-23T23:28:32.488" v="790" actId="11530"/>
          <ac:graphicFrameMkLst>
            <pc:docMk/>
            <pc:sldMk cId="2176360638" sldId="293"/>
            <ac:graphicFrameMk id="4" creationId="{6CFE54AE-C525-47BD-9089-085E803A818B}"/>
          </ac:graphicFrameMkLst>
        </pc:graphicFrameChg>
        <pc:graphicFrameChg chg="add mod modGraphic">
          <ac:chgData name="Magda Daniela Latorre Ortiz" userId="9b9094b9-bfee-4ef2-a126-fe2bf6abf91b" providerId="ADAL" clId="{76E7C946-FDC0-45B6-97E1-1549CCA9F9EE}" dt="2021-01-23T23:31:37.855" v="812" actId="12100"/>
          <ac:graphicFrameMkLst>
            <pc:docMk/>
            <pc:sldMk cId="2176360638" sldId="293"/>
            <ac:graphicFrameMk id="6" creationId="{2A0ED764-6588-4276-9EA7-E736207E9CAA}"/>
          </ac:graphicFrameMkLst>
        </pc:graphicFrameChg>
      </pc:sldChg>
      <pc:sldChg chg="addSp modSp del mod ord">
        <pc:chgData name="Magda Daniela Latorre Ortiz" userId="9b9094b9-bfee-4ef2-a126-fe2bf6abf91b" providerId="ADAL" clId="{76E7C946-FDC0-45B6-97E1-1549CCA9F9EE}" dt="2021-01-24T00:49:33.501" v="1383" actId="2696"/>
        <pc:sldMkLst>
          <pc:docMk/>
          <pc:sldMk cId="3315119485" sldId="294"/>
        </pc:sldMkLst>
        <pc:spChg chg="mod">
          <ac:chgData name="Magda Daniela Latorre Ortiz" userId="9b9094b9-bfee-4ef2-a126-fe2bf6abf91b" providerId="ADAL" clId="{76E7C946-FDC0-45B6-97E1-1549CCA9F9EE}" dt="2021-01-23T23:30:09.902" v="811" actId="20577"/>
          <ac:spMkLst>
            <pc:docMk/>
            <pc:sldMk cId="3315119485" sldId="294"/>
            <ac:spMk id="2" creationId="{8BC327B9-BC16-407F-B229-B13C1A7BCEF7}"/>
          </ac:spMkLst>
        </pc:spChg>
        <pc:spChg chg="add mod">
          <ac:chgData name="Magda Daniela Latorre Ortiz" userId="9b9094b9-bfee-4ef2-a126-fe2bf6abf91b" providerId="ADAL" clId="{76E7C946-FDC0-45B6-97E1-1549CCA9F9EE}" dt="2021-01-24T00:31:12.292" v="976" actId="17032"/>
          <ac:spMkLst>
            <pc:docMk/>
            <pc:sldMk cId="3315119485" sldId="294"/>
            <ac:spMk id="4" creationId="{78F90B6E-B8B9-4AE1-AB63-5B5F4AD8E7F0}"/>
          </ac:spMkLst>
        </pc:spChg>
        <pc:picChg chg="add mod">
          <ac:chgData name="Magda Daniela Latorre Ortiz" userId="9b9094b9-bfee-4ef2-a126-fe2bf6abf91b" providerId="ADAL" clId="{76E7C946-FDC0-45B6-97E1-1549CCA9F9EE}" dt="2021-01-24T00:30:15.756" v="974" actId="1076"/>
          <ac:picMkLst>
            <pc:docMk/>
            <pc:sldMk cId="3315119485" sldId="294"/>
            <ac:picMk id="7" creationId="{1C8F1E6C-3F27-479A-86F0-31314F04C7D5}"/>
          </ac:picMkLst>
        </pc:picChg>
        <pc:picChg chg="mod">
          <ac:chgData name="Magda Daniela Latorre Ortiz" userId="9b9094b9-bfee-4ef2-a126-fe2bf6abf91b" providerId="ADAL" clId="{76E7C946-FDC0-45B6-97E1-1549CCA9F9EE}" dt="2021-01-24T00:24:45.022" v="972" actId="732"/>
          <ac:picMkLst>
            <pc:docMk/>
            <pc:sldMk cId="3315119485" sldId="294"/>
            <ac:picMk id="2050" creationId="{EDBA728E-00B8-4A88-869A-E4F4D5000EC0}"/>
          </ac:picMkLst>
        </pc:picChg>
      </pc:sldChg>
      <pc:sldChg chg="addSp">
        <pc:chgData name="Magda Daniela Latorre Ortiz" userId="9b9094b9-bfee-4ef2-a126-fe2bf6abf91b" providerId="ADAL" clId="{76E7C946-FDC0-45B6-97E1-1549CCA9F9EE}" dt="2021-01-23T23:57:12.168" v="814"/>
        <pc:sldMkLst>
          <pc:docMk/>
          <pc:sldMk cId="468629286" sldId="295"/>
        </pc:sldMkLst>
        <pc:picChg chg="add">
          <ac:chgData name="Magda Daniela Latorre Ortiz" userId="9b9094b9-bfee-4ef2-a126-fe2bf6abf91b" providerId="ADAL" clId="{76E7C946-FDC0-45B6-97E1-1549CCA9F9EE}" dt="2021-01-23T23:57:12.168" v="814"/>
          <ac:picMkLst>
            <pc:docMk/>
            <pc:sldMk cId="468629286" sldId="295"/>
            <ac:picMk id="1026" creationId="{8C5861D0-C42D-4DD0-8C84-4FC5D767DA08}"/>
          </ac:picMkLst>
        </pc:picChg>
      </pc:sldChg>
      <pc:sldChg chg="addSp">
        <pc:chgData name="Magda Daniela Latorre Ortiz" userId="9b9094b9-bfee-4ef2-a126-fe2bf6abf91b" providerId="ADAL" clId="{76E7C946-FDC0-45B6-97E1-1549CCA9F9EE}" dt="2021-01-23T23:57:44.149" v="823"/>
        <pc:sldMkLst>
          <pc:docMk/>
          <pc:sldMk cId="669409009" sldId="295"/>
        </pc:sldMkLst>
        <pc:picChg chg="add">
          <ac:chgData name="Magda Daniela Latorre Ortiz" userId="9b9094b9-bfee-4ef2-a126-fe2bf6abf91b" providerId="ADAL" clId="{76E7C946-FDC0-45B6-97E1-1549CCA9F9EE}" dt="2021-01-23T23:57:44.149" v="823"/>
          <ac:picMkLst>
            <pc:docMk/>
            <pc:sldMk cId="669409009" sldId="295"/>
            <ac:picMk id="4098" creationId="{29491DB5-9822-49D5-B4AD-B9912DD5017D}"/>
          </ac:picMkLst>
        </pc:picChg>
      </pc:sldChg>
      <pc:sldChg chg="addSp delSp modSp new add del mod ord">
        <pc:chgData name="Magda Daniela Latorre Ortiz" userId="9b9094b9-bfee-4ef2-a126-fe2bf6abf91b" providerId="ADAL" clId="{76E7C946-FDC0-45B6-97E1-1549CCA9F9EE}" dt="2021-01-24T00:22:34.636" v="946"/>
        <pc:sldMkLst>
          <pc:docMk/>
          <pc:sldMk cId="1492735519" sldId="295"/>
        </pc:sldMkLst>
        <pc:spChg chg="mod">
          <ac:chgData name="Magda Daniela Latorre Ortiz" userId="9b9094b9-bfee-4ef2-a126-fe2bf6abf91b" providerId="ADAL" clId="{76E7C946-FDC0-45B6-97E1-1549CCA9F9EE}" dt="2021-01-23T23:30:03.738" v="805" actId="20577"/>
          <ac:spMkLst>
            <pc:docMk/>
            <pc:sldMk cId="1492735519" sldId="295"/>
            <ac:spMk id="2" creationId="{7A506F5C-EDFD-479A-8B93-8DBCA0E3E980}"/>
          </ac:spMkLst>
        </pc:spChg>
        <pc:spChg chg="del">
          <ac:chgData name="Magda Daniela Latorre Ortiz" userId="9b9094b9-bfee-4ef2-a126-fe2bf6abf91b" providerId="ADAL" clId="{76E7C946-FDC0-45B6-97E1-1549CCA9F9EE}" dt="2021-01-24T00:14:15.430" v="841" actId="478"/>
          <ac:spMkLst>
            <pc:docMk/>
            <pc:sldMk cId="1492735519" sldId="295"/>
            <ac:spMk id="3" creationId="{D74D060B-D7C2-49E6-B066-F446A4DDD119}"/>
          </ac:spMkLst>
        </pc:spChg>
        <pc:spChg chg="add mod">
          <ac:chgData name="Magda Daniela Latorre Ortiz" userId="9b9094b9-bfee-4ef2-a126-fe2bf6abf91b" providerId="ADAL" clId="{76E7C946-FDC0-45B6-97E1-1549CCA9F9EE}" dt="2021-01-24T00:22:15.273" v="944" actId="20577"/>
          <ac:spMkLst>
            <pc:docMk/>
            <pc:sldMk cId="1492735519" sldId="295"/>
            <ac:spMk id="4" creationId="{59EE448B-4365-4BFA-8650-98C9F4AF6E3D}"/>
          </ac:spMkLst>
        </pc:spChg>
        <pc:picChg chg="del mod">
          <ac:chgData name="Magda Daniela Latorre Ortiz" userId="9b9094b9-bfee-4ef2-a126-fe2bf6abf91b" providerId="ADAL" clId="{76E7C946-FDC0-45B6-97E1-1549CCA9F9EE}" dt="2021-01-24T00:12:36.278" v="834" actId="478"/>
          <ac:picMkLst>
            <pc:docMk/>
            <pc:sldMk cId="1492735519" sldId="295"/>
            <ac:picMk id="3074" creationId="{D2AF158D-C916-47F0-8717-D1F2C4B052D2}"/>
          </ac:picMkLst>
        </pc:picChg>
        <pc:picChg chg="del mod">
          <ac:chgData name="Magda Daniela Latorre Ortiz" userId="9b9094b9-bfee-4ef2-a126-fe2bf6abf91b" providerId="ADAL" clId="{76E7C946-FDC0-45B6-97E1-1549CCA9F9EE}" dt="2021-01-24T00:12:38.708" v="835" actId="478"/>
          <ac:picMkLst>
            <pc:docMk/>
            <pc:sldMk cId="1492735519" sldId="295"/>
            <ac:picMk id="3075" creationId="{0D829B19-33A0-4846-B902-E6F2037E7DEF}"/>
          </ac:picMkLst>
        </pc:picChg>
        <pc:picChg chg="mod">
          <ac:chgData name="Magda Daniela Latorre Ortiz" userId="9b9094b9-bfee-4ef2-a126-fe2bf6abf91b" providerId="ADAL" clId="{76E7C946-FDC0-45B6-97E1-1549CCA9F9EE}" dt="2021-01-24T00:20:47.951" v="930" actId="1076"/>
          <ac:picMkLst>
            <pc:docMk/>
            <pc:sldMk cId="1492735519" sldId="295"/>
            <ac:picMk id="4098" creationId="{29491DB5-9822-49D5-B4AD-B9912DD5017D}"/>
          </ac:picMkLst>
        </pc:picChg>
      </pc:sldChg>
      <pc:sldChg chg="addSp">
        <pc:chgData name="Magda Daniela Latorre Ortiz" userId="9b9094b9-bfee-4ef2-a126-fe2bf6abf91b" providerId="ADAL" clId="{76E7C946-FDC0-45B6-97E1-1549CCA9F9EE}" dt="2021-01-23T23:57:30.500" v="820"/>
        <pc:sldMkLst>
          <pc:docMk/>
          <pc:sldMk cId="1732974147" sldId="295"/>
        </pc:sldMkLst>
        <pc:picChg chg="add">
          <ac:chgData name="Magda Daniela Latorre Ortiz" userId="9b9094b9-bfee-4ef2-a126-fe2bf6abf91b" providerId="ADAL" clId="{76E7C946-FDC0-45B6-97E1-1549CCA9F9EE}" dt="2021-01-23T23:57:30.500" v="820"/>
          <ac:picMkLst>
            <pc:docMk/>
            <pc:sldMk cId="1732974147" sldId="295"/>
            <ac:picMk id="3074" creationId="{D2AF158D-C916-47F0-8717-D1F2C4B052D2}"/>
          </ac:picMkLst>
        </pc:picChg>
        <pc:picChg chg="add">
          <ac:chgData name="Magda Daniela Latorre Ortiz" userId="9b9094b9-bfee-4ef2-a126-fe2bf6abf91b" providerId="ADAL" clId="{76E7C946-FDC0-45B6-97E1-1549CCA9F9EE}" dt="2021-01-23T23:57:30.500" v="820"/>
          <ac:picMkLst>
            <pc:docMk/>
            <pc:sldMk cId="1732974147" sldId="295"/>
            <ac:picMk id="3075" creationId="{0D829B19-33A0-4846-B902-E6F2037E7DEF}"/>
          </ac:picMkLst>
        </pc:picChg>
      </pc:sldChg>
      <pc:sldChg chg="addSp">
        <pc:chgData name="Magda Daniela Latorre Ortiz" userId="9b9094b9-bfee-4ef2-a126-fe2bf6abf91b" providerId="ADAL" clId="{76E7C946-FDC0-45B6-97E1-1549CCA9F9EE}" dt="2021-01-23T23:57:18.594" v="816"/>
        <pc:sldMkLst>
          <pc:docMk/>
          <pc:sldMk cId="3224115982" sldId="295"/>
        </pc:sldMkLst>
        <pc:picChg chg="add">
          <ac:chgData name="Magda Daniela Latorre Ortiz" userId="9b9094b9-bfee-4ef2-a126-fe2bf6abf91b" providerId="ADAL" clId="{76E7C946-FDC0-45B6-97E1-1549CCA9F9EE}" dt="2021-01-23T23:57:18.594" v="816"/>
          <ac:picMkLst>
            <pc:docMk/>
            <pc:sldMk cId="3224115982" sldId="295"/>
            <ac:picMk id="2050" creationId="{A14A80AD-C6E1-4D09-867E-B192DF29F731}"/>
          </ac:picMkLst>
        </pc:picChg>
      </pc:sldChg>
      <pc:sldChg chg="modSp new mod ord">
        <pc:chgData name="Magda Daniela Latorre Ortiz" userId="9b9094b9-bfee-4ef2-a126-fe2bf6abf91b" providerId="ADAL" clId="{76E7C946-FDC0-45B6-97E1-1549CCA9F9EE}" dt="2021-01-24T00:33:39.850" v="1135" actId="20577"/>
        <pc:sldMkLst>
          <pc:docMk/>
          <pc:sldMk cId="3808498370" sldId="296"/>
        </pc:sldMkLst>
        <pc:spChg chg="mod">
          <ac:chgData name="Magda Daniela Latorre Ortiz" userId="9b9094b9-bfee-4ef2-a126-fe2bf6abf91b" providerId="ADAL" clId="{76E7C946-FDC0-45B6-97E1-1549CCA9F9EE}" dt="2021-01-24T00:33:39.850" v="1135" actId="20577"/>
          <ac:spMkLst>
            <pc:docMk/>
            <pc:sldMk cId="3808498370" sldId="296"/>
            <ac:spMk id="3" creationId="{5445D111-43DE-4643-8973-7D326CF4A84B}"/>
          </ac:spMkLst>
        </pc:spChg>
      </pc:sldChg>
      <pc:sldChg chg="modSp add mod ord modNotesTx">
        <pc:chgData name="Magda Daniela Latorre Ortiz" userId="9b9094b9-bfee-4ef2-a126-fe2bf6abf91b" providerId="ADAL" clId="{76E7C946-FDC0-45B6-97E1-1549CCA9F9EE}" dt="2021-01-24T00:52:33.027" v="1469" actId="20577"/>
        <pc:sldMkLst>
          <pc:docMk/>
          <pc:sldMk cId="782439427" sldId="297"/>
        </pc:sldMkLst>
        <pc:spChg chg="mod">
          <ac:chgData name="Magda Daniela Latorre Ortiz" userId="9b9094b9-bfee-4ef2-a126-fe2bf6abf91b" providerId="ADAL" clId="{76E7C946-FDC0-45B6-97E1-1549CCA9F9EE}" dt="2021-01-24T00:48:10.289" v="1373" actId="20577"/>
          <ac:spMkLst>
            <pc:docMk/>
            <pc:sldMk cId="782439427" sldId="297"/>
            <ac:spMk id="2" creationId="{58B67C70-B173-4EAD-BDEE-9C52E6499CA4}"/>
          </ac:spMkLst>
        </pc:spChg>
        <pc:graphicFrameChg chg="mod modGraphic">
          <ac:chgData name="Magda Daniela Latorre Ortiz" userId="9b9094b9-bfee-4ef2-a126-fe2bf6abf91b" providerId="ADAL" clId="{76E7C946-FDC0-45B6-97E1-1549CCA9F9EE}" dt="2021-01-24T00:52:33.027" v="1469" actId="20577"/>
          <ac:graphicFrameMkLst>
            <pc:docMk/>
            <pc:sldMk cId="782439427" sldId="297"/>
            <ac:graphicFrameMk id="4" creationId="{B7B53980-5837-467C-A66F-820CD2FDEFB2}"/>
          </ac:graphicFrameMkLst>
        </pc:graphicFrameChg>
      </pc:sldChg>
      <pc:sldChg chg="addSp delSp modSp add del mod">
        <pc:chgData name="Magda Daniela Latorre Ortiz" userId="9b9094b9-bfee-4ef2-a126-fe2bf6abf91b" providerId="ADAL" clId="{76E7C946-FDC0-45B6-97E1-1549CCA9F9EE}" dt="2021-01-24T02:53:32.389" v="2212" actId="2696"/>
        <pc:sldMkLst>
          <pc:docMk/>
          <pc:sldMk cId="3345153562" sldId="298"/>
        </pc:sldMkLst>
        <pc:spChg chg="del mod">
          <ac:chgData name="Magda Daniela Latorre Ortiz" userId="9b9094b9-bfee-4ef2-a126-fe2bf6abf91b" providerId="ADAL" clId="{76E7C946-FDC0-45B6-97E1-1549CCA9F9EE}" dt="2021-01-24T02:37:09.625" v="1474" actId="478"/>
          <ac:spMkLst>
            <pc:docMk/>
            <pc:sldMk cId="3345153562" sldId="298"/>
            <ac:spMk id="3" creationId="{3692382F-9C05-4E6B-87E3-36235127273F}"/>
          </ac:spMkLst>
        </pc:spChg>
        <pc:spChg chg="add del mod">
          <ac:chgData name="Magda Daniela Latorre Ortiz" userId="9b9094b9-bfee-4ef2-a126-fe2bf6abf91b" providerId="ADAL" clId="{76E7C946-FDC0-45B6-97E1-1549CCA9F9EE}" dt="2021-01-24T02:42:30.309" v="1554" actId="478"/>
          <ac:spMkLst>
            <pc:docMk/>
            <pc:sldMk cId="3345153562" sldId="298"/>
            <ac:spMk id="6" creationId="{409B5C0F-271D-4C28-AE1C-9A229658DCAA}"/>
          </ac:spMkLst>
        </pc:spChg>
        <pc:spChg chg="add mod">
          <ac:chgData name="Magda Daniela Latorre Ortiz" userId="9b9094b9-bfee-4ef2-a126-fe2bf6abf91b" providerId="ADAL" clId="{76E7C946-FDC0-45B6-97E1-1549CCA9F9EE}" dt="2021-01-24T02:47:49.489" v="1752" actId="1076"/>
          <ac:spMkLst>
            <pc:docMk/>
            <pc:sldMk cId="3345153562" sldId="298"/>
            <ac:spMk id="7" creationId="{EE925FDC-206F-47A8-B767-4E62850974E6}"/>
          </ac:spMkLst>
        </pc:spChg>
        <pc:spChg chg="add mod">
          <ac:chgData name="Magda Daniela Latorre Ortiz" userId="9b9094b9-bfee-4ef2-a126-fe2bf6abf91b" providerId="ADAL" clId="{76E7C946-FDC0-45B6-97E1-1549CCA9F9EE}" dt="2021-01-24T02:48:22.841" v="1815" actId="20577"/>
          <ac:spMkLst>
            <pc:docMk/>
            <pc:sldMk cId="3345153562" sldId="298"/>
            <ac:spMk id="9" creationId="{EA392ADB-5905-4533-9F1C-58A765ECCD11}"/>
          </ac:spMkLst>
        </pc:spChg>
        <pc:picChg chg="del">
          <ac:chgData name="Magda Daniela Latorre Ortiz" userId="9b9094b9-bfee-4ef2-a126-fe2bf6abf91b" providerId="ADAL" clId="{76E7C946-FDC0-45B6-97E1-1549CCA9F9EE}" dt="2021-01-24T01:23:30.699" v="1473" actId="478"/>
          <ac:picMkLst>
            <pc:docMk/>
            <pc:sldMk cId="3345153562" sldId="298"/>
            <ac:picMk id="4" creationId="{19AF223A-697F-4FB3-8175-4AB9A3B55C5A}"/>
          </ac:picMkLst>
        </pc:picChg>
        <pc:picChg chg="add del mod">
          <ac:chgData name="Magda Daniela Latorre Ortiz" userId="9b9094b9-bfee-4ef2-a126-fe2bf6abf91b" providerId="ADAL" clId="{76E7C946-FDC0-45B6-97E1-1549CCA9F9EE}" dt="2021-01-24T02:46:44.851" v="1595" actId="478"/>
          <ac:picMkLst>
            <pc:docMk/>
            <pc:sldMk cId="3345153562" sldId="298"/>
            <ac:picMk id="5" creationId="{5B2FEBE9-C5DA-4840-8249-CDC2519C87F4}"/>
          </ac:picMkLst>
        </pc:picChg>
        <pc:picChg chg="add mod">
          <ac:chgData name="Magda Daniela Latorre Ortiz" userId="9b9094b9-bfee-4ef2-a126-fe2bf6abf91b" providerId="ADAL" clId="{76E7C946-FDC0-45B6-97E1-1549CCA9F9EE}" dt="2021-01-24T02:47:50.210" v="1753"/>
          <ac:picMkLst>
            <pc:docMk/>
            <pc:sldMk cId="3345153562" sldId="298"/>
            <ac:picMk id="8" creationId="{3C1EF242-A380-4777-A965-9072C304EB8C}"/>
          </ac:picMkLst>
        </pc:picChg>
        <pc:picChg chg="mod">
          <ac:chgData name="Magda Daniela Latorre Ortiz" userId="9b9094b9-bfee-4ef2-a126-fe2bf6abf91b" providerId="ADAL" clId="{76E7C946-FDC0-45B6-97E1-1549CCA9F9EE}" dt="2021-01-24T02:46:58.982" v="1597" actId="1076"/>
          <ac:picMkLst>
            <pc:docMk/>
            <pc:sldMk cId="3345153562" sldId="298"/>
            <ac:picMk id="5122" creationId="{EDA9A853-C0C6-4222-90DE-48350F28A64E}"/>
          </ac:picMkLst>
        </pc:picChg>
      </pc:sldChg>
      <pc:sldChg chg="addSp">
        <pc:chgData name="Magda Daniela Latorre Ortiz" userId="9b9094b9-bfee-4ef2-a126-fe2bf6abf91b" providerId="ADAL" clId="{76E7C946-FDC0-45B6-97E1-1549CCA9F9EE}" dt="2021-01-24T02:39:05.680" v="1476"/>
        <pc:sldMkLst>
          <pc:docMk/>
          <pc:sldMk cId="3629776058" sldId="298"/>
        </pc:sldMkLst>
        <pc:picChg chg="add">
          <ac:chgData name="Magda Daniela Latorre Ortiz" userId="9b9094b9-bfee-4ef2-a126-fe2bf6abf91b" providerId="ADAL" clId="{76E7C946-FDC0-45B6-97E1-1549CCA9F9EE}" dt="2021-01-24T02:39:05.680" v="1476"/>
          <ac:picMkLst>
            <pc:docMk/>
            <pc:sldMk cId="3629776058" sldId="298"/>
            <ac:picMk id="5122" creationId="{EDA9A853-C0C6-4222-90DE-48350F28A64E}"/>
          </ac:picMkLst>
        </pc:picChg>
      </pc:sldChg>
      <pc:sldChg chg="addSp delSp modSp add mod">
        <pc:chgData name="Magda Daniela Latorre Ortiz" userId="9b9094b9-bfee-4ef2-a126-fe2bf6abf91b" providerId="ADAL" clId="{76E7C946-FDC0-45B6-97E1-1549CCA9F9EE}" dt="2021-01-24T03:12:52.873" v="2609" actId="1076"/>
        <pc:sldMkLst>
          <pc:docMk/>
          <pc:sldMk cId="330741455" sldId="299"/>
        </pc:sldMkLst>
        <pc:spChg chg="del mod">
          <ac:chgData name="Magda Daniela Latorre Ortiz" userId="9b9094b9-bfee-4ef2-a126-fe2bf6abf91b" providerId="ADAL" clId="{76E7C946-FDC0-45B6-97E1-1549CCA9F9EE}" dt="2021-01-24T02:53:39.464" v="2213" actId="478"/>
          <ac:spMkLst>
            <pc:docMk/>
            <pc:sldMk cId="330741455" sldId="299"/>
            <ac:spMk id="7" creationId="{EE925FDC-206F-47A8-B767-4E62850974E6}"/>
          </ac:spMkLst>
        </pc:spChg>
        <pc:spChg chg="mod">
          <ac:chgData name="Magda Daniela Latorre Ortiz" userId="9b9094b9-bfee-4ef2-a126-fe2bf6abf91b" providerId="ADAL" clId="{76E7C946-FDC0-45B6-97E1-1549CCA9F9EE}" dt="2021-01-24T03:12:40.038" v="2608" actId="1076"/>
          <ac:spMkLst>
            <pc:docMk/>
            <pc:sldMk cId="330741455" sldId="299"/>
            <ac:spMk id="9" creationId="{EA392ADB-5905-4533-9F1C-58A765ECCD11}"/>
          </ac:spMkLst>
        </pc:spChg>
        <pc:spChg chg="add del mod">
          <ac:chgData name="Magda Daniela Latorre Ortiz" userId="9b9094b9-bfee-4ef2-a126-fe2bf6abf91b" providerId="ADAL" clId="{76E7C946-FDC0-45B6-97E1-1549CCA9F9EE}" dt="2021-01-24T03:03:55.959" v="2569" actId="478"/>
          <ac:spMkLst>
            <pc:docMk/>
            <pc:sldMk cId="330741455" sldId="299"/>
            <ac:spMk id="10" creationId="{D5A1977F-C384-4460-94DF-B4455927A895}"/>
          </ac:spMkLst>
        </pc:spChg>
        <pc:graphicFrameChg chg="add del mod modGraphic">
          <ac:chgData name="Magda Daniela Latorre Ortiz" userId="9b9094b9-bfee-4ef2-a126-fe2bf6abf91b" providerId="ADAL" clId="{76E7C946-FDC0-45B6-97E1-1549CCA9F9EE}" dt="2021-01-24T03:02:19.601" v="2445" actId="1032"/>
          <ac:graphicFrameMkLst>
            <pc:docMk/>
            <pc:sldMk cId="330741455" sldId="299"/>
            <ac:graphicFrameMk id="3" creationId="{70FA9CE9-B50C-4F40-A760-D469E64E8771}"/>
          </ac:graphicFrameMkLst>
        </pc:graphicFrameChg>
        <pc:picChg chg="del">
          <ac:chgData name="Magda Daniela Latorre Ortiz" userId="9b9094b9-bfee-4ef2-a126-fe2bf6abf91b" providerId="ADAL" clId="{76E7C946-FDC0-45B6-97E1-1549CCA9F9EE}" dt="2021-01-24T02:48:52.542" v="1817" actId="478"/>
          <ac:picMkLst>
            <pc:docMk/>
            <pc:sldMk cId="330741455" sldId="299"/>
            <ac:picMk id="8" creationId="{3C1EF242-A380-4777-A965-9072C304EB8C}"/>
          </ac:picMkLst>
        </pc:picChg>
        <pc:picChg chg="add del mod">
          <ac:chgData name="Magda Daniela Latorre Ortiz" userId="9b9094b9-bfee-4ef2-a126-fe2bf6abf91b" providerId="ADAL" clId="{76E7C946-FDC0-45B6-97E1-1549CCA9F9EE}" dt="2021-01-24T03:12:52.873" v="2609" actId="1076"/>
          <ac:picMkLst>
            <pc:docMk/>
            <pc:sldMk cId="330741455" sldId="299"/>
            <ac:picMk id="11" creationId="{1D49D6AA-2D07-4407-B454-ED41621D541F}"/>
          </ac:picMkLst>
        </pc:picChg>
        <pc:picChg chg="add mod">
          <ac:chgData name="Magda Daniela Latorre Ortiz" userId="9b9094b9-bfee-4ef2-a126-fe2bf6abf91b" providerId="ADAL" clId="{76E7C946-FDC0-45B6-97E1-1549CCA9F9EE}" dt="2021-01-24T03:12:52.873" v="2609" actId="1076"/>
          <ac:picMkLst>
            <pc:docMk/>
            <pc:sldMk cId="330741455" sldId="299"/>
            <ac:picMk id="13" creationId="{D422312F-ED17-4FCD-81EB-A092BB72B608}"/>
          </ac:picMkLst>
        </pc:picChg>
        <pc:picChg chg="add mod">
          <ac:chgData name="Magda Daniela Latorre Ortiz" userId="9b9094b9-bfee-4ef2-a126-fe2bf6abf91b" providerId="ADAL" clId="{76E7C946-FDC0-45B6-97E1-1549CCA9F9EE}" dt="2021-01-24T03:10:27.435" v="2595" actId="1076"/>
          <ac:picMkLst>
            <pc:docMk/>
            <pc:sldMk cId="330741455" sldId="299"/>
            <ac:picMk id="15" creationId="{1EFB7EF7-367A-488D-88AA-3C89B7619C03}"/>
          </ac:picMkLst>
        </pc:picChg>
        <pc:picChg chg="add mod">
          <ac:chgData name="Magda Daniela Latorre Ortiz" userId="9b9094b9-bfee-4ef2-a126-fe2bf6abf91b" providerId="ADAL" clId="{76E7C946-FDC0-45B6-97E1-1549CCA9F9EE}" dt="2021-01-24T03:12:52.873" v="2609" actId="1076"/>
          <ac:picMkLst>
            <pc:docMk/>
            <pc:sldMk cId="330741455" sldId="299"/>
            <ac:picMk id="17" creationId="{39FE4F0F-5A38-49BA-AA6B-72685DE9B47C}"/>
          </ac:picMkLst>
        </pc:picChg>
        <pc:picChg chg="add mod">
          <ac:chgData name="Magda Daniela Latorre Ortiz" userId="9b9094b9-bfee-4ef2-a126-fe2bf6abf91b" providerId="ADAL" clId="{76E7C946-FDC0-45B6-97E1-1549CCA9F9EE}" dt="2021-01-24T03:12:52.873" v="2609" actId="1076"/>
          <ac:picMkLst>
            <pc:docMk/>
            <pc:sldMk cId="330741455" sldId="299"/>
            <ac:picMk id="19" creationId="{F2281237-994C-42CF-8C11-1BA7F1B80C03}"/>
          </ac:picMkLst>
        </pc:picChg>
        <pc:picChg chg="del mod">
          <ac:chgData name="Magda Daniela Latorre Ortiz" userId="9b9094b9-bfee-4ef2-a126-fe2bf6abf91b" providerId="ADAL" clId="{76E7C946-FDC0-45B6-97E1-1549CCA9F9EE}" dt="2021-01-24T02:52:57.810" v="2205" actId="21"/>
          <ac:picMkLst>
            <pc:docMk/>
            <pc:sldMk cId="330741455" sldId="299"/>
            <ac:picMk id="5122" creationId="{EDA9A853-C0C6-4222-90DE-48350F28A64E}"/>
          </ac:picMkLst>
        </pc:picChg>
        <pc:cxnChg chg="add mod">
          <ac:chgData name="Magda Daniela Latorre Ortiz" userId="9b9094b9-bfee-4ef2-a126-fe2bf6abf91b" providerId="ADAL" clId="{76E7C946-FDC0-45B6-97E1-1549CCA9F9EE}" dt="2021-01-24T03:12:40.038" v="2608" actId="1076"/>
          <ac:cxnSpMkLst>
            <pc:docMk/>
            <pc:sldMk cId="330741455" sldId="299"/>
            <ac:cxnSpMk id="5" creationId="{3F55ED12-A891-4D52-9B20-E34EFFF05C2D}"/>
          </ac:cxnSpMkLst>
        </pc:cxnChg>
      </pc:sldChg>
      <pc:sldChg chg="addSp delSp modSp add del mod">
        <pc:chgData name="Magda Daniela Latorre Ortiz" userId="9b9094b9-bfee-4ef2-a126-fe2bf6abf91b" providerId="ADAL" clId="{76E7C946-FDC0-45B6-97E1-1549CCA9F9EE}" dt="2021-01-24T03:32:32.178" v="3007" actId="1076"/>
        <pc:sldMkLst>
          <pc:docMk/>
          <pc:sldMk cId="820983168" sldId="300"/>
        </pc:sldMkLst>
        <pc:spChg chg="add mod">
          <ac:chgData name="Magda Daniela Latorre Ortiz" userId="9b9094b9-bfee-4ef2-a126-fe2bf6abf91b" providerId="ADAL" clId="{76E7C946-FDC0-45B6-97E1-1549CCA9F9EE}" dt="2021-01-24T03:32:32.178" v="3007" actId="1076"/>
          <ac:spMkLst>
            <pc:docMk/>
            <pc:sldMk cId="820983168" sldId="300"/>
            <ac:spMk id="3" creationId="{A87B9ED4-0B09-4718-9E49-040F1569BBFA}"/>
          </ac:spMkLst>
        </pc:spChg>
        <pc:spChg chg="mod">
          <ac:chgData name="Magda Daniela Latorre Ortiz" userId="9b9094b9-bfee-4ef2-a126-fe2bf6abf91b" providerId="ADAL" clId="{76E7C946-FDC0-45B6-97E1-1549CCA9F9EE}" dt="2021-01-24T02:56:06.132" v="2307" actId="1076"/>
          <ac:spMkLst>
            <pc:docMk/>
            <pc:sldMk cId="820983168" sldId="300"/>
            <ac:spMk id="7" creationId="{EE925FDC-206F-47A8-B767-4E62850974E6}"/>
          </ac:spMkLst>
        </pc:spChg>
        <pc:spChg chg="add del mod">
          <ac:chgData name="Magda Daniela Latorre Ortiz" userId="9b9094b9-bfee-4ef2-a126-fe2bf6abf91b" providerId="ADAL" clId="{76E7C946-FDC0-45B6-97E1-1549CCA9F9EE}" dt="2021-01-24T03:21:55.313" v="2914"/>
          <ac:spMkLst>
            <pc:docMk/>
            <pc:sldMk cId="820983168" sldId="300"/>
            <ac:spMk id="8" creationId="{1BB7AF18-4160-41B9-BB4C-F8425E5178D3}"/>
          </ac:spMkLst>
        </pc:spChg>
        <pc:spChg chg="add mod">
          <ac:chgData name="Magda Daniela Latorre Ortiz" userId="9b9094b9-bfee-4ef2-a126-fe2bf6abf91b" providerId="ADAL" clId="{76E7C946-FDC0-45B6-97E1-1549CCA9F9EE}" dt="2021-01-24T03:24:55.302" v="2996" actId="20577"/>
          <ac:spMkLst>
            <pc:docMk/>
            <pc:sldMk cId="820983168" sldId="300"/>
            <ac:spMk id="9" creationId="{211691EB-E668-461A-8C35-F8EFDA0E3F19}"/>
          </ac:spMkLst>
        </pc:spChg>
        <pc:spChg chg="del">
          <ac:chgData name="Magda Daniela Latorre Ortiz" userId="9b9094b9-bfee-4ef2-a126-fe2bf6abf91b" providerId="ADAL" clId="{76E7C946-FDC0-45B6-97E1-1549CCA9F9EE}" dt="2021-01-24T02:53:17.244" v="2208" actId="478"/>
          <ac:spMkLst>
            <pc:docMk/>
            <pc:sldMk cId="820983168" sldId="300"/>
            <ac:spMk id="9" creationId="{EA392ADB-5905-4533-9F1C-58A765ECCD11}"/>
          </ac:spMkLst>
        </pc:spChg>
        <pc:spChg chg="del">
          <ac:chgData name="Magda Daniela Latorre Ortiz" userId="9b9094b9-bfee-4ef2-a126-fe2bf6abf91b" providerId="ADAL" clId="{76E7C946-FDC0-45B6-97E1-1549CCA9F9EE}" dt="2021-01-24T02:53:14.112" v="2207" actId="478"/>
          <ac:spMkLst>
            <pc:docMk/>
            <pc:sldMk cId="820983168" sldId="300"/>
            <ac:spMk id="10" creationId="{D5A1977F-C384-4460-94DF-B4455927A895}"/>
          </ac:spMkLst>
        </pc:spChg>
        <pc:picChg chg="add mod">
          <ac:chgData name="Magda Daniela Latorre Ortiz" userId="9b9094b9-bfee-4ef2-a126-fe2bf6abf91b" providerId="ADAL" clId="{76E7C946-FDC0-45B6-97E1-1549CCA9F9EE}" dt="2021-01-24T02:58:19.697" v="2382" actId="1076"/>
          <ac:picMkLst>
            <pc:docMk/>
            <pc:sldMk cId="820983168" sldId="300"/>
            <ac:picMk id="6" creationId="{F83237DC-3018-405C-964B-62062BA796D1}"/>
          </ac:picMkLst>
        </pc:picChg>
        <pc:picChg chg="mod">
          <ac:chgData name="Magda Daniela Latorre Ortiz" userId="9b9094b9-bfee-4ef2-a126-fe2bf6abf91b" providerId="ADAL" clId="{76E7C946-FDC0-45B6-97E1-1549CCA9F9EE}" dt="2021-01-24T03:32:28.705" v="3006" actId="1076"/>
          <ac:picMkLst>
            <pc:docMk/>
            <pc:sldMk cId="820983168" sldId="300"/>
            <ac:picMk id="6146" creationId="{C5B4DC64-8855-440D-9999-ED4607229467}"/>
          </ac:picMkLst>
        </pc:picChg>
      </pc:sldChg>
      <pc:sldChg chg="addSp">
        <pc:chgData name="Magda Daniela Latorre Ortiz" userId="9b9094b9-bfee-4ef2-a126-fe2bf6abf91b" providerId="ADAL" clId="{76E7C946-FDC0-45B6-97E1-1549CCA9F9EE}" dt="2021-01-24T02:56:19.314" v="2309"/>
        <pc:sldMkLst>
          <pc:docMk/>
          <pc:sldMk cId="2459384296" sldId="300"/>
        </pc:sldMkLst>
        <pc:picChg chg="add">
          <ac:chgData name="Magda Daniela Latorre Ortiz" userId="9b9094b9-bfee-4ef2-a126-fe2bf6abf91b" providerId="ADAL" clId="{76E7C946-FDC0-45B6-97E1-1549CCA9F9EE}" dt="2021-01-24T02:56:19.314" v="2309"/>
          <ac:picMkLst>
            <pc:docMk/>
            <pc:sldMk cId="2459384296" sldId="300"/>
            <ac:picMk id="6146" creationId="{C5B4DC64-8855-440D-9999-ED4607229467}"/>
          </ac:picMkLst>
        </pc:picChg>
      </pc:sldChg>
    </pc:docChg>
  </pc:docChgLst>
  <pc:docChgLst>
    <pc:chgData name="Magda Daniela Latorre Ortiz" userId="S::latorre-m@javeriana.edu.co::9b9094b9-bfee-4ef2-a126-fe2bf6abf91b" providerId="AD" clId="Web-{068DD616-512D-498F-9429-393C87209CBD}"/>
    <pc:docChg chg="modSld">
      <pc:chgData name="Magda Daniela Latorre Ortiz" userId="S::latorre-m@javeriana.edu.co::9b9094b9-bfee-4ef2-a126-fe2bf6abf91b" providerId="AD" clId="Web-{068DD616-512D-498F-9429-393C87209CBD}" dt="2021-01-25T06:13:39.187" v="1" actId="1076"/>
      <pc:docMkLst>
        <pc:docMk/>
      </pc:docMkLst>
      <pc:sldChg chg="modSp">
        <pc:chgData name="Magda Daniela Latorre Ortiz" userId="S::latorre-m@javeriana.edu.co::9b9094b9-bfee-4ef2-a126-fe2bf6abf91b" providerId="AD" clId="Web-{068DD616-512D-498F-9429-393C87209CBD}" dt="2021-01-25T06:13:39.187" v="1" actId="1076"/>
        <pc:sldMkLst>
          <pc:docMk/>
          <pc:sldMk cId="1569211258" sldId="272"/>
        </pc:sldMkLst>
        <pc:picChg chg="mod">
          <ac:chgData name="Magda Daniela Latorre Ortiz" userId="S::latorre-m@javeriana.edu.co::9b9094b9-bfee-4ef2-a126-fe2bf6abf91b" providerId="AD" clId="Web-{068DD616-512D-498F-9429-393C87209CBD}" dt="2021-01-25T06:13:39.187" v="1" actId="1076"/>
          <ac:picMkLst>
            <pc:docMk/>
            <pc:sldMk cId="1569211258" sldId="272"/>
            <ac:picMk id="10" creationId="{F1745241-971E-4D90-862C-C6C560E6D59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8C1836-919E-4A0B-BDE0-D586B44AE8CD}" type="doc">
      <dgm:prSet loTypeId="urn:microsoft.com/office/officeart/2005/8/layout/target3" loCatId="list" qsTypeId="urn:microsoft.com/office/officeart/2005/8/quickstyle/simple4" qsCatId="simple" csTypeId="urn:microsoft.com/office/officeart/2005/8/colors/colorful2" csCatId="colorful" phldr="1"/>
      <dgm:spPr/>
    </dgm:pt>
    <dgm:pt modelId="{10320FD2-2AA0-4FE5-8C65-27F3292B6DD6}">
      <dgm:prSet phldrT="[Texto]"/>
      <dgm:spPr/>
      <dgm:t>
        <a:bodyPr/>
        <a:lstStyle/>
        <a:p>
          <a:r>
            <a:rPr lang="es-CO" noProof="0"/>
            <a:t>Definición</a:t>
          </a:r>
          <a:r>
            <a:rPr lang="es-CO"/>
            <a:t> de la arquitectura del procesador</a:t>
          </a:r>
        </a:p>
      </dgm:t>
    </dgm:pt>
    <dgm:pt modelId="{ABE2ED60-2889-4DAF-946D-701B998465FA}" type="parTrans" cxnId="{592DD56E-6243-407A-B686-8CBAECC7586A}">
      <dgm:prSet/>
      <dgm:spPr/>
      <dgm:t>
        <a:bodyPr/>
        <a:lstStyle/>
        <a:p>
          <a:endParaRPr lang="es-CO"/>
        </a:p>
      </dgm:t>
    </dgm:pt>
    <dgm:pt modelId="{FFD253FF-C47D-4C08-935E-93CBCA4DCCA2}" type="sibTrans" cxnId="{592DD56E-6243-407A-B686-8CBAECC7586A}">
      <dgm:prSet/>
      <dgm:spPr/>
      <dgm:t>
        <a:bodyPr/>
        <a:lstStyle/>
        <a:p>
          <a:endParaRPr lang="es-CO"/>
        </a:p>
      </dgm:t>
    </dgm:pt>
    <dgm:pt modelId="{AE8E2757-1CF1-4DC8-974B-B69B7AE9DE17}">
      <dgm:prSet phldrT="[Texto]"/>
      <dgm:spPr/>
      <dgm:t>
        <a:bodyPr/>
        <a:lstStyle/>
        <a:p>
          <a:r>
            <a:rPr lang="es-CO"/>
            <a:t>Diseño de la ALU: Enfoque en suma y multiplicación</a:t>
          </a:r>
        </a:p>
      </dgm:t>
    </dgm:pt>
    <dgm:pt modelId="{2B329F51-CF93-4C7C-9EC0-06451628A821}" type="parTrans" cxnId="{2D394B62-16F4-4875-B8AE-C64B9E7CCE0C}">
      <dgm:prSet/>
      <dgm:spPr/>
      <dgm:t>
        <a:bodyPr/>
        <a:lstStyle/>
        <a:p>
          <a:endParaRPr lang="es-CO"/>
        </a:p>
      </dgm:t>
    </dgm:pt>
    <dgm:pt modelId="{5526006F-FDF6-4911-BE36-6FB002ACC42E}" type="sibTrans" cxnId="{2D394B62-16F4-4875-B8AE-C64B9E7CCE0C}">
      <dgm:prSet/>
      <dgm:spPr/>
      <dgm:t>
        <a:bodyPr/>
        <a:lstStyle/>
        <a:p>
          <a:endParaRPr lang="es-CO"/>
        </a:p>
      </dgm:t>
    </dgm:pt>
    <dgm:pt modelId="{90DDD14B-DC05-4F6A-9D4C-09B3D244E410}">
      <dgm:prSet phldrT="[Texto]"/>
      <dgm:spPr/>
      <dgm:t>
        <a:bodyPr/>
        <a:lstStyle/>
        <a:p>
          <a:r>
            <a:rPr lang="es-CO"/>
            <a:t>Proceso de implementación y pruebas</a:t>
          </a:r>
        </a:p>
      </dgm:t>
    </dgm:pt>
    <dgm:pt modelId="{8FC8FCE9-EF03-4A8C-A4C2-596B10747FE3}" type="parTrans" cxnId="{9C45DD69-8311-4D68-94AA-7C794936FFFD}">
      <dgm:prSet/>
      <dgm:spPr/>
      <dgm:t>
        <a:bodyPr/>
        <a:lstStyle/>
        <a:p>
          <a:endParaRPr lang="es-CO"/>
        </a:p>
      </dgm:t>
    </dgm:pt>
    <dgm:pt modelId="{F0C333A1-AE0D-49A8-8E18-C107074A0423}" type="sibTrans" cxnId="{9C45DD69-8311-4D68-94AA-7C794936FFFD}">
      <dgm:prSet/>
      <dgm:spPr/>
      <dgm:t>
        <a:bodyPr/>
        <a:lstStyle/>
        <a:p>
          <a:endParaRPr lang="es-CO"/>
        </a:p>
      </dgm:t>
    </dgm:pt>
    <dgm:pt modelId="{DE5CC02F-75D5-42BC-8CAB-EC06DB7FCB0C}">
      <dgm:prSet phldrT="[Texto]"/>
      <dgm:spPr/>
      <dgm:t>
        <a:bodyPr/>
        <a:lstStyle/>
        <a:p>
          <a:r>
            <a:rPr lang="es-CO"/>
            <a:t>Descripción de control en AHPL</a:t>
          </a:r>
        </a:p>
      </dgm:t>
    </dgm:pt>
    <dgm:pt modelId="{AD58B4A5-CF2C-4B62-83BB-2B9159CC7C9D}" type="parTrans" cxnId="{ACBCF7C1-BAB3-481E-BE43-37C74DA1DFB5}">
      <dgm:prSet/>
      <dgm:spPr/>
      <dgm:t>
        <a:bodyPr/>
        <a:lstStyle/>
        <a:p>
          <a:endParaRPr lang="es-CO"/>
        </a:p>
      </dgm:t>
    </dgm:pt>
    <dgm:pt modelId="{917C002E-D7F7-42A2-B061-57BBAE1DAEE1}" type="sibTrans" cxnId="{ACBCF7C1-BAB3-481E-BE43-37C74DA1DFB5}">
      <dgm:prSet/>
      <dgm:spPr/>
      <dgm:t>
        <a:bodyPr/>
        <a:lstStyle/>
        <a:p>
          <a:endParaRPr lang="es-CO"/>
        </a:p>
      </dgm:t>
    </dgm:pt>
    <dgm:pt modelId="{179327AF-13AD-4B61-914A-D225B397ECD8}">
      <dgm:prSet phldrT="[Texto]"/>
      <dgm:spPr/>
      <dgm:t>
        <a:bodyPr/>
        <a:lstStyle/>
        <a:p>
          <a:r>
            <a:rPr lang="es-CO"/>
            <a:t>Formulación del proyecto - </a:t>
          </a:r>
          <a:r>
            <a:rPr lang="es-CO" noProof="0"/>
            <a:t>Investigación</a:t>
          </a:r>
          <a:r>
            <a:rPr lang="en-US"/>
            <a:t> del </a:t>
          </a:r>
          <a:r>
            <a:rPr lang="es-CO" noProof="0"/>
            <a:t>estándar</a:t>
          </a:r>
          <a:r>
            <a:rPr lang="en-US"/>
            <a:t> RISC-V</a:t>
          </a:r>
          <a:endParaRPr lang="es-CO"/>
        </a:p>
      </dgm:t>
    </dgm:pt>
    <dgm:pt modelId="{574E8CD5-C685-4112-85F7-6071427330D3}" type="parTrans" cxnId="{ADFE58DB-AAF4-4897-8F86-24CF322B3698}">
      <dgm:prSet/>
      <dgm:spPr/>
      <dgm:t>
        <a:bodyPr/>
        <a:lstStyle/>
        <a:p>
          <a:endParaRPr lang="es-CO"/>
        </a:p>
      </dgm:t>
    </dgm:pt>
    <dgm:pt modelId="{42197571-C39B-49B8-A8D0-CC4A817907AD}" type="sibTrans" cxnId="{ADFE58DB-AAF4-4897-8F86-24CF322B3698}">
      <dgm:prSet/>
      <dgm:spPr/>
      <dgm:t>
        <a:bodyPr/>
        <a:lstStyle/>
        <a:p>
          <a:endParaRPr lang="es-CO"/>
        </a:p>
      </dgm:t>
    </dgm:pt>
    <dgm:pt modelId="{B002891D-9A53-4AF0-A0D9-E30F433F50E8}" type="pres">
      <dgm:prSet presAssocID="{F98C1836-919E-4A0B-BDE0-D586B44AE8CD}" presName="Name0" presStyleCnt="0">
        <dgm:presLayoutVars>
          <dgm:chMax val="7"/>
          <dgm:dir/>
          <dgm:animLvl val="lvl"/>
          <dgm:resizeHandles val="exact"/>
        </dgm:presLayoutVars>
      </dgm:prSet>
      <dgm:spPr/>
    </dgm:pt>
    <dgm:pt modelId="{4B8DBAEB-AA9D-43F0-956D-EDEC97E5620C}" type="pres">
      <dgm:prSet presAssocID="{179327AF-13AD-4B61-914A-D225B397ECD8}" presName="circle1" presStyleLbl="node1" presStyleIdx="0" presStyleCnt="5"/>
      <dgm:spPr/>
    </dgm:pt>
    <dgm:pt modelId="{79542C0D-F548-444B-9DDB-D76A2778377F}" type="pres">
      <dgm:prSet presAssocID="{179327AF-13AD-4B61-914A-D225B397ECD8}" presName="space" presStyleCnt="0"/>
      <dgm:spPr/>
    </dgm:pt>
    <dgm:pt modelId="{808EAAAD-4BC4-40B9-AF17-70076A5C16C6}" type="pres">
      <dgm:prSet presAssocID="{179327AF-13AD-4B61-914A-D225B397ECD8}" presName="rect1" presStyleLbl="alignAcc1" presStyleIdx="0" presStyleCnt="5"/>
      <dgm:spPr/>
    </dgm:pt>
    <dgm:pt modelId="{DC2D7FCC-4F06-4013-B699-DD4BF3F107F9}" type="pres">
      <dgm:prSet presAssocID="{10320FD2-2AA0-4FE5-8C65-27F3292B6DD6}" presName="vertSpace2" presStyleLbl="node1" presStyleIdx="0" presStyleCnt="5"/>
      <dgm:spPr/>
    </dgm:pt>
    <dgm:pt modelId="{749AE99F-E02C-44D5-A609-4FAAEDB5A234}" type="pres">
      <dgm:prSet presAssocID="{10320FD2-2AA0-4FE5-8C65-27F3292B6DD6}" presName="circle2" presStyleLbl="node1" presStyleIdx="1" presStyleCnt="5"/>
      <dgm:spPr/>
    </dgm:pt>
    <dgm:pt modelId="{3CBE2F49-D5E5-4258-A459-2EDCD5001D4C}" type="pres">
      <dgm:prSet presAssocID="{10320FD2-2AA0-4FE5-8C65-27F3292B6DD6}" presName="rect2" presStyleLbl="alignAcc1" presStyleIdx="1" presStyleCnt="5" custLinFactNeighborX="2073" custLinFactNeighborY="874"/>
      <dgm:spPr/>
    </dgm:pt>
    <dgm:pt modelId="{0134BCF7-E745-460E-8286-2D099F302D8D}" type="pres">
      <dgm:prSet presAssocID="{AE8E2757-1CF1-4DC8-974B-B69B7AE9DE17}" presName="vertSpace3" presStyleLbl="node1" presStyleIdx="1" presStyleCnt="5"/>
      <dgm:spPr/>
    </dgm:pt>
    <dgm:pt modelId="{C08DF109-F609-4365-BD88-92F9DC779F5C}" type="pres">
      <dgm:prSet presAssocID="{AE8E2757-1CF1-4DC8-974B-B69B7AE9DE17}" presName="circle3" presStyleLbl="node1" presStyleIdx="2" presStyleCnt="5"/>
      <dgm:spPr/>
    </dgm:pt>
    <dgm:pt modelId="{BFFDA91F-3044-4849-809E-5C3365582977}" type="pres">
      <dgm:prSet presAssocID="{AE8E2757-1CF1-4DC8-974B-B69B7AE9DE17}" presName="rect3" presStyleLbl="alignAcc1" presStyleIdx="2" presStyleCnt="5"/>
      <dgm:spPr/>
    </dgm:pt>
    <dgm:pt modelId="{651CBEE8-06E7-4E97-BB04-D56942E04D22}" type="pres">
      <dgm:prSet presAssocID="{DE5CC02F-75D5-42BC-8CAB-EC06DB7FCB0C}" presName="vertSpace4" presStyleLbl="node1" presStyleIdx="2" presStyleCnt="5"/>
      <dgm:spPr/>
    </dgm:pt>
    <dgm:pt modelId="{9E9407C8-4E00-4352-AC23-66013F4758F3}" type="pres">
      <dgm:prSet presAssocID="{DE5CC02F-75D5-42BC-8CAB-EC06DB7FCB0C}" presName="circle4" presStyleLbl="node1" presStyleIdx="3" presStyleCnt="5"/>
      <dgm:spPr/>
    </dgm:pt>
    <dgm:pt modelId="{581048B3-4D0E-4C96-A089-23C4B2DB1670}" type="pres">
      <dgm:prSet presAssocID="{DE5CC02F-75D5-42BC-8CAB-EC06DB7FCB0C}" presName="rect4" presStyleLbl="alignAcc1" presStyleIdx="3" presStyleCnt="5"/>
      <dgm:spPr/>
    </dgm:pt>
    <dgm:pt modelId="{A58892CF-1901-45F0-B3BF-DE2E9E869032}" type="pres">
      <dgm:prSet presAssocID="{90DDD14B-DC05-4F6A-9D4C-09B3D244E410}" presName="vertSpace5" presStyleLbl="node1" presStyleIdx="3" presStyleCnt="5"/>
      <dgm:spPr/>
    </dgm:pt>
    <dgm:pt modelId="{58BA7255-2A1C-42B3-834F-E8270DA1D3F8}" type="pres">
      <dgm:prSet presAssocID="{90DDD14B-DC05-4F6A-9D4C-09B3D244E410}" presName="circle5" presStyleLbl="node1" presStyleIdx="4" presStyleCnt="5"/>
      <dgm:spPr/>
    </dgm:pt>
    <dgm:pt modelId="{4EAED1F3-929D-4607-A450-DEA35938CA97}" type="pres">
      <dgm:prSet presAssocID="{90DDD14B-DC05-4F6A-9D4C-09B3D244E410}" presName="rect5" presStyleLbl="alignAcc1" presStyleIdx="4" presStyleCnt="5"/>
      <dgm:spPr/>
    </dgm:pt>
    <dgm:pt modelId="{BBFF40F5-72B9-4E8B-A428-27DC84283624}" type="pres">
      <dgm:prSet presAssocID="{179327AF-13AD-4B61-914A-D225B397ECD8}" presName="rect1ParTxNoCh" presStyleLbl="alignAcc1" presStyleIdx="4" presStyleCnt="5">
        <dgm:presLayoutVars>
          <dgm:chMax val="1"/>
          <dgm:bulletEnabled val="1"/>
        </dgm:presLayoutVars>
      </dgm:prSet>
      <dgm:spPr/>
    </dgm:pt>
    <dgm:pt modelId="{D9EF695A-1D82-48F5-9F4C-5E49D5D87286}" type="pres">
      <dgm:prSet presAssocID="{10320FD2-2AA0-4FE5-8C65-27F3292B6DD6}" presName="rect2ParTxNoCh" presStyleLbl="alignAcc1" presStyleIdx="4" presStyleCnt="5">
        <dgm:presLayoutVars>
          <dgm:chMax val="1"/>
          <dgm:bulletEnabled val="1"/>
        </dgm:presLayoutVars>
      </dgm:prSet>
      <dgm:spPr/>
    </dgm:pt>
    <dgm:pt modelId="{5B4DE826-F492-47E1-A6DA-BDAB8117B47E}" type="pres">
      <dgm:prSet presAssocID="{AE8E2757-1CF1-4DC8-974B-B69B7AE9DE17}" presName="rect3ParTxNoCh" presStyleLbl="alignAcc1" presStyleIdx="4" presStyleCnt="5">
        <dgm:presLayoutVars>
          <dgm:chMax val="1"/>
          <dgm:bulletEnabled val="1"/>
        </dgm:presLayoutVars>
      </dgm:prSet>
      <dgm:spPr/>
    </dgm:pt>
    <dgm:pt modelId="{4B3FE76F-C86B-4613-BAC2-C60252A932DC}" type="pres">
      <dgm:prSet presAssocID="{DE5CC02F-75D5-42BC-8CAB-EC06DB7FCB0C}" presName="rect4ParTxNoCh" presStyleLbl="alignAcc1" presStyleIdx="4" presStyleCnt="5">
        <dgm:presLayoutVars>
          <dgm:chMax val="1"/>
          <dgm:bulletEnabled val="1"/>
        </dgm:presLayoutVars>
      </dgm:prSet>
      <dgm:spPr/>
    </dgm:pt>
    <dgm:pt modelId="{CBB8492A-AF42-4624-90FE-B1A6EF34A80D}" type="pres">
      <dgm:prSet presAssocID="{90DDD14B-DC05-4F6A-9D4C-09B3D244E410}" presName="rect5ParTxNoCh" presStyleLbl="alignAcc1" presStyleIdx="4" presStyleCnt="5">
        <dgm:presLayoutVars>
          <dgm:chMax val="1"/>
          <dgm:bulletEnabled val="1"/>
        </dgm:presLayoutVars>
      </dgm:prSet>
      <dgm:spPr/>
    </dgm:pt>
  </dgm:ptLst>
  <dgm:cxnLst>
    <dgm:cxn modelId="{EFE61920-FD68-414D-A892-1DB938F3D85E}" type="presOf" srcId="{AE8E2757-1CF1-4DC8-974B-B69B7AE9DE17}" destId="{BFFDA91F-3044-4849-809E-5C3365582977}" srcOrd="0" destOrd="0" presId="urn:microsoft.com/office/officeart/2005/8/layout/target3"/>
    <dgm:cxn modelId="{93D56F21-AB4E-4C22-B13E-4234FF703ABE}" type="presOf" srcId="{179327AF-13AD-4B61-914A-D225B397ECD8}" destId="{BBFF40F5-72B9-4E8B-A428-27DC84283624}" srcOrd="1" destOrd="0" presId="urn:microsoft.com/office/officeart/2005/8/layout/target3"/>
    <dgm:cxn modelId="{AF46B627-2972-43B1-9EC1-2244F04517DF}" type="presOf" srcId="{10320FD2-2AA0-4FE5-8C65-27F3292B6DD6}" destId="{3CBE2F49-D5E5-4258-A459-2EDCD5001D4C}" srcOrd="0" destOrd="0" presId="urn:microsoft.com/office/officeart/2005/8/layout/target3"/>
    <dgm:cxn modelId="{2D394B62-16F4-4875-B8AE-C64B9E7CCE0C}" srcId="{F98C1836-919E-4A0B-BDE0-D586B44AE8CD}" destId="{AE8E2757-1CF1-4DC8-974B-B69B7AE9DE17}" srcOrd="2" destOrd="0" parTransId="{2B329F51-CF93-4C7C-9EC0-06451628A821}" sibTransId="{5526006F-FDF6-4911-BE36-6FB002ACC42E}"/>
    <dgm:cxn modelId="{9C45DD69-8311-4D68-94AA-7C794936FFFD}" srcId="{F98C1836-919E-4A0B-BDE0-D586B44AE8CD}" destId="{90DDD14B-DC05-4F6A-9D4C-09B3D244E410}" srcOrd="4" destOrd="0" parTransId="{8FC8FCE9-EF03-4A8C-A4C2-596B10747FE3}" sibTransId="{F0C333A1-AE0D-49A8-8E18-C107074A0423}"/>
    <dgm:cxn modelId="{A66B594C-4FCD-4D75-87DD-0B916F56668E}" type="presOf" srcId="{90DDD14B-DC05-4F6A-9D4C-09B3D244E410}" destId="{CBB8492A-AF42-4624-90FE-B1A6EF34A80D}" srcOrd="1" destOrd="0" presId="urn:microsoft.com/office/officeart/2005/8/layout/target3"/>
    <dgm:cxn modelId="{592DD56E-6243-407A-B686-8CBAECC7586A}" srcId="{F98C1836-919E-4A0B-BDE0-D586B44AE8CD}" destId="{10320FD2-2AA0-4FE5-8C65-27F3292B6DD6}" srcOrd="1" destOrd="0" parTransId="{ABE2ED60-2889-4DAF-946D-701B998465FA}" sibTransId="{FFD253FF-C47D-4C08-935E-93CBCA4DCCA2}"/>
    <dgm:cxn modelId="{7A8B1170-8AF0-4509-9F6D-0F220CAB05EB}" type="presOf" srcId="{DE5CC02F-75D5-42BC-8CAB-EC06DB7FCB0C}" destId="{4B3FE76F-C86B-4613-BAC2-C60252A932DC}" srcOrd="1" destOrd="0" presId="urn:microsoft.com/office/officeart/2005/8/layout/target3"/>
    <dgm:cxn modelId="{D46B1693-7895-4C15-8158-78E2B3CDA93B}" type="presOf" srcId="{AE8E2757-1CF1-4DC8-974B-B69B7AE9DE17}" destId="{5B4DE826-F492-47E1-A6DA-BDAB8117B47E}" srcOrd="1" destOrd="0" presId="urn:microsoft.com/office/officeart/2005/8/layout/target3"/>
    <dgm:cxn modelId="{ACBA119E-295C-4951-B476-D79E233F5202}" type="presOf" srcId="{DE5CC02F-75D5-42BC-8CAB-EC06DB7FCB0C}" destId="{581048B3-4D0E-4C96-A089-23C4B2DB1670}" srcOrd="0" destOrd="0" presId="urn:microsoft.com/office/officeart/2005/8/layout/target3"/>
    <dgm:cxn modelId="{ACBCF7C1-BAB3-481E-BE43-37C74DA1DFB5}" srcId="{F98C1836-919E-4A0B-BDE0-D586B44AE8CD}" destId="{DE5CC02F-75D5-42BC-8CAB-EC06DB7FCB0C}" srcOrd="3" destOrd="0" parTransId="{AD58B4A5-CF2C-4B62-83BB-2B9159CC7C9D}" sibTransId="{917C002E-D7F7-42A2-B061-57BBAE1DAEE1}"/>
    <dgm:cxn modelId="{41967DC6-6AA3-43DB-8C52-7B4311019CB3}" type="presOf" srcId="{90DDD14B-DC05-4F6A-9D4C-09B3D244E410}" destId="{4EAED1F3-929D-4607-A450-DEA35938CA97}" srcOrd="0" destOrd="0" presId="urn:microsoft.com/office/officeart/2005/8/layout/target3"/>
    <dgm:cxn modelId="{4B7FB4D3-138C-4D36-9E87-76D60AB792BA}" type="presOf" srcId="{F98C1836-919E-4A0B-BDE0-D586B44AE8CD}" destId="{B002891D-9A53-4AF0-A0D9-E30F433F50E8}" srcOrd="0" destOrd="0" presId="urn:microsoft.com/office/officeart/2005/8/layout/target3"/>
    <dgm:cxn modelId="{E15AB2D8-69B4-419A-B329-EE48B3FCED41}" type="presOf" srcId="{10320FD2-2AA0-4FE5-8C65-27F3292B6DD6}" destId="{D9EF695A-1D82-48F5-9F4C-5E49D5D87286}" srcOrd="1" destOrd="0" presId="urn:microsoft.com/office/officeart/2005/8/layout/target3"/>
    <dgm:cxn modelId="{ADFE58DB-AAF4-4897-8F86-24CF322B3698}" srcId="{F98C1836-919E-4A0B-BDE0-D586B44AE8CD}" destId="{179327AF-13AD-4B61-914A-D225B397ECD8}" srcOrd="0" destOrd="0" parTransId="{574E8CD5-C685-4112-85F7-6071427330D3}" sibTransId="{42197571-C39B-49B8-A8D0-CC4A817907AD}"/>
    <dgm:cxn modelId="{F90F26F1-CFFC-4A8A-B6D6-50B2E700ACB9}" type="presOf" srcId="{179327AF-13AD-4B61-914A-D225B397ECD8}" destId="{808EAAAD-4BC4-40B9-AF17-70076A5C16C6}" srcOrd="0" destOrd="0" presId="urn:microsoft.com/office/officeart/2005/8/layout/target3"/>
    <dgm:cxn modelId="{5047314B-AA17-4166-BD52-0AF8A87508E8}" type="presParOf" srcId="{B002891D-9A53-4AF0-A0D9-E30F433F50E8}" destId="{4B8DBAEB-AA9D-43F0-956D-EDEC97E5620C}" srcOrd="0" destOrd="0" presId="urn:microsoft.com/office/officeart/2005/8/layout/target3"/>
    <dgm:cxn modelId="{1C1D1523-8495-41ED-90EB-F0A41C529125}" type="presParOf" srcId="{B002891D-9A53-4AF0-A0D9-E30F433F50E8}" destId="{79542C0D-F548-444B-9DDB-D76A2778377F}" srcOrd="1" destOrd="0" presId="urn:microsoft.com/office/officeart/2005/8/layout/target3"/>
    <dgm:cxn modelId="{DD4150A6-AE21-409A-A636-66CEE8AE4D4B}" type="presParOf" srcId="{B002891D-9A53-4AF0-A0D9-E30F433F50E8}" destId="{808EAAAD-4BC4-40B9-AF17-70076A5C16C6}" srcOrd="2" destOrd="0" presId="urn:microsoft.com/office/officeart/2005/8/layout/target3"/>
    <dgm:cxn modelId="{E7A0390A-4975-46B6-BD47-57D868B30FE2}" type="presParOf" srcId="{B002891D-9A53-4AF0-A0D9-E30F433F50E8}" destId="{DC2D7FCC-4F06-4013-B699-DD4BF3F107F9}" srcOrd="3" destOrd="0" presId="urn:microsoft.com/office/officeart/2005/8/layout/target3"/>
    <dgm:cxn modelId="{3811FD47-7FFF-4F90-98AD-2F2F664622FD}" type="presParOf" srcId="{B002891D-9A53-4AF0-A0D9-E30F433F50E8}" destId="{749AE99F-E02C-44D5-A609-4FAAEDB5A234}" srcOrd="4" destOrd="0" presId="urn:microsoft.com/office/officeart/2005/8/layout/target3"/>
    <dgm:cxn modelId="{3E5FE481-0ECE-479E-A514-9C8491149231}" type="presParOf" srcId="{B002891D-9A53-4AF0-A0D9-E30F433F50E8}" destId="{3CBE2F49-D5E5-4258-A459-2EDCD5001D4C}" srcOrd="5" destOrd="0" presId="urn:microsoft.com/office/officeart/2005/8/layout/target3"/>
    <dgm:cxn modelId="{65EB6609-C031-4A66-9D4E-5B84639CC4D6}" type="presParOf" srcId="{B002891D-9A53-4AF0-A0D9-E30F433F50E8}" destId="{0134BCF7-E745-460E-8286-2D099F302D8D}" srcOrd="6" destOrd="0" presId="urn:microsoft.com/office/officeart/2005/8/layout/target3"/>
    <dgm:cxn modelId="{9530B6EF-C4F6-4279-AF8E-DD706C565E3A}" type="presParOf" srcId="{B002891D-9A53-4AF0-A0D9-E30F433F50E8}" destId="{C08DF109-F609-4365-BD88-92F9DC779F5C}" srcOrd="7" destOrd="0" presId="urn:microsoft.com/office/officeart/2005/8/layout/target3"/>
    <dgm:cxn modelId="{3634CBE9-0C87-4A2E-8DDF-46F126A92A2D}" type="presParOf" srcId="{B002891D-9A53-4AF0-A0D9-E30F433F50E8}" destId="{BFFDA91F-3044-4849-809E-5C3365582977}" srcOrd="8" destOrd="0" presId="urn:microsoft.com/office/officeart/2005/8/layout/target3"/>
    <dgm:cxn modelId="{8E0149E4-E1DC-4F27-9B3A-2B3EBA94B17B}" type="presParOf" srcId="{B002891D-9A53-4AF0-A0D9-E30F433F50E8}" destId="{651CBEE8-06E7-4E97-BB04-D56942E04D22}" srcOrd="9" destOrd="0" presId="urn:microsoft.com/office/officeart/2005/8/layout/target3"/>
    <dgm:cxn modelId="{1DC429F2-747F-4052-8F55-D368A4A2813A}" type="presParOf" srcId="{B002891D-9A53-4AF0-A0D9-E30F433F50E8}" destId="{9E9407C8-4E00-4352-AC23-66013F4758F3}" srcOrd="10" destOrd="0" presId="urn:microsoft.com/office/officeart/2005/8/layout/target3"/>
    <dgm:cxn modelId="{D9EA8390-A389-437A-9076-AC3044513E06}" type="presParOf" srcId="{B002891D-9A53-4AF0-A0D9-E30F433F50E8}" destId="{581048B3-4D0E-4C96-A089-23C4B2DB1670}" srcOrd="11" destOrd="0" presId="urn:microsoft.com/office/officeart/2005/8/layout/target3"/>
    <dgm:cxn modelId="{1FF7CC48-F3AB-45A9-BB68-DAE7806BF638}" type="presParOf" srcId="{B002891D-9A53-4AF0-A0D9-E30F433F50E8}" destId="{A58892CF-1901-45F0-B3BF-DE2E9E869032}" srcOrd="12" destOrd="0" presId="urn:microsoft.com/office/officeart/2005/8/layout/target3"/>
    <dgm:cxn modelId="{35AF710A-7970-4D12-BAFD-C5D00D4D3014}" type="presParOf" srcId="{B002891D-9A53-4AF0-A0D9-E30F433F50E8}" destId="{58BA7255-2A1C-42B3-834F-E8270DA1D3F8}" srcOrd="13" destOrd="0" presId="urn:microsoft.com/office/officeart/2005/8/layout/target3"/>
    <dgm:cxn modelId="{42734CF8-6D6C-4A88-B6F4-AD61EA6AF143}" type="presParOf" srcId="{B002891D-9A53-4AF0-A0D9-E30F433F50E8}" destId="{4EAED1F3-929D-4607-A450-DEA35938CA97}" srcOrd="14" destOrd="0" presId="urn:microsoft.com/office/officeart/2005/8/layout/target3"/>
    <dgm:cxn modelId="{45A53F4B-584E-4314-A023-4CE20C764E06}" type="presParOf" srcId="{B002891D-9A53-4AF0-A0D9-E30F433F50E8}" destId="{BBFF40F5-72B9-4E8B-A428-27DC84283624}" srcOrd="15" destOrd="0" presId="urn:microsoft.com/office/officeart/2005/8/layout/target3"/>
    <dgm:cxn modelId="{E54DBB05-9C5F-480A-BB4A-C9BCCAC53C75}" type="presParOf" srcId="{B002891D-9A53-4AF0-A0D9-E30F433F50E8}" destId="{D9EF695A-1D82-48F5-9F4C-5E49D5D87286}" srcOrd="16" destOrd="0" presId="urn:microsoft.com/office/officeart/2005/8/layout/target3"/>
    <dgm:cxn modelId="{584AD314-4B06-485A-A091-850340CDCC2F}" type="presParOf" srcId="{B002891D-9A53-4AF0-A0D9-E30F433F50E8}" destId="{5B4DE826-F492-47E1-A6DA-BDAB8117B47E}" srcOrd="17" destOrd="0" presId="urn:microsoft.com/office/officeart/2005/8/layout/target3"/>
    <dgm:cxn modelId="{3B5C4349-6C56-4EDC-8139-51044C74DED3}" type="presParOf" srcId="{B002891D-9A53-4AF0-A0D9-E30F433F50E8}" destId="{4B3FE76F-C86B-4613-BAC2-C60252A932DC}" srcOrd="18" destOrd="0" presId="urn:microsoft.com/office/officeart/2005/8/layout/target3"/>
    <dgm:cxn modelId="{ADF7F2B8-ED39-4812-BDA3-91BBBA4E786B}" type="presParOf" srcId="{B002891D-9A53-4AF0-A0D9-E30F433F50E8}" destId="{CBB8492A-AF42-4624-90FE-B1A6EF34A80D}" srcOrd="19"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0FA4F8-512B-4CC8-977F-5A49D9073E6B}"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CO"/>
        </a:p>
      </dgm:t>
    </dgm:pt>
    <dgm:pt modelId="{731950C9-B6E7-43E5-ACAE-1CB9AD65885C}">
      <dgm:prSet phldrT="[Texto]"/>
      <dgm:spPr/>
      <dgm:t>
        <a:bodyPr/>
        <a:lstStyle/>
        <a:p>
          <a:r>
            <a:rPr lang="es-CO"/>
            <a:t>Prototipo con pruebas</a:t>
          </a:r>
        </a:p>
      </dgm:t>
    </dgm:pt>
    <dgm:pt modelId="{9D5DE7FC-1EE0-44A3-95C7-A13E0817E010}" type="parTrans" cxnId="{E8D9E61F-C901-4B05-928E-6A837FA52FB0}">
      <dgm:prSet/>
      <dgm:spPr/>
      <dgm:t>
        <a:bodyPr/>
        <a:lstStyle/>
        <a:p>
          <a:endParaRPr lang="es-CO"/>
        </a:p>
      </dgm:t>
    </dgm:pt>
    <dgm:pt modelId="{84E249AC-63EC-40BE-8542-28A72E7C1F8F}" type="sibTrans" cxnId="{E8D9E61F-C901-4B05-928E-6A837FA52FB0}">
      <dgm:prSet/>
      <dgm:spPr/>
      <dgm:t>
        <a:bodyPr/>
        <a:lstStyle/>
        <a:p>
          <a:endParaRPr lang="es-CO"/>
        </a:p>
      </dgm:t>
    </dgm:pt>
    <dgm:pt modelId="{0EAE9E4C-EE2E-4F37-9728-04D79EC6C217}">
      <dgm:prSet phldrT="[Texto]"/>
      <dgm:spPr/>
      <dgm:t>
        <a:bodyPr/>
        <a:lstStyle/>
        <a:p>
          <a:r>
            <a:rPr lang="es-CO"/>
            <a:t>Documento de diseño</a:t>
          </a:r>
        </a:p>
      </dgm:t>
    </dgm:pt>
    <dgm:pt modelId="{866735A8-4C4C-4991-9751-6D072F3C9B15}" type="parTrans" cxnId="{745F3CE8-F698-4A89-AD65-D83A27F79978}">
      <dgm:prSet/>
      <dgm:spPr/>
      <dgm:t>
        <a:bodyPr/>
        <a:lstStyle/>
        <a:p>
          <a:endParaRPr lang="es-CO"/>
        </a:p>
      </dgm:t>
    </dgm:pt>
    <dgm:pt modelId="{23C770E5-C7F2-40AA-BCC3-A35864F14197}" type="sibTrans" cxnId="{745F3CE8-F698-4A89-AD65-D83A27F79978}">
      <dgm:prSet/>
      <dgm:spPr/>
      <dgm:t>
        <a:bodyPr/>
        <a:lstStyle/>
        <a:p>
          <a:endParaRPr lang="es-CO"/>
        </a:p>
      </dgm:t>
    </dgm:pt>
    <dgm:pt modelId="{EF5E018B-F9E1-4388-9F5A-7D70C1475E1A}">
      <dgm:prSet phldrT="[Texto]"/>
      <dgm:spPr/>
      <dgm:t>
        <a:bodyPr/>
        <a:lstStyle/>
        <a:p>
          <a:r>
            <a:rPr lang="es-CO"/>
            <a:t>Manual del procesador</a:t>
          </a:r>
        </a:p>
      </dgm:t>
    </dgm:pt>
    <dgm:pt modelId="{71F673C8-86D4-4E67-A895-D4975B2236A7}" type="parTrans" cxnId="{B91C7538-3A42-4679-8875-1B5CB91DE203}">
      <dgm:prSet/>
      <dgm:spPr/>
      <dgm:t>
        <a:bodyPr/>
        <a:lstStyle/>
        <a:p>
          <a:endParaRPr lang="es-CO"/>
        </a:p>
      </dgm:t>
    </dgm:pt>
    <dgm:pt modelId="{EFA26802-704F-45D6-977D-051F2F5FAC7F}" type="sibTrans" cxnId="{B91C7538-3A42-4679-8875-1B5CB91DE203}">
      <dgm:prSet/>
      <dgm:spPr/>
      <dgm:t>
        <a:bodyPr/>
        <a:lstStyle/>
        <a:p>
          <a:endParaRPr lang="es-CO"/>
        </a:p>
      </dgm:t>
    </dgm:pt>
    <dgm:pt modelId="{1E59075A-DC5D-419F-AF0D-B81B490F3A49}" type="pres">
      <dgm:prSet presAssocID="{1C0FA4F8-512B-4CC8-977F-5A49D9073E6B}" presName="linear" presStyleCnt="0">
        <dgm:presLayoutVars>
          <dgm:dir/>
          <dgm:animLvl val="lvl"/>
          <dgm:resizeHandles val="exact"/>
        </dgm:presLayoutVars>
      </dgm:prSet>
      <dgm:spPr/>
    </dgm:pt>
    <dgm:pt modelId="{02F81E27-92F4-4561-96F9-CAB01161A34A}" type="pres">
      <dgm:prSet presAssocID="{731950C9-B6E7-43E5-ACAE-1CB9AD65885C}" presName="parentLin" presStyleCnt="0"/>
      <dgm:spPr/>
    </dgm:pt>
    <dgm:pt modelId="{2C616535-E1F3-42A2-AF0C-1C1BAE07F94C}" type="pres">
      <dgm:prSet presAssocID="{731950C9-B6E7-43E5-ACAE-1CB9AD65885C}" presName="parentLeftMargin" presStyleLbl="node1" presStyleIdx="0" presStyleCnt="3"/>
      <dgm:spPr/>
    </dgm:pt>
    <dgm:pt modelId="{344ED924-1E46-4059-ACEB-11DD00082ADE}" type="pres">
      <dgm:prSet presAssocID="{731950C9-B6E7-43E5-ACAE-1CB9AD65885C}" presName="parentText" presStyleLbl="node1" presStyleIdx="0" presStyleCnt="3">
        <dgm:presLayoutVars>
          <dgm:chMax val="0"/>
          <dgm:bulletEnabled val="1"/>
        </dgm:presLayoutVars>
      </dgm:prSet>
      <dgm:spPr/>
    </dgm:pt>
    <dgm:pt modelId="{880E2294-7985-43B7-82D6-5C56E11B0FD7}" type="pres">
      <dgm:prSet presAssocID="{731950C9-B6E7-43E5-ACAE-1CB9AD65885C}" presName="negativeSpace" presStyleCnt="0"/>
      <dgm:spPr/>
    </dgm:pt>
    <dgm:pt modelId="{C52E84F9-AB55-4513-A567-63292428EAFE}" type="pres">
      <dgm:prSet presAssocID="{731950C9-B6E7-43E5-ACAE-1CB9AD65885C}" presName="childText" presStyleLbl="conFgAcc1" presStyleIdx="0" presStyleCnt="3" custScaleY="129583">
        <dgm:presLayoutVars>
          <dgm:bulletEnabled val="1"/>
        </dgm:presLayoutVars>
      </dgm:prSet>
      <dgm:spPr/>
    </dgm:pt>
    <dgm:pt modelId="{11521EF9-9ED5-4980-BB0A-F5FD8E30BEE7}" type="pres">
      <dgm:prSet presAssocID="{84E249AC-63EC-40BE-8542-28A72E7C1F8F}" presName="spaceBetweenRectangles" presStyleCnt="0"/>
      <dgm:spPr/>
    </dgm:pt>
    <dgm:pt modelId="{8AE8BD5B-0937-4639-B7E8-2DB29E700135}" type="pres">
      <dgm:prSet presAssocID="{0EAE9E4C-EE2E-4F37-9728-04D79EC6C217}" presName="parentLin" presStyleCnt="0"/>
      <dgm:spPr/>
    </dgm:pt>
    <dgm:pt modelId="{38D292AB-58F7-489C-8448-21F170D2432C}" type="pres">
      <dgm:prSet presAssocID="{0EAE9E4C-EE2E-4F37-9728-04D79EC6C217}" presName="parentLeftMargin" presStyleLbl="node1" presStyleIdx="0" presStyleCnt="3"/>
      <dgm:spPr/>
    </dgm:pt>
    <dgm:pt modelId="{E08A5CA9-B6EF-4247-813C-A5C1A900649F}" type="pres">
      <dgm:prSet presAssocID="{0EAE9E4C-EE2E-4F37-9728-04D79EC6C217}" presName="parentText" presStyleLbl="node1" presStyleIdx="1" presStyleCnt="3">
        <dgm:presLayoutVars>
          <dgm:chMax val="0"/>
          <dgm:bulletEnabled val="1"/>
        </dgm:presLayoutVars>
      </dgm:prSet>
      <dgm:spPr/>
    </dgm:pt>
    <dgm:pt modelId="{E3F280CC-68FA-427F-B302-593B7AB15245}" type="pres">
      <dgm:prSet presAssocID="{0EAE9E4C-EE2E-4F37-9728-04D79EC6C217}" presName="negativeSpace" presStyleCnt="0"/>
      <dgm:spPr/>
    </dgm:pt>
    <dgm:pt modelId="{4389CD5F-5573-4997-AAF7-CB26ECC14983}" type="pres">
      <dgm:prSet presAssocID="{0EAE9E4C-EE2E-4F37-9728-04D79EC6C217}" presName="childText" presStyleLbl="conFgAcc1" presStyleIdx="1" presStyleCnt="3" custScaleY="177263">
        <dgm:presLayoutVars>
          <dgm:bulletEnabled val="1"/>
        </dgm:presLayoutVars>
      </dgm:prSet>
      <dgm:spPr/>
    </dgm:pt>
    <dgm:pt modelId="{953C9AB2-5087-47B9-8EB3-CFD22053633A}" type="pres">
      <dgm:prSet presAssocID="{23C770E5-C7F2-40AA-BCC3-A35864F14197}" presName="spaceBetweenRectangles" presStyleCnt="0"/>
      <dgm:spPr/>
    </dgm:pt>
    <dgm:pt modelId="{78C4C0B4-4BDB-4639-B845-F4005313A2C9}" type="pres">
      <dgm:prSet presAssocID="{EF5E018B-F9E1-4388-9F5A-7D70C1475E1A}" presName="parentLin" presStyleCnt="0"/>
      <dgm:spPr/>
    </dgm:pt>
    <dgm:pt modelId="{A648F342-58F4-4547-8A0D-209076104A0C}" type="pres">
      <dgm:prSet presAssocID="{EF5E018B-F9E1-4388-9F5A-7D70C1475E1A}" presName="parentLeftMargin" presStyleLbl="node1" presStyleIdx="1" presStyleCnt="3"/>
      <dgm:spPr/>
    </dgm:pt>
    <dgm:pt modelId="{F5CC8C96-7C90-4A17-B317-11169EBC9E6A}" type="pres">
      <dgm:prSet presAssocID="{EF5E018B-F9E1-4388-9F5A-7D70C1475E1A}" presName="parentText" presStyleLbl="node1" presStyleIdx="2" presStyleCnt="3">
        <dgm:presLayoutVars>
          <dgm:chMax val="0"/>
          <dgm:bulletEnabled val="1"/>
        </dgm:presLayoutVars>
      </dgm:prSet>
      <dgm:spPr/>
    </dgm:pt>
    <dgm:pt modelId="{109E8AEE-DD85-4DDB-AAEC-A5B32BD85886}" type="pres">
      <dgm:prSet presAssocID="{EF5E018B-F9E1-4388-9F5A-7D70C1475E1A}" presName="negativeSpace" presStyleCnt="0"/>
      <dgm:spPr/>
    </dgm:pt>
    <dgm:pt modelId="{0DC088C8-E404-4C57-93D3-757441D1879D}" type="pres">
      <dgm:prSet presAssocID="{EF5E018B-F9E1-4388-9F5A-7D70C1475E1A}" presName="childText" presStyleLbl="conFgAcc1" presStyleIdx="2" presStyleCnt="3" custScaleY="124221">
        <dgm:presLayoutVars>
          <dgm:bulletEnabled val="1"/>
        </dgm:presLayoutVars>
      </dgm:prSet>
      <dgm:spPr/>
    </dgm:pt>
  </dgm:ptLst>
  <dgm:cxnLst>
    <dgm:cxn modelId="{48BF4401-3050-440D-A7F9-90535B0D9BD2}" type="presOf" srcId="{0EAE9E4C-EE2E-4F37-9728-04D79EC6C217}" destId="{38D292AB-58F7-489C-8448-21F170D2432C}" srcOrd="0" destOrd="0" presId="urn:microsoft.com/office/officeart/2005/8/layout/list1"/>
    <dgm:cxn modelId="{E8D9E61F-C901-4B05-928E-6A837FA52FB0}" srcId="{1C0FA4F8-512B-4CC8-977F-5A49D9073E6B}" destId="{731950C9-B6E7-43E5-ACAE-1CB9AD65885C}" srcOrd="0" destOrd="0" parTransId="{9D5DE7FC-1EE0-44A3-95C7-A13E0817E010}" sibTransId="{84E249AC-63EC-40BE-8542-28A72E7C1F8F}"/>
    <dgm:cxn modelId="{B91C7538-3A42-4679-8875-1B5CB91DE203}" srcId="{1C0FA4F8-512B-4CC8-977F-5A49D9073E6B}" destId="{EF5E018B-F9E1-4388-9F5A-7D70C1475E1A}" srcOrd="2" destOrd="0" parTransId="{71F673C8-86D4-4E67-A895-D4975B2236A7}" sibTransId="{EFA26802-704F-45D6-977D-051F2F5FAC7F}"/>
    <dgm:cxn modelId="{122FF85E-B381-4B7E-A416-DE61162C1408}" type="presOf" srcId="{EF5E018B-F9E1-4388-9F5A-7D70C1475E1A}" destId="{A648F342-58F4-4547-8A0D-209076104A0C}" srcOrd="0" destOrd="0" presId="urn:microsoft.com/office/officeart/2005/8/layout/list1"/>
    <dgm:cxn modelId="{52C36567-59B5-4C13-8F44-FD5FF341BECA}" type="presOf" srcId="{731950C9-B6E7-43E5-ACAE-1CB9AD65885C}" destId="{2C616535-E1F3-42A2-AF0C-1C1BAE07F94C}" srcOrd="0" destOrd="0" presId="urn:microsoft.com/office/officeart/2005/8/layout/list1"/>
    <dgm:cxn modelId="{5E28A05A-DBBC-4417-B81D-0CA8A0AEC04E}" type="presOf" srcId="{731950C9-B6E7-43E5-ACAE-1CB9AD65885C}" destId="{344ED924-1E46-4059-ACEB-11DD00082ADE}" srcOrd="1" destOrd="0" presId="urn:microsoft.com/office/officeart/2005/8/layout/list1"/>
    <dgm:cxn modelId="{71FA21D4-BD58-4E87-B73B-88E17AF0C355}" type="presOf" srcId="{1C0FA4F8-512B-4CC8-977F-5A49D9073E6B}" destId="{1E59075A-DC5D-419F-AF0D-B81B490F3A49}" srcOrd="0" destOrd="0" presId="urn:microsoft.com/office/officeart/2005/8/layout/list1"/>
    <dgm:cxn modelId="{745F3CE8-F698-4A89-AD65-D83A27F79978}" srcId="{1C0FA4F8-512B-4CC8-977F-5A49D9073E6B}" destId="{0EAE9E4C-EE2E-4F37-9728-04D79EC6C217}" srcOrd="1" destOrd="0" parTransId="{866735A8-4C4C-4991-9751-6D072F3C9B15}" sibTransId="{23C770E5-C7F2-40AA-BCC3-A35864F14197}"/>
    <dgm:cxn modelId="{B430D4EA-6A44-4A10-9F4E-7B6F90AA6A11}" type="presOf" srcId="{0EAE9E4C-EE2E-4F37-9728-04D79EC6C217}" destId="{E08A5CA9-B6EF-4247-813C-A5C1A900649F}" srcOrd="1" destOrd="0" presId="urn:microsoft.com/office/officeart/2005/8/layout/list1"/>
    <dgm:cxn modelId="{FC3BE6F6-06FF-44DB-B8F7-8CDB0A147390}" type="presOf" srcId="{EF5E018B-F9E1-4388-9F5A-7D70C1475E1A}" destId="{F5CC8C96-7C90-4A17-B317-11169EBC9E6A}" srcOrd="1" destOrd="0" presId="urn:microsoft.com/office/officeart/2005/8/layout/list1"/>
    <dgm:cxn modelId="{C7C98744-8116-4DE4-A34D-EA25CD6AFD7A}" type="presParOf" srcId="{1E59075A-DC5D-419F-AF0D-B81B490F3A49}" destId="{02F81E27-92F4-4561-96F9-CAB01161A34A}" srcOrd="0" destOrd="0" presId="urn:microsoft.com/office/officeart/2005/8/layout/list1"/>
    <dgm:cxn modelId="{B24EDDB0-3B4B-4AC8-8280-ACF02CDD57FB}" type="presParOf" srcId="{02F81E27-92F4-4561-96F9-CAB01161A34A}" destId="{2C616535-E1F3-42A2-AF0C-1C1BAE07F94C}" srcOrd="0" destOrd="0" presId="urn:microsoft.com/office/officeart/2005/8/layout/list1"/>
    <dgm:cxn modelId="{89F1DEDA-D1AD-4294-BA68-DBAF77EC7F2F}" type="presParOf" srcId="{02F81E27-92F4-4561-96F9-CAB01161A34A}" destId="{344ED924-1E46-4059-ACEB-11DD00082ADE}" srcOrd="1" destOrd="0" presId="urn:microsoft.com/office/officeart/2005/8/layout/list1"/>
    <dgm:cxn modelId="{5BE9D9E4-CA38-440F-A688-91A5D809E9A0}" type="presParOf" srcId="{1E59075A-DC5D-419F-AF0D-B81B490F3A49}" destId="{880E2294-7985-43B7-82D6-5C56E11B0FD7}" srcOrd="1" destOrd="0" presId="urn:microsoft.com/office/officeart/2005/8/layout/list1"/>
    <dgm:cxn modelId="{9AD60CBB-452C-4085-88BE-552700D77A39}" type="presParOf" srcId="{1E59075A-DC5D-419F-AF0D-B81B490F3A49}" destId="{C52E84F9-AB55-4513-A567-63292428EAFE}" srcOrd="2" destOrd="0" presId="urn:microsoft.com/office/officeart/2005/8/layout/list1"/>
    <dgm:cxn modelId="{36C7BA75-6C06-4093-95D0-421083B8A0EB}" type="presParOf" srcId="{1E59075A-DC5D-419F-AF0D-B81B490F3A49}" destId="{11521EF9-9ED5-4980-BB0A-F5FD8E30BEE7}" srcOrd="3" destOrd="0" presId="urn:microsoft.com/office/officeart/2005/8/layout/list1"/>
    <dgm:cxn modelId="{6B1943D7-3399-44FD-9AF5-C78B2E1D15DD}" type="presParOf" srcId="{1E59075A-DC5D-419F-AF0D-B81B490F3A49}" destId="{8AE8BD5B-0937-4639-B7E8-2DB29E700135}" srcOrd="4" destOrd="0" presId="urn:microsoft.com/office/officeart/2005/8/layout/list1"/>
    <dgm:cxn modelId="{333D018A-BD21-4029-9C0D-861F8C9946DE}" type="presParOf" srcId="{8AE8BD5B-0937-4639-B7E8-2DB29E700135}" destId="{38D292AB-58F7-489C-8448-21F170D2432C}" srcOrd="0" destOrd="0" presId="urn:microsoft.com/office/officeart/2005/8/layout/list1"/>
    <dgm:cxn modelId="{8E7FFD5E-C0A5-4EED-B2CC-E35EEA1EF43A}" type="presParOf" srcId="{8AE8BD5B-0937-4639-B7E8-2DB29E700135}" destId="{E08A5CA9-B6EF-4247-813C-A5C1A900649F}" srcOrd="1" destOrd="0" presId="urn:microsoft.com/office/officeart/2005/8/layout/list1"/>
    <dgm:cxn modelId="{FA5E0A5E-1614-40FD-BB67-E1F6E3120A29}" type="presParOf" srcId="{1E59075A-DC5D-419F-AF0D-B81B490F3A49}" destId="{E3F280CC-68FA-427F-B302-593B7AB15245}" srcOrd="5" destOrd="0" presId="urn:microsoft.com/office/officeart/2005/8/layout/list1"/>
    <dgm:cxn modelId="{C74DAC16-01E4-4AA1-AFC9-79B70D4196BC}" type="presParOf" srcId="{1E59075A-DC5D-419F-AF0D-B81B490F3A49}" destId="{4389CD5F-5573-4997-AAF7-CB26ECC14983}" srcOrd="6" destOrd="0" presId="urn:microsoft.com/office/officeart/2005/8/layout/list1"/>
    <dgm:cxn modelId="{A18E8D33-9E92-4325-B09B-7BAA7D1A866A}" type="presParOf" srcId="{1E59075A-DC5D-419F-AF0D-B81B490F3A49}" destId="{953C9AB2-5087-47B9-8EB3-CFD22053633A}" srcOrd="7" destOrd="0" presId="urn:microsoft.com/office/officeart/2005/8/layout/list1"/>
    <dgm:cxn modelId="{B6F2D36B-CCC8-4D92-A1E1-C082E48E0DAC}" type="presParOf" srcId="{1E59075A-DC5D-419F-AF0D-B81B490F3A49}" destId="{78C4C0B4-4BDB-4639-B845-F4005313A2C9}" srcOrd="8" destOrd="0" presId="urn:microsoft.com/office/officeart/2005/8/layout/list1"/>
    <dgm:cxn modelId="{817B87D0-98B0-493F-8A99-EC94C129E0FF}" type="presParOf" srcId="{78C4C0B4-4BDB-4639-B845-F4005313A2C9}" destId="{A648F342-58F4-4547-8A0D-209076104A0C}" srcOrd="0" destOrd="0" presId="urn:microsoft.com/office/officeart/2005/8/layout/list1"/>
    <dgm:cxn modelId="{CC30EF2D-C055-4F97-BD73-2AC85A423A7C}" type="presParOf" srcId="{78C4C0B4-4BDB-4639-B845-F4005313A2C9}" destId="{F5CC8C96-7C90-4A17-B317-11169EBC9E6A}" srcOrd="1" destOrd="0" presId="urn:microsoft.com/office/officeart/2005/8/layout/list1"/>
    <dgm:cxn modelId="{8C4BA0AB-CA66-4A29-9625-102A0DD9E04C}" type="presParOf" srcId="{1E59075A-DC5D-419F-AF0D-B81B490F3A49}" destId="{109E8AEE-DD85-4DDB-AAEC-A5B32BD85886}" srcOrd="9" destOrd="0" presId="urn:microsoft.com/office/officeart/2005/8/layout/list1"/>
    <dgm:cxn modelId="{6239D397-3369-4A5B-9FDC-E6A9DC309E51}" type="presParOf" srcId="{1E59075A-DC5D-419F-AF0D-B81B490F3A49}" destId="{0DC088C8-E404-4C57-93D3-757441D1879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0CF3073-552F-4278-AE2A-329857A0D28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CO"/>
        </a:p>
      </dgm:t>
    </dgm:pt>
    <dgm:pt modelId="{493B5AC9-2348-4450-AF95-7577CCC903DD}">
      <dgm:prSet phldrT="[Texto]"/>
      <dgm:spPr/>
      <dgm:t>
        <a:bodyPr/>
        <a:lstStyle/>
        <a:p>
          <a:r>
            <a:rPr lang="es-CO"/>
            <a:t>Implementación de modos de usuario y privilegios</a:t>
          </a:r>
        </a:p>
      </dgm:t>
    </dgm:pt>
    <dgm:pt modelId="{690F52CA-D980-4CFF-96F9-56AD0B8C4896}" type="parTrans" cxnId="{C0E415DF-AF5A-40F7-A872-3177F276E317}">
      <dgm:prSet/>
      <dgm:spPr/>
      <dgm:t>
        <a:bodyPr/>
        <a:lstStyle/>
        <a:p>
          <a:endParaRPr lang="es-CO"/>
        </a:p>
      </dgm:t>
    </dgm:pt>
    <dgm:pt modelId="{494C6893-36FB-4104-8800-68F0D4D3D2A1}" type="sibTrans" cxnId="{C0E415DF-AF5A-40F7-A872-3177F276E317}">
      <dgm:prSet/>
      <dgm:spPr/>
      <dgm:t>
        <a:bodyPr/>
        <a:lstStyle/>
        <a:p>
          <a:endParaRPr lang="es-CO"/>
        </a:p>
      </dgm:t>
    </dgm:pt>
    <dgm:pt modelId="{92F763A8-325C-4B74-8A92-5D344968367A}">
      <dgm:prSet phldrT="[Texto]"/>
      <dgm:spPr/>
      <dgm:t>
        <a:bodyPr/>
        <a:lstStyle/>
        <a:p>
          <a:r>
            <a:rPr lang="es-CO"/>
            <a:t>Ampliar modulo de multiplicación a 64 bits</a:t>
          </a:r>
        </a:p>
      </dgm:t>
    </dgm:pt>
    <dgm:pt modelId="{6726B60C-99F0-43C9-BF90-077D252CB1DC}" type="parTrans" cxnId="{D1C2B5F5-2295-485D-9457-1F5F5DC2EC43}">
      <dgm:prSet/>
      <dgm:spPr/>
      <dgm:t>
        <a:bodyPr/>
        <a:lstStyle/>
        <a:p>
          <a:endParaRPr lang="es-CO"/>
        </a:p>
      </dgm:t>
    </dgm:pt>
    <dgm:pt modelId="{5E563DC3-C197-4950-AE7A-BE9FC2B7CD1E}" type="sibTrans" cxnId="{D1C2B5F5-2295-485D-9457-1F5F5DC2EC43}">
      <dgm:prSet/>
      <dgm:spPr/>
      <dgm:t>
        <a:bodyPr/>
        <a:lstStyle/>
        <a:p>
          <a:endParaRPr lang="es-CO"/>
        </a:p>
      </dgm:t>
    </dgm:pt>
    <dgm:pt modelId="{203E7A49-7F33-4542-A902-A53676190A27}">
      <dgm:prSet phldrT="[Texto]"/>
      <dgm:spPr/>
      <dgm:t>
        <a:bodyPr/>
        <a:lstStyle/>
        <a:p>
          <a:r>
            <a:rPr lang="es-CO"/>
            <a:t>ALU para operaciones de punto flotante</a:t>
          </a:r>
        </a:p>
      </dgm:t>
    </dgm:pt>
    <dgm:pt modelId="{CD7728B4-2FF6-4654-8479-C4FEE7C9CF0F}" type="parTrans" cxnId="{961225BB-B8C6-4AC0-98F4-179E402F268D}">
      <dgm:prSet/>
      <dgm:spPr/>
      <dgm:t>
        <a:bodyPr/>
        <a:lstStyle/>
        <a:p>
          <a:endParaRPr lang="es-CO"/>
        </a:p>
      </dgm:t>
    </dgm:pt>
    <dgm:pt modelId="{C61D78A2-AB07-4079-B22D-23300A3B3759}" type="sibTrans" cxnId="{961225BB-B8C6-4AC0-98F4-179E402F268D}">
      <dgm:prSet/>
      <dgm:spPr/>
      <dgm:t>
        <a:bodyPr/>
        <a:lstStyle/>
        <a:p>
          <a:endParaRPr lang="es-CO"/>
        </a:p>
      </dgm:t>
    </dgm:pt>
    <dgm:pt modelId="{08020004-9497-4FB3-8F32-1EB3C9BF4688}">
      <dgm:prSet phldrT="[Texto]"/>
      <dgm:spPr/>
      <dgm:t>
        <a:bodyPr/>
        <a:lstStyle/>
        <a:p>
          <a:r>
            <a:rPr lang="es-CO"/>
            <a:t>Modo supervisor para interrupciones con hilos</a:t>
          </a:r>
        </a:p>
      </dgm:t>
    </dgm:pt>
    <dgm:pt modelId="{E699D26C-8018-4DE8-835E-D1A01793A72E}" type="parTrans" cxnId="{2255A2C5-292F-42ED-B9CE-B466D9A22D41}">
      <dgm:prSet/>
      <dgm:spPr/>
      <dgm:t>
        <a:bodyPr/>
        <a:lstStyle/>
        <a:p>
          <a:endParaRPr lang="es-CO"/>
        </a:p>
      </dgm:t>
    </dgm:pt>
    <dgm:pt modelId="{D74C1C58-7829-4A2C-BE33-AA3863EB5B74}" type="sibTrans" cxnId="{2255A2C5-292F-42ED-B9CE-B466D9A22D41}">
      <dgm:prSet/>
      <dgm:spPr/>
      <dgm:t>
        <a:bodyPr/>
        <a:lstStyle/>
        <a:p>
          <a:endParaRPr lang="es-CO"/>
        </a:p>
      </dgm:t>
    </dgm:pt>
    <dgm:pt modelId="{30DCC8F5-CA70-41E6-8911-157DA5799C6A}">
      <dgm:prSet phldrT="[Texto]"/>
      <dgm:spPr/>
      <dgm:t>
        <a:bodyPr/>
        <a:lstStyle/>
        <a:p>
          <a:r>
            <a:rPr lang="es-CO"/>
            <a:t>Núcleos adicionales para implementación de hilos</a:t>
          </a:r>
        </a:p>
      </dgm:t>
    </dgm:pt>
    <dgm:pt modelId="{A63B3BFE-E3FD-4EAB-9BA0-30F94A7F448F}" type="parTrans" cxnId="{FAC6A27E-6F25-4F52-8D9E-0528E4A6406D}">
      <dgm:prSet/>
      <dgm:spPr/>
      <dgm:t>
        <a:bodyPr/>
        <a:lstStyle/>
        <a:p>
          <a:endParaRPr lang="es-CO"/>
        </a:p>
      </dgm:t>
    </dgm:pt>
    <dgm:pt modelId="{1E3D92AF-E8FF-4278-9272-14F20A057F27}" type="sibTrans" cxnId="{FAC6A27E-6F25-4F52-8D9E-0528E4A6406D}">
      <dgm:prSet/>
      <dgm:spPr/>
      <dgm:t>
        <a:bodyPr/>
        <a:lstStyle/>
        <a:p>
          <a:endParaRPr lang="es-CO"/>
        </a:p>
      </dgm:t>
    </dgm:pt>
    <dgm:pt modelId="{18D0AFCE-6BA6-4FCC-AD05-A49E2F7517ED}" type="pres">
      <dgm:prSet presAssocID="{50CF3073-552F-4278-AE2A-329857A0D288}" presName="linear" presStyleCnt="0">
        <dgm:presLayoutVars>
          <dgm:animLvl val="lvl"/>
          <dgm:resizeHandles val="exact"/>
        </dgm:presLayoutVars>
      </dgm:prSet>
      <dgm:spPr/>
    </dgm:pt>
    <dgm:pt modelId="{5D586160-4CD8-4082-B6E2-A6FDF68165F8}" type="pres">
      <dgm:prSet presAssocID="{493B5AC9-2348-4450-AF95-7577CCC903DD}" presName="parentText" presStyleLbl="node1" presStyleIdx="0" presStyleCnt="3">
        <dgm:presLayoutVars>
          <dgm:chMax val="0"/>
          <dgm:bulletEnabled val="1"/>
        </dgm:presLayoutVars>
      </dgm:prSet>
      <dgm:spPr/>
    </dgm:pt>
    <dgm:pt modelId="{F1EDBED5-FD45-43D6-A789-32BFF1A1DA59}" type="pres">
      <dgm:prSet presAssocID="{493B5AC9-2348-4450-AF95-7577CCC903DD}" presName="childText" presStyleLbl="revTx" presStyleIdx="0" presStyleCnt="2">
        <dgm:presLayoutVars>
          <dgm:bulletEnabled val="1"/>
        </dgm:presLayoutVars>
      </dgm:prSet>
      <dgm:spPr/>
    </dgm:pt>
    <dgm:pt modelId="{613026DD-7F89-471F-AFD5-D36946EC4F12}" type="pres">
      <dgm:prSet presAssocID="{203E7A49-7F33-4542-A902-A53676190A27}" presName="parentText" presStyleLbl="node1" presStyleIdx="1" presStyleCnt="3">
        <dgm:presLayoutVars>
          <dgm:chMax val="0"/>
          <dgm:bulletEnabled val="1"/>
        </dgm:presLayoutVars>
      </dgm:prSet>
      <dgm:spPr/>
    </dgm:pt>
    <dgm:pt modelId="{683E499C-CEFD-4939-9400-DC09933E6A89}" type="pres">
      <dgm:prSet presAssocID="{203E7A49-7F33-4542-A902-A53676190A27}" presName="childText" presStyleLbl="revTx" presStyleIdx="1" presStyleCnt="2">
        <dgm:presLayoutVars>
          <dgm:bulletEnabled val="1"/>
        </dgm:presLayoutVars>
      </dgm:prSet>
      <dgm:spPr/>
    </dgm:pt>
    <dgm:pt modelId="{6471C75E-B4A8-4698-BC85-484D80B259C3}" type="pres">
      <dgm:prSet presAssocID="{30DCC8F5-CA70-41E6-8911-157DA5799C6A}" presName="parentText" presStyleLbl="node1" presStyleIdx="2" presStyleCnt="3">
        <dgm:presLayoutVars>
          <dgm:chMax val="0"/>
          <dgm:bulletEnabled val="1"/>
        </dgm:presLayoutVars>
      </dgm:prSet>
      <dgm:spPr/>
    </dgm:pt>
  </dgm:ptLst>
  <dgm:cxnLst>
    <dgm:cxn modelId="{45697B35-72F2-4FDA-93AE-9C0C5EA41440}" type="presOf" srcId="{493B5AC9-2348-4450-AF95-7577CCC903DD}" destId="{5D586160-4CD8-4082-B6E2-A6FDF68165F8}" srcOrd="0" destOrd="0" presId="urn:microsoft.com/office/officeart/2005/8/layout/vList2"/>
    <dgm:cxn modelId="{0069F04B-B7D6-47F7-89F5-F0540E82EBBF}" type="presOf" srcId="{92F763A8-325C-4B74-8A92-5D344968367A}" destId="{F1EDBED5-FD45-43D6-A789-32BFF1A1DA59}" srcOrd="0" destOrd="0" presId="urn:microsoft.com/office/officeart/2005/8/layout/vList2"/>
    <dgm:cxn modelId="{FAC6A27E-6F25-4F52-8D9E-0528E4A6406D}" srcId="{50CF3073-552F-4278-AE2A-329857A0D288}" destId="{30DCC8F5-CA70-41E6-8911-157DA5799C6A}" srcOrd="2" destOrd="0" parTransId="{A63B3BFE-E3FD-4EAB-9BA0-30F94A7F448F}" sibTransId="{1E3D92AF-E8FF-4278-9272-14F20A057F27}"/>
    <dgm:cxn modelId="{43A5E1B0-8804-4DF3-B9DC-2F08823B74FD}" type="presOf" srcId="{203E7A49-7F33-4542-A902-A53676190A27}" destId="{613026DD-7F89-471F-AFD5-D36946EC4F12}" srcOrd="0" destOrd="0" presId="urn:microsoft.com/office/officeart/2005/8/layout/vList2"/>
    <dgm:cxn modelId="{970991B4-1025-49CE-AA20-6ABDAD7502B1}" type="presOf" srcId="{08020004-9497-4FB3-8F32-1EB3C9BF4688}" destId="{683E499C-CEFD-4939-9400-DC09933E6A89}" srcOrd="0" destOrd="0" presId="urn:microsoft.com/office/officeart/2005/8/layout/vList2"/>
    <dgm:cxn modelId="{961225BB-B8C6-4AC0-98F4-179E402F268D}" srcId="{50CF3073-552F-4278-AE2A-329857A0D288}" destId="{203E7A49-7F33-4542-A902-A53676190A27}" srcOrd="1" destOrd="0" parTransId="{CD7728B4-2FF6-4654-8479-C4FEE7C9CF0F}" sibTransId="{C61D78A2-AB07-4079-B22D-23300A3B3759}"/>
    <dgm:cxn modelId="{2255A2C5-292F-42ED-B9CE-B466D9A22D41}" srcId="{203E7A49-7F33-4542-A902-A53676190A27}" destId="{08020004-9497-4FB3-8F32-1EB3C9BF4688}" srcOrd="0" destOrd="0" parTransId="{E699D26C-8018-4DE8-835E-D1A01793A72E}" sibTransId="{D74C1C58-7829-4A2C-BE33-AA3863EB5B74}"/>
    <dgm:cxn modelId="{EF5F48D7-5CE9-4B21-A9D0-8B05C038D969}" type="presOf" srcId="{30DCC8F5-CA70-41E6-8911-157DA5799C6A}" destId="{6471C75E-B4A8-4698-BC85-484D80B259C3}" srcOrd="0" destOrd="0" presId="urn:microsoft.com/office/officeart/2005/8/layout/vList2"/>
    <dgm:cxn modelId="{C0E415DF-AF5A-40F7-A872-3177F276E317}" srcId="{50CF3073-552F-4278-AE2A-329857A0D288}" destId="{493B5AC9-2348-4450-AF95-7577CCC903DD}" srcOrd="0" destOrd="0" parTransId="{690F52CA-D980-4CFF-96F9-56AD0B8C4896}" sibTransId="{494C6893-36FB-4104-8800-68F0D4D3D2A1}"/>
    <dgm:cxn modelId="{5414C0F3-529F-47D8-8A27-8272939DF3E1}" type="presOf" srcId="{50CF3073-552F-4278-AE2A-329857A0D288}" destId="{18D0AFCE-6BA6-4FCC-AD05-A49E2F7517ED}" srcOrd="0" destOrd="0" presId="urn:microsoft.com/office/officeart/2005/8/layout/vList2"/>
    <dgm:cxn modelId="{D1C2B5F5-2295-485D-9457-1F5F5DC2EC43}" srcId="{493B5AC9-2348-4450-AF95-7577CCC903DD}" destId="{92F763A8-325C-4B74-8A92-5D344968367A}" srcOrd="0" destOrd="0" parTransId="{6726B60C-99F0-43C9-BF90-077D252CB1DC}" sibTransId="{5E563DC3-C197-4950-AE7A-BE9FC2B7CD1E}"/>
    <dgm:cxn modelId="{B2A411F6-403C-4491-90CF-513D98AFDDA3}" type="presParOf" srcId="{18D0AFCE-6BA6-4FCC-AD05-A49E2F7517ED}" destId="{5D586160-4CD8-4082-B6E2-A6FDF68165F8}" srcOrd="0" destOrd="0" presId="urn:microsoft.com/office/officeart/2005/8/layout/vList2"/>
    <dgm:cxn modelId="{E8AD8F90-7750-475E-803C-3D80411F0C2F}" type="presParOf" srcId="{18D0AFCE-6BA6-4FCC-AD05-A49E2F7517ED}" destId="{F1EDBED5-FD45-43D6-A789-32BFF1A1DA59}" srcOrd="1" destOrd="0" presId="urn:microsoft.com/office/officeart/2005/8/layout/vList2"/>
    <dgm:cxn modelId="{4F406A66-7D7A-497F-BC52-D52E4257F184}" type="presParOf" srcId="{18D0AFCE-6BA6-4FCC-AD05-A49E2F7517ED}" destId="{613026DD-7F89-471F-AFD5-D36946EC4F12}" srcOrd="2" destOrd="0" presId="urn:microsoft.com/office/officeart/2005/8/layout/vList2"/>
    <dgm:cxn modelId="{5C4D90AD-8248-43CE-AD06-BCC15461E8A3}" type="presParOf" srcId="{18D0AFCE-6BA6-4FCC-AD05-A49E2F7517ED}" destId="{683E499C-CEFD-4939-9400-DC09933E6A89}" srcOrd="3" destOrd="0" presId="urn:microsoft.com/office/officeart/2005/8/layout/vList2"/>
    <dgm:cxn modelId="{592C1F90-4166-49D2-B065-F26E89D46DEB}" type="presParOf" srcId="{18D0AFCE-6BA6-4FCC-AD05-A49E2F7517ED}" destId="{6471C75E-B4A8-4698-BC85-484D80B259C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1B1E84-5744-4374-9282-F6D96AA3AA99}" type="doc">
      <dgm:prSet loTypeId="urn:microsoft.com/office/officeart/2005/8/layout/default" loCatId="list" qsTypeId="urn:microsoft.com/office/officeart/2005/8/quickstyle/simple4" qsCatId="simple" csTypeId="urn:microsoft.com/office/officeart/2005/8/colors/accent2_4" csCatId="accent2" phldr="1"/>
      <dgm:spPr/>
      <dgm:t>
        <a:bodyPr/>
        <a:lstStyle/>
        <a:p>
          <a:endParaRPr lang="es-CO"/>
        </a:p>
      </dgm:t>
    </dgm:pt>
    <dgm:pt modelId="{D8044A71-D010-4678-BA4C-1FBAB1ADF5A5}">
      <dgm:prSet phldrT="[Texto]"/>
      <dgm:spPr/>
      <dgm:t>
        <a:bodyPr/>
        <a:lstStyle/>
        <a:p>
          <a:pPr>
            <a:buFont typeface="Symbol" panose="05050102010706020507" pitchFamily="18" charset="2"/>
            <a:buChar char=""/>
          </a:pPr>
          <a:r>
            <a:rPr lang="es-CO">
              <a:effectLst/>
              <a:latin typeface="Times New Roman" panose="02020603050405020304" pitchFamily="18" charset="0"/>
              <a:ea typeface="MS Mincho" panose="02020609040205080304" pitchFamily="49" charset="-128"/>
              <a:cs typeface="Arial" panose="020B0604020202020204" pitchFamily="34" charset="0"/>
            </a:rPr>
            <a:t>Seleccionar las instrucciones deseadas de la arquitectura RISC-V para el procesador.</a:t>
          </a:r>
          <a:endParaRPr lang="es-CO"/>
        </a:p>
      </dgm:t>
    </dgm:pt>
    <dgm:pt modelId="{46CE256D-8EFB-4C97-ACB1-82A974B93696}" type="parTrans" cxnId="{213D62C1-C92E-416A-B841-5F2D2EA0086C}">
      <dgm:prSet/>
      <dgm:spPr/>
      <dgm:t>
        <a:bodyPr/>
        <a:lstStyle/>
        <a:p>
          <a:endParaRPr lang="es-CO"/>
        </a:p>
      </dgm:t>
    </dgm:pt>
    <dgm:pt modelId="{F712EAE9-3D9B-489D-B470-A90D4BD615CB}" type="sibTrans" cxnId="{213D62C1-C92E-416A-B841-5F2D2EA0086C}">
      <dgm:prSet/>
      <dgm:spPr/>
      <dgm:t>
        <a:bodyPr/>
        <a:lstStyle/>
        <a:p>
          <a:endParaRPr lang="es-CO"/>
        </a:p>
      </dgm:t>
    </dgm:pt>
    <dgm:pt modelId="{8748007A-A521-497B-8CA5-53266EFF0E79}">
      <dgm:prSet phldrT="[Texto]"/>
      <dgm:spPr/>
      <dgm:t>
        <a:bodyPr/>
        <a:lstStyle/>
        <a:p>
          <a:pPr>
            <a:buFont typeface="Symbol" panose="05050102010706020507" pitchFamily="18" charset="2"/>
            <a:buChar char=""/>
          </a:pPr>
          <a:r>
            <a:rPr lang="es-CO">
              <a:effectLst/>
              <a:latin typeface="Times New Roman" panose="02020603050405020304" pitchFamily="18" charset="0"/>
              <a:ea typeface="MS Mincho" panose="02020609040205080304" pitchFamily="49" charset="-128"/>
              <a:cs typeface="Arial" panose="020B0604020202020204" pitchFamily="34" charset="0"/>
            </a:rPr>
            <a:t>Describir el sistema en un lenguaje de transferencia de datos AHPL. </a:t>
          </a:r>
          <a:endParaRPr lang="es-CO"/>
        </a:p>
      </dgm:t>
    </dgm:pt>
    <dgm:pt modelId="{6DC2DACB-E175-4FE5-B9F5-8113FB5EB29B}" type="parTrans" cxnId="{D95B5600-BD81-4CCE-B9AC-C44B7AE1BD8F}">
      <dgm:prSet/>
      <dgm:spPr/>
      <dgm:t>
        <a:bodyPr/>
        <a:lstStyle/>
        <a:p>
          <a:endParaRPr lang="es-CO"/>
        </a:p>
      </dgm:t>
    </dgm:pt>
    <dgm:pt modelId="{4A53F94B-D22C-40FB-94C0-D0BFC3ED72E9}" type="sibTrans" cxnId="{D95B5600-BD81-4CCE-B9AC-C44B7AE1BD8F}">
      <dgm:prSet/>
      <dgm:spPr/>
      <dgm:t>
        <a:bodyPr/>
        <a:lstStyle/>
        <a:p>
          <a:endParaRPr lang="es-CO"/>
        </a:p>
      </dgm:t>
    </dgm:pt>
    <dgm:pt modelId="{D9B4F78F-D8B7-4A3A-A37A-4ED393C92DB1}">
      <dgm:prSet phldrT="[Texto]"/>
      <dgm:spPr>
        <a:gradFill flip="none" rotWithShape="0">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8100000" scaled="1"/>
          <a:tileRect/>
        </a:gradFill>
      </dgm:spPr>
      <dgm:t>
        <a:bodyPr/>
        <a:lstStyle/>
        <a:p>
          <a:pPr>
            <a:buFont typeface="Symbol" panose="05050102010706020507" pitchFamily="18" charset="2"/>
            <a:buChar char=""/>
          </a:pPr>
          <a:r>
            <a:rPr lang="es-CO">
              <a:effectLst/>
              <a:latin typeface="Times New Roman" panose="02020603050405020304" pitchFamily="18" charset="0"/>
              <a:ea typeface="MS Mincho" panose="02020609040205080304" pitchFamily="49" charset="-128"/>
              <a:cs typeface="Arial" panose="020B0604020202020204" pitchFamily="34" charset="0"/>
            </a:rPr>
            <a:t>Diseñar el procesador para la aplicación seleccionada. </a:t>
          </a:r>
          <a:endParaRPr lang="es-CO"/>
        </a:p>
      </dgm:t>
    </dgm:pt>
    <dgm:pt modelId="{B785C850-37F9-4236-8960-7FA8AA29568F}" type="parTrans" cxnId="{4C5DFAFA-F8D4-4D46-A948-44BE4469985A}">
      <dgm:prSet/>
      <dgm:spPr/>
      <dgm:t>
        <a:bodyPr/>
        <a:lstStyle/>
        <a:p>
          <a:endParaRPr lang="es-CO"/>
        </a:p>
      </dgm:t>
    </dgm:pt>
    <dgm:pt modelId="{76FB2805-40FE-437D-BEF1-E46F3F60AAE2}" type="sibTrans" cxnId="{4C5DFAFA-F8D4-4D46-A948-44BE4469985A}">
      <dgm:prSet/>
      <dgm:spPr/>
      <dgm:t>
        <a:bodyPr/>
        <a:lstStyle/>
        <a:p>
          <a:endParaRPr lang="es-CO"/>
        </a:p>
      </dgm:t>
    </dgm:pt>
    <dgm:pt modelId="{6A352487-E0C9-49D5-B634-76FE0B802F73}">
      <dgm:prSet phldrT="[Texto]"/>
      <dgm:spPr/>
      <dgm:t>
        <a:bodyPr/>
        <a:lstStyle/>
        <a:p>
          <a:pPr>
            <a:buFont typeface="Symbol" panose="05050102010706020507" pitchFamily="18" charset="2"/>
            <a:buChar char=""/>
          </a:pPr>
          <a:r>
            <a:rPr lang="es-CO">
              <a:effectLst/>
              <a:latin typeface="Times New Roman" panose="02020603050405020304" pitchFamily="18" charset="0"/>
              <a:ea typeface="MS Mincho" panose="02020609040205080304" pitchFamily="49" charset="-128"/>
              <a:cs typeface="Arial" panose="020B0604020202020204" pitchFamily="34" charset="0"/>
            </a:rPr>
            <a:t>Implementar un prototipo del sistema diseñado para realizar las pruebas sobre el procesador.</a:t>
          </a:r>
          <a:endParaRPr lang="es-CO"/>
        </a:p>
      </dgm:t>
    </dgm:pt>
    <dgm:pt modelId="{17FB1842-F729-42B4-A701-18F97DC4A3A1}" type="parTrans" cxnId="{FEA1C85C-7177-4012-BE6B-D7B327439FA6}">
      <dgm:prSet/>
      <dgm:spPr/>
      <dgm:t>
        <a:bodyPr/>
        <a:lstStyle/>
        <a:p>
          <a:endParaRPr lang="es-CO"/>
        </a:p>
      </dgm:t>
    </dgm:pt>
    <dgm:pt modelId="{860D5C89-CF13-4A06-84BE-914ECF79A7E5}" type="sibTrans" cxnId="{FEA1C85C-7177-4012-BE6B-D7B327439FA6}">
      <dgm:prSet/>
      <dgm:spPr/>
      <dgm:t>
        <a:bodyPr/>
        <a:lstStyle/>
        <a:p>
          <a:endParaRPr lang="es-CO"/>
        </a:p>
      </dgm:t>
    </dgm:pt>
    <dgm:pt modelId="{3B493D7B-8AD6-465B-B226-E5D3E7C3EB56}">
      <dgm:prSet phldrT="[Texto]"/>
      <dgm:spPr/>
      <dgm:t>
        <a:bodyPr/>
        <a:lstStyle/>
        <a:p>
          <a:pPr>
            <a:buFont typeface="Symbol" panose="05050102010706020507" pitchFamily="18" charset="2"/>
            <a:buChar char=""/>
          </a:pPr>
          <a:r>
            <a:rPr lang="es-CO">
              <a:effectLst/>
              <a:latin typeface="Times New Roman" panose="02020603050405020304" pitchFamily="18" charset="0"/>
              <a:ea typeface="MS Mincho" panose="02020609040205080304" pitchFamily="49" charset="-128"/>
              <a:cs typeface="Arial" panose="020B0604020202020204" pitchFamily="34" charset="0"/>
            </a:rPr>
            <a:t>Implementar un sistema complementario de pruebas que emule las entradas de los procesadores y el microcontrolador. </a:t>
          </a:r>
          <a:endParaRPr lang="es-CO"/>
        </a:p>
      </dgm:t>
    </dgm:pt>
    <dgm:pt modelId="{7B676BAD-105A-443B-BB6B-4631AA7038BF}" type="parTrans" cxnId="{9B342EDC-5184-4375-9022-0E6C8A928798}">
      <dgm:prSet/>
      <dgm:spPr/>
      <dgm:t>
        <a:bodyPr/>
        <a:lstStyle/>
        <a:p>
          <a:endParaRPr lang="es-CO"/>
        </a:p>
      </dgm:t>
    </dgm:pt>
    <dgm:pt modelId="{2F02BC16-9248-4AFC-AF7F-119CA2909AF7}" type="sibTrans" cxnId="{9B342EDC-5184-4375-9022-0E6C8A928798}">
      <dgm:prSet/>
      <dgm:spPr/>
      <dgm:t>
        <a:bodyPr/>
        <a:lstStyle/>
        <a:p>
          <a:endParaRPr lang="es-CO"/>
        </a:p>
      </dgm:t>
    </dgm:pt>
    <dgm:pt modelId="{4B30D40C-D7FB-4788-82A8-E315C6519056}" type="pres">
      <dgm:prSet presAssocID="{441B1E84-5744-4374-9282-F6D96AA3AA99}" presName="diagram" presStyleCnt="0">
        <dgm:presLayoutVars>
          <dgm:dir/>
          <dgm:resizeHandles val="exact"/>
        </dgm:presLayoutVars>
      </dgm:prSet>
      <dgm:spPr/>
    </dgm:pt>
    <dgm:pt modelId="{E23A1FB0-BD3F-4CC6-B0E3-413565FE2958}" type="pres">
      <dgm:prSet presAssocID="{D8044A71-D010-4678-BA4C-1FBAB1ADF5A5}" presName="node" presStyleLbl="node1" presStyleIdx="0" presStyleCnt="5">
        <dgm:presLayoutVars>
          <dgm:bulletEnabled val="1"/>
        </dgm:presLayoutVars>
      </dgm:prSet>
      <dgm:spPr/>
    </dgm:pt>
    <dgm:pt modelId="{211AE937-72B1-4FC6-BB71-036FC6AB287D}" type="pres">
      <dgm:prSet presAssocID="{F712EAE9-3D9B-489D-B470-A90D4BD615CB}" presName="sibTrans" presStyleCnt="0"/>
      <dgm:spPr/>
    </dgm:pt>
    <dgm:pt modelId="{5CB4967F-5381-471E-A651-DA94F9560629}" type="pres">
      <dgm:prSet presAssocID="{8748007A-A521-497B-8CA5-53266EFF0E79}" presName="node" presStyleLbl="node1" presStyleIdx="1" presStyleCnt="5">
        <dgm:presLayoutVars>
          <dgm:bulletEnabled val="1"/>
        </dgm:presLayoutVars>
      </dgm:prSet>
      <dgm:spPr/>
    </dgm:pt>
    <dgm:pt modelId="{736DD939-F518-4688-9B79-AF8D5E75605C}" type="pres">
      <dgm:prSet presAssocID="{4A53F94B-D22C-40FB-94C0-D0BFC3ED72E9}" presName="sibTrans" presStyleCnt="0"/>
      <dgm:spPr/>
    </dgm:pt>
    <dgm:pt modelId="{D1E3DBFB-AF04-4141-83BD-1E7A8441A39B}" type="pres">
      <dgm:prSet presAssocID="{D9B4F78F-D8B7-4A3A-A37A-4ED393C92DB1}" presName="node" presStyleLbl="node1" presStyleIdx="2" presStyleCnt="5">
        <dgm:presLayoutVars>
          <dgm:bulletEnabled val="1"/>
        </dgm:presLayoutVars>
      </dgm:prSet>
      <dgm:spPr/>
    </dgm:pt>
    <dgm:pt modelId="{28B1A934-5312-4580-9C4A-67CCD6A33969}" type="pres">
      <dgm:prSet presAssocID="{76FB2805-40FE-437D-BEF1-E46F3F60AAE2}" presName="sibTrans" presStyleCnt="0"/>
      <dgm:spPr/>
    </dgm:pt>
    <dgm:pt modelId="{C49AC34F-9E3D-4D13-B13F-5CAFC3E8E922}" type="pres">
      <dgm:prSet presAssocID="{6A352487-E0C9-49D5-B634-76FE0B802F73}" presName="node" presStyleLbl="node1" presStyleIdx="3" presStyleCnt="5">
        <dgm:presLayoutVars>
          <dgm:bulletEnabled val="1"/>
        </dgm:presLayoutVars>
      </dgm:prSet>
      <dgm:spPr/>
    </dgm:pt>
    <dgm:pt modelId="{8FF60CC3-50D0-4D6A-A657-ACD73566BD0B}" type="pres">
      <dgm:prSet presAssocID="{860D5C89-CF13-4A06-84BE-914ECF79A7E5}" presName="sibTrans" presStyleCnt="0"/>
      <dgm:spPr/>
    </dgm:pt>
    <dgm:pt modelId="{DFD8CE52-FF54-47AF-B0C3-0D32C3DA71A1}" type="pres">
      <dgm:prSet presAssocID="{3B493D7B-8AD6-465B-B226-E5D3E7C3EB56}" presName="node" presStyleLbl="node1" presStyleIdx="4" presStyleCnt="5">
        <dgm:presLayoutVars>
          <dgm:bulletEnabled val="1"/>
        </dgm:presLayoutVars>
      </dgm:prSet>
      <dgm:spPr/>
    </dgm:pt>
  </dgm:ptLst>
  <dgm:cxnLst>
    <dgm:cxn modelId="{D95B5600-BD81-4CCE-B9AC-C44B7AE1BD8F}" srcId="{441B1E84-5744-4374-9282-F6D96AA3AA99}" destId="{8748007A-A521-497B-8CA5-53266EFF0E79}" srcOrd="1" destOrd="0" parTransId="{6DC2DACB-E175-4FE5-B9F5-8113FB5EB29B}" sibTransId="{4A53F94B-D22C-40FB-94C0-D0BFC3ED72E9}"/>
    <dgm:cxn modelId="{9B79E53A-6847-45D0-8192-939F781875F8}" type="presOf" srcId="{D9B4F78F-D8B7-4A3A-A37A-4ED393C92DB1}" destId="{D1E3DBFB-AF04-4141-83BD-1E7A8441A39B}" srcOrd="0" destOrd="0" presId="urn:microsoft.com/office/officeart/2005/8/layout/default"/>
    <dgm:cxn modelId="{FEA1C85C-7177-4012-BE6B-D7B327439FA6}" srcId="{441B1E84-5744-4374-9282-F6D96AA3AA99}" destId="{6A352487-E0C9-49D5-B634-76FE0B802F73}" srcOrd="3" destOrd="0" parTransId="{17FB1842-F729-42B4-A701-18F97DC4A3A1}" sibTransId="{860D5C89-CF13-4A06-84BE-914ECF79A7E5}"/>
    <dgm:cxn modelId="{822E6D4D-000E-4373-8D1E-B16A01B33032}" type="presOf" srcId="{3B493D7B-8AD6-465B-B226-E5D3E7C3EB56}" destId="{DFD8CE52-FF54-47AF-B0C3-0D32C3DA71A1}" srcOrd="0" destOrd="0" presId="urn:microsoft.com/office/officeart/2005/8/layout/default"/>
    <dgm:cxn modelId="{5904494F-3DB5-4FF7-831B-41E6EAB54787}" type="presOf" srcId="{6A352487-E0C9-49D5-B634-76FE0B802F73}" destId="{C49AC34F-9E3D-4D13-B13F-5CAFC3E8E922}" srcOrd="0" destOrd="0" presId="urn:microsoft.com/office/officeart/2005/8/layout/default"/>
    <dgm:cxn modelId="{213D62C1-C92E-416A-B841-5F2D2EA0086C}" srcId="{441B1E84-5744-4374-9282-F6D96AA3AA99}" destId="{D8044A71-D010-4678-BA4C-1FBAB1ADF5A5}" srcOrd="0" destOrd="0" parTransId="{46CE256D-8EFB-4C97-ACB1-82A974B93696}" sibTransId="{F712EAE9-3D9B-489D-B470-A90D4BD615CB}"/>
    <dgm:cxn modelId="{A96515C4-B4AB-4E4F-8EFE-D49742704C6D}" type="presOf" srcId="{D8044A71-D010-4678-BA4C-1FBAB1ADF5A5}" destId="{E23A1FB0-BD3F-4CC6-B0E3-413565FE2958}" srcOrd="0" destOrd="0" presId="urn:microsoft.com/office/officeart/2005/8/layout/default"/>
    <dgm:cxn modelId="{9B342EDC-5184-4375-9022-0E6C8A928798}" srcId="{441B1E84-5744-4374-9282-F6D96AA3AA99}" destId="{3B493D7B-8AD6-465B-B226-E5D3E7C3EB56}" srcOrd="4" destOrd="0" parTransId="{7B676BAD-105A-443B-BB6B-4631AA7038BF}" sibTransId="{2F02BC16-9248-4AFC-AF7F-119CA2909AF7}"/>
    <dgm:cxn modelId="{E89BE4F5-1C51-4375-8CC7-FF548FAC148D}" type="presOf" srcId="{8748007A-A521-497B-8CA5-53266EFF0E79}" destId="{5CB4967F-5381-471E-A651-DA94F9560629}" srcOrd="0" destOrd="0" presId="urn:microsoft.com/office/officeart/2005/8/layout/default"/>
    <dgm:cxn modelId="{4C5DFAFA-F8D4-4D46-A948-44BE4469985A}" srcId="{441B1E84-5744-4374-9282-F6D96AA3AA99}" destId="{D9B4F78F-D8B7-4A3A-A37A-4ED393C92DB1}" srcOrd="2" destOrd="0" parTransId="{B785C850-37F9-4236-8960-7FA8AA29568F}" sibTransId="{76FB2805-40FE-437D-BEF1-E46F3F60AAE2}"/>
    <dgm:cxn modelId="{E14C21FF-2B50-4D83-A314-172F0AD7CC68}" type="presOf" srcId="{441B1E84-5744-4374-9282-F6D96AA3AA99}" destId="{4B30D40C-D7FB-4788-82A8-E315C6519056}" srcOrd="0" destOrd="0" presId="urn:microsoft.com/office/officeart/2005/8/layout/default"/>
    <dgm:cxn modelId="{66913340-485F-4FCA-AF57-A62F9333FEB0}" type="presParOf" srcId="{4B30D40C-D7FB-4788-82A8-E315C6519056}" destId="{E23A1FB0-BD3F-4CC6-B0E3-413565FE2958}" srcOrd="0" destOrd="0" presId="urn:microsoft.com/office/officeart/2005/8/layout/default"/>
    <dgm:cxn modelId="{958FAB88-BFE2-41E7-95B5-C15E8200E189}" type="presParOf" srcId="{4B30D40C-D7FB-4788-82A8-E315C6519056}" destId="{211AE937-72B1-4FC6-BB71-036FC6AB287D}" srcOrd="1" destOrd="0" presId="urn:microsoft.com/office/officeart/2005/8/layout/default"/>
    <dgm:cxn modelId="{28F41277-9387-4C31-B1DD-716AAE031442}" type="presParOf" srcId="{4B30D40C-D7FB-4788-82A8-E315C6519056}" destId="{5CB4967F-5381-471E-A651-DA94F9560629}" srcOrd="2" destOrd="0" presId="urn:microsoft.com/office/officeart/2005/8/layout/default"/>
    <dgm:cxn modelId="{6C15A7A8-DB24-4D94-8169-5E14DF0C6EF4}" type="presParOf" srcId="{4B30D40C-D7FB-4788-82A8-E315C6519056}" destId="{736DD939-F518-4688-9B79-AF8D5E75605C}" srcOrd="3" destOrd="0" presId="urn:microsoft.com/office/officeart/2005/8/layout/default"/>
    <dgm:cxn modelId="{AD3B398E-12E9-4770-8CE8-C5753F6AB384}" type="presParOf" srcId="{4B30D40C-D7FB-4788-82A8-E315C6519056}" destId="{D1E3DBFB-AF04-4141-83BD-1E7A8441A39B}" srcOrd="4" destOrd="0" presId="urn:microsoft.com/office/officeart/2005/8/layout/default"/>
    <dgm:cxn modelId="{E7B05F12-F5E0-4BD6-90CC-6BC9A2FC2EFC}" type="presParOf" srcId="{4B30D40C-D7FB-4788-82A8-E315C6519056}" destId="{28B1A934-5312-4580-9C4A-67CCD6A33969}" srcOrd="5" destOrd="0" presId="urn:microsoft.com/office/officeart/2005/8/layout/default"/>
    <dgm:cxn modelId="{34B4321A-2F47-48F5-9547-958E5F1CD46D}" type="presParOf" srcId="{4B30D40C-D7FB-4788-82A8-E315C6519056}" destId="{C49AC34F-9E3D-4D13-B13F-5CAFC3E8E922}" srcOrd="6" destOrd="0" presId="urn:microsoft.com/office/officeart/2005/8/layout/default"/>
    <dgm:cxn modelId="{9C65707A-944B-4B1C-AB66-C331B7EDD4C7}" type="presParOf" srcId="{4B30D40C-D7FB-4788-82A8-E315C6519056}" destId="{8FF60CC3-50D0-4D6A-A657-ACD73566BD0B}" srcOrd="7" destOrd="0" presId="urn:microsoft.com/office/officeart/2005/8/layout/default"/>
    <dgm:cxn modelId="{EF795883-3858-4FF9-80AB-72BC44A28F54}" type="presParOf" srcId="{4B30D40C-D7FB-4788-82A8-E315C6519056}" destId="{DFD8CE52-FF54-47AF-B0C3-0D32C3DA71A1}"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1456E6-0ACF-4F71-9AD2-4DEAC507FB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CO"/>
        </a:p>
      </dgm:t>
    </dgm:pt>
    <dgm:pt modelId="{110CB71E-6107-4E99-B237-492BE7A99107}">
      <dgm:prSet phldrT="[Texto]"/>
      <dgm:spPr/>
      <dgm:t>
        <a:bodyPr/>
        <a:lstStyle/>
        <a:p>
          <a:r>
            <a:rPr lang="en-US"/>
            <a:t>Pixhawk</a:t>
          </a:r>
          <a:endParaRPr lang="es-CO"/>
        </a:p>
      </dgm:t>
    </dgm:pt>
    <dgm:pt modelId="{A0046F3B-F1B4-452C-9803-E14F12015B4C}" type="parTrans" cxnId="{CB9A411F-421F-4EAB-8B8B-0EFB752A4370}">
      <dgm:prSet/>
      <dgm:spPr/>
      <dgm:t>
        <a:bodyPr/>
        <a:lstStyle/>
        <a:p>
          <a:endParaRPr lang="es-CO"/>
        </a:p>
      </dgm:t>
    </dgm:pt>
    <dgm:pt modelId="{7CBB0853-E56D-4A29-889D-378A9C46344F}" type="sibTrans" cxnId="{CB9A411F-421F-4EAB-8B8B-0EFB752A4370}">
      <dgm:prSet/>
      <dgm:spPr/>
      <dgm:t>
        <a:bodyPr/>
        <a:lstStyle/>
        <a:p>
          <a:endParaRPr lang="es-CO"/>
        </a:p>
      </dgm:t>
    </dgm:pt>
    <dgm:pt modelId="{6E938F9E-030C-424B-ADE3-ACE4F23F9D75}">
      <dgm:prSet phldrT="[Texto]"/>
      <dgm:spPr/>
      <dgm:t>
        <a:bodyPr/>
        <a:lstStyle/>
        <a:p>
          <a:r>
            <a:rPr lang="en-US"/>
            <a:t>Software de control automatico</a:t>
          </a:r>
          <a:endParaRPr lang="es-CO"/>
        </a:p>
      </dgm:t>
    </dgm:pt>
    <dgm:pt modelId="{21FED865-17E4-4A4B-8C22-4ABD1495BE69}" type="parTrans" cxnId="{AA565B77-EBC2-4E54-93C1-B45A106FE23D}">
      <dgm:prSet/>
      <dgm:spPr/>
      <dgm:t>
        <a:bodyPr/>
        <a:lstStyle/>
        <a:p>
          <a:endParaRPr lang="es-CO"/>
        </a:p>
      </dgm:t>
    </dgm:pt>
    <dgm:pt modelId="{96FBCB89-DC3F-4CF3-963A-4E3D58033376}" type="sibTrans" cxnId="{AA565B77-EBC2-4E54-93C1-B45A106FE23D}">
      <dgm:prSet/>
      <dgm:spPr/>
      <dgm:t>
        <a:bodyPr/>
        <a:lstStyle/>
        <a:p>
          <a:endParaRPr lang="es-CO"/>
        </a:p>
      </dgm:t>
    </dgm:pt>
    <dgm:pt modelId="{3A04034E-2F95-4222-A114-44E001B12493}">
      <dgm:prSet phldrT="[Texto]"/>
      <dgm:spPr/>
      <dgm:t>
        <a:bodyPr/>
        <a:lstStyle/>
        <a:p>
          <a:r>
            <a:rPr lang="en-US"/>
            <a:t>Hardware especializado para drones</a:t>
          </a:r>
          <a:endParaRPr lang="es-CO"/>
        </a:p>
      </dgm:t>
    </dgm:pt>
    <dgm:pt modelId="{531CFB9A-0023-4979-B19D-5EEB129EADD8}" type="parTrans" cxnId="{48EF1DDB-1E98-48DB-A1F9-B3F2AEB59B9F}">
      <dgm:prSet/>
      <dgm:spPr/>
      <dgm:t>
        <a:bodyPr/>
        <a:lstStyle/>
        <a:p>
          <a:endParaRPr lang="es-CO"/>
        </a:p>
      </dgm:t>
    </dgm:pt>
    <dgm:pt modelId="{76D471D2-18FB-4DE4-A0E7-FBED8E5D6BB9}" type="sibTrans" cxnId="{48EF1DDB-1E98-48DB-A1F9-B3F2AEB59B9F}">
      <dgm:prSet/>
      <dgm:spPr/>
      <dgm:t>
        <a:bodyPr/>
        <a:lstStyle/>
        <a:p>
          <a:endParaRPr lang="es-CO"/>
        </a:p>
      </dgm:t>
    </dgm:pt>
    <dgm:pt modelId="{6A7F3223-C8D8-476D-89AC-D3FEE3368291}">
      <dgm:prSet phldrT="[Texto]"/>
      <dgm:spPr/>
      <dgm:t>
        <a:bodyPr/>
        <a:lstStyle/>
        <a:p>
          <a:r>
            <a:rPr lang="en-US"/>
            <a:t>MIPS</a:t>
          </a:r>
          <a:endParaRPr lang="es-CO"/>
        </a:p>
      </dgm:t>
    </dgm:pt>
    <dgm:pt modelId="{4384254B-F9A1-4CD3-B2E9-174BFFAC2990}" type="parTrans" cxnId="{9266B66F-BD3A-442A-B515-23A3AF59FC0D}">
      <dgm:prSet/>
      <dgm:spPr/>
      <dgm:t>
        <a:bodyPr/>
        <a:lstStyle/>
        <a:p>
          <a:endParaRPr lang="es-CO"/>
        </a:p>
      </dgm:t>
    </dgm:pt>
    <dgm:pt modelId="{4F6E74B3-1F76-4462-BF6D-C85004B441E8}" type="sibTrans" cxnId="{9266B66F-BD3A-442A-B515-23A3AF59FC0D}">
      <dgm:prSet/>
      <dgm:spPr/>
      <dgm:t>
        <a:bodyPr/>
        <a:lstStyle/>
        <a:p>
          <a:endParaRPr lang="es-CO"/>
        </a:p>
      </dgm:t>
    </dgm:pt>
    <dgm:pt modelId="{E1E03054-CF45-4041-A514-47490220210D}">
      <dgm:prSet phldrT="[Texto]"/>
      <dgm:spPr/>
      <dgm:t>
        <a:bodyPr/>
        <a:lstStyle/>
        <a:p>
          <a:r>
            <a:rPr lang="es-CO"/>
            <a:t>Arquitectura libre usada en procesadores.</a:t>
          </a:r>
        </a:p>
      </dgm:t>
    </dgm:pt>
    <dgm:pt modelId="{966D4AD8-7DAD-4BED-B93A-4C66124F57DD}" type="parTrans" cxnId="{DDF1DC8F-39EE-496F-8DB3-692714E653C5}">
      <dgm:prSet/>
      <dgm:spPr/>
      <dgm:t>
        <a:bodyPr/>
        <a:lstStyle/>
        <a:p>
          <a:endParaRPr lang="es-CO"/>
        </a:p>
      </dgm:t>
    </dgm:pt>
    <dgm:pt modelId="{9B809DD5-A808-4BB4-A35C-829249A09F68}" type="sibTrans" cxnId="{DDF1DC8F-39EE-496F-8DB3-692714E653C5}">
      <dgm:prSet/>
      <dgm:spPr/>
      <dgm:t>
        <a:bodyPr/>
        <a:lstStyle/>
        <a:p>
          <a:endParaRPr lang="es-CO"/>
        </a:p>
      </dgm:t>
    </dgm:pt>
    <dgm:pt modelId="{7058BA46-629A-4A34-A410-FA201C2CB3E5}">
      <dgm:prSet phldrT="[Texto]"/>
      <dgm:spPr/>
      <dgm:t>
        <a:bodyPr/>
        <a:lstStyle/>
        <a:p>
          <a:r>
            <a:rPr lang="en-US"/>
            <a:t>GAP8</a:t>
          </a:r>
          <a:endParaRPr lang="es-CO"/>
        </a:p>
      </dgm:t>
    </dgm:pt>
    <dgm:pt modelId="{F2CA1530-9FA9-4092-AB0C-C4F6D646201D}" type="parTrans" cxnId="{F24A8628-60C2-4F20-A0F0-F8F0A07C15D1}">
      <dgm:prSet/>
      <dgm:spPr/>
      <dgm:t>
        <a:bodyPr/>
        <a:lstStyle/>
        <a:p>
          <a:endParaRPr lang="es-CO"/>
        </a:p>
      </dgm:t>
    </dgm:pt>
    <dgm:pt modelId="{AAE4A2B7-1470-4146-8F73-011E02378E81}" type="sibTrans" cxnId="{F24A8628-60C2-4F20-A0F0-F8F0A07C15D1}">
      <dgm:prSet/>
      <dgm:spPr/>
      <dgm:t>
        <a:bodyPr/>
        <a:lstStyle/>
        <a:p>
          <a:endParaRPr lang="es-CO"/>
        </a:p>
      </dgm:t>
    </dgm:pt>
    <dgm:pt modelId="{B02BC0EC-F377-4192-8467-30B9AC94A327}">
      <dgm:prSet phldrT="[Texto]"/>
      <dgm:spPr/>
      <dgm:t>
        <a:bodyPr/>
        <a:lstStyle/>
        <a:p>
          <a:r>
            <a:rPr lang="en-US" err="1"/>
            <a:t>Procesador</a:t>
          </a:r>
          <a:r>
            <a:rPr lang="en-US"/>
            <a:t> RISC-V</a:t>
          </a:r>
          <a:endParaRPr lang="es-CO"/>
        </a:p>
      </dgm:t>
    </dgm:pt>
    <dgm:pt modelId="{6F7AA647-D4C3-41F4-B79D-2B1187B58AD7}" type="parTrans" cxnId="{DE7EA6F1-EE93-486D-AF17-4398E95B85AD}">
      <dgm:prSet/>
      <dgm:spPr/>
      <dgm:t>
        <a:bodyPr/>
        <a:lstStyle/>
        <a:p>
          <a:endParaRPr lang="es-CO"/>
        </a:p>
      </dgm:t>
    </dgm:pt>
    <dgm:pt modelId="{0EE83AB2-EB99-4D82-AF09-94CFFC9B2C9A}" type="sibTrans" cxnId="{DE7EA6F1-EE93-486D-AF17-4398E95B85AD}">
      <dgm:prSet/>
      <dgm:spPr/>
      <dgm:t>
        <a:bodyPr/>
        <a:lstStyle/>
        <a:p>
          <a:endParaRPr lang="es-CO"/>
        </a:p>
      </dgm:t>
    </dgm:pt>
    <dgm:pt modelId="{C676459F-E7F8-4305-B81C-1A59E9713629}">
      <dgm:prSet phldrT="[Texto]"/>
      <dgm:spPr/>
      <dgm:t>
        <a:bodyPr/>
        <a:lstStyle/>
        <a:p>
          <a:r>
            <a:rPr lang="en-US" err="1"/>
            <a:t>Usado</a:t>
          </a:r>
          <a:r>
            <a:rPr lang="en-US"/>
            <a:t> </a:t>
          </a:r>
          <a:r>
            <a:rPr lang="en-US" err="1"/>
            <a:t>en</a:t>
          </a:r>
          <a:r>
            <a:rPr lang="en-US"/>
            <a:t> </a:t>
          </a:r>
          <a:r>
            <a:rPr lang="en-US" err="1"/>
            <a:t>aplicaciones</a:t>
          </a:r>
          <a:r>
            <a:rPr lang="en-US"/>
            <a:t> de control </a:t>
          </a:r>
          <a:r>
            <a:rPr lang="en-US" err="1"/>
            <a:t>automático</a:t>
          </a:r>
          <a:r>
            <a:rPr lang="en-US"/>
            <a:t>.</a:t>
          </a:r>
          <a:endParaRPr lang="es-CO"/>
        </a:p>
      </dgm:t>
    </dgm:pt>
    <dgm:pt modelId="{19D39CF5-D237-4BD5-80FF-0B1FE6E9FCFE}" type="parTrans" cxnId="{A6D3EB96-5C32-4167-9323-27C9A5389C6F}">
      <dgm:prSet/>
      <dgm:spPr/>
      <dgm:t>
        <a:bodyPr/>
        <a:lstStyle/>
        <a:p>
          <a:endParaRPr lang="es-CO"/>
        </a:p>
      </dgm:t>
    </dgm:pt>
    <dgm:pt modelId="{EA8028AB-535E-4F1A-865E-55AAE5577B22}" type="sibTrans" cxnId="{A6D3EB96-5C32-4167-9323-27C9A5389C6F}">
      <dgm:prSet/>
      <dgm:spPr/>
      <dgm:t>
        <a:bodyPr/>
        <a:lstStyle/>
        <a:p>
          <a:endParaRPr lang="es-CO"/>
        </a:p>
      </dgm:t>
    </dgm:pt>
    <dgm:pt modelId="{EFAEFFB1-2D9B-4B21-A5C8-F8ACF41A3759}">
      <dgm:prSet phldrT="[Texto]"/>
      <dgm:spPr/>
      <dgm:t>
        <a:bodyPr/>
        <a:lstStyle/>
        <a:p>
          <a:r>
            <a:rPr lang="es-CO"/>
            <a:t>Varios proyectos privados.</a:t>
          </a:r>
        </a:p>
      </dgm:t>
    </dgm:pt>
    <dgm:pt modelId="{FB520F21-6410-4203-B7E2-880503B40B84}" type="parTrans" cxnId="{6E405428-DDBB-4C58-B36F-FFB58730BAFA}">
      <dgm:prSet/>
      <dgm:spPr/>
      <dgm:t>
        <a:bodyPr/>
        <a:lstStyle/>
        <a:p>
          <a:endParaRPr lang="es-CO"/>
        </a:p>
      </dgm:t>
    </dgm:pt>
    <dgm:pt modelId="{D21C93C6-D0A6-4647-8D8F-62D9681543EE}" type="sibTrans" cxnId="{6E405428-DDBB-4C58-B36F-FFB58730BAFA}">
      <dgm:prSet/>
      <dgm:spPr/>
      <dgm:t>
        <a:bodyPr/>
        <a:lstStyle/>
        <a:p>
          <a:endParaRPr lang="es-CO"/>
        </a:p>
      </dgm:t>
    </dgm:pt>
    <dgm:pt modelId="{EBD6CBA3-A000-4909-AB7E-18BC067F3F82}">
      <dgm:prSet phldrT="[Texto]"/>
      <dgm:spPr/>
      <dgm:t>
        <a:bodyPr/>
        <a:lstStyle/>
        <a:p>
          <a:r>
            <a:rPr lang="es-CO"/>
            <a:t>Pocos proyectos independientes.</a:t>
          </a:r>
        </a:p>
      </dgm:t>
    </dgm:pt>
    <dgm:pt modelId="{809C1544-CEE0-4966-9F57-6767B700145D}" type="parTrans" cxnId="{50E2649C-6057-4EFC-BD33-39C7859EECD4}">
      <dgm:prSet/>
      <dgm:spPr/>
      <dgm:t>
        <a:bodyPr/>
        <a:lstStyle/>
        <a:p>
          <a:endParaRPr lang="es-CO"/>
        </a:p>
      </dgm:t>
    </dgm:pt>
    <dgm:pt modelId="{3ABEE037-4ED8-4871-A4B7-0384AF2F88D0}" type="sibTrans" cxnId="{50E2649C-6057-4EFC-BD33-39C7859EECD4}">
      <dgm:prSet/>
      <dgm:spPr/>
      <dgm:t>
        <a:bodyPr/>
        <a:lstStyle/>
        <a:p>
          <a:endParaRPr lang="es-CO"/>
        </a:p>
      </dgm:t>
    </dgm:pt>
    <dgm:pt modelId="{E67BDA0C-6A45-4E19-856D-C2F84DAB5042}">
      <dgm:prSet phldrT="[Texto]"/>
      <dgm:spPr/>
      <dgm:t>
        <a:bodyPr/>
        <a:lstStyle/>
        <a:p>
          <a:endParaRPr lang="es-CO"/>
        </a:p>
      </dgm:t>
    </dgm:pt>
    <dgm:pt modelId="{6AB82355-B180-43B6-9632-21B8B5CF7E4C}" type="parTrans" cxnId="{36DBD261-89BA-46DA-8593-81106C1B80D5}">
      <dgm:prSet/>
      <dgm:spPr/>
      <dgm:t>
        <a:bodyPr/>
        <a:lstStyle/>
        <a:p>
          <a:endParaRPr lang="es-CO"/>
        </a:p>
      </dgm:t>
    </dgm:pt>
    <dgm:pt modelId="{C32F2BE4-4B74-42A6-BA3E-604DC220DDB8}" type="sibTrans" cxnId="{36DBD261-89BA-46DA-8593-81106C1B80D5}">
      <dgm:prSet/>
      <dgm:spPr/>
      <dgm:t>
        <a:bodyPr/>
        <a:lstStyle/>
        <a:p>
          <a:endParaRPr lang="es-CO"/>
        </a:p>
      </dgm:t>
    </dgm:pt>
    <dgm:pt modelId="{84FA6DB0-0CAB-4A6D-9618-E1338D2EF33D}" type="pres">
      <dgm:prSet presAssocID="{A81456E6-0ACF-4F71-9AD2-4DEAC507FB4D}" presName="Name0" presStyleCnt="0">
        <dgm:presLayoutVars>
          <dgm:dir/>
          <dgm:animLvl val="lvl"/>
          <dgm:resizeHandles val="exact"/>
        </dgm:presLayoutVars>
      </dgm:prSet>
      <dgm:spPr/>
    </dgm:pt>
    <dgm:pt modelId="{CEC9A160-E0C5-47C3-AE29-BD23F8920C3E}" type="pres">
      <dgm:prSet presAssocID="{110CB71E-6107-4E99-B237-492BE7A99107}" presName="composite" presStyleCnt="0"/>
      <dgm:spPr/>
    </dgm:pt>
    <dgm:pt modelId="{52BA499F-A915-489F-B942-A62B85647572}" type="pres">
      <dgm:prSet presAssocID="{110CB71E-6107-4E99-B237-492BE7A99107}" presName="parTx" presStyleLbl="alignNode1" presStyleIdx="0" presStyleCnt="3">
        <dgm:presLayoutVars>
          <dgm:chMax val="0"/>
          <dgm:chPref val="0"/>
          <dgm:bulletEnabled val="1"/>
        </dgm:presLayoutVars>
      </dgm:prSet>
      <dgm:spPr/>
    </dgm:pt>
    <dgm:pt modelId="{7AEA613C-E151-4476-A7F3-4CE80751E961}" type="pres">
      <dgm:prSet presAssocID="{110CB71E-6107-4E99-B237-492BE7A99107}" presName="desTx" presStyleLbl="alignAccFollowNode1" presStyleIdx="0" presStyleCnt="3">
        <dgm:presLayoutVars>
          <dgm:bulletEnabled val="1"/>
        </dgm:presLayoutVars>
      </dgm:prSet>
      <dgm:spPr/>
    </dgm:pt>
    <dgm:pt modelId="{7687107C-8996-4D53-9A9C-9A46CDDD03FF}" type="pres">
      <dgm:prSet presAssocID="{7CBB0853-E56D-4A29-889D-378A9C46344F}" presName="space" presStyleCnt="0"/>
      <dgm:spPr/>
    </dgm:pt>
    <dgm:pt modelId="{A47B96E2-A6E7-4507-A9DD-B5A557C2CD9F}" type="pres">
      <dgm:prSet presAssocID="{6A7F3223-C8D8-476D-89AC-D3FEE3368291}" presName="composite" presStyleCnt="0"/>
      <dgm:spPr/>
    </dgm:pt>
    <dgm:pt modelId="{613A43AE-0F93-4506-8264-336F91DA415A}" type="pres">
      <dgm:prSet presAssocID="{6A7F3223-C8D8-476D-89AC-D3FEE3368291}" presName="parTx" presStyleLbl="alignNode1" presStyleIdx="1" presStyleCnt="3" custLinFactNeighborX="0" custLinFactNeighborY="-627">
        <dgm:presLayoutVars>
          <dgm:chMax val="0"/>
          <dgm:chPref val="0"/>
          <dgm:bulletEnabled val="1"/>
        </dgm:presLayoutVars>
      </dgm:prSet>
      <dgm:spPr/>
    </dgm:pt>
    <dgm:pt modelId="{CEAC4E57-77C5-404B-A641-8062EE7299A5}" type="pres">
      <dgm:prSet presAssocID="{6A7F3223-C8D8-476D-89AC-D3FEE3368291}" presName="desTx" presStyleLbl="alignAccFollowNode1" presStyleIdx="1" presStyleCnt="3">
        <dgm:presLayoutVars>
          <dgm:bulletEnabled val="1"/>
        </dgm:presLayoutVars>
      </dgm:prSet>
      <dgm:spPr/>
    </dgm:pt>
    <dgm:pt modelId="{6EECE25A-FC9D-4BC4-92CA-7580FF49CD9B}" type="pres">
      <dgm:prSet presAssocID="{4F6E74B3-1F76-4462-BF6D-C85004B441E8}" presName="space" presStyleCnt="0"/>
      <dgm:spPr/>
    </dgm:pt>
    <dgm:pt modelId="{89495D80-C3F6-4748-BFA3-C73ABAE47EB8}" type="pres">
      <dgm:prSet presAssocID="{7058BA46-629A-4A34-A410-FA201C2CB3E5}" presName="composite" presStyleCnt="0"/>
      <dgm:spPr/>
    </dgm:pt>
    <dgm:pt modelId="{DE9BE008-10C2-46C6-AA90-BBD8889E1ACC}" type="pres">
      <dgm:prSet presAssocID="{7058BA46-629A-4A34-A410-FA201C2CB3E5}" presName="parTx" presStyleLbl="alignNode1" presStyleIdx="2" presStyleCnt="3">
        <dgm:presLayoutVars>
          <dgm:chMax val="0"/>
          <dgm:chPref val="0"/>
          <dgm:bulletEnabled val="1"/>
        </dgm:presLayoutVars>
      </dgm:prSet>
      <dgm:spPr/>
    </dgm:pt>
    <dgm:pt modelId="{33E1405C-3727-4D5F-B18A-66C0CBF0A099}" type="pres">
      <dgm:prSet presAssocID="{7058BA46-629A-4A34-A410-FA201C2CB3E5}" presName="desTx" presStyleLbl="alignAccFollowNode1" presStyleIdx="2" presStyleCnt="3">
        <dgm:presLayoutVars>
          <dgm:bulletEnabled val="1"/>
        </dgm:presLayoutVars>
      </dgm:prSet>
      <dgm:spPr/>
    </dgm:pt>
  </dgm:ptLst>
  <dgm:cxnLst>
    <dgm:cxn modelId="{7F359D02-9B51-49CE-A933-8F2BFD34EBB9}" type="presOf" srcId="{110CB71E-6107-4E99-B237-492BE7A99107}" destId="{52BA499F-A915-489F-B942-A62B85647572}" srcOrd="0" destOrd="0" presId="urn:microsoft.com/office/officeart/2005/8/layout/hList1"/>
    <dgm:cxn modelId="{99FDC409-925E-405E-827D-07709B32560D}" type="presOf" srcId="{EFAEFFB1-2D9B-4B21-A5C8-F8ACF41A3759}" destId="{CEAC4E57-77C5-404B-A641-8062EE7299A5}" srcOrd="0" destOrd="1" presId="urn:microsoft.com/office/officeart/2005/8/layout/hList1"/>
    <dgm:cxn modelId="{39BA571B-C5BD-4E36-BBE1-1B068ED30F21}" type="presOf" srcId="{6E938F9E-030C-424B-ADE3-ACE4F23F9D75}" destId="{7AEA613C-E151-4476-A7F3-4CE80751E961}" srcOrd="0" destOrd="0" presId="urn:microsoft.com/office/officeart/2005/8/layout/hList1"/>
    <dgm:cxn modelId="{CB9A411F-421F-4EAB-8B8B-0EFB752A4370}" srcId="{A81456E6-0ACF-4F71-9AD2-4DEAC507FB4D}" destId="{110CB71E-6107-4E99-B237-492BE7A99107}" srcOrd="0" destOrd="0" parTransId="{A0046F3B-F1B4-452C-9803-E14F12015B4C}" sibTransId="{7CBB0853-E56D-4A29-889D-378A9C46344F}"/>
    <dgm:cxn modelId="{6E405428-DDBB-4C58-B36F-FFB58730BAFA}" srcId="{6A7F3223-C8D8-476D-89AC-D3FEE3368291}" destId="{EFAEFFB1-2D9B-4B21-A5C8-F8ACF41A3759}" srcOrd="1" destOrd="0" parTransId="{FB520F21-6410-4203-B7E2-880503B40B84}" sibTransId="{D21C93C6-D0A6-4647-8D8F-62D9681543EE}"/>
    <dgm:cxn modelId="{F24A8628-60C2-4F20-A0F0-F8F0A07C15D1}" srcId="{A81456E6-0ACF-4F71-9AD2-4DEAC507FB4D}" destId="{7058BA46-629A-4A34-A410-FA201C2CB3E5}" srcOrd="2" destOrd="0" parTransId="{F2CA1530-9FA9-4092-AB0C-C4F6D646201D}" sibTransId="{AAE4A2B7-1470-4146-8F73-011E02378E81}"/>
    <dgm:cxn modelId="{ACA82161-61A1-4131-8C59-9AC8B87631B2}" type="presOf" srcId="{6A7F3223-C8D8-476D-89AC-D3FEE3368291}" destId="{613A43AE-0F93-4506-8264-336F91DA415A}" srcOrd="0" destOrd="0" presId="urn:microsoft.com/office/officeart/2005/8/layout/hList1"/>
    <dgm:cxn modelId="{36DBD261-89BA-46DA-8593-81106C1B80D5}" srcId="{7058BA46-629A-4A34-A410-FA201C2CB3E5}" destId="{E67BDA0C-6A45-4E19-856D-C2F84DAB5042}" srcOrd="1" destOrd="0" parTransId="{6AB82355-B180-43B6-9632-21B8B5CF7E4C}" sibTransId="{C32F2BE4-4B74-42A6-BA3E-604DC220DDB8}"/>
    <dgm:cxn modelId="{9266B66F-BD3A-442A-B515-23A3AF59FC0D}" srcId="{A81456E6-0ACF-4F71-9AD2-4DEAC507FB4D}" destId="{6A7F3223-C8D8-476D-89AC-D3FEE3368291}" srcOrd="1" destOrd="0" parTransId="{4384254B-F9A1-4CD3-B2E9-174BFFAC2990}" sibTransId="{4F6E74B3-1F76-4462-BF6D-C85004B441E8}"/>
    <dgm:cxn modelId="{AA565B77-EBC2-4E54-93C1-B45A106FE23D}" srcId="{110CB71E-6107-4E99-B237-492BE7A99107}" destId="{6E938F9E-030C-424B-ADE3-ACE4F23F9D75}" srcOrd="0" destOrd="0" parTransId="{21FED865-17E4-4A4B-8C22-4ABD1495BE69}" sibTransId="{96FBCB89-DC3F-4CF3-963A-4E3D58033376}"/>
    <dgm:cxn modelId="{C59AB07B-2198-4ED3-817E-080373073B69}" type="presOf" srcId="{E1E03054-CF45-4041-A514-47490220210D}" destId="{CEAC4E57-77C5-404B-A641-8062EE7299A5}" srcOrd="0" destOrd="0" presId="urn:microsoft.com/office/officeart/2005/8/layout/hList1"/>
    <dgm:cxn modelId="{B041C77D-9D6E-49FF-818F-2C08411A416A}" type="presOf" srcId="{B02BC0EC-F377-4192-8467-30B9AC94A327}" destId="{33E1405C-3727-4D5F-B18A-66C0CBF0A099}" srcOrd="0" destOrd="0" presId="urn:microsoft.com/office/officeart/2005/8/layout/hList1"/>
    <dgm:cxn modelId="{C519108F-D8F2-4E88-9491-97C01E1691F4}" type="presOf" srcId="{EBD6CBA3-A000-4909-AB7E-18BC067F3F82}" destId="{CEAC4E57-77C5-404B-A641-8062EE7299A5}" srcOrd="0" destOrd="2" presId="urn:microsoft.com/office/officeart/2005/8/layout/hList1"/>
    <dgm:cxn modelId="{DDF1DC8F-39EE-496F-8DB3-692714E653C5}" srcId="{6A7F3223-C8D8-476D-89AC-D3FEE3368291}" destId="{E1E03054-CF45-4041-A514-47490220210D}" srcOrd="0" destOrd="0" parTransId="{966D4AD8-7DAD-4BED-B93A-4C66124F57DD}" sibTransId="{9B809DD5-A808-4BB4-A35C-829249A09F68}"/>
    <dgm:cxn modelId="{A6D3EB96-5C32-4167-9323-27C9A5389C6F}" srcId="{7058BA46-629A-4A34-A410-FA201C2CB3E5}" destId="{C676459F-E7F8-4305-B81C-1A59E9713629}" srcOrd="2" destOrd="0" parTransId="{19D39CF5-D237-4BD5-80FF-0B1FE6E9FCFE}" sibTransId="{EA8028AB-535E-4F1A-865E-55AAE5577B22}"/>
    <dgm:cxn modelId="{50E2649C-6057-4EFC-BD33-39C7859EECD4}" srcId="{6A7F3223-C8D8-476D-89AC-D3FEE3368291}" destId="{EBD6CBA3-A000-4909-AB7E-18BC067F3F82}" srcOrd="2" destOrd="0" parTransId="{809C1544-CEE0-4966-9F57-6767B700145D}" sibTransId="{3ABEE037-4ED8-4871-A4B7-0384AF2F88D0}"/>
    <dgm:cxn modelId="{987E22A9-435B-4C6F-AFB4-7A8FF76CA3F2}" type="presOf" srcId="{E67BDA0C-6A45-4E19-856D-C2F84DAB5042}" destId="{33E1405C-3727-4D5F-B18A-66C0CBF0A099}" srcOrd="0" destOrd="1" presId="urn:microsoft.com/office/officeart/2005/8/layout/hList1"/>
    <dgm:cxn modelId="{1C7975B3-03E5-49E2-B8F0-A25C22860E38}" type="presOf" srcId="{7058BA46-629A-4A34-A410-FA201C2CB3E5}" destId="{DE9BE008-10C2-46C6-AA90-BBD8889E1ACC}" srcOrd="0" destOrd="0" presId="urn:microsoft.com/office/officeart/2005/8/layout/hList1"/>
    <dgm:cxn modelId="{F3CB6EBF-A41B-44AE-BF83-CF0392C893D4}" type="presOf" srcId="{C676459F-E7F8-4305-B81C-1A59E9713629}" destId="{33E1405C-3727-4D5F-B18A-66C0CBF0A099}" srcOrd="0" destOrd="2" presId="urn:microsoft.com/office/officeart/2005/8/layout/hList1"/>
    <dgm:cxn modelId="{AF2178D3-6E52-47CC-B5B8-76988AA940B5}" type="presOf" srcId="{A81456E6-0ACF-4F71-9AD2-4DEAC507FB4D}" destId="{84FA6DB0-0CAB-4A6D-9618-E1338D2EF33D}" srcOrd="0" destOrd="0" presId="urn:microsoft.com/office/officeart/2005/8/layout/hList1"/>
    <dgm:cxn modelId="{CE9D36D7-6B30-409E-B9BE-4C95854C7998}" type="presOf" srcId="{3A04034E-2F95-4222-A114-44E001B12493}" destId="{7AEA613C-E151-4476-A7F3-4CE80751E961}" srcOrd="0" destOrd="1" presId="urn:microsoft.com/office/officeart/2005/8/layout/hList1"/>
    <dgm:cxn modelId="{48EF1DDB-1E98-48DB-A1F9-B3F2AEB59B9F}" srcId="{110CB71E-6107-4E99-B237-492BE7A99107}" destId="{3A04034E-2F95-4222-A114-44E001B12493}" srcOrd="1" destOrd="0" parTransId="{531CFB9A-0023-4979-B19D-5EEB129EADD8}" sibTransId="{76D471D2-18FB-4DE4-A0E7-FBED8E5D6BB9}"/>
    <dgm:cxn modelId="{DE7EA6F1-EE93-486D-AF17-4398E95B85AD}" srcId="{7058BA46-629A-4A34-A410-FA201C2CB3E5}" destId="{B02BC0EC-F377-4192-8467-30B9AC94A327}" srcOrd="0" destOrd="0" parTransId="{6F7AA647-D4C3-41F4-B79D-2B1187B58AD7}" sibTransId="{0EE83AB2-EB99-4D82-AF09-94CFFC9B2C9A}"/>
    <dgm:cxn modelId="{FA4E4C0C-C04F-4D0A-983E-71DAE0B0B056}" type="presParOf" srcId="{84FA6DB0-0CAB-4A6D-9618-E1338D2EF33D}" destId="{CEC9A160-E0C5-47C3-AE29-BD23F8920C3E}" srcOrd="0" destOrd="0" presId="urn:microsoft.com/office/officeart/2005/8/layout/hList1"/>
    <dgm:cxn modelId="{50B51445-9870-4CDD-8399-495A77890BF0}" type="presParOf" srcId="{CEC9A160-E0C5-47C3-AE29-BD23F8920C3E}" destId="{52BA499F-A915-489F-B942-A62B85647572}" srcOrd="0" destOrd="0" presId="urn:microsoft.com/office/officeart/2005/8/layout/hList1"/>
    <dgm:cxn modelId="{998FF003-FABA-4A30-87B0-DEDD9A53CFC4}" type="presParOf" srcId="{CEC9A160-E0C5-47C3-AE29-BD23F8920C3E}" destId="{7AEA613C-E151-4476-A7F3-4CE80751E961}" srcOrd="1" destOrd="0" presId="urn:microsoft.com/office/officeart/2005/8/layout/hList1"/>
    <dgm:cxn modelId="{BFF71765-9A7F-4EFB-9CD1-3B8A76037C7F}" type="presParOf" srcId="{84FA6DB0-0CAB-4A6D-9618-E1338D2EF33D}" destId="{7687107C-8996-4D53-9A9C-9A46CDDD03FF}" srcOrd="1" destOrd="0" presId="urn:microsoft.com/office/officeart/2005/8/layout/hList1"/>
    <dgm:cxn modelId="{64DF9DEE-D5CB-44CD-95E5-E14CD482FE50}" type="presParOf" srcId="{84FA6DB0-0CAB-4A6D-9618-E1338D2EF33D}" destId="{A47B96E2-A6E7-4507-A9DD-B5A557C2CD9F}" srcOrd="2" destOrd="0" presId="urn:microsoft.com/office/officeart/2005/8/layout/hList1"/>
    <dgm:cxn modelId="{17B1AFF3-D5D5-430A-9E74-782C8C0DA097}" type="presParOf" srcId="{A47B96E2-A6E7-4507-A9DD-B5A557C2CD9F}" destId="{613A43AE-0F93-4506-8264-336F91DA415A}" srcOrd="0" destOrd="0" presId="urn:microsoft.com/office/officeart/2005/8/layout/hList1"/>
    <dgm:cxn modelId="{D1713BFE-A6F1-407C-9949-31EAC1E12508}" type="presParOf" srcId="{A47B96E2-A6E7-4507-A9DD-B5A557C2CD9F}" destId="{CEAC4E57-77C5-404B-A641-8062EE7299A5}" srcOrd="1" destOrd="0" presId="urn:microsoft.com/office/officeart/2005/8/layout/hList1"/>
    <dgm:cxn modelId="{4418A10B-AB3A-4E3C-A02F-E203D58B30DC}" type="presParOf" srcId="{84FA6DB0-0CAB-4A6D-9618-E1338D2EF33D}" destId="{6EECE25A-FC9D-4BC4-92CA-7580FF49CD9B}" srcOrd="3" destOrd="0" presId="urn:microsoft.com/office/officeart/2005/8/layout/hList1"/>
    <dgm:cxn modelId="{5AE41412-7857-438F-928D-0FAD20A3C717}" type="presParOf" srcId="{84FA6DB0-0CAB-4A6D-9618-E1338D2EF33D}" destId="{89495D80-C3F6-4748-BFA3-C73ABAE47EB8}" srcOrd="4" destOrd="0" presId="urn:microsoft.com/office/officeart/2005/8/layout/hList1"/>
    <dgm:cxn modelId="{60B7C542-F273-4C6A-9772-4E04F4DD24D8}" type="presParOf" srcId="{89495D80-C3F6-4748-BFA3-C73ABAE47EB8}" destId="{DE9BE008-10C2-46C6-AA90-BBD8889E1ACC}" srcOrd="0" destOrd="0" presId="urn:microsoft.com/office/officeart/2005/8/layout/hList1"/>
    <dgm:cxn modelId="{39B349D3-45FB-415E-9B79-CF3BAE32D379}" type="presParOf" srcId="{89495D80-C3F6-4748-BFA3-C73ABAE47EB8}" destId="{33E1405C-3727-4D5F-B18A-66C0CBF0A0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35EA66-A0C5-4484-8E12-6EB7CF1A92AB}" type="doc">
      <dgm:prSet loTypeId="urn:microsoft.com/office/officeart/2005/8/layout/equation2" loCatId="process" qsTypeId="urn:microsoft.com/office/officeart/2005/8/quickstyle/simple2" qsCatId="simple" csTypeId="urn:microsoft.com/office/officeart/2005/8/colors/accent2_2" csCatId="accent2" phldr="1"/>
      <dgm:spPr/>
    </dgm:pt>
    <dgm:pt modelId="{6FFA99C9-4EB5-4FEB-8CC5-4C051B61A40A}">
      <dgm:prSet phldrT="[Texto]"/>
      <dgm:spPr/>
      <dgm:t>
        <a:bodyPr/>
        <a:lstStyle/>
        <a:p>
          <a:r>
            <a:rPr lang="es-CO"/>
            <a:t>RV32I</a:t>
          </a:r>
        </a:p>
      </dgm:t>
    </dgm:pt>
    <dgm:pt modelId="{626E6129-7A6A-4BC7-9143-36A6AC124DAF}" type="parTrans" cxnId="{23C8462B-756D-4FDB-8336-9B7E956146B9}">
      <dgm:prSet/>
      <dgm:spPr/>
      <dgm:t>
        <a:bodyPr/>
        <a:lstStyle/>
        <a:p>
          <a:endParaRPr lang="es-CO"/>
        </a:p>
      </dgm:t>
    </dgm:pt>
    <dgm:pt modelId="{5BED742C-9839-4B4C-A56E-D36B138C21BA}" type="sibTrans" cxnId="{23C8462B-756D-4FDB-8336-9B7E956146B9}">
      <dgm:prSet/>
      <dgm:spPr/>
      <dgm:t>
        <a:bodyPr/>
        <a:lstStyle/>
        <a:p>
          <a:endParaRPr lang="es-CO"/>
        </a:p>
      </dgm:t>
    </dgm:pt>
    <dgm:pt modelId="{F491D3FE-583E-46D9-A3A7-E51F2EC29E13}">
      <dgm:prSet phldrT="[Texto]"/>
      <dgm:spPr/>
      <dgm:t>
        <a:bodyPr/>
        <a:lstStyle/>
        <a:p>
          <a:r>
            <a:rPr lang="es-CO"/>
            <a:t>Multiplicación</a:t>
          </a:r>
        </a:p>
      </dgm:t>
    </dgm:pt>
    <dgm:pt modelId="{337A8C8F-DEB6-4292-B99A-B316FFDB1375}" type="parTrans" cxnId="{820B33BF-9FD9-4423-8ECA-A75DEEC77D82}">
      <dgm:prSet/>
      <dgm:spPr/>
      <dgm:t>
        <a:bodyPr/>
        <a:lstStyle/>
        <a:p>
          <a:endParaRPr lang="es-CO"/>
        </a:p>
      </dgm:t>
    </dgm:pt>
    <dgm:pt modelId="{72840E7F-7027-4761-AA9E-392DA5BD8FA4}" type="sibTrans" cxnId="{820B33BF-9FD9-4423-8ECA-A75DEEC77D82}">
      <dgm:prSet/>
      <dgm:spPr/>
      <dgm:t>
        <a:bodyPr/>
        <a:lstStyle/>
        <a:p>
          <a:endParaRPr lang="es-CO"/>
        </a:p>
      </dgm:t>
    </dgm:pt>
    <dgm:pt modelId="{C560EC5F-4E6A-4885-B908-B6B49EEC3CB2}">
      <dgm:prSet phldrT="[Texto]"/>
      <dgm:spPr/>
      <dgm:t>
        <a:bodyPr/>
        <a:lstStyle/>
        <a:p>
          <a:r>
            <a:rPr lang="es-CO"/>
            <a:t>RV32IM</a:t>
          </a:r>
        </a:p>
      </dgm:t>
    </dgm:pt>
    <dgm:pt modelId="{B1270B80-C77B-442D-912F-7F42B0AB4D69}" type="parTrans" cxnId="{8330E2C4-6221-46FC-A0CA-46CD8AA5CD03}">
      <dgm:prSet/>
      <dgm:spPr/>
      <dgm:t>
        <a:bodyPr/>
        <a:lstStyle/>
        <a:p>
          <a:endParaRPr lang="es-CO"/>
        </a:p>
      </dgm:t>
    </dgm:pt>
    <dgm:pt modelId="{923F6A74-9C3F-4378-86A8-CC57E135FE52}" type="sibTrans" cxnId="{8330E2C4-6221-46FC-A0CA-46CD8AA5CD03}">
      <dgm:prSet/>
      <dgm:spPr/>
      <dgm:t>
        <a:bodyPr/>
        <a:lstStyle/>
        <a:p>
          <a:endParaRPr lang="es-CO"/>
        </a:p>
      </dgm:t>
    </dgm:pt>
    <dgm:pt modelId="{1F844E08-DB21-4E34-80F3-7E22B5D3A47F}" type="pres">
      <dgm:prSet presAssocID="{C235EA66-A0C5-4484-8E12-6EB7CF1A92AB}" presName="Name0" presStyleCnt="0">
        <dgm:presLayoutVars>
          <dgm:dir/>
          <dgm:resizeHandles val="exact"/>
        </dgm:presLayoutVars>
      </dgm:prSet>
      <dgm:spPr/>
    </dgm:pt>
    <dgm:pt modelId="{6CBEE640-B34D-4E61-9668-A81EFB357B3D}" type="pres">
      <dgm:prSet presAssocID="{C235EA66-A0C5-4484-8E12-6EB7CF1A92AB}" presName="vNodes" presStyleCnt="0"/>
      <dgm:spPr/>
    </dgm:pt>
    <dgm:pt modelId="{DB483529-5E17-4D0C-BB58-CFFC61618232}" type="pres">
      <dgm:prSet presAssocID="{6FFA99C9-4EB5-4FEB-8CC5-4C051B61A40A}" presName="node" presStyleLbl="node1" presStyleIdx="0" presStyleCnt="3">
        <dgm:presLayoutVars>
          <dgm:bulletEnabled val="1"/>
        </dgm:presLayoutVars>
      </dgm:prSet>
      <dgm:spPr/>
    </dgm:pt>
    <dgm:pt modelId="{7C35B0DC-6752-4F06-B04B-9E6C1CAF9B2C}" type="pres">
      <dgm:prSet presAssocID="{5BED742C-9839-4B4C-A56E-D36B138C21BA}" presName="spacerT" presStyleCnt="0"/>
      <dgm:spPr/>
    </dgm:pt>
    <dgm:pt modelId="{C7380A86-E1B7-4057-8A29-94C9D0AE2235}" type="pres">
      <dgm:prSet presAssocID="{5BED742C-9839-4B4C-A56E-D36B138C21BA}" presName="sibTrans" presStyleLbl="sibTrans2D1" presStyleIdx="0" presStyleCnt="2"/>
      <dgm:spPr/>
    </dgm:pt>
    <dgm:pt modelId="{0E6502CD-8281-4B9A-BEF6-FAD72877E5C2}" type="pres">
      <dgm:prSet presAssocID="{5BED742C-9839-4B4C-A56E-D36B138C21BA}" presName="spacerB" presStyleCnt="0"/>
      <dgm:spPr/>
    </dgm:pt>
    <dgm:pt modelId="{9775596E-0532-49E1-B709-89F8478D7F74}" type="pres">
      <dgm:prSet presAssocID="{F491D3FE-583E-46D9-A3A7-E51F2EC29E13}" presName="node" presStyleLbl="node1" presStyleIdx="1" presStyleCnt="3">
        <dgm:presLayoutVars>
          <dgm:bulletEnabled val="1"/>
        </dgm:presLayoutVars>
      </dgm:prSet>
      <dgm:spPr/>
    </dgm:pt>
    <dgm:pt modelId="{7AE72450-B489-4FB9-8C11-E73C09A27DA6}" type="pres">
      <dgm:prSet presAssocID="{C235EA66-A0C5-4484-8E12-6EB7CF1A92AB}" presName="sibTransLast" presStyleLbl="sibTrans2D1" presStyleIdx="1" presStyleCnt="2"/>
      <dgm:spPr>
        <a:prstGeom prst="mathEqual">
          <a:avLst/>
        </a:prstGeom>
      </dgm:spPr>
    </dgm:pt>
    <dgm:pt modelId="{F24B5EFD-8BFC-4AC4-B52B-FB57A394817B}" type="pres">
      <dgm:prSet presAssocID="{C235EA66-A0C5-4484-8E12-6EB7CF1A92AB}" presName="connectorText" presStyleLbl="sibTrans2D1" presStyleIdx="1" presStyleCnt="2"/>
      <dgm:spPr/>
    </dgm:pt>
    <dgm:pt modelId="{B6C728AE-ED66-4658-AB22-DDA08B40A3FD}" type="pres">
      <dgm:prSet presAssocID="{C235EA66-A0C5-4484-8E12-6EB7CF1A92AB}" presName="lastNode" presStyleLbl="node1" presStyleIdx="2" presStyleCnt="3">
        <dgm:presLayoutVars>
          <dgm:bulletEnabled val="1"/>
        </dgm:presLayoutVars>
      </dgm:prSet>
      <dgm:spPr/>
    </dgm:pt>
  </dgm:ptLst>
  <dgm:cxnLst>
    <dgm:cxn modelId="{CB639328-685E-4246-ABD6-7FC906B493DF}" type="presOf" srcId="{72840E7F-7027-4761-AA9E-392DA5BD8FA4}" destId="{7AE72450-B489-4FB9-8C11-E73C09A27DA6}" srcOrd="0" destOrd="0" presId="urn:microsoft.com/office/officeart/2005/8/layout/equation2"/>
    <dgm:cxn modelId="{23C8462B-756D-4FDB-8336-9B7E956146B9}" srcId="{C235EA66-A0C5-4484-8E12-6EB7CF1A92AB}" destId="{6FFA99C9-4EB5-4FEB-8CC5-4C051B61A40A}" srcOrd="0" destOrd="0" parTransId="{626E6129-7A6A-4BC7-9143-36A6AC124DAF}" sibTransId="{5BED742C-9839-4B4C-A56E-D36B138C21BA}"/>
    <dgm:cxn modelId="{27624D33-E78C-462A-86E5-D49E3D22E54B}" type="presOf" srcId="{6FFA99C9-4EB5-4FEB-8CC5-4C051B61A40A}" destId="{DB483529-5E17-4D0C-BB58-CFFC61618232}" srcOrd="0" destOrd="0" presId="urn:microsoft.com/office/officeart/2005/8/layout/equation2"/>
    <dgm:cxn modelId="{E7CB9F6C-B48E-487B-8831-B94AE99A2EC4}" type="presOf" srcId="{F491D3FE-583E-46D9-A3A7-E51F2EC29E13}" destId="{9775596E-0532-49E1-B709-89F8478D7F74}" srcOrd="0" destOrd="0" presId="urn:microsoft.com/office/officeart/2005/8/layout/equation2"/>
    <dgm:cxn modelId="{D82128A2-2072-420E-BB54-E3765AFB64AB}" type="presOf" srcId="{72840E7F-7027-4761-AA9E-392DA5BD8FA4}" destId="{F24B5EFD-8BFC-4AC4-B52B-FB57A394817B}" srcOrd="1" destOrd="0" presId="urn:microsoft.com/office/officeart/2005/8/layout/equation2"/>
    <dgm:cxn modelId="{349E66B6-C43B-4130-96BD-997756868DD6}" type="presOf" srcId="{C235EA66-A0C5-4484-8E12-6EB7CF1A92AB}" destId="{1F844E08-DB21-4E34-80F3-7E22B5D3A47F}" srcOrd="0" destOrd="0" presId="urn:microsoft.com/office/officeart/2005/8/layout/equation2"/>
    <dgm:cxn modelId="{820B33BF-9FD9-4423-8ECA-A75DEEC77D82}" srcId="{C235EA66-A0C5-4484-8E12-6EB7CF1A92AB}" destId="{F491D3FE-583E-46D9-A3A7-E51F2EC29E13}" srcOrd="1" destOrd="0" parTransId="{337A8C8F-DEB6-4292-B99A-B316FFDB1375}" sibTransId="{72840E7F-7027-4761-AA9E-392DA5BD8FA4}"/>
    <dgm:cxn modelId="{8330E2C4-6221-46FC-A0CA-46CD8AA5CD03}" srcId="{C235EA66-A0C5-4484-8E12-6EB7CF1A92AB}" destId="{C560EC5F-4E6A-4885-B908-B6B49EEC3CB2}" srcOrd="2" destOrd="0" parTransId="{B1270B80-C77B-442D-912F-7F42B0AB4D69}" sibTransId="{923F6A74-9C3F-4378-86A8-CC57E135FE52}"/>
    <dgm:cxn modelId="{5284DFE8-1F17-4658-8764-0EE1D5AA1C50}" type="presOf" srcId="{5BED742C-9839-4B4C-A56E-D36B138C21BA}" destId="{C7380A86-E1B7-4057-8A29-94C9D0AE2235}" srcOrd="0" destOrd="0" presId="urn:microsoft.com/office/officeart/2005/8/layout/equation2"/>
    <dgm:cxn modelId="{9DFA12EC-515A-44AC-9087-2FCD103E0830}" type="presOf" srcId="{C560EC5F-4E6A-4885-B908-B6B49EEC3CB2}" destId="{B6C728AE-ED66-4658-AB22-DDA08B40A3FD}" srcOrd="0" destOrd="0" presId="urn:microsoft.com/office/officeart/2005/8/layout/equation2"/>
    <dgm:cxn modelId="{880A13F1-486E-4355-AB0A-9529BC5CAA11}" type="presParOf" srcId="{1F844E08-DB21-4E34-80F3-7E22B5D3A47F}" destId="{6CBEE640-B34D-4E61-9668-A81EFB357B3D}" srcOrd="0" destOrd="0" presId="urn:microsoft.com/office/officeart/2005/8/layout/equation2"/>
    <dgm:cxn modelId="{0B738E17-3B5C-46F9-AFFD-E7B135FEAF70}" type="presParOf" srcId="{6CBEE640-B34D-4E61-9668-A81EFB357B3D}" destId="{DB483529-5E17-4D0C-BB58-CFFC61618232}" srcOrd="0" destOrd="0" presId="urn:microsoft.com/office/officeart/2005/8/layout/equation2"/>
    <dgm:cxn modelId="{D46A84B5-BFC9-42BC-9B06-D76844628F6A}" type="presParOf" srcId="{6CBEE640-B34D-4E61-9668-A81EFB357B3D}" destId="{7C35B0DC-6752-4F06-B04B-9E6C1CAF9B2C}" srcOrd="1" destOrd="0" presId="urn:microsoft.com/office/officeart/2005/8/layout/equation2"/>
    <dgm:cxn modelId="{0630B1F1-F8B2-4658-87C8-4BC722F045F5}" type="presParOf" srcId="{6CBEE640-B34D-4E61-9668-A81EFB357B3D}" destId="{C7380A86-E1B7-4057-8A29-94C9D0AE2235}" srcOrd="2" destOrd="0" presId="urn:microsoft.com/office/officeart/2005/8/layout/equation2"/>
    <dgm:cxn modelId="{A7FBB325-72BA-43C9-89EB-819F7C447872}" type="presParOf" srcId="{6CBEE640-B34D-4E61-9668-A81EFB357B3D}" destId="{0E6502CD-8281-4B9A-BEF6-FAD72877E5C2}" srcOrd="3" destOrd="0" presId="urn:microsoft.com/office/officeart/2005/8/layout/equation2"/>
    <dgm:cxn modelId="{3FCDBC2A-DA47-4416-BA95-5F94EEAE7D6E}" type="presParOf" srcId="{6CBEE640-B34D-4E61-9668-A81EFB357B3D}" destId="{9775596E-0532-49E1-B709-89F8478D7F74}" srcOrd="4" destOrd="0" presId="urn:microsoft.com/office/officeart/2005/8/layout/equation2"/>
    <dgm:cxn modelId="{0650B7B5-4FE8-4966-B7DB-1814CB729495}" type="presParOf" srcId="{1F844E08-DB21-4E34-80F3-7E22B5D3A47F}" destId="{7AE72450-B489-4FB9-8C11-E73C09A27DA6}" srcOrd="1" destOrd="0" presId="urn:microsoft.com/office/officeart/2005/8/layout/equation2"/>
    <dgm:cxn modelId="{EB66C5EF-22B8-4209-9986-183EE307B27A}" type="presParOf" srcId="{7AE72450-B489-4FB9-8C11-E73C09A27DA6}" destId="{F24B5EFD-8BFC-4AC4-B52B-FB57A394817B}" srcOrd="0" destOrd="0" presId="urn:microsoft.com/office/officeart/2005/8/layout/equation2"/>
    <dgm:cxn modelId="{FF5973F8-E445-4A48-862C-D57636362E2C}" type="presParOf" srcId="{1F844E08-DB21-4E34-80F3-7E22B5D3A47F}" destId="{B6C728AE-ED66-4658-AB22-DDA08B40A3FD}"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8DF3F7-FE0A-4BF0-88A8-3C3E3F0788A6}" type="doc">
      <dgm:prSet loTypeId="urn:microsoft.com/office/officeart/2005/8/layout/hierarchy4" loCatId="hierarchy" qsTypeId="urn:microsoft.com/office/officeart/2005/8/quickstyle/simple1" qsCatId="simple" csTypeId="urn:microsoft.com/office/officeart/2005/8/colors/colorful1" csCatId="colorful" phldr="1"/>
      <dgm:spPr/>
      <dgm:t>
        <a:bodyPr/>
        <a:lstStyle/>
        <a:p>
          <a:endParaRPr lang="es-CO"/>
        </a:p>
      </dgm:t>
    </dgm:pt>
    <dgm:pt modelId="{4B23FD49-FCA8-491C-81E1-EB201D64A458}">
      <dgm:prSet phldrT="[Texto]"/>
      <dgm:spPr/>
      <dgm:t>
        <a:bodyPr/>
        <a:lstStyle/>
        <a:p>
          <a:r>
            <a:rPr lang="es-CO"/>
            <a:t>Set de instrucciones a implementar</a:t>
          </a:r>
        </a:p>
      </dgm:t>
    </dgm:pt>
    <dgm:pt modelId="{52B062A9-F640-4967-BF78-10350FBC854B}" type="parTrans" cxnId="{9842C494-0804-414A-8B6A-2EF53B153292}">
      <dgm:prSet/>
      <dgm:spPr/>
      <dgm:t>
        <a:bodyPr/>
        <a:lstStyle/>
        <a:p>
          <a:endParaRPr lang="es-CO"/>
        </a:p>
      </dgm:t>
    </dgm:pt>
    <dgm:pt modelId="{BEEC951B-E2D7-4F21-9647-74D164527BB7}" type="sibTrans" cxnId="{9842C494-0804-414A-8B6A-2EF53B153292}">
      <dgm:prSet/>
      <dgm:spPr/>
      <dgm:t>
        <a:bodyPr/>
        <a:lstStyle/>
        <a:p>
          <a:endParaRPr lang="es-CO"/>
        </a:p>
      </dgm:t>
    </dgm:pt>
    <dgm:pt modelId="{B7AC2378-1C6F-4FB1-82F3-F32794F3B745}">
      <dgm:prSet phldrT="[Texto]"/>
      <dgm:spPr/>
      <dgm:t>
        <a:bodyPr/>
        <a:lstStyle/>
        <a:p>
          <a:r>
            <a:rPr lang="es-CO"/>
            <a:t>Estándar</a:t>
          </a:r>
        </a:p>
      </dgm:t>
    </dgm:pt>
    <dgm:pt modelId="{74AF5161-E8CF-4ACC-936F-1821451EA8F3}" type="parTrans" cxnId="{7D683A48-93D4-4641-9DEB-7C096D98C2BA}">
      <dgm:prSet/>
      <dgm:spPr/>
      <dgm:t>
        <a:bodyPr/>
        <a:lstStyle/>
        <a:p>
          <a:endParaRPr lang="es-CO"/>
        </a:p>
      </dgm:t>
    </dgm:pt>
    <dgm:pt modelId="{599BD272-5A5E-413A-B131-1730A442E056}" type="sibTrans" cxnId="{7D683A48-93D4-4641-9DEB-7C096D98C2BA}">
      <dgm:prSet/>
      <dgm:spPr/>
      <dgm:t>
        <a:bodyPr/>
        <a:lstStyle/>
        <a:p>
          <a:endParaRPr lang="es-CO"/>
        </a:p>
      </dgm:t>
    </dgm:pt>
    <dgm:pt modelId="{81204BBF-1095-4F31-A8BE-41B8C7C0DE0B}">
      <dgm:prSet phldrT="[Texto]"/>
      <dgm:spPr/>
      <dgm:t>
        <a:bodyPr/>
        <a:lstStyle/>
        <a:p>
          <a:r>
            <a:rPr lang="es-CO"/>
            <a:t>Aplicación</a:t>
          </a:r>
        </a:p>
      </dgm:t>
    </dgm:pt>
    <dgm:pt modelId="{3C178CFD-36B3-4080-AECC-98C4F3E91499}" type="parTrans" cxnId="{051F1EFA-6F69-490A-AE5F-6F0E48F98364}">
      <dgm:prSet/>
      <dgm:spPr/>
      <dgm:t>
        <a:bodyPr/>
        <a:lstStyle/>
        <a:p>
          <a:endParaRPr lang="es-CO"/>
        </a:p>
      </dgm:t>
    </dgm:pt>
    <dgm:pt modelId="{26FA4A11-FB84-4F49-A742-90FAED347E77}" type="sibTrans" cxnId="{051F1EFA-6F69-490A-AE5F-6F0E48F98364}">
      <dgm:prSet/>
      <dgm:spPr/>
      <dgm:t>
        <a:bodyPr/>
        <a:lstStyle/>
        <a:p>
          <a:endParaRPr lang="es-CO"/>
        </a:p>
      </dgm:t>
    </dgm:pt>
    <dgm:pt modelId="{4D7C17E5-46EA-4078-80B3-283C98C3B408}" type="pres">
      <dgm:prSet presAssocID="{648DF3F7-FE0A-4BF0-88A8-3C3E3F0788A6}" presName="Name0" presStyleCnt="0">
        <dgm:presLayoutVars>
          <dgm:chPref val="1"/>
          <dgm:dir/>
          <dgm:animOne val="branch"/>
          <dgm:animLvl val="lvl"/>
          <dgm:resizeHandles/>
        </dgm:presLayoutVars>
      </dgm:prSet>
      <dgm:spPr/>
    </dgm:pt>
    <dgm:pt modelId="{605BC916-B678-406A-BC4C-859128B8D6C1}" type="pres">
      <dgm:prSet presAssocID="{4B23FD49-FCA8-491C-81E1-EB201D64A458}" presName="vertOne" presStyleCnt="0"/>
      <dgm:spPr/>
    </dgm:pt>
    <dgm:pt modelId="{E9648923-E6A0-442C-A2BC-39990D636B47}" type="pres">
      <dgm:prSet presAssocID="{4B23FD49-FCA8-491C-81E1-EB201D64A458}" presName="txOne" presStyleLbl="node0" presStyleIdx="0" presStyleCnt="1" custLinFactY="-52561" custLinFactNeighborX="-23325" custLinFactNeighborY="-100000">
        <dgm:presLayoutVars>
          <dgm:chPref val="3"/>
        </dgm:presLayoutVars>
      </dgm:prSet>
      <dgm:spPr/>
    </dgm:pt>
    <dgm:pt modelId="{D9232E01-6E0A-4EEB-8C58-33586FA64989}" type="pres">
      <dgm:prSet presAssocID="{4B23FD49-FCA8-491C-81E1-EB201D64A458}" presName="parTransOne" presStyleCnt="0"/>
      <dgm:spPr/>
    </dgm:pt>
    <dgm:pt modelId="{4F378A50-123A-4437-AAA3-B71568B3D48E}" type="pres">
      <dgm:prSet presAssocID="{4B23FD49-FCA8-491C-81E1-EB201D64A458}" presName="horzOne" presStyleCnt="0"/>
      <dgm:spPr/>
    </dgm:pt>
    <dgm:pt modelId="{353FAAF3-6A12-4112-A6DF-8BE753153756}" type="pres">
      <dgm:prSet presAssocID="{B7AC2378-1C6F-4FB1-82F3-F32794F3B745}" presName="vertTwo" presStyleCnt="0"/>
      <dgm:spPr/>
    </dgm:pt>
    <dgm:pt modelId="{18ADA529-20DA-48DA-8306-F1453DA6E588}" type="pres">
      <dgm:prSet presAssocID="{B7AC2378-1C6F-4FB1-82F3-F32794F3B745}" presName="txTwo" presStyleLbl="node2" presStyleIdx="0" presStyleCnt="2">
        <dgm:presLayoutVars>
          <dgm:chPref val="3"/>
        </dgm:presLayoutVars>
      </dgm:prSet>
      <dgm:spPr/>
    </dgm:pt>
    <dgm:pt modelId="{CCE5CE9E-AF39-471E-8F54-536B8C9ACB9D}" type="pres">
      <dgm:prSet presAssocID="{B7AC2378-1C6F-4FB1-82F3-F32794F3B745}" presName="horzTwo" presStyleCnt="0"/>
      <dgm:spPr/>
    </dgm:pt>
    <dgm:pt modelId="{5A71358F-C7F3-4CF9-BDFA-2EFEA1CFDDE4}" type="pres">
      <dgm:prSet presAssocID="{599BD272-5A5E-413A-B131-1730A442E056}" presName="sibSpaceTwo" presStyleCnt="0"/>
      <dgm:spPr/>
    </dgm:pt>
    <dgm:pt modelId="{B078ABD2-7A7E-41E7-A4E4-D790673F6A9F}" type="pres">
      <dgm:prSet presAssocID="{81204BBF-1095-4F31-A8BE-41B8C7C0DE0B}" presName="vertTwo" presStyleCnt="0"/>
      <dgm:spPr/>
    </dgm:pt>
    <dgm:pt modelId="{93C8B2A2-F137-4377-8AF7-3A9386BD46DE}" type="pres">
      <dgm:prSet presAssocID="{81204BBF-1095-4F31-A8BE-41B8C7C0DE0B}" presName="txTwo" presStyleLbl="node2" presStyleIdx="1" presStyleCnt="2">
        <dgm:presLayoutVars>
          <dgm:chPref val="3"/>
        </dgm:presLayoutVars>
      </dgm:prSet>
      <dgm:spPr/>
    </dgm:pt>
    <dgm:pt modelId="{B57C4EA9-4176-4654-B55A-CD82CC7FE0B1}" type="pres">
      <dgm:prSet presAssocID="{81204BBF-1095-4F31-A8BE-41B8C7C0DE0B}" presName="horzTwo" presStyleCnt="0"/>
      <dgm:spPr/>
    </dgm:pt>
  </dgm:ptLst>
  <dgm:cxnLst>
    <dgm:cxn modelId="{E20FAF05-5169-42D3-BEFC-A9348DF6911A}" type="presOf" srcId="{648DF3F7-FE0A-4BF0-88A8-3C3E3F0788A6}" destId="{4D7C17E5-46EA-4078-80B3-283C98C3B408}" srcOrd="0" destOrd="0" presId="urn:microsoft.com/office/officeart/2005/8/layout/hierarchy4"/>
    <dgm:cxn modelId="{3BF48B42-EB5A-419E-948C-BCC62C7E1268}" type="presOf" srcId="{4B23FD49-FCA8-491C-81E1-EB201D64A458}" destId="{E9648923-E6A0-442C-A2BC-39990D636B47}" srcOrd="0" destOrd="0" presId="urn:microsoft.com/office/officeart/2005/8/layout/hierarchy4"/>
    <dgm:cxn modelId="{7D683A48-93D4-4641-9DEB-7C096D98C2BA}" srcId="{4B23FD49-FCA8-491C-81E1-EB201D64A458}" destId="{B7AC2378-1C6F-4FB1-82F3-F32794F3B745}" srcOrd="0" destOrd="0" parTransId="{74AF5161-E8CF-4ACC-936F-1821451EA8F3}" sibTransId="{599BD272-5A5E-413A-B131-1730A442E056}"/>
    <dgm:cxn modelId="{08A82070-8E0C-4242-81CA-A52D03B0BD4D}" type="presOf" srcId="{B7AC2378-1C6F-4FB1-82F3-F32794F3B745}" destId="{18ADA529-20DA-48DA-8306-F1453DA6E588}" srcOrd="0" destOrd="0" presId="urn:microsoft.com/office/officeart/2005/8/layout/hierarchy4"/>
    <dgm:cxn modelId="{9842C494-0804-414A-8B6A-2EF53B153292}" srcId="{648DF3F7-FE0A-4BF0-88A8-3C3E3F0788A6}" destId="{4B23FD49-FCA8-491C-81E1-EB201D64A458}" srcOrd="0" destOrd="0" parTransId="{52B062A9-F640-4967-BF78-10350FBC854B}" sibTransId="{BEEC951B-E2D7-4F21-9647-74D164527BB7}"/>
    <dgm:cxn modelId="{B7587EE3-111F-45E0-8914-FEF82163DA5C}" type="presOf" srcId="{81204BBF-1095-4F31-A8BE-41B8C7C0DE0B}" destId="{93C8B2A2-F137-4377-8AF7-3A9386BD46DE}" srcOrd="0" destOrd="0" presId="urn:microsoft.com/office/officeart/2005/8/layout/hierarchy4"/>
    <dgm:cxn modelId="{051F1EFA-6F69-490A-AE5F-6F0E48F98364}" srcId="{4B23FD49-FCA8-491C-81E1-EB201D64A458}" destId="{81204BBF-1095-4F31-A8BE-41B8C7C0DE0B}" srcOrd="1" destOrd="0" parTransId="{3C178CFD-36B3-4080-AECC-98C4F3E91499}" sibTransId="{26FA4A11-FB84-4F49-A742-90FAED347E77}"/>
    <dgm:cxn modelId="{EB063BE9-55AF-4F40-AB4E-F6597D7A162A}" type="presParOf" srcId="{4D7C17E5-46EA-4078-80B3-283C98C3B408}" destId="{605BC916-B678-406A-BC4C-859128B8D6C1}" srcOrd="0" destOrd="0" presId="urn:microsoft.com/office/officeart/2005/8/layout/hierarchy4"/>
    <dgm:cxn modelId="{0DA40D0C-0C87-4298-BD35-3C0E646D3EE6}" type="presParOf" srcId="{605BC916-B678-406A-BC4C-859128B8D6C1}" destId="{E9648923-E6A0-442C-A2BC-39990D636B47}" srcOrd="0" destOrd="0" presId="urn:microsoft.com/office/officeart/2005/8/layout/hierarchy4"/>
    <dgm:cxn modelId="{B0EEBFA0-565F-437E-A58F-9F856D4BB2CE}" type="presParOf" srcId="{605BC916-B678-406A-BC4C-859128B8D6C1}" destId="{D9232E01-6E0A-4EEB-8C58-33586FA64989}" srcOrd="1" destOrd="0" presId="urn:microsoft.com/office/officeart/2005/8/layout/hierarchy4"/>
    <dgm:cxn modelId="{0BE2B0B0-9574-4D22-B215-0FC130DEA439}" type="presParOf" srcId="{605BC916-B678-406A-BC4C-859128B8D6C1}" destId="{4F378A50-123A-4437-AAA3-B71568B3D48E}" srcOrd="2" destOrd="0" presId="urn:microsoft.com/office/officeart/2005/8/layout/hierarchy4"/>
    <dgm:cxn modelId="{4B37ED1F-BF59-402E-86A1-FA09FEBCECBE}" type="presParOf" srcId="{4F378A50-123A-4437-AAA3-B71568B3D48E}" destId="{353FAAF3-6A12-4112-A6DF-8BE753153756}" srcOrd="0" destOrd="0" presId="urn:microsoft.com/office/officeart/2005/8/layout/hierarchy4"/>
    <dgm:cxn modelId="{949F58B5-B599-42A5-AF95-7D6B83D6CE09}" type="presParOf" srcId="{353FAAF3-6A12-4112-A6DF-8BE753153756}" destId="{18ADA529-20DA-48DA-8306-F1453DA6E588}" srcOrd="0" destOrd="0" presId="urn:microsoft.com/office/officeart/2005/8/layout/hierarchy4"/>
    <dgm:cxn modelId="{395267AC-6DF8-4971-A6B5-4B6EB11C556E}" type="presParOf" srcId="{353FAAF3-6A12-4112-A6DF-8BE753153756}" destId="{CCE5CE9E-AF39-471E-8F54-536B8C9ACB9D}" srcOrd="1" destOrd="0" presId="urn:microsoft.com/office/officeart/2005/8/layout/hierarchy4"/>
    <dgm:cxn modelId="{E3D3762C-B899-4269-9808-07194130B671}" type="presParOf" srcId="{4F378A50-123A-4437-AAA3-B71568B3D48E}" destId="{5A71358F-C7F3-4CF9-BDFA-2EFEA1CFDDE4}" srcOrd="1" destOrd="0" presId="urn:microsoft.com/office/officeart/2005/8/layout/hierarchy4"/>
    <dgm:cxn modelId="{B1D91DDB-8ABB-4C97-8A1C-B87DA4E88693}" type="presParOf" srcId="{4F378A50-123A-4437-AAA3-B71568B3D48E}" destId="{B078ABD2-7A7E-41E7-A4E4-D790673F6A9F}" srcOrd="2" destOrd="0" presId="urn:microsoft.com/office/officeart/2005/8/layout/hierarchy4"/>
    <dgm:cxn modelId="{4A329EA7-D5D9-47F1-9BD7-24B4C7CB6775}" type="presParOf" srcId="{B078ABD2-7A7E-41E7-A4E4-D790673F6A9F}" destId="{93C8B2A2-F137-4377-8AF7-3A9386BD46DE}" srcOrd="0" destOrd="0" presId="urn:microsoft.com/office/officeart/2005/8/layout/hierarchy4"/>
    <dgm:cxn modelId="{83C243D3-AB79-47FE-B42C-86FA4C3E88B3}" type="presParOf" srcId="{B078ABD2-7A7E-41E7-A4E4-D790673F6A9F}" destId="{B57C4EA9-4176-4654-B55A-CD82CC7FE0B1}"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1456E6-0ACF-4F71-9AD2-4DEAC507FB4D}" type="doc">
      <dgm:prSet loTypeId="urn:microsoft.com/office/officeart/2005/8/layout/lProcess2" loCatId="list" qsTypeId="urn:microsoft.com/office/officeart/2005/8/quickstyle/simple2" qsCatId="simple" csTypeId="urn:microsoft.com/office/officeart/2005/8/colors/accent2_2" csCatId="accent2" phldr="1"/>
      <dgm:spPr/>
      <dgm:t>
        <a:bodyPr/>
        <a:lstStyle/>
        <a:p>
          <a:endParaRPr lang="es-CO"/>
        </a:p>
      </dgm:t>
    </dgm:pt>
    <dgm:pt modelId="{6A7F3223-C8D8-476D-89AC-D3FEE3368291}">
      <dgm:prSet phldrT="[Texto]" custT="1"/>
      <dgm:spPr/>
      <dgm:t>
        <a:bodyPr/>
        <a:lstStyle/>
        <a:p>
          <a:r>
            <a:rPr lang="en-US" sz="4000"/>
            <a:t>Instrucciones agregadas</a:t>
          </a:r>
          <a:endParaRPr lang="es-CO" sz="4000"/>
        </a:p>
      </dgm:t>
    </dgm:pt>
    <dgm:pt modelId="{4384254B-F9A1-4CD3-B2E9-174BFFAC2990}" type="parTrans" cxnId="{9266B66F-BD3A-442A-B515-23A3AF59FC0D}">
      <dgm:prSet/>
      <dgm:spPr/>
      <dgm:t>
        <a:bodyPr/>
        <a:lstStyle/>
        <a:p>
          <a:endParaRPr lang="es-CO"/>
        </a:p>
      </dgm:t>
    </dgm:pt>
    <dgm:pt modelId="{4F6E74B3-1F76-4462-BF6D-C85004B441E8}" type="sibTrans" cxnId="{9266B66F-BD3A-442A-B515-23A3AF59FC0D}">
      <dgm:prSet/>
      <dgm:spPr/>
      <dgm:t>
        <a:bodyPr/>
        <a:lstStyle/>
        <a:p>
          <a:endParaRPr lang="es-CO"/>
        </a:p>
      </dgm:t>
    </dgm:pt>
    <dgm:pt modelId="{B02BC0EC-F377-4192-8467-30B9AC94A327}">
      <dgm:prSet phldrT="[Texto]"/>
      <dgm:spPr/>
      <dgm:t>
        <a:bodyPr/>
        <a:lstStyle/>
        <a:p>
          <a:r>
            <a:rPr lang="es-ES" b="0" i="0"/>
            <a:t>FENCE </a:t>
          </a:r>
          <a:endParaRPr lang="es-CO" b="0"/>
        </a:p>
      </dgm:t>
    </dgm:pt>
    <dgm:pt modelId="{6F7AA647-D4C3-41F4-B79D-2B1187B58AD7}" type="parTrans" cxnId="{DE7EA6F1-EE93-486D-AF17-4398E95B85AD}">
      <dgm:prSet/>
      <dgm:spPr/>
      <dgm:t>
        <a:bodyPr/>
        <a:lstStyle/>
        <a:p>
          <a:endParaRPr lang="es-CO"/>
        </a:p>
      </dgm:t>
    </dgm:pt>
    <dgm:pt modelId="{0EE83AB2-EB99-4D82-AF09-94CFFC9B2C9A}" type="sibTrans" cxnId="{DE7EA6F1-EE93-486D-AF17-4398E95B85AD}">
      <dgm:prSet/>
      <dgm:spPr/>
      <dgm:t>
        <a:bodyPr/>
        <a:lstStyle/>
        <a:p>
          <a:endParaRPr lang="es-CO"/>
        </a:p>
      </dgm:t>
    </dgm:pt>
    <dgm:pt modelId="{58F9169F-457F-42E8-B28F-076DB9F2CA25}">
      <dgm:prSet/>
      <dgm:spPr/>
      <dgm:t>
        <a:bodyPr/>
        <a:lstStyle/>
        <a:p>
          <a:r>
            <a:rPr lang="es-ES" b="0" i="0"/>
            <a:t>FENCE.I </a:t>
          </a:r>
        </a:p>
      </dgm:t>
    </dgm:pt>
    <dgm:pt modelId="{B78439C6-6066-46F5-9857-468D45AB6EA5}" type="parTrans" cxnId="{799C1CCC-E83E-4AB6-B1FA-0C8BCC81A9DF}">
      <dgm:prSet/>
      <dgm:spPr/>
      <dgm:t>
        <a:bodyPr/>
        <a:lstStyle/>
        <a:p>
          <a:endParaRPr lang="es-CO"/>
        </a:p>
      </dgm:t>
    </dgm:pt>
    <dgm:pt modelId="{0DF8622F-0209-4E61-886A-8CBB6F6E4C14}" type="sibTrans" cxnId="{799C1CCC-E83E-4AB6-B1FA-0C8BCC81A9DF}">
      <dgm:prSet/>
      <dgm:spPr/>
      <dgm:t>
        <a:bodyPr/>
        <a:lstStyle/>
        <a:p>
          <a:endParaRPr lang="es-CO"/>
        </a:p>
      </dgm:t>
    </dgm:pt>
    <dgm:pt modelId="{0369C0DC-C94D-45C9-9C70-385D8AD3F3FD}">
      <dgm:prSet/>
      <dgm:spPr/>
      <dgm:t>
        <a:bodyPr/>
        <a:lstStyle/>
        <a:p>
          <a:r>
            <a:rPr lang="es-ES" b="0" i="0"/>
            <a:t>ECALL </a:t>
          </a:r>
        </a:p>
      </dgm:t>
    </dgm:pt>
    <dgm:pt modelId="{3455CFDA-99CB-43E3-AF47-90C83B4DF6F8}" type="parTrans" cxnId="{0AA8552F-44D5-4AD3-9C04-41C70693B9E1}">
      <dgm:prSet/>
      <dgm:spPr/>
      <dgm:t>
        <a:bodyPr/>
        <a:lstStyle/>
        <a:p>
          <a:endParaRPr lang="es-CO"/>
        </a:p>
      </dgm:t>
    </dgm:pt>
    <dgm:pt modelId="{67E74E1D-6BEC-4E84-89B9-D2F06FCB2132}" type="sibTrans" cxnId="{0AA8552F-44D5-4AD3-9C04-41C70693B9E1}">
      <dgm:prSet/>
      <dgm:spPr/>
      <dgm:t>
        <a:bodyPr/>
        <a:lstStyle/>
        <a:p>
          <a:endParaRPr lang="es-CO"/>
        </a:p>
      </dgm:t>
    </dgm:pt>
    <dgm:pt modelId="{F1649BD6-DE39-4C47-A9DF-0A554F5F7DA4}">
      <dgm:prSet/>
      <dgm:spPr/>
      <dgm:t>
        <a:bodyPr/>
        <a:lstStyle/>
        <a:p>
          <a:r>
            <a:rPr lang="es-ES" b="0" i="0"/>
            <a:t>EBREAK </a:t>
          </a:r>
        </a:p>
      </dgm:t>
    </dgm:pt>
    <dgm:pt modelId="{2EE6F739-A8F3-45DF-AE7E-C89FE36470E3}" type="parTrans" cxnId="{12BBD264-9556-4246-BE1E-B84A52334CA8}">
      <dgm:prSet/>
      <dgm:spPr/>
      <dgm:t>
        <a:bodyPr/>
        <a:lstStyle/>
        <a:p>
          <a:endParaRPr lang="es-CO"/>
        </a:p>
      </dgm:t>
    </dgm:pt>
    <dgm:pt modelId="{357D86B5-635E-41E4-AF65-94796A6BDB62}" type="sibTrans" cxnId="{12BBD264-9556-4246-BE1E-B84A52334CA8}">
      <dgm:prSet/>
      <dgm:spPr/>
      <dgm:t>
        <a:bodyPr/>
        <a:lstStyle/>
        <a:p>
          <a:endParaRPr lang="es-CO"/>
        </a:p>
      </dgm:t>
    </dgm:pt>
    <dgm:pt modelId="{6B999CC5-77F2-4F23-BC75-399011586BC5}">
      <dgm:prSet/>
      <dgm:spPr/>
      <dgm:t>
        <a:bodyPr/>
        <a:lstStyle/>
        <a:p>
          <a:r>
            <a:rPr lang="es-ES" b="0" i="0"/>
            <a:t>MULH </a:t>
          </a:r>
        </a:p>
      </dgm:t>
    </dgm:pt>
    <dgm:pt modelId="{95090521-1EDB-4F85-B734-11A61D5C2223}" type="parTrans" cxnId="{4C3CFB10-7F97-4147-968A-EE6380DCB334}">
      <dgm:prSet/>
      <dgm:spPr/>
      <dgm:t>
        <a:bodyPr/>
        <a:lstStyle/>
        <a:p>
          <a:endParaRPr lang="es-CO"/>
        </a:p>
      </dgm:t>
    </dgm:pt>
    <dgm:pt modelId="{9C8E135B-E155-41E0-9BFD-28AF847070D1}" type="sibTrans" cxnId="{4C3CFB10-7F97-4147-968A-EE6380DCB334}">
      <dgm:prSet/>
      <dgm:spPr/>
      <dgm:t>
        <a:bodyPr/>
        <a:lstStyle/>
        <a:p>
          <a:endParaRPr lang="es-CO"/>
        </a:p>
      </dgm:t>
    </dgm:pt>
    <dgm:pt modelId="{35959BE7-8F91-4E6D-9DAA-CBC25619EFD5}">
      <dgm:prSet/>
      <dgm:spPr/>
      <dgm:t>
        <a:bodyPr/>
        <a:lstStyle/>
        <a:p>
          <a:r>
            <a:rPr lang="es-ES" b="0" i="0"/>
            <a:t>MULHSU </a:t>
          </a:r>
        </a:p>
      </dgm:t>
    </dgm:pt>
    <dgm:pt modelId="{4DC5168D-3A34-4A38-B989-DE093AA496AD}" type="parTrans" cxnId="{E95A21F0-DE2E-4534-AF8F-2A6BA3CA1FC4}">
      <dgm:prSet/>
      <dgm:spPr/>
      <dgm:t>
        <a:bodyPr/>
        <a:lstStyle/>
        <a:p>
          <a:endParaRPr lang="es-CO"/>
        </a:p>
      </dgm:t>
    </dgm:pt>
    <dgm:pt modelId="{525833B7-00EA-40E0-90FC-AF4DE24CBCF2}" type="sibTrans" cxnId="{E95A21F0-DE2E-4534-AF8F-2A6BA3CA1FC4}">
      <dgm:prSet/>
      <dgm:spPr/>
      <dgm:t>
        <a:bodyPr/>
        <a:lstStyle/>
        <a:p>
          <a:endParaRPr lang="es-CO"/>
        </a:p>
      </dgm:t>
    </dgm:pt>
    <dgm:pt modelId="{91DFFD9A-7FCC-403C-AC5F-EC65825627CD}">
      <dgm:prSet/>
      <dgm:spPr/>
      <dgm:t>
        <a:bodyPr/>
        <a:lstStyle/>
        <a:p>
          <a:r>
            <a:rPr lang="es-ES" b="0" i="0"/>
            <a:t>MULHU </a:t>
          </a:r>
        </a:p>
      </dgm:t>
    </dgm:pt>
    <dgm:pt modelId="{B6E7D03C-C92B-4CEE-8D80-A097FB474E6E}" type="parTrans" cxnId="{67F61037-D801-4EDD-B23B-4106AE04882B}">
      <dgm:prSet/>
      <dgm:spPr/>
      <dgm:t>
        <a:bodyPr/>
        <a:lstStyle/>
        <a:p>
          <a:endParaRPr lang="es-CO"/>
        </a:p>
      </dgm:t>
    </dgm:pt>
    <dgm:pt modelId="{815D629D-8A44-4E2A-B973-9B3F97369981}" type="sibTrans" cxnId="{67F61037-D801-4EDD-B23B-4106AE04882B}">
      <dgm:prSet/>
      <dgm:spPr/>
      <dgm:t>
        <a:bodyPr/>
        <a:lstStyle/>
        <a:p>
          <a:endParaRPr lang="es-CO"/>
        </a:p>
      </dgm:t>
    </dgm:pt>
    <dgm:pt modelId="{B5973C1A-EBD1-44E0-98D9-DB0E48C8416E}">
      <dgm:prSet phldrT="[Texto]"/>
      <dgm:spPr/>
      <dgm:t>
        <a:bodyPr/>
        <a:lstStyle/>
        <a:p>
          <a:r>
            <a:rPr lang="es-ES" b="0" i="0"/>
            <a:t>MUL </a:t>
          </a:r>
          <a:endParaRPr lang="es-CO" b="0"/>
        </a:p>
      </dgm:t>
    </dgm:pt>
    <dgm:pt modelId="{700A40CB-0B15-468C-9183-40797ED6D490}" type="parTrans" cxnId="{6AF4980A-ED16-4F05-A758-8EBD11B4D9D0}">
      <dgm:prSet/>
      <dgm:spPr/>
    </dgm:pt>
    <dgm:pt modelId="{6FAC7F13-3014-4844-A8DA-9F7A600B1BD1}" type="sibTrans" cxnId="{6AF4980A-ED16-4F05-A758-8EBD11B4D9D0}">
      <dgm:prSet/>
      <dgm:spPr/>
    </dgm:pt>
    <dgm:pt modelId="{D6D224C0-40DB-4F84-AA04-F9AE254E580A}">
      <dgm:prSet/>
      <dgm:spPr/>
      <dgm:t>
        <a:bodyPr/>
        <a:lstStyle/>
        <a:p>
          <a:r>
            <a:rPr lang="es-ES" b="0" i="0"/>
            <a:t>SWSP </a:t>
          </a:r>
        </a:p>
      </dgm:t>
    </dgm:pt>
    <dgm:pt modelId="{BEA7E8C5-088F-47AE-AB9D-08DB46CCFF83}" type="parTrans" cxnId="{14F78AF9-4C13-4520-8D8B-3B4432A53B0F}">
      <dgm:prSet/>
      <dgm:spPr/>
      <dgm:t>
        <a:bodyPr/>
        <a:lstStyle/>
        <a:p>
          <a:endParaRPr lang="es-CO"/>
        </a:p>
      </dgm:t>
    </dgm:pt>
    <dgm:pt modelId="{8EA984A3-3ADE-4151-93AC-1B31058D0D8F}" type="sibTrans" cxnId="{14F78AF9-4C13-4520-8D8B-3B4432A53B0F}">
      <dgm:prSet/>
      <dgm:spPr/>
      <dgm:t>
        <a:bodyPr/>
        <a:lstStyle/>
        <a:p>
          <a:endParaRPr lang="es-CO"/>
        </a:p>
      </dgm:t>
    </dgm:pt>
    <dgm:pt modelId="{8E01D709-44C3-4965-B4B8-0B73021D5FD7}">
      <dgm:prSet/>
      <dgm:spPr/>
      <dgm:t>
        <a:bodyPr/>
        <a:lstStyle/>
        <a:p>
          <a:r>
            <a:rPr lang="es-ES" b="0" i="0"/>
            <a:t>LWSP </a:t>
          </a:r>
        </a:p>
      </dgm:t>
    </dgm:pt>
    <dgm:pt modelId="{5398F5C2-D008-4994-9921-BD192C090604}" type="sibTrans" cxnId="{C4B0E8E0-2971-47CD-902D-A0361AB7658B}">
      <dgm:prSet/>
      <dgm:spPr/>
      <dgm:t>
        <a:bodyPr/>
        <a:lstStyle/>
        <a:p>
          <a:endParaRPr lang="es-CO"/>
        </a:p>
      </dgm:t>
    </dgm:pt>
    <dgm:pt modelId="{5268E1B0-602F-408A-A67C-1B6F4E75C652}" type="parTrans" cxnId="{C4B0E8E0-2971-47CD-902D-A0361AB7658B}">
      <dgm:prSet/>
      <dgm:spPr/>
      <dgm:t>
        <a:bodyPr/>
        <a:lstStyle/>
        <a:p>
          <a:endParaRPr lang="es-CO"/>
        </a:p>
      </dgm:t>
    </dgm:pt>
    <dgm:pt modelId="{7058BA46-629A-4A34-A410-FA201C2CB3E5}">
      <dgm:prSet phldrT="[Texto]" custT="1"/>
      <dgm:spPr/>
      <dgm:t>
        <a:bodyPr/>
        <a:lstStyle/>
        <a:p>
          <a:r>
            <a:rPr lang="en-US" sz="4000" err="1"/>
            <a:t>Instrucciones</a:t>
          </a:r>
          <a:r>
            <a:rPr lang="en-US" sz="4000"/>
            <a:t> </a:t>
          </a:r>
          <a:r>
            <a:rPr lang="en-US" sz="4000" err="1"/>
            <a:t>descartadas</a:t>
          </a:r>
          <a:endParaRPr lang="es-CO" sz="4000"/>
        </a:p>
      </dgm:t>
    </dgm:pt>
    <dgm:pt modelId="{AAE4A2B7-1470-4146-8F73-011E02378E81}" type="sibTrans" cxnId="{F24A8628-60C2-4F20-A0F0-F8F0A07C15D1}">
      <dgm:prSet/>
      <dgm:spPr/>
      <dgm:t>
        <a:bodyPr/>
        <a:lstStyle/>
        <a:p>
          <a:endParaRPr lang="es-CO"/>
        </a:p>
      </dgm:t>
    </dgm:pt>
    <dgm:pt modelId="{F2CA1530-9FA9-4092-AB0C-C4F6D646201D}" type="parTrans" cxnId="{F24A8628-60C2-4F20-A0F0-F8F0A07C15D1}">
      <dgm:prSet/>
      <dgm:spPr/>
      <dgm:t>
        <a:bodyPr/>
        <a:lstStyle/>
        <a:p>
          <a:endParaRPr lang="es-CO"/>
        </a:p>
      </dgm:t>
    </dgm:pt>
    <dgm:pt modelId="{6503BDB1-92A0-40EE-BBE2-BB42C2931A44}" type="pres">
      <dgm:prSet presAssocID="{A81456E6-0ACF-4F71-9AD2-4DEAC507FB4D}" presName="theList" presStyleCnt="0">
        <dgm:presLayoutVars>
          <dgm:dir/>
          <dgm:animLvl val="lvl"/>
          <dgm:resizeHandles val="exact"/>
        </dgm:presLayoutVars>
      </dgm:prSet>
      <dgm:spPr/>
    </dgm:pt>
    <dgm:pt modelId="{F14F74F2-103D-487A-BCBC-BB5B2CB356EF}" type="pres">
      <dgm:prSet presAssocID="{6A7F3223-C8D8-476D-89AC-D3FEE3368291}" presName="compNode" presStyleCnt="0"/>
      <dgm:spPr/>
    </dgm:pt>
    <dgm:pt modelId="{A20EFF4F-91E0-42B5-9FFA-8149789E5433}" type="pres">
      <dgm:prSet presAssocID="{6A7F3223-C8D8-476D-89AC-D3FEE3368291}" presName="aNode" presStyleLbl="bgShp" presStyleIdx="0" presStyleCnt="2"/>
      <dgm:spPr/>
    </dgm:pt>
    <dgm:pt modelId="{BB257F27-0EB2-4BBB-A451-6BEB647F92F3}" type="pres">
      <dgm:prSet presAssocID="{6A7F3223-C8D8-476D-89AC-D3FEE3368291}" presName="textNode" presStyleLbl="bgShp" presStyleIdx="0" presStyleCnt="2"/>
      <dgm:spPr/>
    </dgm:pt>
    <dgm:pt modelId="{9E28B0D8-6776-4BDA-87EE-7F8B8988BC96}" type="pres">
      <dgm:prSet presAssocID="{6A7F3223-C8D8-476D-89AC-D3FEE3368291}" presName="compChildNode" presStyleCnt="0"/>
      <dgm:spPr/>
    </dgm:pt>
    <dgm:pt modelId="{937E9CF8-FEB2-4FEE-A739-3666E136725D}" type="pres">
      <dgm:prSet presAssocID="{6A7F3223-C8D8-476D-89AC-D3FEE3368291}" presName="theInnerList" presStyleCnt="0"/>
      <dgm:spPr/>
    </dgm:pt>
    <dgm:pt modelId="{B7EDAE35-7C60-4456-880F-B94B84B716A9}" type="pres">
      <dgm:prSet presAssocID="{B5973C1A-EBD1-44E0-98D9-DB0E48C8416E}" presName="childNode" presStyleLbl="node1" presStyleIdx="0" presStyleCnt="10">
        <dgm:presLayoutVars>
          <dgm:bulletEnabled val="1"/>
        </dgm:presLayoutVars>
      </dgm:prSet>
      <dgm:spPr/>
    </dgm:pt>
    <dgm:pt modelId="{EBBEB2D5-7B31-4027-9DA8-07977708786B}" type="pres">
      <dgm:prSet presAssocID="{B5973C1A-EBD1-44E0-98D9-DB0E48C8416E}" presName="aSpace2" presStyleCnt="0"/>
      <dgm:spPr/>
    </dgm:pt>
    <dgm:pt modelId="{ECB5DE58-0B78-43D7-88F0-581E181EE46F}" type="pres">
      <dgm:prSet presAssocID="{D6D224C0-40DB-4F84-AA04-F9AE254E580A}" presName="childNode" presStyleLbl="node1" presStyleIdx="1" presStyleCnt="10">
        <dgm:presLayoutVars>
          <dgm:bulletEnabled val="1"/>
        </dgm:presLayoutVars>
      </dgm:prSet>
      <dgm:spPr/>
    </dgm:pt>
    <dgm:pt modelId="{E75160DB-D506-498D-928D-3C8E31F139F1}" type="pres">
      <dgm:prSet presAssocID="{D6D224C0-40DB-4F84-AA04-F9AE254E580A}" presName="aSpace2" presStyleCnt="0"/>
      <dgm:spPr/>
    </dgm:pt>
    <dgm:pt modelId="{C0962D0A-5D96-4D24-BF13-DB16F2909B28}" type="pres">
      <dgm:prSet presAssocID="{8E01D709-44C3-4965-B4B8-0B73021D5FD7}" presName="childNode" presStyleLbl="node1" presStyleIdx="2" presStyleCnt="10">
        <dgm:presLayoutVars>
          <dgm:bulletEnabled val="1"/>
        </dgm:presLayoutVars>
      </dgm:prSet>
      <dgm:spPr/>
    </dgm:pt>
    <dgm:pt modelId="{5887BCF4-620C-4F58-A47A-432867542EC7}" type="pres">
      <dgm:prSet presAssocID="{6A7F3223-C8D8-476D-89AC-D3FEE3368291}" presName="aSpace" presStyleCnt="0"/>
      <dgm:spPr/>
    </dgm:pt>
    <dgm:pt modelId="{93FD2D72-9A08-4B2C-92FE-3846520E7CA3}" type="pres">
      <dgm:prSet presAssocID="{7058BA46-629A-4A34-A410-FA201C2CB3E5}" presName="compNode" presStyleCnt="0"/>
      <dgm:spPr/>
    </dgm:pt>
    <dgm:pt modelId="{E56A10B7-314D-41E8-9B51-F0E6F72425FA}" type="pres">
      <dgm:prSet presAssocID="{7058BA46-629A-4A34-A410-FA201C2CB3E5}" presName="aNode" presStyleLbl="bgShp" presStyleIdx="1" presStyleCnt="2"/>
      <dgm:spPr/>
    </dgm:pt>
    <dgm:pt modelId="{638875DB-F1DC-4110-AA4D-33035DFC03E1}" type="pres">
      <dgm:prSet presAssocID="{7058BA46-629A-4A34-A410-FA201C2CB3E5}" presName="textNode" presStyleLbl="bgShp" presStyleIdx="1" presStyleCnt="2"/>
      <dgm:spPr/>
    </dgm:pt>
    <dgm:pt modelId="{5639B0C9-DE30-43B5-9307-D71D0E430BF9}" type="pres">
      <dgm:prSet presAssocID="{7058BA46-629A-4A34-A410-FA201C2CB3E5}" presName="compChildNode" presStyleCnt="0"/>
      <dgm:spPr/>
    </dgm:pt>
    <dgm:pt modelId="{C34B1D15-B389-4B23-A605-733E5ED22E5D}" type="pres">
      <dgm:prSet presAssocID="{7058BA46-629A-4A34-A410-FA201C2CB3E5}" presName="theInnerList" presStyleCnt="0"/>
      <dgm:spPr/>
    </dgm:pt>
    <dgm:pt modelId="{E71C9C9C-D252-4B9F-873A-474B0742C73E}" type="pres">
      <dgm:prSet presAssocID="{B02BC0EC-F377-4192-8467-30B9AC94A327}" presName="childNode" presStyleLbl="node1" presStyleIdx="3" presStyleCnt="10">
        <dgm:presLayoutVars>
          <dgm:bulletEnabled val="1"/>
        </dgm:presLayoutVars>
      </dgm:prSet>
      <dgm:spPr/>
    </dgm:pt>
    <dgm:pt modelId="{FE50D181-39F1-4138-9401-3F425F65CE6F}" type="pres">
      <dgm:prSet presAssocID="{B02BC0EC-F377-4192-8467-30B9AC94A327}" presName="aSpace2" presStyleCnt="0"/>
      <dgm:spPr/>
    </dgm:pt>
    <dgm:pt modelId="{3CC08FA7-9D17-4992-9C5D-14E8A8B46BFF}" type="pres">
      <dgm:prSet presAssocID="{58F9169F-457F-42E8-B28F-076DB9F2CA25}" presName="childNode" presStyleLbl="node1" presStyleIdx="4" presStyleCnt="10">
        <dgm:presLayoutVars>
          <dgm:bulletEnabled val="1"/>
        </dgm:presLayoutVars>
      </dgm:prSet>
      <dgm:spPr/>
    </dgm:pt>
    <dgm:pt modelId="{07BA009C-7D24-4289-90AF-F72D73D3F866}" type="pres">
      <dgm:prSet presAssocID="{58F9169F-457F-42E8-B28F-076DB9F2CA25}" presName="aSpace2" presStyleCnt="0"/>
      <dgm:spPr/>
    </dgm:pt>
    <dgm:pt modelId="{294DD3B4-7DB8-4DE3-B56E-1A96424D0B0A}" type="pres">
      <dgm:prSet presAssocID="{0369C0DC-C94D-45C9-9C70-385D8AD3F3FD}" presName="childNode" presStyleLbl="node1" presStyleIdx="5" presStyleCnt="10">
        <dgm:presLayoutVars>
          <dgm:bulletEnabled val="1"/>
        </dgm:presLayoutVars>
      </dgm:prSet>
      <dgm:spPr/>
    </dgm:pt>
    <dgm:pt modelId="{472A6AC9-3A33-4FC6-8D8E-F7792B699FA7}" type="pres">
      <dgm:prSet presAssocID="{0369C0DC-C94D-45C9-9C70-385D8AD3F3FD}" presName="aSpace2" presStyleCnt="0"/>
      <dgm:spPr/>
    </dgm:pt>
    <dgm:pt modelId="{3D728119-D006-4B9F-AE4D-285C8DD438F9}" type="pres">
      <dgm:prSet presAssocID="{F1649BD6-DE39-4C47-A9DF-0A554F5F7DA4}" presName="childNode" presStyleLbl="node1" presStyleIdx="6" presStyleCnt="10">
        <dgm:presLayoutVars>
          <dgm:bulletEnabled val="1"/>
        </dgm:presLayoutVars>
      </dgm:prSet>
      <dgm:spPr/>
    </dgm:pt>
    <dgm:pt modelId="{708B168D-B3F8-4009-A4B4-AB9C961A3BC2}" type="pres">
      <dgm:prSet presAssocID="{F1649BD6-DE39-4C47-A9DF-0A554F5F7DA4}" presName="aSpace2" presStyleCnt="0"/>
      <dgm:spPr/>
    </dgm:pt>
    <dgm:pt modelId="{CE1AC441-A6EC-45B8-87C2-2272BE56E9E4}" type="pres">
      <dgm:prSet presAssocID="{6B999CC5-77F2-4F23-BC75-399011586BC5}" presName="childNode" presStyleLbl="node1" presStyleIdx="7" presStyleCnt="10">
        <dgm:presLayoutVars>
          <dgm:bulletEnabled val="1"/>
        </dgm:presLayoutVars>
      </dgm:prSet>
      <dgm:spPr/>
    </dgm:pt>
    <dgm:pt modelId="{60A724A5-F146-4E17-B909-7B6AECDEB422}" type="pres">
      <dgm:prSet presAssocID="{6B999CC5-77F2-4F23-BC75-399011586BC5}" presName="aSpace2" presStyleCnt="0"/>
      <dgm:spPr/>
    </dgm:pt>
    <dgm:pt modelId="{A23947AD-4AAF-4D98-81DE-9A4443B65453}" type="pres">
      <dgm:prSet presAssocID="{35959BE7-8F91-4E6D-9DAA-CBC25619EFD5}" presName="childNode" presStyleLbl="node1" presStyleIdx="8" presStyleCnt="10">
        <dgm:presLayoutVars>
          <dgm:bulletEnabled val="1"/>
        </dgm:presLayoutVars>
      </dgm:prSet>
      <dgm:spPr/>
    </dgm:pt>
    <dgm:pt modelId="{1ACD0EA4-E526-4DC9-A990-77F4400E8738}" type="pres">
      <dgm:prSet presAssocID="{35959BE7-8F91-4E6D-9DAA-CBC25619EFD5}" presName="aSpace2" presStyleCnt="0"/>
      <dgm:spPr/>
    </dgm:pt>
    <dgm:pt modelId="{E4B02AF6-1699-4518-986E-9ED2C666538D}" type="pres">
      <dgm:prSet presAssocID="{91DFFD9A-7FCC-403C-AC5F-EC65825627CD}" presName="childNode" presStyleLbl="node1" presStyleIdx="9" presStyleCnt="10">
        <dgm:presLayoutVars>
          <dgm:bulletEnabled val="1"/>
        </dgm:presLayoutVars>
      </dgm:prSet>
      <dgm:spPr/>
    </dgm:pt>
  </dgm:ptLst>
  <dgm:cxnLst>
    <dgm:cxn modelId="{6AF4980A-ED16-4F05-A758-8EBD11B4D9D0}" srcId="{6A7F3223-C8D8-476D-89AC-D3FEE3368291}" destId="{B5973C1A-EBD1-44E0-98D9-DB0E48C8416E}" srcOrd="0" destOrd="0" parTransId="{700A40CB-0B15-468C-9183-40797ED6D490}" sibTransId="{6FAC7F13-3014-4844-A8DA-9F7A600B1BD1}"/>
    <dgm:cxn modelId="{4C3CFB10-7F97-4147-968A-EE6380DCB334}" srcId="{7058BA46-629A-4A34-A410-FA201C2CB3E5}" destId="{6B999CC5-77F2-4F23-BC75-399011586BC5}" srcOrd="4" destOrd="0" parTransId="{95090521-1EDB-4F85-B734-11A61D5C2223}" sibTransId="{9C8E135B-E155-41E0-9BFD-28AF847070D1}"/>
    <dgm:cxn modelId="{CC4C2B14-083B-4C02-90C7-618B47649574}" type="presOf" srcId="{7058BA46-629A-4A34-A410-FA201C2CB3E5}" destId="{638875DB-F1DC-4110-AA4D-33035DFC03E1}" srcOrd="1" destOrd="0" presId="urn:microsoft.com/office/officeart/2005/8/layout/lProcess2"/>
    <dgm:cxn modelId="{F24A8628-60C2-4F20-A0F0-F8F0A07C15D1}" srcId="{A81456E6-0ACF-4F71-9AD2-4DEAC507FB4D}" destId="{7058BA46-629A-4A34-A410-FA201C2CB3E5}" srcOrd="1" destOrd="0" parTransId="{F2CA1530-9FA9-4092-AB0C-C4F6D646201D}" sibTransId="{AAE4A2B7-1470-4146-8F73-011E02378E81}"/>
    <dgm:cxn modelId="{0AA8552F-44D5-4AD3-9C04-41C70693B9E1}" srcId="{7058BA46-629A-4A34-A410-FA201C2CB3E5}" destId="{0369C0DC-C94D-45C9-9C70-385D8AD3F3FD}" srcOrd="2" destOrd="0" parTransId="{3455CFDA-99CB-43E3-AF47-90C83B4DF6F8}" sibTransId="{67E74E1D-6BEC-4E84-89B9-D2F06FCB2132}"/>
    <dgm:cxn modelId="{67F61037-D801-4EDD-B23B-4106AE04882B}" srcId="{7058BA46-629A-4A34-A410-FA201C2CB3E5}" destId="{91DFFD9A-7FCC-403C-AC5F-EC65825627CD}" srcOrd="6" destOrd="0" parTransId="{B6E7D03C-C92B-4CEE-8D80-A097FB474E6E}" sibTransId="{815D629D-8A44-4E2A-B973-9B3F97369981}"/>
    <dgm:cxn modelId="{99CA4938-156F-4DA2-A607-E015E237AEBE}" type="presOf" srcId="{6A7F3223-C8D8-476D-89AC-D3FEE3368291}" destId="{BB257F27-0EB2-4BBB-A451-6BEB647F92F3}" srcOrd="1" destOrd="0" presId="urn:microsoft.com/office/officeart/2005/8/layout/lProcess2"/>
    <dgm:cxn modelId="{1EA29B43-E490-4952-8651-AC3F5D8FC5FD}" type="presOf" srcId="{A81456E6-0ACF-4F71-9AD2-4DEAC507FB4D}" destId="{6503BDB1-92A0-40EE-BBE2-BB42C2931A44}" srcOrd="0" destOrd="0" presId="urn:microsoft.com/office/officeart/2005/8/layout/lProcess2"/>
    <dgm:cxn modelId="{12BBD264-9556-4246-BE1E-B84A52334CA8}" srcId="{7058BA46-629A-4A34-A410-FA201C2CB3E5}" destId="{F1649BD6-DE39-4C47-A9DF-0A554F5F7DA4}" srcOrd="3" destOrd="0" parTransId="{2EE6F739-A8F3-45DF-AE7E-C89FE36470E3}" sibTransId="{357D86B5-635E-41E4-AF65-94796A6BDB62}"/>
    <dgm:cxn modelId="{9266B66F-BD3A-442A-B515-23A3AF59FC0D}" srcId="{A81456E6-0ACF-4F71-9AD2-4DEAC507FB4D}" destId="{6A7F3223-C8D8-476D-89AC-D3FEE3368291}" srcOrd="0" destOrd="0" parTransId="{4384254B-F9A1-4CD3-B2E9-174BFFAC2990}" sibTransId="{4F6E74B3-1F76-4462-BF6D-C85004B441E8}"/>
    <dgm:cxn modelId="{FCAEA670-17DC-44D4-A1BD-81E89DFCC721}" type="presOf" srcId="{0369C0DC-C94D-45C9-9C70-385D8AD3F3FD}" destId="{294DD3B4-7DB8-4DE3-B56E-1A96424D0B0A}" srcOrd="0" destOrd="0" presId="urn:microsoft.com/office/officeart/2005/8/layout/lProcess2"/>
    <dgm:cxn modelId="{FEC3E47C-44C5-4DDF-94E4-4E739028A81C}" type="presOf" srcId="{B5973C1A-EBD1-44E0-98D9-DB0E48C8416E}" destId="{B7EDAE35-7C60-4456-880F-B94B84B716A9}" srcOrd="0" destOrd="0" presId="urn:microsoft.com/office/officeart/2005/8/layout/lProcess2"/>
    <dgm:cxn modelId="{AFF90B97-1EAC-42A7-ACC4-ED0623A2C3E9}" type="presOf" srcId="{B02BC0EC-F377-4192-8467-30B9AC94A327}" destId="{E71C9C9C-D252-4B9F-873A-474B0742C73E}" srcOrd="0" destOrd="0" presId="urn:microsoft.com/office/officeart/2005/8/layout/lProcess2"/>
    <dgm:cxn modelId="{687DAFB8-8143-4CA8-8C6B-C9BABFBB0624}" type="presOf" srcId="{F1649BD6-DE39-4C47-A9DF-0A554F5F7DA4}" destId="{3D728119-D006-4B9F-AE4D-285C8DD438F9}" srcOrd="0" destOrd="0" presId="urn:microsoft.com/office/officeart/2005/8/layout/lProcess2"/>
    <dgm:cxn modelId="{8266CFC0-AC84-414F-9445-2888D838F66C}" type="presOf" srcId="{D6D224C0-40DB-4F84-AA04-F9AE254E580A}" destId="{ECB5DE58-0B78-43D7-88F0-581E181EE46F}" srcOrd="0" destOrd="0" presId="urn:microsoft.com/office/officeart/2005/8/layout/lProcess2"/>
    <dgm:cxn modelId="{2D140FC9-13FF-4B17-9E34-2A5DA6A3E902}" type="presOf" srcId="{6B999CC5-77F2-4F23-BC75-399011586BC5}" destId="{CE1AC441-A6EC-45B8-87C2-2272BE56E9E4}" srcOrd="0" destOrd="0" presId="urn:microsoft.com/office/officeart/2005/8/layout/lProcess2"/>
    <dgm:cxn modelId="{799C1CCC-E83E-4AB6-B1FA-0C8BCC81A9DF}" srcId="{7058BA46-629A-4A34-A410-FA201C2CB3E5}" destId="{58F9169F-457F-42E8-B28F-076DB9F2CA25}" srcOrd="1" destOrd="0" parTransId="{B78439C6-6066-46F5-9857-468D45AB6EA5}" sibTransId="{0DF8622F-0209-4E61-886A-8CBB6F6E4C14}"/>
    <dgm:cxn modelId="{08B01ECE-587B-42F7-8B00-D3C70AF3BE9B}" type="presOf" srcId="{35959BE7-8F91-4E6D-9DAA-CBC25619EFD5}" destId="{A23947AD-4AAF-4D98-81DE-9A4443B65453}" srcOrd="0" destOrd="0" presId="urn:microsoft.com/office/officeart/2005/8/layout/lProcess2"/>
    <dgm:cxn modelId="{254233DE-E661-40D2-8DFF-B004292AC734}" type="presOf" srcId="{6A7F3223-C8D8-476D-89AC-D3FEE3368291}" destId="{A20EFF4F-91E0-42B5-9FFA-8149789E5433}" srcOrd="0" destOrd="0" presId="urn:microsoft.com/office/officeart/2005/8/layout/lProcess2"/>
    <dgm:cxn modelId="{E99515DF-EB20-4BE8-9750-8FCF3F03275F}" type="presOf" srcId="{91DFFD9A-7FCC-403C-AC5F-EC65825627CD}" destId="{E4B02AF6-1699-4518-986E-9ED2C666538D}" srcOrd="0" destOrd="0" presId="urn:microsoft.com/office/officeart/2005/8/layout/lProcess2"/>
    <dgm:cxn modelId="{C4B0E8E0-2971-47CD-902D-A0361AB7658B}" srcId="{6A7F3223-C8D8-476D-89AC-D3FEE3368291}" destId="{8E01D709-44C3-4965-B4B8-0B73021D5FD7}" srcOrd="2" destOrd="0" parTransId="{5268E1B0-602F-408A-A67C-1B6F4E75C652}" sibTransId="{5398F5C2-D008-4994-9921-BD192C090604}"/>
    <dgm:cxn modelId="{D63990E8-6CC2-44F2-B02F-9045F7A9D0D9}" type="presOf" srcId="{58F9169F-457F-42E8-B28F-076DB9F2CA25}" destId="{3CC08FA7-9D17-4992-9C5D-14E8A8B46BFF}" srcOrd="0" destOrd="0" presId="urn:microsoft.com/office/officeart/2005/8/layout/lProcess2"/>
    <dgm:cxn modelId="{E95A21F0-DE2E-4534-AF8F-2A6BA3CA1FC4}" srcId="{7058BA46-629A-4A34-A410-FA201C2CB3E5}" destId="{35959BE7-8F91-4E6D-9DAA-CBC25619EFD5}" srcOrd="5" destOrd="0" parTransId="{4DC5168D-3A34-4A38-B989-DE093AA496AD}" sibTransId="{525833B7-00EA-40E0-90FC-AF4DE24CBCF2}"/>
    <dgm:cxn modelId="{DE7EA6F1-EE93-486D-AF17-4398E95B85AD}" srcId="{7058BA46-629A-4A34-A410-FA201C2CB3E5}" destId="{B02BC0EC-F377-4192-8467-30B9AC94A327}" srcOrd="0" destOrd="0" parTransId="{6F7AA647-D4C3-41F4-B79D-2B1187B58AD7}" sibTransId="{0EE83AB2-EB99-4D82-AF09-94CFFC9B2C9A}"/>
    <dgm:cxn modelId="{79DE7AF2-F85D-49DA-B240-8C487FA802C8}" type="presOf" srcId="{7058BA46-629A-4A34-A410-FA201C2CB3E5}" destId="{E56A10B7-314D-41E8-9B51-F0E6F72425FA}" srcOrd="0" destOrd="0" presId="urn:microsoft.com/office/officeart/2005/8/layout/lProcess2"/>
    <dgm:cxn modelId="{14F78AF9-4C13-4520-8D8B-3B4432A53B0F}" srcId="{6A7F3223-C8D8-476D-89AC-D3FEE3368291}" destId="{D6D224C0-40DB-4F84-AA04-F9AE254E580A}" srcOrd="1" destOrd="0" parTransId="{BEA7E8C5-088F-47AE-AB9D-08DB46CCFF83}" sibTransId="{8EA984A3-3ADE-4151-93AC-1B31058D0D8F}"/>
    <dgm:cxn modelId="{00E207FF-09D6-477E-B9E0-EC4DD56EBD9C}" type="presOf" srcId="{8E01D709-44C3-4965-B4B8-0B73021D5FD7}" destId="{C0962D0A-5D96-4D24-BF13-DB16F2909B28}" srcOrd="0" destOrd="0" presId="urn:microsoft.com/office/officeart/2005/8/layout/lProcess2"/>
    <dgm:cxn modelId="{5B3BDD46-1B5C-4871-9DB0-AB8A2790DF5C}" type="presParOf" srcId="{6503BDB1-92A0-40EE-BBE2-BB42C2931A44}" destId="{F14F74F2-103D-487A-BCBC-BB5B2CB356EF}" srcOrd="0" destOrd="0" presId="urn:microsoft.com/office/officeart/2005/8/layout/lProcess2"/>
    <dgm:cxn modelId="{D85694D5-A6C8-4E31-B7CE-30060CA5351B}" type="presParOf" srcId="{F14F74F2-103D-487A-BCBC-BB5B2CB356EF}" destId="{A20EFF4F-91E0-42B5-9FFA-8149789E5433}" srcOrd="0" destOrd="0" presId="urn:microsoft.com/office/officeart/2005/8/layout/lProcess2"/>
    <dgm:cxn modelId="{36015753-C571-4002-84D3-45E924CAF934}" type="presParOf" srcId="{F14F74F2-103D-487A-BCBC-BB5B2CB356EF}" destId="{BB257F27-0EB2-4BBB-A451-6BEB647F92F3}" srcOrd="1" destOrd="0" presId="urn:microsoft.com/office/officeart/2005/8/layout/lProcess2"/>
    <dgm:cxn modelId="{3E755DB2-0E08-45E1-A082-809E7EBFCBFB}" type="presParOf" srcId="{F14F74F2-103D-487A-BCBC-BB5B2CB356EF}" destId="{9E28B0D8-6776-4BDA-87EE-7F8B8988BC96}" srcOrd="2" destOrd="0" presId="urn:microsoft.com/office/officeart/2005/8/layout/lProcess2"/>
    <dgm:cxn modelId="{67AA1175-514A-4767-8FB7-565F583D4A65}" type="presParOf" srcId="{9E28B0D8-6776-4BDA-87EE-7F8B8988BC96}" destId="{937E9CF8-FEB2-4FEE-A739-3666E136725D}" srcOrd="0" destOrd="0" presId="urn:microsoft.com/office/officeart/2005/8/layout/lProcess2"/>
    <dgm:cxn modelId="{28DBA4F9-3206-4311-86E7-99C28FBC0A0B}" type="presParOf" srcId="{937E9CF8-FEB2-4FEE-A739-3666E136725D}" destId="{B7EDAE35-7C60-4456-880F-B94B84B716A9}" srcOrd="0" destOrd="0" presId="urn:microsoft.com/office/officeart/2005/8/layout/lProcess2"/>
    <dgm:cxn modelId="{75483C6B-AE2E-4344-B57F-1E1DCE07983D}" type="presParOf" srcId="{937E9CF8-FEB2-4FEE-A739-3666E136725D}" destId="{EBBEB2D5-7B31-4027-9DA8-07977708786B}" srcOrd="1" destOrd="0" presId="urn:microsoft.com/office/officeart/2005/8/layout/lProcess2"/>
    <dgm:cxn modelId="{C0B97079-4829-4400-9D6A-3C5F6E14A26F}" type="presParOf" srcId="{937E9CF8-FEB2-4FEE-A739-3666E136725D}" destId="{ECB5DE58-0B78-43D7-88F0-581E181EE46F}" srcOrd="2" destOrd="0" presId="urn:microsoft.com/office/officeart/2005/8/layout/lProcess2"/>
    <dgm:cxn modelId="{14BB04A1-3C4C-4681-A62B-949473ABDA59}" type="presParOf" srcId="{937E9CF8-FEB2-4FEE-A739-3666E136725D}" destId="{E75160DB-D506-498D-928D-3C8E31F139F1}" srcOrd="3" destOrd="0" presId="urn:microsoft.com/office/officeart/2005/8/layout/lProcess2"/>
    <dgm:cxn modelId="{EB2EF70E-33E6-4BC3-B557-605B3BDC2DDE}" type="presParOf" srcId="{937E9CF8-FEB2-4FEE-A739-3666E136725D}" destId="{C0962D0A-5D96-4D24-BF13-DB16F2909B28}" srcOrd="4" destOrd="0" presId="urn:microsoft.com/office/officeart/2005/8/layout/lProcess2"/>
    <dgm:cxn modelId="{8763D001-D6F8-4A7E-AD0A-A7BDA231FDDA}" type="presParOf" srcId="{6503BDB1-92A0-40EE-BBE2-BB42C2931A44}" destId="{5887BCF4-620C-4F58-A47A-432867542EC7}" srcOrd="1" destOrd="0" presId="urn:microsoft.com/office/officeart/2005/8/layout/lProcess2"/>
    <dgm:cxn modelId="{58E8BEAE-3104-4914-9620-358569B2105B}" type="presParOf" srcId="{6503BDB1-92A0-40EE-BBE2-BB42C2931A44}" destId="{93FD2D72-9A08-4B2C-92FE-3846520E7CA3}" srcOrd="2" destOrd="0" presId="urn:microsoft.com/office/officeart/2005/8/layout/lProcess2"/>
    <dgm:cxn modelId="{503A120F-6885-4015-B7BE-AB504B181C27}" type="presParOf" srcId="{93FD2D72-9A08-4B2C-92FE-3846520E7CA3}" destId="{E56A10B7-314D-41E8-9B51-F0E6F72425FA}" srcOrd="0" destOrd="0" presId="urn:microsoft.com/office/officeart/2005/8/layout/lProcess2"/>
    <dgm:cxn modelId="{1BA27688-53FC-434D-86E5-28762FED6E7F}" type="presParOf" srcId="{93FD2D72-9A08-4B2C-92FE-3846520E7CA3}" destId="{638875DB-F1DC-4110-AA4D-33035DFC03E1}" srcOrd="1" destOrd="0" presId="urn:microsoft.com/office/officeart/2005/8/layout/lProcess2"/>
    <dgm:cxn modelId="{AC1719D7-F756-4CB0-A1C5-6155B377BB75}" type="presParOf" srcId="{93FD2D72-9A08-4B2C-92FE-3846520E7CA3}" destId="{5639B0C9-DE30-43B5-9307-D71D0E430BF9}" srcOrd="2" destOrd="0" presId="urn:microsoft.com/office/officeart/2005/8/layout/lProcess2"/>
    <dgm:cxn modelId="{6A8F8F84-F980-4C5C-9337-E7B14A733A51}" type="presParOf" srcId="{5639B0C9-DE30-43B5-9307-D71D0E430BF9}" destId="{C34B1D15-B389-4B23-A605-733E5ED22E5D}" srcOrd="0" destOrd="0" presId="urn:microsoft.com/office/officeart/2005/8/layout/lProcess2"/>
    <dgm:cxn modelId="{65215A09-6CFB-4EB7-84A5-8A916006BDFC}" type="presParOf" srcId="{C34B1D15-B389-4B23-A605-733E5ED22E5D}" destId="{E71C9C9C-D252-4B9F-873A-474B0742C73E}" srcOrd="0" destOrd="0" presId="urn:microsoft.com/office/officeart/2005/8/layout/lProcess2"/>
    <dgm:cxn modelId="{E48AAD01-F59B-4478-880B-863BEFFCA966}" type="presParOf" srcId="{C34B1D15-B389-4B23-A605-733E5ED22E5D}" destId="{FE50D181-39F1-4138-9401-3F425F65CE6F}" srcOrd="1" destOrd="0" presId="urn:microsoft.com/office/officeart/2005/8/layout/lProcess2"/>
    <dgm:cxn modelId="{DA1374F1-D29A-4787-A487-625AAD606F2F}" type="presParOf" srcId="{C34B1D15-B389-4B23-A605-733E5ED22E5D}" destId="{3CC08FA7-9D17-4992-9C5D-14E8A8B46BFF}" srcOrd="2" destOrd="0" presId="urn:microsoft.com/office/officeart/2005/8/layout/lProcess2"/>
    <dgm:cxn modelId="{75E8FB93-5E07-4AD8-8DD5-542107664388}" type="presParOf" srcId="{C34B1D15-B389-4B23-A605-733E5ED22E5D}" destId="{07BA009C-7D24-4289-90AF-F72D73D3F866}" srcOrd="3" destOrd="0" presId="urn:microsoft.com/office/officeart/2005/8/layout/lProcess2"/>
    <dgm:cxn modelId="{8AA37B38-187C-4FCE-AFD9-1C91A0E42C95}" type="presParOf" srcId="{C34B1D15-B389-4B23-A605-733E5ED22E5D}" destId="{294DD3B4-7DB8-4DE3-B56E-1A96424D0B0A}" srcOrd="4" destOrd="0" presId="urn:microsoft.com/office/officeart/2005/8/layout/lProcess2"/>
    <dgm:cxn modelId="{63475EED-C348-495F-A45C-532B23B81364}" type="presParOf" srcId="{C34B1D15-B389-4B23-A605-733E5ED22E5D}" destId="{472A6AC9-3A33-4FC6-8D8E-F7792B699FA7}" srcOrd="5" destOrd="0" presId="urn:microsoft.com/office/officeart/2005/8/layout/lProcess2"/>
    <dgm:cxn modelId="{77C6E0EC-0A40-4674-8E62-6C4C2FDF6BC3}" type="presParOf" srcId="{C34B1D15-B389-4B23-A605-733E5ED22E5D}" destId="{3D728119-D006-4B9F-AE4D-285C8DD438F9}" srcOrd="6" destOrd="0" presId="urn:microsoft.com/office/officeart/2005/8/layout/lProcess2"/>
    <dgm:cxn modelId="{C2DEEB26-AE1E-4E09-BBB9-2A0B175C95FD}" type="presParOf" srcId="{C34B1D15-B389-4B23-A605-733E5ED22E5D}" destId="{708B168D-B3F8-4009-A4B4-AB9C961A3BC2}" srcOrd="7" destOrd="0" presId="urn:microsoft.com/office/officeart/2005/8/layout/lProcess2"/>
    <dgm:cxn modelId="{1EE588E9-AE38-4288-9A2F-BE2378405405}" type="presParOf" srcId="{C34B1D15-B389-4B23-A605-733E5ED22E5D}" destId="{CE1AC441-A6EC-45B8-87C2-2272BE56E9E4}" srcOrd="8" destOrd="0" presId="urn:microsoft.com/office/officeart/2005/8/layout/lProcess2"/>
    <dgm:cxn modelId="{3EC15E15-673A-409B-BC79-E9AA39D52703}" type="presParOf" srcId="{C34B1D15-B389-4B23-A605-733E5ED22E5D}" destId="{60A724A5-F146-4E17-B909-7B6AECDEB422}" srcOrd="9" destOrd="0" presId="urn:microsoft.com/office/officeart/2005/8/layout/lProcess2"/>
    <dgm:cxn modelId="{7C90D6C9-9225-47CD-95CE-965CE734D078}" type="presParOf" srcId="{C34B1D15-B389-4B23-A605-733E5ED22E5D}" destId="{A23947AD-4AAF-4D98-81DE-9A4443B65453}" srcOrd="10" destOrd="0" presId="urn:microsoft.com/office/officeart/2005/8/layout/lProcess2"/>
    <dgm:cxn modelId="{022F3E4A-4081-4073-A297-10508E30ABDF}" type="presParOf" srcId="{C34B1D15-B389-4B23-A605-733E5ED22E5D}" destId="{1ACD0EA4-E526-4DC9-A990-77F4400E8738}" srcOrd="11" destOrd="0" presId="urn:microsoft.com/office/officeart/2005/8/layout/lProcess2"/>
    <dgm:cxn modelId="{76E57F66-767D-46FC-8D6B-514B605AA6FE}" type="presParOf" srcId="{C34B1D15-B389-4B23-A605-733E5ED22E5D}" destId="{E4B02AF6-1699-4518-986E-9ED2C666538D}" srcOrd="1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6264B7-4456-4D0E-B71D-82D7E06C5ED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E2A5B5A7-5851-4785-AA7B-63461CCC3F53}">
      <dgm:prSet phldrT="[Texto]"/>
      <dgm:spPr/>
      <dgm:t>
        <a:bodyPr/>
        <a:lstStyle/>
        <a:p>
          <a:r>
            <a:rPr lang="es-CO" i="1"/>
            <a:t>Shift</a:t>
          </a:r>
          <a:r>
            <a:rPr lang="es-CO"/>
            <a:t> lógico I</a:t>
          </a:r>
        </a:p>
      </dgm:t>
    </dgm:pt>
    <dgm:pt modelId="{CE43BCA6-C056-4E3D-A98A-C8A742F5650A}" type="parTrans" cxnId="{F165232A-1F6E-4A37-BF49-516A54C4AF1F}">
      <dgm:prSet/>
      <dgm:spPr/>
      <dgm:t>
        <a:bodyPr/>
        <a:lstStyle/>
        <a:p>
          <a:endParaRPr lang="es-CO"/>
        </a:p>
      </dgm:t>
    </dgm:pt>
    <dgm:pt modelId="{66F3DFA5-99C9-4AE8-B2F9-CC3DD69EA55A}" type="sibTrans" cxnId="{F165232A-1F6E-4A37-BF49-516A54C4AF1F}">
      <dgm:prSet/>
      <dgm:spPr/>
      <dgm:t>
        <a:bodyPr/>
        <a:lstStyle/>
        <a:p>
          <a:endParaRPr lang="es-CO"/>
        </a:p>
      </dgm:t>
    </dgm:pt>
    <dgm:pt modelId="{572395E5-FC14-4ED2-87FE-8D3D6EA748A9}">
      <dgm:prSet phldrT="[Texto]"/>
      <dgm:spPr/>
      <dgm:t>
        <a:bodyPr/>
        <a:lstStyle/>
        <a:p>
          <a:r>
            <a:rPr lang="es-CO"/>
            <a:t>Decodificador</a:t>
          </a:r>
        </a:p>
      </dgm:t>
    </dgm:pt>
    <dgm:pt modelId="{6C4BB0B9-6AEF-40E0-9338-981B92438C7B}" type="parTrans" cxnId="{DA12379E-5657-4892-909E-3396C849694A}">
      <dgm:prSet/>
      <dgm:spPr/>
      <dgm:t>
        <a:bodyPr/>
        <a:lstStyle/>
        <a:p>
          <a:endParaRPr lang="es-CO"/>
        </a:p>
      </dgm:t>
    </dgm:pt>
    <dgm:pt modelId="{EE728859-1DDE-4FDF-8B64-37E84649E014}" type="sibTrans" cxnId="{DA12379E-5657-4892-909E-3396C849694A}">
      <dgm:prSet/>
      <dgm:spPr/>
      <dgm:t>
        <a:bodyPr/>
        <a:lstStyle/>
        <a:p>
          <a:endParaRPr lang="es-CO"/>
        </a:p>
      </dgm:t>
    </dgm:pt>
    <dgm:pt modelId="{B770FA68-8271-4F54-99DB-52252A42380F}">
      <dgm:prSet phldrT="[Texto]"/>
      <dgm:spPr/>
      <dgm:t>
        <a:bodyPr/>
        <a:lstStyle/>
        <a:p>
          <a:r>
            <a:rPr lang="es-CO" i="1"/>
            <a:t>Shift</a:t>
          </a:r>
          <a:r>
            <a:rPr lang="es-CO"/>
            <a:t> Aritmético</a:t>
          </a:r>
        </a:p>
      </dgm:t>
    </dgm:pt>
    <dgm:pt modelId="{57D1DA7F-2A27-4F0B-8F6A-4F570FE4EBC4}" type="parTrans" cxnId="{BA7F68FA-2CC8-4A05-99DD-27480F11F219}">
      <dgm:prSet/>
      <dgm:spPr/>
      <dgm:t>
        <a:bodyPr/>
        <a:lstStyle/>
        <a:p>
          <a:endParaRPr lang="es-CO"/>
        </a:p>
      </dgm:t>
    </dgm:pt>
    <dgm:pt modelId="{10C3D901-A845-470A-BE7A-4C529347F90C}" type="sibTrans" cxnId="{BA7F68FA-2CC8-4A05-99DD-27480F11F219}">
      <dgm:prSet/>
      <dgm:spPr/>
      <dgm:t>
        <a:bodyPr/>
        <a:lstStyle/>
        <a:p>
          <a:endParaRPr lang="es-CO"/>
        </a:p>
      </dgm:t>
    </dgm:pt>
    <dgm:pt modelId="{78FAA126-8037-4A8A-80B8-7A4512E12902}">
      <dgm:prSet phldrT="[Texto]"/>
      <dgm:spPr/>
      <dgm:t>
        <a:bodyPr/>
        <a:lstStyle/>
        <a:p>
          <a:r>
            <a:rPr lang="es-CO"/>
            <a:t>Sumador</a:t>
          </a:r>
        </a:p>
      </dgm:t>
    </dgm:pt>
    <dgm:pt modelId="{B46B3A75-D4CC-44F4-AD60-334E6CEFFFC2}" type="parTrans" cxnId="{8EEB1318-407D-4A3B-8791-835F5BEBEE64}">
      <dgm:prSet/>
      <dgm:spPr/>
      <dgm:t>
        <a:bodyPr/>
        <a:lstStyle/>
        <a:p>
          <a:endParaRPr lang="es-CO"/>
        </a:p>
      </dgm:t>
    </dgm:pt>
    <dgm:pt modelId="{25DFEC90-2D53-4327-95F9-B9E01B9AF954}" type="sibTrans" cxnId="{8EEB1318-407D-4A3B-8791-835F5BEBEE64}">
      <dgm:prSet/>
      <dgm:spPr/>
      <dgm:t>
        <a:bodyPr/>
        <a:lstStyle/>
        <a:p>
          <a:endParaRPr lang="es-CO"/>
        </a:p>
      </dgm:t>
    </dgm:pt>
    <dgm:pt modelId="{829E8CD7-F3AB-4CB9-BB3D-A7530FA4BBE7}">
      <dgm:prSet phldrT="[Texto]"/>
      <dgm:spPr/>
      <dgm:t>
        <a:bodyPr/>
        <a:lstStyle/>
        <a:p>
          <a:r>
            <a:rPr lang="es-CO"/>
            <a:t>AND, OR y XOR</a:t>
          </a:r>
        </a:p>
      </dgm:t>
    </dgm:pt>
    <dgm:pt modelId="{BD20B5B5-05F9-4C6A-90F3-682AE87C1623}" type="parTrans" cxnId="{8EA63B3E-12B6-4C96-918E-39235B7651B0}">
      <dgm:prSet/>
      <dgm:spPr/>
      <dgm:t>
        <a:bodyPr/>
        <a:lstStyle/>
        <a:p>
          <a:endParaRPr lang="es-CO"/>
        </a:p>
      </dgm:t>
    </dgm:pt>
    <dgm:pt modelId="{9BB041AC-236D-4529-AA75-EEA70B3B94B6}" type="sibTrans" cxnId="{8EA63B3E-12B6-4C96-918E-39235B7651B0}">
      <dgm:prSet/>
      <dgm:spPr/>
      <dgm:t>
        <a:bodyPr/>
        <a:lstStyle/>
        <a:p>
          <a:endParaRPr lang="es-CO"/>
        </a:p>
      </dgm:t>
    </dgm:pt>
    <dgm:pt modelId="{EEE160D8-8B56-4A4B-A514-35325BE7FB26}">
      <dgm:prSet phldrT="[Texto]"/>
      <dgm:spPr/>
      <dgm:t>
        <a:bodyPr/>
        <a:lstStyle/>
        <a:p>
          <a:r>
            <a:rPr lang="es-CO"/>
            <a:t>Multiplicador</a:t>
          </a:r>
        </a:p>
      </dgm:t>
    </dgm:pt>
    <dgm:pt modelId="{8FBFEE28-7D32-4E71-8031-DE255849C60D}" type="parTrans" cxnId="{13C627DF-1EDF-4C86-81C2-05C549A42ACC}">
      <dgm:prSet/>
      <dgm:spPr/>
      <dgm:t>
        <a:bodyPr/>
        <a:lstStyle/>
        <a:p>
          <a:endParaRPr lang="es-CO"/>
        </a:p>
      </dgm:t>
    </dgm:pt>
    <dgm:pt modelId="{04AEAF81-EDBE-43A1-ACDC-4B24E42F7D27}" type="sibTrans" cxnId="{13C627DF-1EDF-4C86-81C2-05C549A42ACC}">
      <dgm:prSet/>
      <dgm:spPr/>
      <dgm:t>
        <a:bodyPr/>
        <a:lstStyle/>
        <a:p>
          <a:endParaRPr lang="es-CO"/>
        </a:p>
      </dgm:t>
    </dgm:pt>
    <dgm:pt modelId="{AD71573F-C8A2-4D6A-8BA9-ECBF76697F8A}">
      <dgm:prSet phldrT="[Texto]"/>
      <dgm:spPr/>
      <dgm:t>
        <a:bodyPr/>
        <a:lstStyle/>
        <a:p>
          <a:r>
            <a:rPr lang="es-CO" i="1"/>
            <a:t>Shift</a:t>
          </a:r>
          <a:r>
            <a:rPr lang="es-CO"/>
            <a:t> lógico D</a:t>
          </a:r>
        </a:p>
      </dgm:t>
    </dgm:pt>
    <dgm:pt modelId="{7ED6E4AB-1CDB-4BD4-836F-01F9E098EE39}" type="parTrans" cxnId="{8EC0229C-592A-4204-B31C-BDF6420C0A25}">
      <dgm:prSet/>
      <dgm:spPr/>
      <dgm:t>
        <a:bodyPr/>
        <a:lstStyle/>
        <a:p>
          <a:endParaRPr lang="es-CO"/>
        </a:p>
      </dgm:t>
    </dgm:pt>
    <dgm:pt modelId="{586892FD-9D42-4FBB-8366-8A088D6E567D}" type="sibTrans" cxnId="{8EC0229C-592A-4204-B31C-BDF6420C0A25}">
      <dgm:prSet/>
      <dgm:spPr/>
      <dgm:t>
        <a:bodyPr/>
        <a:lstStyle/>
        <a:p>
          <a:endParaRPr lang="es-CO"/>
        </a:p>
      </dgm:t>
    </dgm:pt>
    <dgm:pt modelId="{896C321E-DA04-4484-8CE9-A7E5316F2809}" type="pres">
      <dgm:prSet presAssocID="{406264B7-4456-4D0E-B71D-82D7E06C5ED5}" presName="diagram" presStyleCnt="0">
        <dgm:presLayoutVars>
          <dgm:dir/>
          <dgm:resizeHandles val="exact"/>
        </dgm:presLayoutVars>
      </dgm:prSet>
      <dgm:spPr/>
    </dgm:pt>
    <dgm:pt modelId="{BBABD0B2-A870-4C5D-A913-B3E26D7CF5D9}" type="pres">
      <dgm:prSet presAssocID="{E2A5B5A7-5851-4785-AA7B-63461CCC3F53}" presName="node" presStyleLbl="node1" presStyleIdx="0" presStyleCnt="7" custScaleX="40501" custScaleY="19823" custLinFactNeighborX="53611" custLinFactNeighborY="48854">
        <dgm:presLayoutVars>
          <dgm:bulletEnabled val="1"/>
        </dgm:presLayoutVars>
      </dgm:prSet>
      <dgm:spPr/>
    </dgm:pt>
    <dgm:pt modelId="{BFDCB389-E92D-4066-953C-ECA3323605D0}" type="pres">
      <dgm:prSet presAssocID="{66F3DFA5-99C9-4AE8-B2F9-CC3DD69EA55A}" presName="sibTrans" presStyleCnt="0"/>
      <dgm:spPr/>
    </dgm:pt>
    <dgm:pt modelId="{B384A271-CD2A-4D0E-8FA3-0878D076CE3A}" type="pres">
      <dgm:prSet presAssocID="{572395E5-FC14-4ED2-87FE-8D3D6EA748A9}" presName="node" presStyleLbl="node1" presStyleIdx="1" presStyleCnt="7" custScaleX="40501" custScaleY="19823" custLinFactNeighborX="-24614" custLinFactNeighborY="22206">
        <dgm:presLayoutVars>
          <dgm:bulletEnabled val="1"/>
        </dgm:presLayoutVars>
      </dgm:prSet>
      <dgm:spPr/>
    </dgm:pt>
    <dgm:pt modelId="{758F9347-E792-4092-BAFB-9B3301C9EDA9}" type="pres">
      <dgm:prSet presAssocID="{EE728859-1DDE-4FDF-8B64-37E84649E014}" presName="sibTrans" presStyleCnt="0"/>
      <dgm:spPr/>
    </dgm:pt>
    <dgm:pt modelId="{2676FFDC-3791-4F06-99BE-EDE1150A5AF0}" type="pres">
      <dgm:prSet presAssocID="{AD71573F-C8A2-4D6A-8BA9-ECBF76697F8A}" presName="node" presStyleLbl="node1" presStyleIdx="2" presStyleCnt="7" custScaleX="40501" custScaleY="19823" custLinFactNeighborX="2629" custLinFactNeighborY="37950">
        <dgm:presLayoutVars>
          <dgm:bulletEnabled val="1"/>
        </dgm:presLayoutVars>
      </dgm:prSet>
      <dgm:spPr/>
    </dgm:pt>
    <dgm:pt modelId="{26855A79-8D17-48E7-9AF3-723AFE320249}" type="pres">
      <dgm:prSet presAssocID="{586892FD-9D42-4FBB-8366-8A088D6E567D}" presName="sibTrans" presStyleCnt="0"/>
      <dgm:spPr/>
    </dgm:pt>
    <dgm:pt modelId="{212B8484-EF80-456C-90F6-34CDC535E0EB}" type="pres">
      <dgm:prSet presAssocID="{B770FA68-8271-4F54-99DB-52252A42380F}" presName="node" presStyleLbl="node1" presStyleIdx="3" presStyleCnt="7" custScaleX="40501" custScaleY="19823" custLinFactNeighborX="2914" custLinFactNeighborY="38027">
        <dgm:presLayoutVars>
          <dgm:bulletEnabled val="1"/>
        </dgm:presLayoutVars>
      </dgm:prSet>
      <dgm:spPr/>
    </dgm:pt>
    <dgm:pt modelId="{DC40001D-F66C-493C-A35D-38F89F3AD83F}" type="pres">
      <dgm:prSet presAssocID="{10C3D901-A845-470A-BE7A-4C529347F90C}" presName="sibTrans" presStyleCnt="0"/>
      <dgm:spPr/>
    </dgm:pt>
    <dgm:pt modelId="{1311A2DA-5967-488E-97A0-C614BF931685}" type="pres">
      <dgm:prSet presAssocID="{78FAA126-8037-4A8A-80B8-7A4512E12902}" presName="node" presStyleLbl="node1" presStyleIdx="4" presStyleCnt="7" custScaleX="40501" custScaleY="19823" custLinFactNeighborX="2418" custLinFactNeighborY="-24125">
        <dgm:presLayoutVars>
          <dgm:bulletEnabled val="1"/>
        </dgm:presLayoutVars>
      </dgm:prSet>
      <dgm:spPr/>
    </dgm:pt>
    <dgm:pt modelId="{B91EDB0E-2F19-49F1-A56B-9BA696F877B0}" type="pres">
      <dgm:prSet presAssocID="{25DFEC90-2D53-4327-95F9-B9E01B9AF954}" presName="sibTrans" presStyleCnt="0"/>
      <dgm:spPr/>
    </dgm:pt>
    <dgm:pt modelId="{CEAC7A64-A605-4D67-90B0-DDE554DB3699}" type="pres">
      <dgm:prSet presAssocID="{829E8CD7-F3AB-4CB9-BB3D-A7530FA4BBE7}" presName="node" presStyleLbl="node1" presStyleIdx="5" presStyleCnt="7" custScaleX="40501" custScaleY="19823" custLinFactNeighborX="2633" custLinFactNeighborY="28466">
        <dgm:presLayoutVars>
          <dgm:bulletEnabled val="1"/>
        </dgm:presLayoutVars>
      </dgm:prSet>
      <dgm:spPr/>
    </dgm:pt>
    <dgm:pt modelId="{457E232B-DBDE-4A3B-8D60-AB0427DBBF10}" type="pres">
      <dgm:prSet presAssocID="{9BB041AC-236D-4529-AA75-EEA70B3B94B6}" presName="sibTrans" presStyleCnt="0"/>
      <dgm:spPr/>
    </dgm:pt>
    <dgm:pt modelId="{9635BE8C-7150-45C3-B696-5E2C1555BCC8}" type="pres">
      <dgm:prSet presAssocID="{EEE160D8-8B56-4A4B-A514-35325BE7FB26}" presName="node" presStyleLbl="node1" presStyleIdx="6" presStyleCnt="7" custScaleX="40501" custScaleY="19823" custLinFactNeighborX="-22551" custLinFactNeighborY="-7669">
        <dgm:presLayoutVars>
          <dgm:bulletEnabled val="1"/>
        </dgm:presLayoutVars>
      </dgm:prSet>
      <dgm:spPr/>
    </dgm:pt>
  </dgm:ptLst>
  <dgm:cxnLst>
    <dgm:cxn modelId="{A1E48504-ACFB-4BEB-954A-08BCF9D909D6}" type="presOf" srcId="{78FAA126-8037-4A8A-80B8-7A4512E12902}" destId="{1311A2DA-5967-488E-97A0-C614BF931685}" srcOrd="0" destOrd="0" presId="urn:microsoft.com/office/officeart/2005/8/layout/default"/>
    <dgm:cxn modelId="{4D4ACE11-80A4-4BE2-9691-37D8AA0FDED9}" type="presOf" srcId="{406264B7-4456-4D0E-B71D-82D7E06C5ED5}" destId="{896C321E-DA04-4484-8CE9-A7E5316F2809}" srcOrd="0" destOrd="0" presId="urn:microsoft.com/office/officeart/2005/8/layout/default"/>
    <dgm:cxn modelId="{8EEB1318-407D-4A3B-8791-835F5BEBEE64}" srcId="{406264B7-4456-4D0E-B71D-82D7E06C5ED5}" destId="{78FAA126-8037-4A8A-80B8-7A4512E12902}" srcOrd="4" destOrd="0" parTransId="{B46B3A75-D4CC-44F4-AD60-334E6CEFFFC2}" sibTransId="{25DFEC90-2D53-4327-95F9-B9E01B9AF954}"/>
    <dgm:cxn modelId="{F165232A-1F6E-4A37-BF49-516A54C4AF1F}" srcId="{406264B7-4456-4D0E-B71D-82D7E06C5ED5}" destId="{E2A5B5A7-5851-4785-AA7B-63461CCC3F53}" srcOrd="0" destOrd="0" parTransId="{CE43BCA6-C056-4E3D-A98A-C8A742F5650A}" sibTransId="{66F3DFA5-99C9-4AE8-B2F9-CC3DD69EA55A}"/>
    <dgm:cxn modelId="{ABBE7730-D2E2-4D44-B034-2CCA3E017F7B}" type="presOf" srcId="{B770FA68-8271-4F54-99DB-52252A42380F}" destId="{212B8484-EF80-456C-90F6-34CDC535E0EB}" srcOrd="0" destOrd="0" presId="urn:microsoft.com/office/officeart/2005/8/layout/default"/>
    <dgm:cxn modelId="{8EA63B3E-12B6-4C96-918E-39235B7651B0}" srcId="{406264B7-4456-4D0E-B71D-82D7E06C5ED5}" destId="{829E8CD7-F3AB-4CB9-BB3D-A7530FA4BBE7}" srcOrd="5" destOrd="0" parTransId="{BD20B5B5-05F9-4C6A-90F3-682AE87C1623}" sibTransId="{9BB041AC-236D-4529-AA75-EEA70B3B94B6}"/>
    <dgm:cxn modelId="{2985305C-6223-4A62-ABD7-D7F127EEAD0A}" type="presOf" srcId="{E2A5B5A7-5851-4785-AA7B-63461CCC3F53}" destId="{BBABD0B2-A870-4C5D-A913-B3E26D7CF5D9}" srcOrd="0" destOrd="0" presId="urn:microsoft.com/office/officeart/2005/8/layout/default"/>
    <dgm:cxn modelId="{AA05C06A-B92F-4DFD-A4DD-45862D26A4C7}" type="presOf" srcId="{AD71573F-C8A2-4D6A-8BA9-ECBF76697F8A}" destId="{2676FFDC-3791-4F06-99BE-EDE1150A5AF0}" srcOrd="0" destOrd="0" presId="urn:microsoft.com/office/officeart/2005/8/layout/default"/>
    <dgm:cxn modelId="{8EC0229C-592A-4204-B31C-BDF6420C0A25}" srcId="{406264B7-4456-4D0E-B71D-82D7E06C5ED5}" destId="{AD71573F-C8A2-4D6A-8BA9-ECBF76697F8A}" srcOrd="2" destOrd="0" parTransId="{7ED6E4AB-1CDB-4BD4-836F-01F9E098EE39}" sibTransId="{586892FD-9D42-4FBB-8366-8A088D6E567D}"/>
    <dgm:cxn modelId="{DA12379E-5657-4892-909E-3396C849694A}" srcId="{406264B7-4456-4D0E-B71D-82D7E06C5ED5}" destId="{572395E5-FC14-4ED2-87FE-8D3D6EA748A9}" srcOrd="1" destOrd="0" parTransId="{6C4BB0B9-6AEF-40E0-9338-981B92438C7B}" sibTransId="{EE728859-1DDE-4FDF-8B64-37E84649E014}"/>
    <dgm:cxn modelId="{EF73A3B0-DB24-4960-8254-B10CC842D867}" type="presOf" srcId="{572395E5-FC14-4ED2-87FE-8D3D6EA748A9}" destId="{B384A271-CD2A-4D0E-8FA3-0878D076CE3A}" srcOrd="0" destOrd="0" presId="urn:microsoft.com/office/officeart/2005/8/layout/default"/>
    <dgm:cxn modelId="{97F52CCA-F560-439A-95C8-0A00A72975F7}" type="presOf" srcId="{829E8CD7-F3AB-4CB9-BB3D-A7530FA4BBE7}" destId="{CEAC7A64-A605-4D67-90B0-DDE554DB3699}" srcOrd="0" destOrd="0" presId="urn:microsoft.com/office/officeart/2005/8/layout/default"/>
    <dgm:cxn modelId="{B0A755CC-53DD-4241-BF3B-634C9568EFB1}" type="presOf" srcId="{EEE160D8-8B56-4A4B-A514-35325BE7FB26}" destId="{9635BE8C-7150-45C3-B696-5E2C1555BCC8}" srcOrd="0" destOrd="0" presId="urn:microsoft.com/office/officeart/2005/8/layout/default"/>
    <dgm:cxn modelId="{13C627DF-1EDF-4C86-81C2-05C549A42ACC}" srcId="{406264B7-4456-4D0E-B71D-82D7E06C5ED5}" destId="{EEE160D8-8B56-4A4B-A514-35325BE7FB26}" srcOrd="6" destOrd="0" parTransId="{8FBFEE28-7D32-4E71-8031-DE255849C60D}" sibTransId="{04AEAF81-EDBE-43A1-ACDC-4B24E42F7D27}"/>
    <dgm:cxn modelId="{BA7F68FA-2CC8-4A05-99DD-27480F11F219}" srcId="{406264B7-4456-4D0E-B71D-82D7E06C5ED5}" destId="{B770FA68-8271-4F54-99DB-52252A42380F}" srcOrd="3" destOrd="0" parTransId="{57D1DA7F-2A27-4F0B-8F6A-4F570FE4EBC4}" sibTransId="{10C3D901-A845-470A-BE7A-4C529347F90C}"/>
    <dgm:cxn modelId="{12997111-E113-41B2-AC94-F3BC8DCC41FE}" type="presParOf" srcId="{896C321E-DA04-4484-8CE9-A7E5316F2809}" destId="{BBABD0B2-A870-4C5D-A913-B3E26D7CF5D9}" srcOrd="0" destOrd="0" presId="urn:microsoft.com/office/officeart/2005/8/layout/default"/>
    <dgm:cxn modelId="{5F4D58C2-59CB-4E49-B1BA-10369EF6C717}" type="presParOf" srcId="{896C321E-DA04-4484-8CE9-A7E5316F2809}" destId="{BFDCB389-E92D-4066-953C-ECA3323605D0}" srcOrd="1" destOrd="0" presId="urn:microsoft.com/office/officeart/2005/8/layout/default"/>
    <dgm:cxn modelId="{7B2DAC6A-EA8C-40A4-AF88-6973D0C9C888}" type="presParOf" srcId="{896C321E-DA04-4484-8CE9-A7E5316F2809}" destId="{B384A271-CD2A-4D0E-8FA3-0878D076CE3A}" srcOrd="2" destOrd="0" presId="urn:microsoft.com/office/officeart/2005/8/layout/default"/>
    <dgm:cxn modelId="{348C8067-41CC-44E7-8B58-AD2423D25359}" type="presParOf" srcId="{896C321E-DA04-4484-8CE9-A7E5316F2809}" destId="{758F9347-E792-4092-BAFB-9B3301C9EDA9}" srcOrd="3" destOrd="0" presId="urn:microsoft.com/office/officeart/2005/8/layout/default"/>
    <dgm:cxn modelId="{73F45730-71BC-4D45-903A-7340E95FBE70}" type="presParOf" srcId="{896C321E-DA04-4484-8CE9-A7E5316F2809}" destId="{2676FFDC-3791-4F06-99BE-EDE1150A5AF0}" srcOrd="4" destOrd="0" presId="urn:microsoft.com/office/officeart/2005/8/layout/default"/>
    <dgm:cxn modelId="{02AB67EA-E61D-4513-B62B-8BA876921323}" type="presParOf" srcId="{896C321E-DA04-4484-8CE9-A7E5316F2809}" destId="{26855A79-8D17-48E7-9AF3-723AFE320249}" srcOrd="5" destOrd="0" presId="urn:microsoft.com/office/officeart/2005/8/layout/default"/>
    <dgm:cxn modelId="{7730066C-1BB4-4EF7-BA39-3622CCAD09E3}" type="presParOf" srcId="{896C321E-DA04-4484-8CE9-A7E5316F2809}" destId="{212B8484-EF80-456C-90F6-34CDC535E0EB}" srcOrd="6" destOrd="0" presId="urn:microsoft.com/office/officeart/2005/8/layout/default"/>
    <dgm:cxn modelId="{E3A23197-7D8F-46CA-BA3C-3F8AE464864D}" type="presParOf" srcId="{896C321E-DA04-4484-8CE9-A7E5316F2809}" destId="{DC40001D-F66C-493C-A35D-38F89F3AD83F}" srcOrd="7" destOrd="0" presId="urn:microsoft.com/office/officeart/2005/8/layout/default"/>
    <dgm:cxn modelId="{C25013ED-A93F-44F7-8C30-A08400895D36}" type="presParOf" srcId="{896C321E-DA04-4484-8CE9-A7E5316F2809}" destId="{1311A2DA-5967-488E-97A0-C614BF931685}" srcOrd="8" destOrd="0" presId="urn:microsoft.com/office/officeart/2005/8/layout/default"/>
    <dgm:cxn modelId="{4929C5E0-B25E-41DC-B24C-F1E9888E509B}" type="presParOf" srcId="{896C321E-DA04-4484-8CE9-A7E5316F2809}" destId="{B91EDB0E-2F19-49F1-A56B-9BA696F877B0}" srcOrd="9" destOrd="0" presId="urn:microsoft.com/office/officeart/2005/8/layout/default"/>
    <dgm:cxn modelId="{176663BC-AEC5-4178-AD1C-7F9BE3373553}" type="presParOf" srcId="{896C321E-DA04-4484-8CE9-A7E5316F2809}" destId="{CEAC7A64-A605-4D67-90B0-DDE554DB3699}" srcOrd="10" destOrd="0" presId="urn:microsoft.com/office/officeart/2005/8/layout/default"/>
    <dgm:cxn modelId="{C825FA70-A875-456D-823D-790792DD7A62}" type="presParOf" srcId="{896C321E-DA04-4484-8CE9-A7E5316F2809}" destId="{457E232B-DBDE-4A3B-8D60-AB0427DBBF10}" srcOrd="11" destOrd="0" presId="urn:microsoft.com/office/officeart/2005/8/layout/default"/>
    <dgm:cxn modelId="{5C561F4D-700C-4B51-A3E6-C74F228AC8CC}" type="presParOf" srcId="{896C321E-DA04-4484-8CE9-A7E5316F2809}" destId="{9635BE8C-7150-45C3-B696-5E2C1555BCC8}"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06264B7-4456-4D0E-B71D-82D7E06C5ED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E2A5B5A7-5851-4785-AA7B-63461CCC3F53}">
      <dgm:prSet phldrT="[Texto]"/>
      <dgm:spPr/>
      <dgm:t>
        <a:bodyPr/>
        <a:lstStyle/>
        <a:p>
          <a:r>
            <a:rPr lang="es-CO"/>
            <a:t>Shift lógico I</a:t>
          </a:r>
        </a:p>
      </dgm:t>
    </dgm:pt>
    <dgm:pt modelId="{CE43BCA6-C056-4E3D-A98A-C8A742F5650A}" type="parTrans" cxnId="{F165232A-1F6E-4A37-BF49-516A54C4AF1F}">
      <dgm:prSet/>
      <dgm:spPr/>
      <dgm:t>
        <a:bodyPr/>
        <a:lstStyle/>
        <a:p>
          <a:endParaRPr lang="es-CO"/>
        </a:p>
      </dgm:t>
    </dgm:pt>
    <dgm:pt modelId="{66F3DFA5-99C9-4AE8-B2F9-CC3DD69EA55A}" type="sibTrans" cxnId="{F165232A-1F6E-4A37-BF49-516A54C4AF1F}">
      <dgm:prSet/>
      <dgm:spPr/>
      <dgm:t>
        <a:bodyPr/>
        <a:lstStyle/>
        <a:p>
          <a:endParaRPr lang="es-CO"/>
        </a:p>
      </dgm:t>
    </dgm:pt>
    <dgm:pt modelId="{572395E5-FC14-4ED2-87FE-8D3D6EA748A9}">
      <dgm:prSet phldrT="[Texto]"/>
      <dgm:spPr/>
      <dgm:t>
        <a:bodyPr/>
        <a:lstStyle/>
        <a:p>
          <a:r>
            <a:rPr lang="es-CO"/>
            <a:t>Decodificador</a:t>
          </a:r>
        </a:p>
      </dgm:t>
    </dgm:pt>
    <dgm:pt modelId="{6C4BB0B9-6AEF-40E0-9338-981B92438C7B}" type="parTrans" cxnId="{DA12379E-5657-4892-909E-3396C849694A}">
      <dgm:prSet/>
      <dgm:spPr/>
      <dgm:t>
        <a:bodyPr/>
        <a:lstStyle/>
        <a:p>
          <a:endParaRPr lang="es-CO"/>
        </a:p>
      </dgm:t>
    </dgm:pt>
    <dgm:pt modelId="{EE728859-1DDE-4FDF-8B64-37E84649E014}" type="sibTrans" cxnId="{DA12379E-5657-4892-909E-3396C849694A}">
      <dgm:prSet/>
      <dgm:spPr/>
      <dgm:t>
        <a:bodyPr/>
        <a:lstStyle/>
        <a:p>
          <a:endParaRPr lang="es-CO"/>
        </a:p>
      </dgm:t>
    </dgm:pt>
    <dgm:pt modelId="{B770FA68-8271-4F54-99DB-52252A42380F}">
      <dgm:prSet phldrT="[Texto]"/>
      <dgm:spPr/>
      <dgm:t>
        <a:bodyPr/>
        <a:lstStyle/>
        <a:p>
          <a:r>
            <a:rPr lang="es-CO"/>
            <a:t>Shift Aritmético</a:t>
          </a:r>
        </a:p>
      </dgm:t>
    </dgm:pt>
    <dgm:pt modelId="{57D1DA7F-2A27-4F0B-8F6A-4F570FE4EBC4}" type="parTrans" cxnId="{BA7F68FA-2CC8-4A05-99DD-27480F11F219}">
      <dgm:prSet/>
      <dgm:spPr/>
      <dgm:t>
        <a:bodyPr/>
        <a:lstStyle/>
        <a:p>
          <a:endParaRPr lang="es-CO"/>
        </a:p>
      </dgm:t>
    </dgm:pt>
    <dgm:pt modelId="{10C3D901-A845-470A-BE7A-4C529347F90C}" type="sibTrans" cxnId="{BA7F68FA-2CC8-4A05-99DD-27480F11F219}">
      <dgm:prSet/>
      <dgm:spPr/>
      <dgm:t>
        <a:bodyPr/>
        <a:lstStyle/>
        <a:p>
          <a:endParaRPr lang="es-CO"/>
        </a:p>
      </dgm:t>
    </dgm:pt>
    <dgm:pt modelId="{78FAA126-8037-4A8A-80B8-7A4512E12902}">
      <dgm:prSet phldrT="[Texto]"/>
      <dgm:spPr>
        <a:solidFill>
          <a:srgbClr val="FFC000"/>
        </a:solidFill>
      </dgm:spPr>
      <dgm:t>
        <a:bodyPr/>
        <a:lstStyle/>
        <a:p>
          <a:r>
            <a:rPr lang="es-CO"/>
            <a:t>Sumador</a:t>
          </a:r>
        </a:p>
      </dgm:t>
    </dgm:pt>
    <dgm:pt modelId="{B46B3A75-D4CC-44F4-AD60-334E6CEFFFC2}" type="parTrans" cxnId="{8EEB1318-407D-4A3B-8791-835F5BEBEE64}">
      <dgm:prSet/>
      <dgm:spPr/>
      <dgm:t>
        <a:bodyPr/>
        <a:lstStyle/>
        <a:p>
          <a:endParaRPr lang="es-CO"/>
        </a:p>
      </dgm:t>
    </dgm:pt>
    <dgm:pt modelId="{25DFEC90-2D53-4327-95F9-B9E01B9AF954}" type="sibTrans" cxnId="{8EEB1318-407D-4A3B-8791-835F5BEBEE64}">
      <dgm:prSet/>
      <dgm:spPr/>
      <dgm:t>
        <a:bodyPr/>
        <a:lstStyle/>
        <a:p>
          <a:endParaRPr lang="es-CO"/>
        </a:p>
      </dgm:t>
    </dgm:pt>
    <dgm:pt modelId="{829E8CD7-F3AB-4CB9-BB3D-A7530FA4BBE7}">
      <dgm:prSet phldrT="[Texto]"/>
      <dgm:spPr/>
      <dgm:t>
        <a:bodyPr/>
        <a:lstStyle/>
        <a:p>
          <a:r>
            <a:rPr lang="es-CO"/>
            <a:t>AND, OR, NOT y XOR</a:t>
          </a:r>
        </a:p>
      </dgm:t>
    </dgm:pt>
    <dgm:pt modelId="{BD20B5B5-05F9-4C6A-90F3-682AE87C1623}" type="parTrans" cxnId="{8EA63B3E-12B6-4C96-918E-39235B7651B0}">
      <dgm:prSet/>
      <dgm:spPr/>
      <dgm:t>
        <a:bodyPr/>
        <a:lstStyle/>
        <a:p>
          <a:endParaRPr lang="es-CO"/>
        </a:p>
      </dgm:t>
    </dgm:pt>
    <dgm:pt modelId="{9BB041AC-236D-4529-AA75-EEA70B3B94B6}" type="sibTrans" cxnId="{8EA63B3E-12B6-4C96-918E-39235B7651B0}">
      <dgm:prSet/>
      <dgm:spPr/>
      <dgm:t>
        <a:bodyPr/>
        <a:lstStyle/>
        <a:p>
          <a:endParaRPr lang="es-CO"/>
        </a:p>
      </dgm:t>
    </dgm:pt>
    <dgm:pt modelId="{EEE160D8-8B56-4A4B-A514-35325BE7FB26}">
      <dgm:prSet phldrT="[Texto]"/>
      <dgm:spPr/>
      <dgm:t>
        <a:bodyPr/>
        <a:lstStyle/>
        <a:p>
          <a:r>
            <a:rPr lang="es-CO"/>
            <a:t>Multiplicador</a:t>
          </a:r>
        </a:p>
      </dgm:t>
    </dgm:pt>
    <dgm:pt modelId="{8FBFEE28-7D32-4E71-8031-DE255849C60D}" type="parTrans" cxnId="{13C627DF-1EDF-4C86-81C2-05C549A42ACC}">
      <dgm:prSet/>
      <dgm:spPr/>
      <dgm:t>
        <a:bodyPr/>
        <a:lstStyle/>
        <a:p>
          <a:endParaRPr lang="es-CO"/>
        </a:p>
      </dgm:t>
    </dgm:pt>
    <dgm:pt modelId="{04AEAF81-EDBE-43A1-ACDC-4B24E42F7D27}" type="sibTrans" cxnId="{13C627DF-1EDF-4C86-81C2-05C549A42ACC}">
      <dgm:prSet/>
      <dgm:spPr/>
      <dgm:t>
        <a:bodyPr/>
        <a:lstStyle/>
        <a:p>
          <a:endParaRPr lang="es-CO"/>
        </a:p>
      </dgm:t>
    </dgm:pt>
    <dgm:pt modelId="{AD71573F-C8A2-4D6A-8BA9-ECBF76697F8A}">
      <dgm:prSet phldrT="[Texto]"/>
      <dgm:spPr/>
      <dgm:t>
        <a:bodyPr/>
        <a:lstStyle/>
        <a:p>
          <a:r>
            <a:rPr lang="es-CO"/>
            <a:t>Shift lógico D</a:t>
          </a:r>
        </a:p>
      </dgm:t>
    </dgm:pt>
    <dgm:pt modelId="{7ED6E4AB-1CDB-4BD4-836F-01F9E098EE39}" type="parTrans" cxnId="{8EC0229C-592A-4204-B31C-BDF6420C0A25}">
      <dgm:prSet/>
      <dgm:spPr/>
      <dgm:t>
        <a:bodyPr/>
        <a:lstStyle/>
        <a:p>
          <a:endParaRPr lang="es-CO"/>
        </a:p>
      </dgm:t>
    </dgm:pt>
    <dgm:pt modelId="{586892FD-9D42-4FBB-8366-8A088D6E567D}" type="sibTrans" cxnId="{8EC0229C-592A-4204-B31C-BDF6420C0A25}">
      <dgm:prSet/>
      <dgm:spPr/>
      <dgm:t>
        <a:bodyPr/>
        <a:lstStyle/>
        <a:p>
          <a:endParaRPr lang="es-CO"/>
        </a:p>
      </dgm:t>
    </dgm:pt>
    <dgm:pt modelId="{896C321E-DA04-4484-8CE9-A7E5316F2809}" type="pres">
      <dgm:prSet presAssocID="{406264B7-4456-4D0E-B71D-82D7E06C5ED5}" presName="diagram" presStyleCnt="0">
        <dgm:presLayoutVars>
          <dgm:dir/>
          <dgm:resizeHandles val="exact"/>
        </dgm:presLayoutVars>
      </dgm:prSet>
      <dgm:spPr/>
    </dgm:pt>
    <dgm:pt modelId="{BBABD0B2-A870-4C5D-A913-B3E26D7CF5D9}" type="pres">
      <dgm:prSet presAssocID="{E2A5B5A7-5851-4785-AA7B-63461CCC3F53}" presName="node" presStyleLbl="node1" presStyleIdx="0" presStyleCnt="7" custScaleX="40501" custScaleY="19823" custLinFactNeighborX="53611" custLinFactNeighborY="48854">
        <dgm:presLayoutVars>
          <dgm:bulletEnabled val="1"/>
        </dgm:presLayoutVars>
      </dgm:prSet>
      <dgm:spPr/>
    </dgm:pt>
    <dgm:pt modelId="{BFDCB389-E92D-4066-953C-ECA3323605D0}" type="pres">
      <dgm:prSet presAssocID="{66F3DFA5-99C9-4AE8-B2F9-CC3DD69EA55A}" presName="sibTrans" presStyleCnt="0"/>
      <dgm:spPr/>
    </dgm:pt>
    <dgm:pt modelId="{B384A271-CD2A-4D0E-8FA3-0878D076CE3A}" type="pres">
      <dgm:prSet presAssocID="{572395E5-FC14-4ED2-87FE-8D3D6EA748A9}" presName="node" presStyleLbl="node1" presStyleIdx="1" presStyleCnt="7" custScaleX="40501" custScaleY="19823" custLinFactNeighborX="-24614" custLinFactNeighborY="22206">
        <dgm:presLayoutVars>
          <dgm:bulletEnabled val="1"/>
        </dgm:presLayoutVars>
      </dgm:prSet>
      <dgm:spPr/>
    </dgm:pt>
    <dgm:pt modelId="{758F9347-E792-4092-BAFB-9B3301C9EDA9}" type="pres">
      <dgm:prSet presAssocID="{EE728859-1DDE-4FDF-8B64-37E84649E014}" presName="sibTrans" presStyleCnt="0"/>
      <dgm:spPr/>
    </dgm:pt>
    <dgm:pt modelId="{2676FFDC-3791-4F06-99BE-EDE1150A5AF0}" type="pres">
      <dgm:prSet presAssocID="{AD71573F-C8A2-4D6A-8BA9-ECBF76697F8A}" presName="node" presStyleLbl="node1" presStyleIdx="2" presStyleCnt="7" custScaleX="40501" custScaleY="19823" custLinFactNeighborX="2629" custLinFactNeighborY="37950">
        <dgm:presLayoutVars>
          <dgm:bulletEnabled val="1"/>
        </dgm:presLayoutVars>
      </dgm:prSet>
      <dgm:spPr/>
    </dgm:pt>
    <dgm:pt modelId="{26855A79-8D17-48E7-9AF3-723AFE320249}" type="pres">
      <dgm:prSet presAssocID="{586892FD-9D42-4FBB-8366-8A088D6E567D}" presName="sibTrans" presStyleCnt="0"/>
      <dgm:spPr/>
    </dgm:pt>
    <dgm:pt modelId="{212B8484-EF80-456C-90F6-34CDC535E0EB}" type="pres">
      <dgm:prSet presAssocID="{B770FA68-8271-4F54-99DB-52252A42380F}" presName="node" presStyleLbl="node1" presStyleIdx="3" presStyleCnt="7" custScaleX="40501" custScaleY="19823" custLinFactNeighborX="2914" custLinFactNeighborY="38027">
        <dgm:presLayoutVars>
          <dgm:bulletEnabled val="1"/>
        </dgm:presLayoutVars>
      </dgm:prSet>
      <dgm:spPr/>
    </dgm:pt>
    <dgm:pt modelId="{DC40001D-F66C-493C-A35D-38F89F3AD83F}" type="pres">
      <dgm:prSet presAssocID="{10C3D901-A845-470A-BE7A-4C529347F90C}" presName="sibTrans" presStyleCnt="0"/>
      <dgm:spPr/>
    </dgm:pt>
    <dgm:pt modelId="{1311A2DA-5967-488E-97A0-C614BF931685}" type="pres">
      <dgm:prSet presAssocID="{78FAA126-8037-4A8A-80B8-7A4512E12902}" presName="node" presStyleLbl="node1" presStyleIdx="4" presStyleCnt="7" custScaleX="40501" custScaleY="19823" custLinFactNeighborX="2418" custLinFactNeighborY="-24125">
        <dgm:presLayoutVars>
          <dgm:bulletEnabled val="1"/>
        </dgm:presLayoutVars>
      </dgm:prSet>
      <dgm:spPr/>
    </dgm:pt>
    <dgm:pt modelId="{B91EDB0E-2F19-49F1-A56B-9BA696F877B0}" type="pres">
      <dgm:prSet presAssocID="{25DFEC90-2D53-4327-95F9-B9E01B9AF954}" presName="sibTrans" presStyleCnt="0"/>
      <dgm:spPr/>
    </dgm:pt>
    <dgm:pt modelId="{CEAC7A64-A605-4D67-90B0-DDE554DB3699}" type="pres">
      <dgm:prSet presAssocID="{829E8CD7-F3AB-4CB9-BB3D-A7530FA4BBE7}" presName="node" presStyleLbl="node1" presStyleIdx="5" presStyleCnt="7" custScaleX="40501" custScaleY="19823" custLinFactNeighborX="2633" custLinFactNeighborY="28466">
        <dgm:presLayoutVars>
          <dgm:bulletEnabled val="1"/>
        </dgm:presLayoutVars>
      </dgm:prSet>
      <dgm:spPr/>
    </dgm:pt>
    <dgm:pt modelId="{457E232B-DBDE-4A3B-8D60-AB0427DBBF10}" type="pres">
      <dgm:prSet presAssocID="{9BB041AC-236D-4529-AA75-EEA70B3B94B6}" presName="sibTrans" presStyleCnt="0"/>
      <dgm:spPr/>
    </dgm:pt>
    <dgm:pt modelId="{9635BE8C-7150-45C3-B696-5E2C1555BCC8}" type="pres">
      <dgm:prSet presAssocID="{EEE160D8-8B56-4A4B-A514-35325BE7FB26}" presName="node" presStyleLbl="node1" presStyleIdx="6" presStyleCnt="7" custScaleX="40501" custScaleY="19823" custLinFactNeighborX="-22551" custLinFactNeighborY="-7669">
        <dgm:presLayoutVars>
          <dgm:bulletEnabled val="1"/>
        </dgm:presLayoutVars>
      </dgm:prSet>
      <dgm:spPr/>
    </dgm:pt>
  </dgm:ptLst>
  <dgm:cxnLst>
    <dgm:cxn modelId="{A1E48504-ACFB-4BEB-954A-08BCF9D909D6}" type="presOf" srcId="{78FAA126-8037-4A8A-80B8-7A4512E12902}" destId="{1311A2DA-5967-488E-97A0-C614BF931685}" srcOrd="0" destOrd="0" presId="urn:microsoft.com/office/officeart/2005/8/layout/default"/>
    <dgm:cxn modelId="{4D4ACE11-80A4-4BE2-9691-37D8AA0FDED9}" type="presOf" srcId="{406264B7-4456-4D0E-B71D-82D7E06C5ED5}" destId="{896C321E-DA04-4484-8CE9-A7E5316F2809}" srcOrd="0" destOrd="0" presId="urn:microsoft.com/office/officeart/2005/8/layout/default"/>
    <dgm:cxn modelId="{8EEB1318-407D-4A3B-8791-835F5BEBEE64}" srcId="{406264B7-4456-4D0E-B71D-82D7E06C5ED5}" destId="{78FAA126-8037-4A8A-80B8-7A4512E12902}" srcOrd="4" destOrd="0" parTransId="{B46B3A75-D4CC-44F4-AD60-334E6CEFFFC2}" sibTransId="{25DFEC90-2D53-4327-95F9-B9E01B9AF954}"/>
    <dgm:cxn modelId="{F165232A-1F6E-4A37-BF49-516A54C4AF1F}" srcId="{406264B7-4456-4D0E-B71D-82D7E06C5ED5}" destId="{E2A5B5A7-5851-4785-AA7B-63461CCC3F53}" srcOrd="0" destOrd="0" parTransId="{CE43BCA6-C056-4E3D-A98A-C8A742F5650A}" sibTransId="{66F3DFA5-99C9-4AE8-B2F9-CC3DD69EA55A}"/>
    <dgm:cxn modelId="{ABBE7730-D2E2-4D44-B034-2CCA3E017F7B}" type="presOf" srcId="{B770FA68-8271-4F54-99DB-52252A42380F}" destId="{212B8484-EF80-456C-90F6-34CDC535E0EB}" srcOrd="0" destOrd="0" presId="urn:microsoft.com/office/officeart/2005/8/layout/default"/>
    <dgm:cxn modelId="{8EA63B3E-12B6-4C96-918E-39235B7651B0}" srcId="{406264B7-4456-4D0E-B71D-82D7E06C5ED5}" destId="{829E8CD7-F3AB-4CB9-BB3D-A7530FA4BBE7}" srcOrd="5" destOrd="0" parTransId="{BD20B5B5-05F9-4C6A-90F3-682AE87C1623}" sibTransId="{9BB041AC-236D-4529-AA75-EEA70B3B94B6}"/>
    <dgm:cxn modelId="{2985305C-6223-4A62-ABD7-D7F127EEAD0A}" type="presOf" srcId="{E2A5B5A7-5851-4785-AA7B-63461CCC3F53}" destId="{BBABD0B2-A870-4C5D-A913-B3E26D7CF5D9}" srcOrd="0" destOrd="0" presId="urn:microsoft.com/office/officeart/2005/8/layout/default"/>
    <dgm:cxn modelId="{AA05C06A-B92F-4DFD-A4DD-45862D26A4C7}" type="presOf" srcId="{AD71573F-C8A2-4D6A-8BA9-ECBF76697F8A}" destId="{2676FFDC-3791-4F06-99BE-EDE1150A5AF0}" srcOrd="0" destOrd="0" presId="urn:microsoft.com/office/officeart/2005/8/layout/default"/>
    <dgm:cxn modelId="{8EC0229C-592A-4204-B31C-BDF6420C0A25}" srcId="{406264B7-4456-4D0E-B71D-82D7E06C5ED5}" destId="{AD71573F-C8A2-4D6A-8BA9-ECBF76697F8A}" srcOrd="2" destOrd="0" parTransId="{7ED6E4AB-1CDB-4BD4-836F-01F9E098EE39}" sibTransId="{586892FD-9D42-4FBB-8366-8A088D6E567D}"/>
    <dgm:cxn modelId="{DA12379E-5657-4892-909E-3396C849694A}" srcId="{406264B7-4456-4D0E-B71D-82D7E06C5ED5}" destId="{572395E5-FC14-4ED2-87FE-8D3D6EA748A9}" srcOrd="1" destOrd="0" parTransId="{6C4BB0B9-6AEF-40E0-9338-981B92438C7B}" sibTransId="{EE728859-1DDE-4FDF-8B64-37E84649E014}"/>
    <dgm:cxn modelId="{EF73A3B0-DB24-4960-8254-B10CC842D867}" type="presOf" srcId="{572395E5-FC14-4ED2-87FE-8D3D6EA748A9}" destId="{B384A271-CD2A-4D0E-8FA3-0878D076CE3A}" srcOrd="0" destOrd="0" presId="urn:microsoft.com/office/officeart/2005/8/layout/default"/>
    <dgm:cxn modelId="{97F52CCA-F560-439A-95C8-0A00A72975F7}" type="presOf" srcId="{829E8CD7-F3AB-4CB9-BB3D-A7530FA4BBE7}" destId="{CEAC7A64-A605-4D67-90B0-DDE554DB3699}" srcOrd="0" destOrd="0" presId="urn:microsoft.com/office/officeart/2005/8/layout/default"/>
    <dgm:cxn modelId="{B0A755CC-53DD-4241-BF3B-634C9568EFB1}" type="presOf" srcId="{EEE160D8-8B56-4A4B-A514-35325BE7FB26}" destId="{9635BE8C-7150-45C3-B696-5E2C1555BCC8}" srcOrd="0" destOrd="0" presId="urn:microsoft.com/office/officeart/2005/8/layout/default"/>
    <dgm:cxn modelId="{13C627DF-1EDF-4C86-81C2-05C549A42ACC}" srcId="{406264B7-4456-4D0E-B71D-82D7E06C5ED5}" destId="{EEE160D8-8B56-4A4B-A514-35325BE7FB26}" srcOrd="6" destOrd="0" parTransId="{8FBFEE28-7D32-4E71-8031-DE255849C60D}" sibTransId="{04AEAF81-EDBE-43A1-ACDC-4B24E42F7D27}"/>
    <dgm:cxn modelId="{BA7F68FA-2CC8-4A05-99DD-27480F11F219}" srcId="{406264B7-4456-4D0E-B71D-82D7E06C5ED5}" destId="{B770FA68-8271-4F54-99DB-52252A42380F}" srcOrd="3" destOrd="0" parTransId="{57D1DA7F-2A27-4F0B-8F6A-4F570FE4EBC4}" sibTransId="{10C3D901-A845-470A-BE7A-4C529347F90C}"/>
    <dgm:cxn modelId="{12997111-E113-41B2-AC94-F3BC8DCC41FE}" type="presParOf" srcId="{896C321E-DA04-4484-8CE9-A7E5316F2809}" destId="{BBABD0B2-A870-4C5D-A913-B3E26D7CF5D9}" srcOrd="0" destOrd="0" presId="urn:microsoft.com/office/officeart/2005/8/layout/default"/>
    <dgm:cxn modelId="{5F4D58C2-59CB-4E49-B1BA-10369EF6C717}" type="presParOf" srcId="{896C321E-DA04-4484-8CE9-A7E5316F2809}" destId="{BFDCB389-E92D-4066-953C-ECA3323605D0}" srcOrd="1" destOrd="0" presId="urn:microsoft.com/office/officeart/2005/8/layout/default"/>
    <dgm:cxn modelId="{7B2DAC6A-EA8C-40A4-AF88-6973D0C9C888}" type="presParOf" srcId="{896C321E-DA04-4484-8CE9-A7E5316F2809}" destId="{B384A271-CD2A-4D0E-8FA3-0878D076CE3A}" srcOrd="2" destOrd="0" presId="urn:microsoft.com/office/officeart/2005/8/layout/default"/>
    <dgm:cxn modelId="{348C8067-41CC-44E7-8B58-AD2423D25359}" type="presParOf" srcId="{896C321E-DA04-4484-8CE9-A7E5316F2809}" destId="{758F9347-E792-4092-BAFB-9B3301C9EDA9}" srcOrd="3" destOrd="0" presId="urn:microsoft.com/office/officeart/2005/8/layout/default"/>
    <dgm:cxn modelId="{73F45730-71BC-4D45-903A-7340E95FBE70}" type="presParOf" srcId="{896C321E-DA04-4484-8CE9-A7E5316F2809}" destId="{2676FFDC-3791-4F06-99BE-EDE1150A5AF0}" srcOrd="4" destOrd="0" presId="urn:microsoft.com/office/officeart/2005/8/layout/default"/>
    <dgm:cxn modelId="{02AB67EA-E61D-4513-B62B-8BA876921323}" type="presParOf" srcId="{896C321E-DA04-4484-8CE9-A7E5316F2809}" destId="{26855A79-8D17-48E7-9AF3-723AFE320249}" srcOrd="5" destOrd="0" presId="urn:microsoft.com/office/officeart/2005/8/layout/default"/>
    <dgm:cxn modelId="{7730066C-1BB4-4EF7-BA39-3622CCAD09E3}" type="presParOf" srcId="{896C321E-DA04-4484-8CE9-A7E5316F2809}" destId="{212B8484-EF80-456C-90F6-34CDC535E0EB}" srcOrd="6" destOrd="0" presId="urn:microsoft.com/office/officeart/2005/8/layout/default"/>
    <dgm:cxn modelId="{E3A23197-7D8F-46CA-BA3C-3F8AE464864D}" type="presParOf" srcId="{896C321E-DA04-4484-8CE9-A7E5316F2809}" destId="{DC40001D-F66C-493C-A35D-38F89F3AD83F}" srcOrd="7" destOrd="0" presId="urn:microsoft.com/office/officeart/2005/8/layout/default"/>
    <dgm:cxn modelId="{C25013ED-A93F-44F7-8C30-A08400895D36}" type="presParOf" srcId="{896C321E-DA04-4484-8CE9-A7E5316F2809}" destId="{1311A2DA-5967-488E-97A0-C614BF931685}" srcOrd="8" destOrd="0" presId="urn:microsoft.com/office/officeart/2005/8/layout/default"/>
    <dgm:cxn modelId="{4929C5E0-B25E-41DC-B24C-F1E9888E509B}" type="presParOf" srcId="{896C321E-DA04-4484-8CE9-A7E5316F2809}" destId="{B91EDB0E-2F19-49F1-A56B-9BA696F877B0}" srcOrd="9" destOrd="0" presId="urn:microsoft.com/office/officeart/2005/8/layout/default"/>
    <dgm:cxn modelId="{176663BC-AEC5-4178-AD1C-7F9BE3373553}" type="presParOf" srcId="{896C321E-DA04-4484-8CE9-A7E5316F2809}" destId="{CEAC7A64-A605-4D67-90B0-DDE554DB3699}" srcOrd="10" destOrd="0" presId="urn:microsoft.com/office/officeart/2005/8/layout/default"/>
    <dgm:cxn modelId="{C825FA70-A875-456D-823D-790792DD7A62}" type="presParOf" srcId="{896C321E-DA04-4484-8CE9-A7E5316F2809}" destId="{457E232B-DBDE-4A3B-8D60-AB0427DBBF10}" srcOrd="11" destOrd="0" presId="urn:microsoft.com/office/officeart/2005/8/layout/default"/>
    <dgm:cxn modelId="{5C561F4D-700C-4B51-A3E6-C74F228AC8CC}" type="presParOf" srcId="{896C321E-DA04-4484-8CE9-A7E5316F2809}" destId="{9635BE8C-7150-45C3-B696-5E2C1555BCC8}"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6264B7-4456-4D0E-B71D-82D7E06C5ED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E2A5B5A7-5851-4785-AA7B-63461CCC3F53}">
      <dgm:prSet phldrT="[Texto]"/>
      <dgm:spPr/>
      <dgm:t>
        <a:bodyPr/>
        <a:lstStyle/>
        <a:p>
          <a:r>
            <a:rPr lang="es-CO"/>
            <a:t>Shift lógico I</a:t>
          </a:r>
        </a:p>
      </dgm:t>
    </dgm:pt>
    <dgm:pt modelId="{CE43BCA6-C056-4E3D-A98A-C8A742F5650A}" type="parTrans" cxnId="{F165232A-1F6E-4A37-BF49-516A54C4AF1F}">
      <dgm:prSet/>
      <dgm:spPr/>
      <dgm:t>
        <a:bodyPr/>
        <a:lstStyle/>
        <a:p>
          <a:endParaRPr lang="es-CO"/>
        </a:p>
      </dgm:t>
    </dgm:pt>
    <dgm:pt modelId="{66F3DFA5-99C9-4AE8-B2F9-CC3DD69EA55A}" type="sibTrans" cxnId="{F165232A-1F6E-4A37-BF49-516A54C4AF1F}">
      <dgm:prSet/>
      <dgm:spPr/>
      <dgm:t>
        <a:bodyPr/>
        <a:lstStyle/>
        <a:p>
          <a:endParaRPr lang="es-CO"/>
        </a:p>
      </dgm:t>
    </dgm:pt>
    <dgm:pt modelId="{572395E5-FC14-4ED2-87FE-8D3D6EA748A9}">
      <dgm:prSet phldrT="[Texto]"/>
      <dgm:spPr/>
      <dgm:t>
        <a:bodyPr/>
        <a:lstStyle/>
        <a:p>
          <a:r>
            <a:rPr lang="es-CO"/>
            <a:t>Decodificador</a:t>
          </a:r>
        </a:p>
      </dgm:t>
    </dgm:pt>
    <dgm:pt modelId="{6C4BB0B9-6AEF-40E0-9338-981B92438C7B}" type="parTrans" cxnId="{DA12379E-5657-4892-909E-3396C849694A}">
      <dgm:prSet/>
      <dgm:spPr/>
      <dgm:t>
        <a:bodyPr/>
        <a:lstStyle/>
        <a:p>
          <a:endParaRPr lang="es-CO"/>
        </a:p>
      </dgm:t>
    </dgm:pt>
    <dgm:pt modelId="{EE728859-1DDE-4FDF-8B64-37E84649E014}" type="sibTrans" cxnId="{DA12379E-5657-4892-909E-3396C849694A}">
      <dgm:prSet/>
      <dgm:spPr/>
      <dgm:t>
        <a:bodyPr/>
        <a:lstStyle/>
        <a:p>
          <a:endParaRPr lang="es-CO"/>
        </a:p>
      </dgm:t>
    </dgm:pt>
    <dgm:pt modelId="{B770FA68-8271-4F54-99DB-52252A42380F}">
      <dgm:prSet phldrT="[Texto]"/>
      <dgm:spPr/>
      <dgm:t>
        <a:bodyPr/>
        <a:lstStyle/>
        <a:p>
          <a:r>
            <a:rPr lang="es-CO"/>
            <a:t>Shift Aritmético</a:t>
          </a:r>
        </a:p>
      </dgm:t>
    </dgm:pt>
    <dgm:pt modelId="{57D1DA7F-2A27-4F0B-8F6A-4F570FE4EBC4}" type="parTrans" cxnId="{BA7F68FA-2CC8-4A05-99DD-27480F11F219}">
      <dgm:prSet/>
      <dgm:spPr/>
      <dgm:t>
        <a:bodyPr/>
        <a:lstStyle/>
        <a:p>
          <a:endParaRPr lang="es-CO"/>
        </a:p>
      </dgm:t>
    </dgm:pt>
    <dgm:pt modelId="{10C3D901-A845-470A-BE7A-4C529347F90C}" type="sibTrans" cxnId="{BA7F68FA-2CC8-4A05-99DD-27480F11F219}">
      <dgm:prSet/>
      <dgm:spPr/>
      <dgm:t>
        <a:bodyPr/>
        <a:lstStyle/>
        <a:p>
          <a:endParaRPr lang="es-CO"/>
        </a:p>
      </dgm:t>
    </dgm:pt>
    <dgm:pt modelId="{78FAA126-8037-4A8A-80B8-7A4512E12902}">
      <dgm:prSet phldrT="[Texto]"/>
      <dgm:spPr/>
      <dgm:t>
        <a:bodyPr/>
        <a:lstStyle/>
        <a:p>
          <a:r>
            <a:rPr lang="es-CO"/>
            <a:t>Sumador</a:t>
          </a:r>
        </a:p>
      </dgm:t>
    </dgm:pt>
    <dgm:pt modelId="{B46B3A75-D4CC-44F4-AD60-334E6CEFFFC2}" type="parTrans" cxnId="{8EEB1318-407D-4A3B-8791-835F5BEBEE64}">
      <dgm:prSet/>
      <dgm:spPr/>
      <dgm:t>
        <a:bodyPr/>
        <a:lstStyle/>
        <a:p>
          <a:endParaRPr lang="es-CO"/>
        </a:p>
      </dgm:t>
    </dgm:pt>
    <dgm:pt modelId="{25DFEC90-2D53-4327-95F9-B9E01B9AF954}" type="sibTrans" cxnId="{8EEB1318-407D-4A3B-8791-835F5BEBEE64}">
      <dgm:prSet/>
      <dgm:spPr/>
      <dgm:t>
        <a:bodyPr/>
        <a:lstStyle/>
        <a:p>
          <a:endParaRPr lang="es-CO"/>
        </a:p>
      </dgm:t>
    </dgm:pt>
    <dgm:pt modelId="{829E8CD7-F3AB-4CB9-BB3D-A7530FA4BBE7}">
      <dgm:prSet phldrT="[Texto]"/>
      <dgm:spPr/>
      <dgm:t>
        <a:bodyPr/>
        <a:lstStyle/>
        <a:p>
          <a:r>
            <a:rPr lang="es-CO"/>
            <a:t>AND, OR y XOR</a:t>
          </a:r>
        </a:p>
      </dgm:t>
    </dgm:pt>
    <dgm:pt modelId="{BD20B5B5-05F9-4C6A-90F3-682AE87C1623}" type="parTrans" cxnId="{8EA63B3E-12B6-4C96-918E-39235B7651B0}">
      <dgm:prSet/>
      <dgm:spPr/>
      <dgm:t>
        <a:bodyPr/>
        <a:lstStyle/>
        <a:p>
          <a:endParaRPr lang="es-CO"/>
        </a:p>
      </dgm:t>
    </dgm:pt>
    <dgm:pt modelId="{9BB041AC-236D-4529-AA75-EEA70B3B94B6}" type="sibTrans" cxnId="{8EA63B3E-12B6-4C96-918E-39235B7651B0}">
      <dgm:prSet/>
      <dgm:spPr/>
      <dgm:t>
        <a:bodyPr/>
        <a:lstStyle/>
        <a:p>
          <a:endParaRPr lang="es-CO"/>
        </a:p>
      </dgm:t>
    </dgm:pt>
    <dgm:pt modelId="{EEE160D8-8B56-4A4B-A514-35325BE7FB26}">
      <dgm:prSet phldrT="[Texto]"/>
      <dgm:spPr>
        <a:solidFill>
          <a:srgbClr val="FFC000"/>
        </a:solidFill>
      </dgm:spPr>
      <dgm:t>
        <a:bodyPr/>
        <a:lstStyle/>
        <a:p>
          <a:r>
            <a:rPr lang="es-CO"/>
            <a:t>Multiplicador</a:t>
          </a:r>
        </a:p>
      </dgm:t>
    </dgm:pt>
    <dgm:pt modelId="{8FBFEE28-7D32-4E71-8031-DE255849C60D}" type="parTrans" cxnId="{13C627DF-1EDF-4C86-81C2-05C549A42ACC}">
      <dgm:prSet/>
      <dgm:spPr/>
      <dgm:t>
        <a:bodyPr/>
        <a:lstStyle/>
        <a:p>
          <a:endParaRPr lang="es-CO"/>
        </a:p>
      </dgm:t>
    </dgm:pt>
    <dgm:pt modelId="{04AEAF81-EDBE-43A1-ACDC-4B24E42F7D27}" type="sibTrans" cxnId="{13C627DF-1EDF-4C86-81C2-05C549A42ACC}">
      <dgm:prSet/>
      <dgm:spPr/>
      <dgm:t>
        <a:bodyPr/>
        <a:lstStyle/>
        <a:p>
          <a:endParaRPr lang="es-CO"/>
        </a:p>
      </dgm:t>
    </dgm:pt>
    <dgm:pt modelId="{AD71573F-C8A2-4D6A-8BA9-ECBF76697F8A}">
      <dgm:prSet phldrT="[Texto]"/>
      <dgm:spPr/>
      <dgm:t>
        <a:bodyPr/>
        <a:lstStyle/>
        <a:p>
          <a:r>
            <a:rPr lang="es-CO"/>
            <a:t>Shift lógico D</a:t>
          </a:r>
        </a:p>
      </dgm:t>
    </dgm:pt>
    <dgm:pt modelId="{7ED6E4AB-1CDB-4BD4-836F-01F9E098EE39}" type="parTrans" cxnId="{8EC0229C-592A-4204-B31C-BDF6420C0A25}">
      <dgm:prSet/>
      <dgm:spPr/>
      <dgm:t>
        <a:bodyPr/>
        <a:lstStyle/>
        <a:p>
          <a:endParaRPr lang="es-CO"/>
        </a:p>
      </dgm:t>
    </dgm:pt>
    <dgm:pt modelId="{586892FD-9D42-4FBB-8366-8A088D6E567D}" type="sibTrans" cxnId="{8EC0229C-592A-4204-B31C-BDF6420C0A25}">
      <dgm:prSet/>
      <dgm:spPr/>
      <dgm:t>
        <a:bodyPr/>
        <a:lstStyle/>
        <a:p>
          <a:endParaRPr lang="es-CO"/>
        </a:p>
      </dgm:t>
    </dgm:pt>
    <dgm:pt modelId="{896C321E-DA04-4484-8CE9-A7E5316F2809}" type="pres">
      <dgm:prSet presAssocID="{406264B7-4456-4D0E-B71D-82D7E06C5ED5}" presName="diagram" presStyleCnt="0">
        <dgm:presLayoutVars>
          <dgm:dir/>
          <dgm:resizeHandles val="exact"/>
        </dgm:presLayoutVars>
      </dgm:prSet>
      <dgm:spPr/>
    </dgm:pt>
    <dgm:pt modelId="{BBABD0B2-A870-4C5D-A913-B3E26D7CF5D9}" type="pres">
      <dgm:prSet presAssocID="{E2A5B5A7-5851-4785-AA7B-63461CCC3F53}" presName="node" presStyleLbl="node1" presStyleIdx="0" presStyleCnt="7" custScaleX="40501" custScaleY="19823" custLinFactNeighborX="53611" custLinFactNeighborY="48854">
        <dgm:presLayoutVars>
          <dgm:bulletEnabled val="1"/>
        </dgm:presLayoutVars>
      </dgm:prSet>
      <dgm:spPr/>
    </dgm:pt>
    <dgm:pt modelId="{BFDCB389-E92D-4066-953C-ECA3323605D0}" type="pres">
      <dgm:prSet presAssocID="{66F3DFA5-99C9-4AE8-B2F9-CC3DD69EA55A}" presName="sibTrans" presStyleCnt="0"/>
      <dgm:spPr/>
    </dgm:pt>
    <dgm:pt modelId="{B384A271-CD2A-4D0E-8FA3-0878D076CE3A}" type="pres">
      <dgm:prSet presAssocID="{572395E5-FC14-4ED2-87FE-8D3D6EA748A9}" presName="node" presStyleLbl="node1" presStyleIdx="1" presStyleCnt="7" custScaleX="40501" custScaleY="19823" custLinFactNeighborX="-24614" custLinFactNeighborY="22206">
        <dgm:presLayoutVars>
          <dgm:bulletEnabled val="1"/>
        </dgm:presLayoutVars>
      </dgm:prSet>
      <dgm:spPr/>
    </dgm:pt>
    <dgm:pt modelId="{758F9347-E792-4092-BAFB-9B3301C9EDA9}" type="pres">
      <dgm:prSet presAssocID="{EE728859-1DDE-4FDF-8B64-37E84649E014}" presName="sibTrans" presStyleCnt="0"/>
      <dgm:spPr/>
    </dgm:pt>
    <dgm:pt modelId="{2676FFDC-3791-4F06-99BE-EDE1150A5AF0}" type="pres">
      <dgm:prSet presAssocID="{AD71573F-C8A2-4D6A-8BA9-ECBF76697F8A}" presName="node" presStyleLbl="node1" presStyleIdx="2" presStyleCnt="7" custScaleX="40501" custScaleY="19823" custLinFactNeighborX="2629" custLinFactNeighborY="37950">
        <dgm:presLayoutVars>
          <dgm:bulletEnabled val="1"/>
        </dgm:presLayoutVars>
      </dgm:prSet>
      <dgm:spPr/>
    </dgm:pt>
    <dgm:pt modelId="{26855A79-8D17-48E7-9AF3-723AFE320249}" type="pres">
      <dgm:prSet presAssocID="{586892FD-9D42-4FBB-8366-8A088D6E567D}" presName="sibTrans" presStyleCnt="0"/>
      <dgm:spPr/>
    </dgm:pt>
    <dgm:pt modelId="{212B8484-EF80-456C-90F6-34CDC535E0EB}" type="pres">
      <dgm:prSet presAssocID="{B770FA68-8271-4F54-99DB-52252A42380F}" presName="node" presStyleLbl="node1" presStyleIdx="3" presStyleCnt="7" custScaleX="40501" custScaleY="19823" custLinFactNeighborX="2914" custLinFactNeighborY="38027">
        <dgm:presLayoutVars>
          <dgm:bulletEnabled val="1"/>
        </dgm:presLayoutVars>
      </dgm:prSet>
      <dgm:spPr/>
    </dgm:pt>
    <dgm:pt modelId="{DC40001D-F66C-493C-A35D-38F89F3AD83F}" type="pres">
      <dgm:prSet presAssocID="{10C3D901-A845-470A-BE7A-4C529347F90C}" presName="sibTrans" presStyleCnt="0"/>
      <dgm:spPr/>
    </dgm:pt>
    <dgm:pt modelId="{1311A2DA-5967-488E-97A0-C614BF931685}" type="pres">
      <dgm:prSet presAssocID="{78FAA126-8037-4A8A-80B8-7A4512E12902}" presName="node" presStyleLbl="node1" presStyleIdx="4" presStyleCnt="7" custScaleX="40501" custScaleY="19823" custLinFactNeighborX="2418" custLinFactNeighborY="-24125">
        <dgm:presLayoutVars>
          <dgm:bulletEnabled val="1"/>
        </dgm:presLayoutVars>
      </dgm:prSet>
      <dgm:spPr/>
    </dgm:pt>
    <dgm:pt modelId="{B91EDB0E-2F19-49F1-A56B-9BA696F877B0}" type="pres">
      <dgm:prSet presAssocID="{25DFEC90-2D53-4327-95F9-B9E01B9AF954}" presName="sibTrans" presStyleCnt="0"/>
      <dgm:spPr/>
    </dgm:pt>
    <dgm:pt modelId="{CEAC7A64-A605-4D67-90B0-DDE554DB3699}" type="pres">
      <dgm:prSet presAssocID="{829E8CD7-F3AB-4CB9-BB3D-A7530FA4BBE7}" presName="node" presStyleLbl="node1" presStyleIdx="5" presStyleCnt="7" custScaleX="40501" custScaleY="19823" custLinFactNeighborX="2633" custLinFactNeighborY="28466">
        <dgm:presLayoutVars>
          <dgm:bulletEnabled val="1"/>
        </dgm:presLayoutVars>
      </dgm:prSet>
      <dgm:spPr/>
    </dgm:pt>
    <dgm:pt modelId="{457E232B-DBDE-4A3B-8D60-AB0427DBBF10}" type="pres">
      <dgm:prSet presAssocID="{9BB041AC-236D-4529-AA75-EEA70B3B94B6}" presName="sibTrans" presStyleCnt="0"/>
      <dgm:spPr/>
    </dgm:pt>
    <dgm:pt modelId="{9635BE8C-7150-45C3-B696-5E2C1555BCC8}" type="pres">
      <dgm:prSet presAssocID="{EEE160D8-8B56-4A4B-A514-35325BE7FB26}" presName="node" presStyleLbl="node1" presStyleIdx="6" presStyleCnt="7" custScaleX="40501" custScaleY="19823" custLinFactNeighborX="-22551" custLinFactNeighborY="-7669">
        <dgm:presLayoutVars>
          <dgm:bulletEnabled val="1"/>
        </dgm:presLayoutVars>
      </dgm:prSet>
      <dgm:spPr/>
    </dgm:pt>
  </dgm:ptLst>
  <dgm:cxnLst>
    <dgm:cxn modelId="{A1E48504-ACFB-4BEB-954A-08BCF9D909D6}" type="presOf" srcId="{78FAA126-8037-4A8A-80B8-7A4512E12902}" destId="{1311A2DA-5967-488E-97A0-C614BF931685}" srcOrd="0" destOrd="0" presId="urn:microsoft.com/office/officeart/2005/8/layout/default"/>
    <dgm:cxn modelId="{4D4ACE11-80A4-4BE2-9691-37D8AA0FDED9}" type="presOf" srcId="{406264B7-4456-4D0E-B71D-82D7E06C5ED5}" destId="{896C321E-DA04-4484-8CE9-A7E5316F2809}" srcOrd="0" destOrd="0" presId="urn:microsoft.com/office/officeart/2005/8/layout/default"/>
    <dgm:cxn modelId="{8EEB1318-407D-4A3B-8791-835F5BEBEE64}" srcId="{406264B7-4456-4D0E-B71D-82D7E06C5ED5}" destId="{78FAA126-8037-4A8A-80B8-7A4512E12902}" srcOrd="4" destOrd="0" parTransId="{B46B3A75-D4CC-44F4-AD60-334E6CEFFFC2}" sibTransId="{25DFEC90-2D53-4327-95F9-B9E01B9AF954}"/>
    <dgm:cxn modelId="{F165232A-1F6E-4A37-BF49-516A54C4AF1F}" srcId="{406264B7-4456-4D0E-B71D-82D7E06C5ED5}" destId="{E2A5B5A7-5851-4785-AA7B-63461CCC3F53}" srcOrd="0" destOrd="0" parTransId="{CE43BCA6-C056-4E3D-A98A-C8A742F5650A}" sibTransId="{66F3DFA5-99C9-4AE8-B2F9-CC3DD69EA55A}"/>
    <dgm:cxn modelId="{ABBE7730-D2E2-4D44-B034-2CCA3E017F7B}" type="presOf" srcId="{B770FA68-8271-4F54-99DB-52252A42380F}" destId="{212B8484-EF80-456C-90F6-34CDC535E0EB}" srcOrd="0" destOrd="0" presId="urn:microsoft.com/office/officeart/2005/8/layout/default"/>
    <dgm:cxn modelId="{8EA63B3E-12B6-4C96-918E-39235B7651B0}" srcId="{406264B7-4456-4D0E-B71D-82D7E06C5ED5}" destId="{829E8CD7-F3AB-4CB9-BB3D-A7530FA4BBE7}" srcOrd="5" destOrd="0" parTransId="{BD20B5B5-05F9-4C6A-90F3-682AE87C1623}" sibTransId="{9BB041AC-236D-4529-AA75-EEA70B3B94B6}"/>
    <dgm:cxn modelId="{2985305C-6223-4A62-ABD7-D7F127EEAD0A}" type="presOf" srcId="{E2A5B5A7-5851-4785-AA7B-63461CCC3F53}" destId="{BBABD0B2-A870-4C5D-A913-B3E26D7CF5D9}" srcOrd="0" destOrd="0" presId="urn:microsoft.com/office/officeart/2005/8/layout/default"/>
    <dgm:cxn modelId="{AA05C06A-B92F-4DFD-A4DD-45862D26A4C7}" type="presOf" srcId="{AD71573F-C8A2-4D6A-8BA9-ECBF76697F8A}" destId="{2676FFDC-3791-4F06-99BE-EDE1150A5AF0}" srcOrd="0" destOrd="0" presId="urn:microsoft.com/office/officeart/2005/8/layout/default"/>
    <dgm:cxn modelId="{8EC0229C-592A-4204-B31C-BDF6420C0A25}" srcId="{406264B7-4456-4D0E-B71D-82D7E06C5ED5}" destId="{AD71573F-C8A2-4D6A-8BA9-ECBF76697F8A}" srcOrd="2" destOrd="0" parTransId="{7ED6E4AB-1CDB-4BD4-836F-01F9E098EE39}" sibTransId="{586892FD-9D42-4FBB-8366-8A088D6E567D}"/>
    <dgm:cxn modelId="{DA12379E-5657-4892-909E-3396C849694A}" srcId="{406264B7-4456-4D0E-B71D-82D7E06C5ED5}" destId="{572395E5-FC14-4ED2-87FE-8D3D6EA748A9}" srcOrd="1" destOrd="0" parTransId="{6C4BB0B9-6AEF-40E0-9338-981B92438C7B}" sibTransId="{EE728859-1DDE-4FDF-8B64-37E84649E014}"/>
    <dgm:cxn modelId="{EF73A3B0-DB24-4960-8254-B10CC842D867}" type="presOf" srcId="{572395E5-FC14-4ED2-87FE-8D3D6EA748A9}" destId="{B384A271-CD2A-4D0E-8FA3-0878D076CE3A}" srcOrd="0" destOrd="0" presId="urn:microsoft.com/office/officeart/2005/8/layout/default"/>
    <dgm:cxn modelId="{97F52CCA-F560-439A-95C8-0A00A72975F7}" type="presOf" srcId="{829E8CD7-F3AB-4CB9-BB3D-A7530FA4BBE7}" destId="{CEAC7A64-A605-4D67-90B0-DDE554DB3699}" srcOrd="0" destOrd="0" presId="urn:microsoft.com/office/officeart/2005/8/layout/default"/>
    <dgm:cxn modelId="{B0A755CC-53DD-4241-BF3B-634C9568EFB1}" type="presOf" srcId="{EEE160D8-8B56-4A4B-A514-35325BE7FB26}" destId="{9635BE8C-7150-45C3-B696-5E2C1555BCC8}" srcOrd="0" destOrd="0" presId="urn:microsoft.com/office/officeart/2005/8/layout/default"/>
    <dgm:cxn modelId="{13C627DF-1EDF-4C86-81C2-05C549A42ACC}" srcId="{406264B7-4456-4D0E-B71D-82D7E06C5ED5}" destId="{EEE160D8-8B56-4A4B-A514-35325BE7FB26}" srcOrd="6" destOrd="0" parTransId="{8FBFEE28-7D32-4E71-8031-DE255849C60D}" sibTransId="{04AEAF81-EDBE-43A1-ACDC-4B24E42F7D27}"/>
    <dgm:cxn modelId="{BA7F68FA-2CC8-4A05-99DD-27480F11F219}" srcId="{406264B7-4456-4D0E-B71D-82D7E06C5ED5}" destId="{B770FA68-8271-4F54-99DB-52252A42380F}" srcOrd="3" destOrd="0" parTransId="{57D1DA7F-2A27-4F0B-8F6A-4F570FE4EBC4}" sibTransId="{10C3D901-A845-470A-BE7A-4C529347F90C}"/>
    <dgm:cxn modelId="{12997111-E113-41B2-AC94-F3BC8DCC41FE}" type="presParOf" srcId="{896C321E-DA04-4484-8CE9-A7E5316F2809}" destId="{BBABD0B2-A870-4C5D-A913-B3E26D7CF5D9}" srcOrd="0" destOrd="0" presId="urn:microsoft.com/office/officeart/2005/8/layout/default"/>
    <dgm:cxn modelId="{5F4D58C2-59CB-4E49-B1BA-10369EF6C717}" type="presParOf" srcId="{896C321E-DA04-4484-8CE9-A7E5316F2809}" destId="{BFDCB389-E92D-4066-953C-ECA3323605D0}" srcOrd="1" destOrd="0" presId="urn:microsoft.com/office/officeart/2005/8/layout/default"/>
    <dgm:cxn modelId="{7B2DAC6A-EA8C-40A4-AF88-6973D0C9C888}" type="presParOf" srcId="{896C321E-DA04-4484-8CE9-A7E5316F2809}" destId="{B384A271-CD2A-4D0E-8FA3-0878D076CE3A}" srcOrd="2" destOrd="0" presId="urn:microsoft.com/office/officeart/2005/8/layout/default"/>
    <dgm:cxn modelId="{348C8067-41CC-44E7-8B58-AD2423D25359}" type="presParOf" srcId="{896C321E-DA04-4484-8CE9-A7E5316F2809}" destId="{758F9347-E792-4092-BAFB-9B3301C9EDA9}" srcOrd="3" destOrd="0" presId="urn:microsoft.com/office/officeart/2005/8/layout/default"/>
    <dgm:cxn modelId="{73F45730-71BC-4D45-903A-7340E95FBE70}" type="presParOf" srcId="{896C321E-DA04-4484-8CE9-A7E5316F2809}" destId="{2676FFDC-3791-4F06-99BE-EDE1150A5AF0}" srcOrd="4" destOrd="0" presId="urn:microsoft.com/office/officeart/2005/8/layout/default"/>
    <dgm:cxn modelId="{02AB67EA-E61D-4513-B62B-8BA876921323}" type="presParOf" srcId="{896C321E-DA04-4484-8CE9-A7E5316F2809}" destId="{26855A79-8D17-48E7-9AF3-723AFE320249}" srcOrd="5" destOrd="0" presId="urn:microsoft.com/office/officeart/2005/8/layout/default"/>
    <dgm:cxn modelId="{7730066C-1BB4-4EF7-BA39-3622CCAD09E3}" type="presParOf" srcId="{896C321E-DA04-4484-8CE9-A7E5316F2809}" destId="{212B8484-EF80-456C-90F6-34CDC535E0EB}" srcOrd="6" destOrd="0" presId="urn:microsoft.com/office/officeart/2005/8/layout/default"/>
    <dgm:cxn modelId="{E3A23197-7D8F-46CA-BA3C-3F8AE464864D}" type="presParOf" srcId="{896C321E-DA04-4484-8CE9-A7E5316F2809}" destId="{DC40001D-F66C-493C-A35D-38F89F3AD83F}" srcOrd="7" destOrd="0" presId="urn:microsoft.com/office/officeart/2005/8/layout/default"/>
    <dgm:cxn modelId="{C25013ED-A93F-44F7-8C30-A08400895D36}" type="presParOf" srcId="{896C321E-DA04-4484-8CE9-A7E5316F2809}" destId="{1311A2DA-5967-488E-97A0-C614BF931685}" srcOrd="8" destOrd="0" presId="urn:microsoft.com/office/officeart/2005/8/layout/default"/>
    <dgm:cxn modelId="{4929C5E0-B25E-41DC-B24C-F1E9888E509B}" type="presParOf" srcId="{896C321E-DA04-4484-8CE9-A7E5316F2809}" destId="{B91EDB0E-2F19-49F1-A56B-9BA696F877B0}" srcOrd="9" destOrd="0" presId="urn:microsoft.com/office/officeart/2005/8/layout/default"/>
    <dgm:cxn modelId="{176663BC-AEC5-4178-AD1C-7F9BE3373553}" type="presParOf" srcId="{896C321E-DA04-4484-8CE9-A7E5316F2809}" destId="{CEAC7A64-A605-4D67-90B0-DDE554DB3699}" srcOrd="10" destOrd="0" presId="urn:microsoft.com/office/officeart/2005/8/layout/default"/>
    <dgm:cxn modelId="{C825FA70-A875-456D-823D-790792DD7A62}" type="presParOf" srcId="{896C321E-DA04-4484-8CE9-A7E5316F2809}" destId="{457E232B-DBDE-4A3B-8D60-AB0427DBBF10}" srcOrd="11" destOrd="0" presId="urn:microsoft.com/office/officeart/2005/8/layout/default"/>
    <dgm:cxn modelId="{5C561F4D-700C-4B51-A3E6-C74F228AC8CC}" type="presParOf" srcId="{896C321E-DA04-4484-8CE9-A7E5316F2809}" destId="{9635BE8C-7150-45C3-B696-5E2C1555BCC8}"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DBAEB-AA9D-43F0-956D-EDEC97E5620C}">
      <dsp:nvSpPr>
        <dsp:cNvPr id="0" name=""/>
        <dsp:cNvSpPr/>
      </dsp:nvSpPr>
      <dsp:spPr>
        <a:xfrm>
          <a:off x="0" y="0"/>
          <a:ext cx="3678238" cy="3678238"/>
        </a:xfrm>
        <a:prstGeom prst="pie">
          <a:avLst>
            <a:gd name="adj1" fmla="val 5400000"/>
            <a:gd name="adj2" fmla="val 16200000"/>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808EAAAD-4BC4-40B9-AF17-70076A5C16C6}">
      <dsp:nvSpPr>
        <dsp:cNvPr id="0" name=""/>
        <dsp:cNvSpPr/>
      </dsp:nvSpPr>
      <dsp:spPr>
        <a:xfrm>
          <a:off x="1839119" y="0"/>
          <a:ext cx="9190830" cy="3678238"/>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a:t>Formulación del proyecto - </a:t>
          </a:r>
          <a:r>
            <a:rPr lang="es-CO" sz="2800" kern="1200" noProof="0"/>
            <a:t>Investigación</a:t>
          </a:r>
          <a:r>
            <a:rPr lang="en-US" sz="2800" kern="1200"/>
            <a:t> del </a:t>
          </a:r>
          <a:r>
            <a:rPr lang="es-CO" sz="2800" kern="1200" noProof="0"/>
            <a:t>estándar</a:t>
          </a:r>
          <a:r>
            <a:rPr lang="en-US" sz="2800" kern="1200"/>
            <a:t> RISC-V</a:t>
          </a:r>
          <a:endParaRPr lang="es-CO" sz="2800" kern="1200"/>
        </a:p>
      </dsp:txBody>
      <dsp:txXfrm>
        <a:off x="1839119" y="0"/>
        <a:ext cx="9190830" cy="588518"/>
      </dsp:txXfrm>
    </dsp:sp>
    <dsp:sp modelId="{749AE99F-E02C-44D5-A609-4FAAEDB5A234}">
      <dsp:nvSpPr>
        <dsp:cNvPr id="0" name=""/>
        <dsp:cNvSpPr/>
      </dsp:nvSpPr>
      <dsp:spPr>
        <a:xfrm>
          <a:off x="386214" y="588518"/>
          <a:ext cx="2905808" cy="2905808"/>
        </a:xfrm>
        <a:prstGeom prst="pie">
          <a:avLst>
            <a:gd name="adj1" fmla="val 5400000"/>
            <a:gd name="adj2" fmla="val 16200000"/>
          </a:avLst>
        </a:prstGeom>
        <a:gradFill rotWithShape="0">
          <a:gsLst>
            <a:gs pos="0">
              <a:schemeClr val="accent2">
                <a:hueOff val="-152927"/>
                <a:satOff val="8134"/>
                <a:lumOff val="2353"/>
                <a:alphaOff val="0"/>
                <a:tint val="98000"/>
                <a:lumMod val="110000"/>
              </a:schemeClr>
            </a:gs>
            <a:gs pos="84000">
              <a:schemeClr val="accent2">
                <a:hueOff val="-152927"/>
                <a:satOff val="8134"/>
                <a:lumOff val="2353"/>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3CBE2F49-D5E5-4258-A459-2EDCD5001D4C}">
      <dsp:nvSpPr>
        <dsp:cNvPr id="0" name=""/>
        <dsp:cNvSpPr/>
      </dsp:nvSpPr>
      <dsp:spPr>
        <a:xfrm>
          <a:off x="1839119" y="613914"/>
          <a:ext cx="9190830" cy="2905808"/>
        </a:xfrm>
        <a:prstGeom prst="rect">
          <a:avLst/>
        </a:prstGeom>
        <a:solidFill>
          <a:schemeClr val="lt1">
            <a:alpha val="90000"/>
            <a:hueOff val="0"/>
            <a:satOff val="0"/>
            <a:lumOff val="0"/>
            <a:alphaOff val="0"/>
          </a:schemeClr>
        </a:solidFill>
        <a:ln w="12700" cap="rnd" cmpd="sng" algn="ctr">
          <a:solidFill>
            <a:schemeClr val="accent2">
              <a:hueOff val="-152927"/>
              <a:satOff val="8134"/>
              <a:lumOff val="2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noProof="0"/>
            <a:t>Definición</a:t>
          </a:r>
          <a:r>
            <a:rPr lang="es-CO" sz="2800" kern="1200"/>
            <a:t> de la arquitectura del procesador</a:t>
          </a:r>
        </a:p>
      </dsp:txBody>
      <dsp:txXfrm>
        <a:off x="1839119" y="613914"/>
        <a:ext cx="9190830" cy="588518"/>
      </dsp:txXfrm>
    </dsp:sp>
    <dsp:sp modelId="{C08DF109-F609-4365-BD88-92F9DC779F5C}">
      <dsp:nvSpPr>
        <dsp:cNvPr id="0" name=""/>
        <dsp:cNvSpPr/>
      </dsp:nvSpPr>
      <dsp:spPr>
        <a:xfrm>
          <a:off x="772429" y="1177036"/>
          <a:ext cx="2133378" cy="2133378"/>
        </a:xfrm>
        <a:prstGeom prst="pie">
          <a:avLst>
            <a:gd name="adj1" fmla="val 5400000"/>
            <a:gd name="adj2" fmla="val 16200000"/>
          </a:avLst>
        </a:prstGeom>
        <a:gradFill rotWithShape="0">
          <a:gsLst>
            <a:gs pos="0">
              <a:schemeClr val="accent2">
                <a:hueOff val="-305854"/>
                <a:satOff val="16268"/>
                <a:lumOff val="4705"/>
                <a:alphaOff val="0"/>
                <a:tint val="98000"/>
                <a:lumMod val="110000"/>
              </a:schemeClr>
            </a:gs>
            <a:gs pos="84000">
              <a:schemeClr val="accent2">
                <a:hueOff val="-305854"/>
                <a:satOff val="16268"/>
                <a:lumOff val="4705"/>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BFFDA91F-3044-4849-809E-5C3365582977}">
      <dsp:nvSpPr>
        <dsp:cNvPr id="0" name=""/>
        <dsp:cNvSpPr/>
      </dsp:nvSpPr>
      <dsp:spPr>
        <a:xfrm>
          <a:off x="1839119" y="1177036"/>
          <a:ext cx="9190830" cy="2133378"/>
        </a:xfrm>
        <a:prstGeom prst="rect">
          <a:avLst/>
        </a:prstGeom>
        <a:solidFill>
          <a:schemeClr val="lt1">
            <a:alpha val="90000"/>
            <a:hueOff val="0"/>
            <a:satOff val="0"/>
            <a:lumOff val="0"/>
            <a:alphaOff val="0"/>
          </a:schemeClr>
        </a:solidFill>
        <a:ln w="12700" cap="rnd" cmpd="sng" algn="ctr">
          <a:solidFill>
            <a:schemeClr val="accent2">
              <a:hueOff val="-305854"/>
              <a:satOff val="16268"/>
              <a:lumOff val="470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a:t>Diseño de la ALU: Enfoque en suma y multiplicación</a:t>
          </a:r>
        </a:p>
      </dsp:txBody>
      <dsp:txXfrm>
        <a:off x="1839119" y="1177036"/>
        <a:ext cx="9190830" cy="588518"/>
      </dsp:txXfrm>
    </dsp:sp>
    <dsp:sp modelId="{9E9407C8-4E00-4352-AC23-66013F4758F3}">
      <dsp:nvSpPr>
        <dsp:cNvPr id="0" name=""/>
        <dsp:cNvSpPr/>
      </dsp:nvSpPr>
      <dsp:spPr>
        <a:xfrm>
          <a:off x="1158644" y="1765554"/>
          <a:ext cx="1360948" cy="1360948"/>
        </a:xfrm>
        <a:prstGeom prst="pie">
          <a:avLst>
            <a:gd name="adj1" fmla="val 5400000"/>
            <a:gd name="adj2" fmla="val 16200000"/>
          </a:avLst>
        </a:prstGeom>
        <a:gradFill rotWithShape="0">
          <a:gsLst>
            <a:gs pos="0">
              <a:schemeClr val="accent2">
                <a:hueOff val="-458782"/>
                <a:satOff val="24401"/>
                <a:lumOff val="7058"/>
                <a:alphaOff val="0"/>
                <a:tint val="98000"/>
                <a:lumMod val="110000"/>
              </a:schemeClr>
            </a:gs>
            <a:gs pos="84000">
              <a:schemeClr val="accent2">
                <a:hueOff val="-458782"/>
                <a:satOff val="24401"/>
                <a:lumOff val="705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81048B3-4D0E-4C96-A089-23C4B2DB1670}">
      <dsp:nvSpPr>
        <dsp:cNvPr id="0" name=""/>
        <dsp:cNvSpPr/>
      </dsp:nvSpPr>
      <dsp:spPr>
        <a:xfrm>
          <a:off x="1839119" y="1765554"/>
          <a:ext cx="9190830" cy="1360948"/>
        </a:xfrm>
        <a:prstGeom prst="rect">
          <a:avLst/>
        </a:prstGeom>
        <a:solidFill>
          <a:schemeClr val="lt1">
            <a:alpha val="90000"/>
            <a:hueOff val="0"/>
            <a:satOff val="0"/>
            <a:lumOff val="0"/>
            <a:alphaOff val="0"/>
          </a:schemeClr>
        </a:solidFill>
        <a:ln w="12700" cap="rnd" cmpd="sng" algn="ctr">
          <a:solidFill>
            <a:schemeClr val="accent2">
              <a:hueOff val="-458782"/>
              <a:satOff val="24401"/>
              <a:lumOff val="705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a:t>Descripción de control en AHPL</a:t>
          </a:r>
        </a:p>
      </dsp:txBody>
      <dsp:txXfrm>
        <a:off x="1839119" y="1765554"/>
        <a:ext cx="9190830" cy="588518"/>
      </dsp:txXfrm>
    </dsp:sp>
    <dsp:sp modelId="{58BA7255-2A1C-42B3-834F-E8270DA1D3F8}">
      <dsp:nvSpPr>
        <dsp:cNvPr id="0" name=""/>
        <dsp:cNvSpPr/>
      </dsp:nvSpPr>
      <dsp:spPr>
        <a:xfrm>
          <a:off x="1544859" y="2354072"/>
          <a:ext cx="588518" cy="588518"/>
        </a:xfrm>
        <a:prstGeom prst="pie">
          <a:avLst>
            <a:gd name="adj1" fmla="val 5400000"/>
            <a:gd name="adj2" fmla="val 16200000"/>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4EAED1F3-929D-4607-A450-DEA35938CA97}">
      <dsp:nvSpPr>
        <dsp:cNvPr id="0" name=""/>
        <dsp:cNvSpPr/>
      </dsp:nvSpPr>
      <dsp:spPr>
        <a:xfrm>
          <a:off x="1839119" y="2354072"/>
          <a:ext cx="9190830" cy="588518"/>
        </a:xfrm>
        <a:prstGeom prst="rect">
          <a:avLst/>
        </a:prstGeom>
        <a:solidFill>
          <a:schemeClr val="lt1">
            <a:alpha val="90000"/>
            <a:hueOff val="0"/>
            <a:satOff val="0"/>
            <a:lumOff val="0"/>
            <a:alphaOff val="0"/>
          </a:schemeClr>
        </a:solidFill>
        <a:ln w="12700" cap="rnd" cmpd="sng" algn="ctr">
          <a:solidFill>
            <a:schemeClr val="accent2">
              <a:hueOff val="-611709"/>
              <a:satOff val="32535"/>
              <a:lumOff val="941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CO" sz="2800" kern="1200"/>
            <a:t>Proceso de implementación y pruebas</a:t>
          </a:r>
        </a:p>
      </dsp:txBody>
      <dsp:txXfrm>
        <a:off x="1839119" y="2354072"/>
        <a:ext cx="9190830" cy="5885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E84F9-AB55-4513-A567-63292428EAFE}">
      <dsp:nvSpPr>
        <dsp:cNvPr id="0" name=""/>
        <dsp:cNvSpPr/>
      </dsp:nvSpPr>
      <dsp:spPr>
        <a:xfrm>
          <a:off x="0" y="450374"/>
          <a:ext cx="7200777" cy="849027"/>
        </a:xfrm>
        <a:prstGeom prst="rect">
          <a:avLst/>
        </a:prstGeom>
        <a:solidFill>
          <a:schemeClr val="accent1">
            <a:alpha val="90000"/>
            <a:tint val="4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4ED924-1E46-4059-ACEB-11DD00082ADE}">
      <dsp:nvSpPr>
        <dsp:cNvPr id="0" name=""/>
        <dsp:cNvSpPr/>
      </dsp:nvSpPr>
      <dsp:spPr>
        <a:xfrm>
          <a:off x="360038" y="66614"/>
          <a:ext cx="5040543" cy="767520"/>
        </a:xfrm>
        <a:prstGeom prst="roundRect">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21" tIns="0" rIns="190521" bIns="0" numCol="1" spcCol="1270" anchor="ctr" anchorCtr="0">
          <a:noAutofit/>
        </a:bodyPr>
        <a:lstStyle/>
        <a:p>
          <a:pPr marL="0" lvl="0" indent="0" algn="l" defTabSz="1155700">
            <a:lnSpc>
              <a:spcPct val="90000"/>
            </a:lnSpc>
            <a:spcBef>
              <a:spcPct val="0"/>
            </a:spcBef>
            <a:spcAft>
              <a:spcPct val="35000"/>
            </a:spcAft>
            <a:buNone/>
          </a:pPr>
          <a:r>
            <a:rPr lang="es-CO" sz="2600" kern="1200"/>
            <a:t>Prototipo con pruebas</a:t>
          </a:r>
        </a:p>
      </dsp:txBody>
      <dsp:txXfrm>
        <a:off x="397505" y="104081"/>
        <a:ext cx="4965609" cy="692586"/>
      </dsp:txXfrm>
    </dsp:sp>
    <dsp:sp modelId="{4389CD5F-5573-4997-AAF7-CB26ECC14983}">
      <dsp:nvSpPr>
        <dsp:cNvPr id="0" name=""/>
        <dsp:cNvSpPr/>
      </dsp:nvSpPr>
      <dsp:spPr>
        <a:xfrm>
          <a:off x="0" y="1823562"/>
          <a:ext cx="7200777" cy="1161427"/>
        </a:xfrm>
        <a:prstGeom prst="rect">
          <a:avLst/>
        </a:prstGeom>
        <a:solidFill>
          <a:schemeClr val="accent1">
            <a:alpha val="90000"/>
            <a:tint val="4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8A5CA9-B6EF-4247-813C-A5C1A900649F}">
      <dsp:nvSpPr>
        <dsp:cNvPr id="0" name=""/>
        <dsp:cNvSpPr/>
      </dsp:nvSpPr>
      <dsp:spPr>
        <a:xfrm>
          <a:off x="360038" y="1439802"/>
          <a:ext cx="5040543" cy="767520"/>
        </a:xfrm>
        <a:prstGeom prst="roundRect">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21" tIns="0" rIns="190521" bIns="0" numCol="1" spcCol="1270" anchor="ctr" anchorCtr="0">
          <a:noAutofit/>
        </a:bodyPr>
        <a:lstStyle/>
        <a:p>
          <a:pPr marL="0" lvl="0" indent="0" algn="l" defTabSz="1155700">
            <a:lnSpc>
              <a:spcPct val="90000"/>
            </a:lnSpc>
            <a:spcBef>
              <a:spcPct val="0"/>
            </a:spcBef>
            <a:spcAft>
              <a:spcPct val="35000"/>
            </a:spcAft>
            <a:buNone/>
          </a:pPr>
          <a:r>
            <a:rPr lang="es-CO" sz="2600" kern="1200"/>
            <a:t>Documento de diseño</a:t>
          </a:r>
        </a:p>
      </dsp:txBody>
      <dsp:txXfrm>
        <a:off x="397505" y="1477269"/>
        <a:ext cx="4965609" cy="692586"/>
      </dsp:txXfrm>
    </dsp:sp>
    <dsp:sp modelId="{0DC088C8-E404-4C57-93D3-757441D1879D}">
      <dsp:nvSpPr>
        <dsp:cNvPr id="0" name=""/>
        <dsp:cNvSpPr/>
      </dsp:nvSpPr>
      <dsp:spPr>
        <a:xfrm>
          <a:off x="0" y="3509149"/>
          <a:ext cx="7200777" cy="813895"/>
        </a:xfrm>
        <a:prstGeom prst="rect">
          <a:avLst/>
        </a:prstGeom>
        <a:solidFill>
          <a:schemeClr val="accent1">
            <a:alpha val="90000"/>
            <a:tint val="4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CC8C96-7C90-4A17-B317-11169EBC9E6A}">
      <dsp:nvSpPr>
        <dsp:cNvPr id="0" name=""/>
        <dsp:cNvSpPr/>
      </dsp:nvSpPr>
      <dsp:spPr>
        <a:xfrm>
          <a:off x="360038" y="3125389"/>
          <a:ext cx="5040543" cy="767520"/>
        </a:xfrm>
        <a:prstGeom prst="roundRect">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21" tIns="0" rIns="190521" bIns="0" numCol="1" spcCol="1270" anchor="ctr" anchorCtr="0">
          <a:noAutofit/>
        </a:bodyPr>
        <a:lstStyle/>
        <a:p>
          <a:pPr marL="0" lvl="0" indent="0" algn="l" defTabSz="1155700">
            <a:lnSpc>
              <a:spcPct val="90000"/>
            </a:lnSpc>
            <a:spcBef>
              <a:spcPct val="0"/>
            </a:spcBef>
            <a:spcAft>
              <a:spcPct val="35000"/>
            </a:spcAft>
            <a:buNone/>
          </a:pPr>
          <a:r>
            <a:rPr lang="es-CO" sz="2600" kern="1200"/>
            <a:t>Manual del procesador</a:t>
          </a:r>
        </a:p>
      </dsp:txBody>
      <dsp:txXfrm>
        <a:off x="397505" y="3162856"/>
        <a:ext cx="4965609" cy="6925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86160-4CD8-4082-B6E2-A6FDF68165F8}">
      <dsp:nvSpPr>
        <dsp:cNvPr id="0" name=""/>
        <dsp:cNvSpPr/>
      </dsp:nvSpPr>
      <dsp:spPr>
        <a:xfrm>
          <a:off x="0" y="16219"/>
          <a:ext cx="10270836" cy="795600"/>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CO" sz="3400" kern="1200"/>
            <a:t>Implementación de modos de usuario y privilegios</a:t>
          </a:r>
        </a:p>
      </dsp:txBody>
      <dsp:txXfrm>
        <a:off x="38838" y="55057"/>
        <a:ext cx="10193160" cy="717924"/>
      </dsp:txXfrm>
    </dsp:sp>
    <dsp:sp modelId="{F1EDBED5-FD45-43D6-A789-32BFF1A1DA59}">
      <dsp:nvSpPr>
        <dsp:cNvPr id="0" name=""/>
        <dsp:cNvSpPr/>
      </dsp:nvSpPr>
      <dsp:spPr>
        <a:xfrm>
          <a:off x="0" y="811819"/>
          <a:ext cx="10270836"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099"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s-CO" sz="2700" kern="1200"/>
            <a:t>Ampliar modulo de multiplicación a 64 bits</a:t>
          </a:r>
        </a:p>
      </dsp:txBody>
      <dsp:txXfrm>
        <a:off x="0" y="811819"/>
        <a:ext cx="10270836" cy="563040"/>
      </dsp:txXfrm>
    </dsp:sp>
    <dsp:sp modelId="{613026DD-7F89-471F-AFD5-D36946EC4F12}">
      <dsp:nvSpPr>
        <dsp:cNvPr id="0" name=""/>
        <dsp:cNvSpPr/>
      </dsp:nvSpPr>
      <dsp:spPr>
        <a:xfrm>
          <a:off x="0" y="1374859"/>
          <a:ext cx="10270836" cy="795600"/>
        </a:xfrm>
        <a:prstGeom prst="roundRect">
          <a:avLst/>
        </a:prstGeom>
        <a:solidFill>
          <a:schemeClr val="accent2">
            <a:hueOff val="-305854"/>
            <a:satOff val="16268"/>
            <a:lumOff val="470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CO" sz="3400" kern="1200"/>
            <a:t>ALU para operaciones de punto flotante</a:t>
          </a:r>
        </a:p>
      </dsp:txBody>
      <dsp:txXfrm>
        <a:off x="38838" y="1413697"/>
        <a:ext cx="10193160" cy="717924"/>
      </dsp:txXfrm>
    </dsp:sp>
    <dsp:sp modelId="{683E499C-CEFD-4939-9400-DC09933E6A89}">
      <dsp:nvSpPr>
        <dsp:cNvPr id="0" name=""/>
        <dsp:cNvSpPr/>
      </dsp:nvSpPr>
      <dsp:spPr>
        <a:xfrm>
          <a:off x="0" y="2170459"/>
          <a:ext cx="10270836"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099"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s-CO" sz="2700" kern="1200"/>
            <a:t>Modo supervisor para interrupciones con hilos</a:t>
          </a:r>
        </a:p>
      </dsp:txBody>
      <dsp:txXfrm>
        <a:off x="0" y="2170459"/>
        <a:ext cx="10270836" cy="563040"/>
      </dsp:txXfrm>
    </dsp:sp>
    <dsp:sp modelId="{6471C75E-B4A8-4698-BC85-484D80B259C3}">
      <dsp:nvSpPr>
        <dsp:cNvPr id="0" name=""/>
        <dsp:cNvSpPr/>
      </dsp:nvSpPr>
      <dsp:spPr>
        <a:xfrm>
          <a:off x="0" y="2733499"/>
          <a:ext cx="10270836" cy="795600"/>
        </a:xfrm>
        <a:prstGeom prst="roundRect">
          <a:avLst/>
        </a:prstGeom>
        <a:solidFill>
          <a:schemeClr val="accent2">
            <a:hueOff val="-611709"/>
            <a:satOff val="32535"/>
            <a:lumOff val="941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CO" sz="3400" kern="1200"/>
            <a:t>Núcleos adicionales para implementación de hilos</a:t>
          </a:r>
        </a:p>
      </dsp:txBody>
      <dsp:txXfrm>
        <a:off x="38838" y="2772337"/>
        <a:ext cx="10193160" cy="717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A1FB0-BD3F-4CC6-B0E3-413565FE2958}">
      <dsp:nvSpPr>
        <dsp:cNvPr id="0" name=""/>
        <dsp:cNvSpPr/>
      </dsp:nvSpPr>
      <dsp:spPr>
        <a:xfrm>
          <a:off x="0" y="47300"/>
          <a:ext cx="3259769" cy="1955861"/>
        </a:xfrm>
        <a:prstGeom prst="rect">
          <a:avLst/>
        </a:prstGeom>
        <a:gradFill rotWithShape="0">
          <a:gsLst>
            <a:gs pos="0">
              <a:schemeClr val="accent2">
                <a:shade val="50000"/>
                <a:hueOff val="0"/>
                <a:satOff val="0"/>
                <a:lumOff val="0"/>
                <a:alphaOff val="0"/>
                <a:tint val="98000"/>
                <a:lumMod val="110000"/>
              </a:schemeClr>
            </a:gs>
            <a:gs pos="84000">
              <a:schemeClr val="accent2">
                <a:shade val="5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Font typeface="Symbol" panose="05050102010706020507" pitchFamily="18" charset="2"/>
            <a:buNone/>
          </a:pPr>
          <a:r>
            <a:rPr lang="es-CO" sz="2200" kern="1200">
              <a:effectLst/>
              <a:latin typeface="Times New Roman" panose="02020603050405020304" pitchFamily="18" charset="0"/>
              <a:ea typeface="MS Mincho" panose="02020609040205080304" pitchFamily="49" charset="-128"/>
              <a:cs typeface="Arial" panose="020B0604020202020204" pitchFamily="34" charset="0"/>
            </a:rPr>
            <a:t>Seleccionar las instrucciones deseadas de la arquitectura RISC-V para el procesador.</a:t>
          </a:r>
          <a:endParaRPr lang="es-CO" sz="2200" kern="1200"/>
        </a:p>
      </dsp:txBody>
      <dsp:txXfrm>
        <a:off x="0" y="47300"/>
        <a:ext cx="3259769" cy="1955861"/>
      </dsp:txXfrm>
    </dsp:sp>
    <dsp:sp modelId="{5CB4967F-5381-471E-A651-DA94F9560629}">
      <dsp:nvSpPr>
        <dsp:cNvPr id="0" name=""/>
        <dsp:cNvSpPr/>
      </dsp:nvSpPr>
      <dsp:spPr>
        <a:xfrm>
          <a:off x="3585746" y="47300"/>
          <a:ext cx="3259769" cy="1955861"/>
        </a:xfrm>
        <a:prstGeom prst="rect">
          <a:avLst/>
        </a:prstGeom>
        <a:gradFill rotWithShape="0">
          <a:gsLst>
            <a:gs pos="0">
              <a:schemeClr val="accent2">
                <a:shade val="50000"/>
                <a:hueOff val="157113"/>
                <a:satOff val="-6034"/>
                <a:lumOff val="19141"/>
                <a:alphaOff val="0"/>
                <a:tint val="98000"/>
                <a:lumMod val="110000"/>
              </a:schemeClr>
            </a:gs>
            <a:gs pos="84000">
              <a:schemeClr val="accent2">
                <a:shade val="50000"/>
                <a:hueOff val="157113"/>
                <a:satOff val="-6034"/>
                <a:lumOff val="19141"/>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Font typeface="Symbol" panose="05050102010706020507" pitchFamily="18" charset="2"/>
            <a:buNone/>
          </a:pPr>
          <a:r>
            <a:rPr lang="es-CO" sz="2200" kern="1200">
              <a:effectLst/>
              <a:latin typeface="Times New Roman" panose="02020603050405020304" pitchFamily="18" charset="0"/>
              <a:ea typeface="MS Mincho" panose="02020609040205080304" pitchFamily="49" charset="-128"/>
              <a:cs typeface="Arial" panose="020B0604020202020204" pitchFamily="34" charset="0"/>
            </a:rPr>
            <a:t>Describir el sistema en un lenguaje de transferencia de datos AHPL. </a:t>
          </a:r>
          <a:endParaRPr lang="es-CO" sz="2200" kern="1200"/>
        </a:p>
      </dsp:txBody>
      <dsp:txXfrm>
        <a:off x="3585746" y="47300"/>
        <a:ext cx="3259769" cy="1955861"/>
      </dsp:txXfrm>
    </dsp:sp>
    <dsp:sp modelId="{D1E3DBFB-AF04-4141-83BD-1E7A8441A39B}">
      <dsp:nvSpPr>
        <dsp:cNvPr id="0" name=""/>
        <dsp:cNvSpPr/>
      </dsp:nvSpPr>
      <dsp:spPr>
        <a:xfrm>
          <a:off x="7171492" y="47300"/>
          <a:ext cx="3259769" cy="1955861"/>
        </a:xfrm>
        <a:prstGeom prst="rect">
          <a:avLst/>
        </a:prstGeom>
        <a:gradFill flip="none" rotWithShape="0">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8100000" scaled="1"/>
          <a:tileRect/>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Font typeface="Symbol" panose="05050102010706020507" pitchFamily="18" charset="2"/>
            <a:buNone/>
          </a:pPr>
          <a:r>
            <a:rPr lang="es-CO" sz="2200" kern="1200">
              <a:effectLst/>
              <a:latin typeface="Times New Roman" panose="02020603050405020304" pitchFamily="18" charset="0"/>
              <a:ea typeface="MS Mincho" panose="02020609040205080304" pitchFamily="49" charset="-128"/>
              <a:cs typeface="Arial" panose="020B0604020202020204" pitchFamily="34" charset="0"/>
            </a:rPr>
            <a:t>Diseñar el procesador para la aplicación seleccionada. </a:t>
          </a:r>
          <a:endParaRPr lang="es-CO" sz="2200" kern="1200"/>
        </a:p>
      </dsp:txBody>
      <dsp:txXfrm>
        <a:off x="7171492" y="47300"/>
        <a:ext cx="3259769" cy="1955861"/>
      </dsp:txXfrm>
    </dsp:sp>
    <dsp:sp modelId="{C49AC34F-9E3D-4D13-B13F-5CAFC3E8E922}">
      <dsp:nvSpPr>
        <dsp:cNvPr id="0" name=""/>
        <dsp:cNvSpPr/>
      </dsp:nvSpPr>
      <dsp:spPr>
        <a:xfrm>
          <a:off x="1792873" y="2329139"/>
          <a:ext cx="3259769" cy="1955861"/>
        </a:xfrm>
        <a:prstGeom prst="rect">
          <a:avLst/>
        </a:prstGeom>
        <a:gradFill rotWithShape="0">
          <a:gsLst>
            <a:gs pos="0">
              <a:schemeClr val="accent2">
                <a:shade val="50000"/>
                <a:hueOff val="314226"/>
                <a:satOff val="-12068"/>
                <a:lumOff val="38282"/>
                <a:alphaOff val="0"/>
                <a:tint val="98000"/>
                <a:lumMod val="110000"/>
              </a:schemeClr>
            </a:gs>
            <a:gs pos="84000">
              <a:schemeClr val="accent2">
                <a:shade val="50000"/>
                <a:hueOff val="314226"/>
                <a:satOff val="-12068"/>
                <a:lumOff val="3828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Font typeface="Symbol" panose="05050102010706020507" pitchFamily="18" charset="2"/>
            <a:buNone/>
          </a:pPr>
          <a:r>
            <a:rPr lang="es-CO" sz="2200" kern="1200">
              <a:effectLst/>
              <a:latin typeface="Times New Roman" panose="02020603050405020304" pitchFamily="18" charset="0"/>
              <a:ea typeface="MS Mincho" panose="02020609040205080304" pitchFamily="49" charset="-128"/>
              <a:cs typeface="Arial" panose="020B0604020202020204" pitchFamily="34" charset="0"/>
            </a:rPr>
            <a:t>Implementar un prototipo del sistema diseñado para realizar las pruebas sobre el procesador.</a:t>
          </a:r>
          <a:endParaRPr lang="es-CO" sz="2200" kern="1200"/>
        </a:p>
      </dsp:txBody>
      <dsp:txXfrm>
        <a:off x="1792873" y="2329139"/>
        <a:ext cx="3259769" cy="1955861"/>
      </dsp:txXfrm>
    </dsp:sp>
    <dsp:sp modelId="{DFD8CE52-FF54-47AF-B0C3-0D32C3DA71A1}">
      <dsp:nvSpPr>
        <dsp:cNvPr id="0" name=""/>
        <dsp:cNvSpPr/>
      </dsp:nvSpPr>
      <dsp:spPr>
        <a:xfrm>
          <a:off x="5378619" y="2329139"/>
          <a:ext cx="3259769" cy="1955861"/>
        </a:xfrm>
        <a:prstGeom prst="rect">
          <a:avLst/>
        </a:prstGeom>
        <a:gradFill rotWithShape="0">
          <a:gsLst>
            <a:gs pos="0">
              <a:schemeClr val="accent2">
                <a:shade val="50000"/>
                <a:hueOff val="157113"/>
                <a:satOff val="-6034"/>
                <a:lumOff val="19141"/>
                <a:alphaOff val="0"/>
                <a:tint val="98000"/>
                <a:lumMod val="110000"/>
              </a:schemeClr>
            </a:gs>
            <a:gs pos="84000">
              <a:schemeClr val="accent2">
                <a:shade val="50000"/>
                <a:hueOff val="157113"/>
                <a:satOff val="-6034"/>
                <a:lumOff val="19141"/>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Font typeface="Symbol" panose="05050102010706020507" pitchFamily="18" charset="2"/>
            <a:buNone/>
          </a:pPr>
          <a:r>
            <a:rPr lang="es-CO" sz="2200" kern="1200">
              <a:effectLst/>
              <a:latin typeface="Times New Roman" panose="02020603050405020304" pitchFamily="18" charset="0"/>
              <a:ea typeface="MS Mincho" panose="02020609040205080304" pitchFamily="49" charset="-128"/>
              <a:cs typeface="Arial" panose="020B0604020202020204" pitchFamily="34" charset="0"/>
            </a:rPr>
            <a:t>Implementar un sistema complementario de pruebas que emule las entradas de los procesadores y el microcontrolador. </a:t>
          </a:r>
          <a:endParaRPr lang="es-CO" sz="2200" kern="1200"/>
        </a:p>
      </dsp:txBody>
      <dsp:txXfrm>
        <a:off x="5378619" y="2329139"/>
        <a:ext cx="3259769" cy="19558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A499F-A915-489F-B942-A62B85647572}">
      <dsp:nvSpPr>
        <dsp:cNvPr id="0" name=""/>
        <dsp:cNvSpPr/>
      </dsp:nvSpPr>
      <dsp:spPr>
        <a:xfrm>
          <a:off x="3600" y="14020"/>
          <a:ext cx="3510438" cy="7488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t>Pixhawk</a:t>
          </a:r>
          <a:endParaRPr lang="es-CO" sz="2600" kern="1200"/>
        </a:p>
      </dsp:txBody>
      <dsp:txXfrm>
        <a:off x="3600" y="14020"/>
        <a:ext cx="3510438" cy="748800"/>
      </dsp:txXfrm>
    </dsp:sp>
    <dsp:sp modelId="{7AEA613C-E151-4476-A7F3-4CE80751E961}">
      <dsp:nvSpPr>
        <dsp:cNvPr id="0" name=""/>
        <dsp:cNvSpPr/>
      </dsp:nvSpPr>
      <dsp:spPr>
        <a:xfrm>
          <a:off x="3600" y="762820"/>
          <a:ext cx="3510438" cy="2877103"/>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Software de control automatico</a:t>
          </a:r>
          <a:endParaRPr lang="es-CO" sz="2600" kern="1200"/>
        </a:p>
        <a:p>
          <a:pPr marL="228600" lvl="1" indent="-228600" algn="l" defTabSz="1155700">
            <a:lnSpc>
              <a:spcPct val="90000"/>
            </a:lnSpc>
            <a:spcBef>
              <a:spcPct val="0"/>
            </a:spcBef>
            <a:spcAft>
              <a:spcPct val="15000"/>
            </a:spcAft>
            <a:buChar char="•"/>
          </a:pPr>
          <a:r>
            <a:rPr lang="en-US" sz="2600" kern="1200"/>
            <a:t>Hardware especializado para drones</a:t>
          </a:r>
          <a:endParaRPr lang="es-CO" sz="2600" kern="1200"/>
        </a:p>
      </dsp:txBody>
      <dsp:txXfrm>
        <a:off x="3600" y="762820"/>
        <a:ext cx="3510438" cy="2877103"/>
      </dsp:txXfrm>
    </dsp:sp>
    <dsp:sp modelId="{613A43AE-0F93-4506-8264-336F91DA415A}">
      <dsp:nvSpPr>
        <dsp:cNvPr id="0" name=""/>
        <dsp:cNvSpPr/>
      </dsp:nvSpPr>
      <dsp:spPr>
        <a:xfrm>
          <a:off x="4005500" y="9325"/>
          <a:ext cx="3510438" cy="7488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t>MIPS</a:t>
          </a:r>
          <a:endParaRPr lang="es-CO" sz="2600" kern="1200"/>
        </a:p>
      </dsp:txBody>
      <dsp:txXfrm>
        <a:off x="4005500" y="9325"/>
        <a:ext cx="3510438" cy="748800"/>
      </dsp:txXfrm>
    </dsp:sp>
    <dsp:sp modelId="{CEAC4E57-77C5-404B-A641-8062EE7299A5}">
      <dsp:nvSpPr>
        <dsp:cNvPr id="0" name=""/>
        <dsp:cNvSpPr/>
      </dsp:nvSpPr>
      <dsp:spPr>
        <a:xfrm>
          <a:off x="4005500" y="762820"/>
          <a:ext cx="3510438" cy="2877103"/>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s-CO" sz="2600" kern="1200"/>
            <a:t>Arquitectura libre usada en procesadores.</a:t>
          </a:r>
        </a:p>
        <a:p>
          <a:pPr marL="228600" lvl="1" indent="-228600" algn="l" defTabSz="1155700">
            <a:lnSpc>
              <a:spcPct val="90000"/>
            </a:lnSpc>
            <a:spcBef>
              <a:spcPct val="0"/>
            </a:spcBef>
            <a:spcAft>
              <a:spcPct val="15000"/>
            </a:spcAft>
            <a:buChar char="•"/>
          </a:pPr>
          <a:r>
            <a:rPr lang="es-CO" sz="2600" kern="1200"/>
            <a:t>Varios proyectos privados.</a:t>
          </a:r>
        </a:p>
        <a:p>
          <a:pPr marL="228600" lvl="1" indent="-228600" algn="l" defTabSz="1155700">
            <a:lnSpc>
              <a:spcPct val="90000"/>
            </a:lnSpc>
            <a:spcBef>
              <a:spcPct val="0"/>
            </a:spcBef>
            <a:spcAft>
              <a:spcPct val="15000"/>
            </a:spcAft>
            <a:buChar char="•"/>
          </a:pPr>
          <a:r>
            <a:rPr lang="es-CO" sz="2600" kern="1200"/>
            <a:t>Pocos proyectos independientes.</a:t>
          </a:r>
        </a:p>
      </dsp:txBody>
      <dsp:txXfrm>
        <a:off x="4005500" y="762820"/>
        <a:ext cx="3510438" cy="2877103"/>
      </dsp:txXfrm>
    </dsp:sp>
    <dsp:sp modelId="{DE9BE008-10C2-46C6-AA90-BBD8889E1ACC}">
      <dsp:nvSpPr>
        <dsp:cNvPr id="0" name=""/>
        <dsp:cNvSpPr/>
      </dsp:nvSpPr>
      <dsp:spPr>
        <a:xfrm>
          <a:off x="8007400" y="14020"/>
          <a:ext cx="3510438" cy="7488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t>GAP8</a:t>
          </a:r>
          <a:endParaRPr lang="es-CO" sz="2600" kern="1200"/>
        </a:p>
      </dsp:txBody>
      <dsp:txXfrm>
        <a:off x="8007400" y="14020"/>
        <a:ext cx="3510438" cy="748800"/>
      </dsp:txXfrm>
    </dsp:sp>
    <dsp:sp modelId="{33E1405C-3727-4D5F-B18A-66C0CBF0A099}">
      <dsp:nvSpPr>
        <dsp:cNvPr id="0" name=""/>
        <dsp:cNvSpPr/>
      </dsp:nvSpPr>
      <dsp:spPr>
        <a:xfrm>
          <a:off x="8007400" y="762820"/>
          <a:ext cx="3510438" cy="2877103"/>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err="1"/>
            <a:t>Procesador</a:t>
          </a:r>
          <a:r>
            <a:rPr lang="en-US" sz="2600" kern="1200"/>
            <a:t> RISC-V</a:t>
          </a:r>
          <a:endParaRPr lang="es-CO" sz="2600" kern="1200"/>
        </a:p>
        <a:p>
          <a:pPr marL="228600" lvl="1" indent="-228600" algn="l" defTabSz="1155700">
            <a:lnSpc>
              <a:spcPct val="90000"/>
            </a:lnSpc>
            <a:spcBef>
              <a:spcPct val="0"/>
            </a:spcBef>
            <a:spcAft>
              <a:spcPct val="15000"/>
            </a:spcAft>
            <a:buChar char="•"/>
          </a:pPr>
          <a:endParaRPr lang="es-CO" sz="2600" kern="1200"/>
        </a:p>
        <a:p>
          <a:pPr marL="228600" lvl="1" indent="-228600" algn="l" defTabSz="1155700">
            <a:lnSpc>
              <a:spcPct val="90000"/>
            </a:lnSpc>
            <a:spcBef>
              <a:spcPct val="0"/>
            </a:spcBef>
            <a:spcAft>
              <a:spcPct val="15000"/>
            </a:spcAft>
            <a:buChar char="•"/>
          </a:pPr>
          <a:r>
            <a:rPr lang="en-US" sz="2600" kern="1200" err="1"/>
            <a:t>Usado</a:t>
          </a:r>
          <a:r>
            <a:rPr lang="en-US" sz="2600" kern="1200"/>
            <a:t> </a:t>
          </a:r>
          <a:r>
            <a:rPr lang="en-US" sz="2600" kern="1200" err="1"/>
            <a:t>en</a:t>
          </a:r>
          <a:r>
            <a:rPr lang="en-US" sz="2600" kern="1200"/>
            <a:t> </a:t>
          </a:r>
          <a:r>
            <a:rPr lang="en-US" sz="2600" kern="1200" err="1"/>
            <a:t>aplicaciones</a:t>
          </a:r>
          <a:r>
            <a:rPr lang="en-US" sz="2600" kern="1200"/>
            <a:t> de control </a:t>
          </a:r>
          <a:r>
            <a:rPr lang="en-US" sz="2600" kern="1200" err="1"/>
            <a:t>automático</a:t>
          </a:r>
          <a:r>
            <a:rPr lang="en-US" sz="2600" kern="1200"/>
            <a:t>.</a:t>
          </a:r>
          <a:endParaRPr lang="es-CO" sz="2600" kern="1200"/>
        </a:p>
      </dsp:txBody>
      <dsp:txXfrm>
        <a:off x="8007400" y="762820"/>
        <a:ext cx="3510438" cy="28771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83529-5E17-4D0C-BB58-CFFC61618232}">
      <dsp:nvSpPr>
        <dsp:cNvPr id="0" name=""/>
        <dsp:cNvSpPr/>
      </dsp:nvSpPr>
      <dsp:spPr>
        <a:xfrm>
          <a:off x="1678817" y="701"/>
          <a:ext cx="1340735" cy="1340735"/>
        </a:xfrm>
        <a:prstGeom prst="ellipse">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O" sz="1200" kern="1200"/>
            <a:t>RV32I</a:t>
          </a:r>
        </a:p>
      </dsp:txBody>
      <dsp:txXfrm>
        <a:off x="1875163" y="197047"/>
        <a:ext cx="948043" cy="948043"/>
      </dsp:txXfrm>
    </dsp:sp>
    <dsp:sp modelId="{C7380A86-E1B7-4057-8A29-94C9D0AE2235}">
      <dsp:nvSpPr>
        <dsp:cNvPr id="0" name=""/>
        <dsp:cNvSpPr/>
      </dsp:nvSpPr>
      <dsp:spPr>
        <a:xfrm>
          <a:off x="1960371" y="1450305"/>
          <a:ext cx="777626" cy="777626"/>
        </a:xfrm>
        <a:prstGeom prst="mathPlus">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CO" sz="1000" kern="1200"/>
        </a:p>
      </dsp:txBody>
      <dsp:txXfrm>
        <a:off x="2063445" y="1747669"/>
        <a:ext cx="571478" cy="182898"/>
      </dsp:txXfrm>
    </dsp:sp>
    <dsp:sp modelId="{9775596E-0532-49E1-B709-89F8478D7F74}">
      <dsp:nvSpPr>
        <dsp:cNvPr id="0" name=""/>
        <dsp:cNvSpPr/>
      </dsp:nvSpPr>
      <dsp:spPr>
        <a:xfrm>
          <a:off x="1678817" y="2336800"/>
          <a:ext cx="1340735" cy="1340735"/>
        </a:xfrm>
        <a:prstGeom prst="ellipse">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O" sz="1200" kern="1200"/>
            <a:t>Multiplicación</a:t>
          </a:r>
        </a:p>
      </dsp:txBody>
      <dsp:txXfrm>
        <a:off x="1875163" y="2533146"/>
        <a:ext cx="948043" cy="948043"/>
      </dsp:txXfrm>
    </dsp:sp>
    <dsp:sp modelId="{7AE72450-B489-4FB9-8C11-E73C09A27DA6}">
      <dsp:nvSpPr>
        <dsp:cNvPr id="0" name=""/>
        <dsp:cNvSpPr/>
      </dsp:nvSpPr>
      <dsp:spPr>
        <a:xfrm>
          <a:off x="3220663" y="1589742"/>
          <a:ext cx="426354" cy="498753"/>
        </a:xfrm>
        <a:prstGeom prst="mathEqual">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CO" sz="1000" kern="1200"/>
        </a:p>
      </dsp:txBody>
      <dsp:txXfrm>
        <a:off x="3220663" y="1689493"/>
        <a:ext cx="298448" cy="299251"/>
      </dsp:txXfrm>
    </dsp:sp>
    <dsp:sp modelId="{B6C728AE-ED66-4658-AB22-DDA08B40A3FD}">
      <dsp:nvSpPr>
        <dsp:cNvPr id="0" name=""/>
        <dsp:cNvSpPr/>
      </dsp:nvSpPr>
      <dsp:spPr>
        <a:xfrm>
          <a:off x="3823994" y="498383"/>
          <a:ext cx="2681471" cy="2681471"/>
        </a:xfrm>
        <a:prstGeom prst="ellipse">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s-CO" sz="4400" kern="1200"/>
            <a:t>RV32IM</a:t>
          </a:r>
        </a:p>
      </dsp:txBody>
      <dsp:txXfrm>
        <a:off x="4216686" y="891075"/>
        <a:ext cx="1896087" cy="18960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48923-E6A0-442C-A2BC-39990D636B47}">
      <dsp:nvSpPr>
        <dsp:cNvPr id="0" name=""/>
        <dsp:cNvSpPr/>
      </dsp:nvSpPr>
      <dsp:spPr>
        <a:xfrm>
          <a:off x="0" y="0"/>
          <a:ext cx="5297758" cy="962972"/>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CO" sz="2700" kern="1200"/>
            <a:t>Set de instrucciones a implementar</a:t>
          </a:r>
        </a:p>
      </dsp:txBody>
      <dsp:txXfrm>
        <a:off x="28204" y="28204"/>
        <a:ext cx="5241350" cy="906564"/>
      </dsp:txXfrm>
    </dsp:sp>
    <dsp:sp modelId="{18ADA529-20DA-48DA-8306-F1453DA6E588}">
      <dsp:nvSpPr>
        <dsp:cNvPr id="0" name=""/>
        <dsp:cNvSpPr/>
      </dsp:nvSpPr>
      <dsp:spPr>
        <a:xfrm>
          <a:off x="1957" y="1101770"/>
          <a:ext cx="2542110" cy="962972"/>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CO" sz="2700" kern="1200"/>
            <a:t>Estándar</a:t>
          </a:r>
        </a:p>
      </dsp:txBody>
      <dsp:txXfrm>
        <a:off x="30161" y="1129974"/>
        <a:ext cx="2485702" cy="906564"/>
      </dsp:txXfrm>
    </dsp:sp>
    <dsp:sp modelId="{93C8B2A2-F137-4377-8AF7-3A9386BD46DE}">
      <dsp:nvSpPr>
        <dsp:cNvPr id="0" name=""/>
        <dsp:cNvSpPr/>
      </dsp:nvSpPr>
      <dsp:spPr>
        <a:xfrm>
          <a:off x="2757605" y="1101770"/>
          <a:ext cx="2542110" cy="962972"/>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CO" sz="2700" kern="1200"/>
            <a:t>Aplicación</a:t>
          </a:r>
        </a:p>
      </dsp:txBody>
      <dsp:txXfrm>
        <a:off x="2785809" y="1129974"/>
        <a:ext cx="2485702" cy="9065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EFF4F-91E0-42B5-9FFA-8149789E5433}">
      <dsp:nvSpPr>
        <dsp:cNvPr id="0" name=""/>
        <dsp:cNvSpPr/>
      </dsp:nvSpPr>
      <dsp:spPr>
        <a:xfrm>
          <a:off x="4881" y="0"/>
          <a:ext cx="4695825" cy="42856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Instrucciones agregadas</a:t>
          </a:r>
          <a:endParaRPr lang="es-CO" sz="4000" kern="1200"/>
        </a:p>
      </dsp:txBody>
      <dsp:txXfrm>
        <a:off x="4881" y="0"/>
        <a:ext cx="4695825" cy="1285701"/>
      </dsp:txXfrm>
    </dsp:sp>
    <dsp:sp modelId="{B7EDAE35-7C60-4456-880F-B94B84B716A9}">
      <dsp:nvSpPr>
        <dsp:cNvPr id="0" name=""/>
        <dsp:cNvSpPr/>
      </dsp:nvSpPr>
      <dsp:spPr>
        <a:xfrm>
          <a:off x="474464" y="1286068"/>
          <a:ext cx="3756660" cy="841963"/>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s-ES" sz="1900" b="0" i="0" kern="1200"/>
            <a:t>MUL </a:t>
          </a:r>
          <a:endParaRPr lang="es-CO" sz="1900" b="0" kern="1200"/>
        </a:p>
      </dsp:txBody>
      <dsp:txXfrm>
        <a:off x="499124" y="1310728"/>
        <a:ext cx="3707340" cy="792643"/>
      </dsp:txXfrm>
    </dsp:sp>
    <dsp:sp modelId="{ECB5DE58-0B78-43D7-88F0-581E181EE46F}">
      <dsp:nvSpPr>
        <dsp:cNvPr id="0" name=""/>
        <dsp:cNvSpPr/>
      </dsp:nvSpPr>
      <dsp:spPr>
        <a:xfrm>
          <a:off x="474464" y="2257564"/>
          <a:ext cx="3756660" cy="841963"/>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s-ES" sz="1900" b="0" i="0" kern="1200"/>
            <a:t>SWSP </a:t>
          </a:r>
        </a:p>
      </dsp:txBody>
      <dsp:txXfrm>
        <a:off x="499124" y="2282224"/>
        <a:ext cx="3707340" cy="792643"/>
      </dsp:txXfrm>
    </dsp:sp>
    <dsp:sp modelId="{C0962D0A-5D96-4D24-BF13-DB16F2909B28}">
      <dsp:nvSpPr>
        <dsp:cNvPr id="0" name=""/>
        <dsp:cNvSpPr/>
      </dsp:nvSpPr>
      <dsp:spPr>
        <a:xfrm>
          <a:off x="474464" y="3229059"/>
          <a:ext cx="3756660" cy="841963"/>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s-ES" sz="1900" b="0" i="0" kern="1200"/>
            <a:t>LWSP </a:t>
          </a:r>
        </a:p>
      </dsp:txBody>
      <dsp:txXfrm>
        <a:off x="499124" y="3253719"/>
        <a:ext cx="3707340" cy="792643"/>
      </dsp:txXfrm>
    </dsp:sp>
    <dsp:sp modelId="{E56A10B7-314D-41E8-9B51-F0E6F72425FA}">
      <dsp:nvSpPr>
        <dsp:cNvPr id="0" name=""/>
        <dsp:cNvSpPr/>
      </dsp:nvSpPr>
      <dsp:spPr>
        <a:xfrm>
          <a:off x="5052893" y="0"/>
          <a:ext cx="4695825" cy="42856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err="1"/>
            <a:t>Instrucciones</a:t>
          </a:r>
          <a:r>
            <a:rPr lang="en-US" sz="4000" kern="1200"/>
            <a:t> </a:t>
          </a:r>
          <a:r>
            <a:rPr lang="en-US" sz="4000" kern="1200" err="1"/>
            <a:t>descartadas</a:t>
          </a:r>
          <a:endParaRPr lang="es-CO" sz="4000" kern="1200"/>
        </a:p>
      </dsp:txBody>
      <dsp:txXfrm>
        <a:off x="5052893" y="0"/>
        <a:ext cx="4695825" cy="1285701"/>
      </dsp:txXfrm>
    </dsp:sp>
    <dsp:sp modelId="{E71C9C9C-D252-4B9F-873A-474B0742C73E}">
      <dsp:nvSpPr>
        <dsp:cNvPr id="0" name=""/>
        <dsp:cNvSpPr/>
      </dsp:nvSpPr>
      <dsp:spPr>
        <a:xfrm>
          <a:off x="5522476" y="1288317"/>
          <a:ext cx="3756660" cy="350931"/>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s-ES" sz="1900" b="0" i="0" kern="1200"/>
            <a:t>FENCE </a:t>
          </a:r>
          <a:endParaRPr lang="es-CO" sz="1900" b="0" kern="1200"/>
        </a:p>
      </dsp:txBody>
      <dsp:txXfrm>
        <a:off x="5532754" y="1298595"/>
        <a:ext cx="3736104" cy="330375"/>
      </dsp:txXfrm>
    </dsp:sp>
    <dsp:sp modelId="{3CC08FA7-9D17-4992-9C5D-14E8A8B46BFF}">
      <dsp:nvSpPr>
        <dsp:cNvPr id="0" name=""/>
        <dsp:cNvSpPr/>
      </dsp:nvSpPr>
      <dsp:spPr>
        <a:xfrm>
          <a:off x="5522476" y="1693238"/>
          <a:ext cx="3756660" cy="350931"/>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s-ES" sz="1900" b="0" i="0" kern="1200"/>
            <a:t>FENCE.I </a:t>
          </a:r>
        </a:p>
      </dsp:txBody>
      <dsp:txXfrm>
        <a:off x="5532754" y="1703516"/>
        <a:ext cx="3736104" cy="330375"/>
      </dsp:txXfrm>
    </dsp:sp>
    <dsp:sp modelId="{294DD3B4-7DB8-4DE3-B56E-1A96424D0B0A}">
      <dsp:nvSpPr>
        <dsp:cNvPr id="0" name=""/>
        <dsp:cNvSpPr/>
      </dsp:nvSpPr>
      <dsp:spPr>
        <a:xfrm>
          <a:off x="5522476" y="2098159"/>
          <a:ext cx="3756660" cy="350931"/>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s-ES" sz="1900" b="0" i="0" kern="1200"/>
            <a:t>ECALL </a:t>
          </a:r>
        </a:p>
      </dsp:txBody>
      <dsp:txXfrm>
        <a:off x="5532754" y="2108437"/>
        <a:ext cx="3736104" cy="330375"/>
      </dsp:txXfrm>
    </dsp:sp>
    <dsp:sp modelId="{3D728119-D006-4B9F-AE4D-285C8DD438F9}">
      <dsp:nvSpPr>
        <dsp:cNvPr id="0" name=""/>
        <dsp:cNvSpPr/>
      </dsp:nvSpPr>
      <dsp:spPr>
        <a:xfrm>
          <a:off x="5522476" y="2503079"/>
          <a:ext cx="3756660" cy="350931"/>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s-ES" sz="1900" b="0" i="0" kern="1200"/>
            <a:t>EBREAK </a:t>
          </a:r>
        </a:p>
      </dsp:txBody>
      <dsp:txXfrm>
        <a:off x="5532754" y="2513357"/>
        <a:ext cx="3736104" cy="330375"/>
      </dsp:txXfrm>
    </dsp:sp>
    <dsp:sp modelId="{CE1AC441-A6EC-45B8-87C2-2272BE56E9E4}">
      <dsp:nvSpPr>
        <dsp:cNvPr id="0" name=""/>
        <dsp:cNvSpPr/>
      </dsp:nvSpPr>
      <dsp:spPr>
        <a:xfrm>
          <a:off x="5522476" y="2908000"/>
          <a:ext cx="3756660" cy="350931"/>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s-ES" sz="1900" b="0" i="0" kern="1200"/>
            <a:t>MULH </a:t>
          </a:r>
        </a:p>
      </dsp:txBody>
      <dsp:txXfrm>
        <a:off x="5532754" y="2918278"/>
        <a:ext cx="3736104" cy="330375"/>
      </dsp:txXfrm>
    </dsp:sp>
    <dsp:sp modelId="{A23947AD-4AAF-4D98-81DE-9A4443B65453}">
      <dsp:nvSpPr>
        <dsp:cNvPr id="0" name=""/>
        <dsp:cNvSpPr/>
      </dsp:nvSpPr>
      <dsp:spPr>
        <a:xfrm>
          <a:off x="5522476" y="3312921"/>
          <a:ext cx="3756660" cy="350931"/>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s-ES" sz="1900" b="0" i="0" kern="1200"/>
            <a:t>MULHSU </a:t>
          </a:r>
        </a:p>
      </dsp:txBody>
      <dsp:txXfrm>
        <a:off x="5532754" y="3323199"/>
        <a:ext cx="3736104" cy="330375"/>
      </dsp:txXfrm>
    </dsp:sp>
    <dsp:sp modelId="{E4B02AF6-1699-4518-986E-9ED2C666538D}">
      <dsp:nvSpPr>
        <dsp:cNvPr id="0" name=""/>
        <dsp:cNvSpPr/>
      </dsp:nvSpPr>
      <dsp:spPr>
        <a:xfrm>
          <a:off x="5522476" y="3717842"/>
          <a:ext cx="3756660" cy="350931"/>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s-ES" sz="1900" b="0" i="0" kern="1200"/>
            <a:t>MULHU </a:t>
          </a:r>
        </a:p>
      </dsp:txBody>
      <dsp:txXfrm>
        <a:off x="5532754" y="3728120"/>
        <a:ext cx="3736104" cy="3303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BD0B2-A870-4C5D-A913-B3E26D7CF5D9}">
      <dsp:nvSpPr>
        <dsp:cNvPr id="0" name=""/>
        <dsp:cNvSpPr/>
      </dsp:nvSpPr>
      <dsp:spPr>
        <a:xfrm>
          <a:off x="3978714" y="1740605"/>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i="1" kern="1200"/>
            <a:t>Shift</a:t>
          </a:r>
          <a:r>
            <a:rPr lang="es-CO" sz="2400" kern="1200"/>
            <a:t> lógico I</a:t>
          </a:r>
        </a:p>
      </dsp:txBody>
      <dsp:txXfrm>
        <a:off x="3978714" y="1740605"/>
        <a:ext cx="2401655" cy="705286"/>
      </dsp:txXfrm>
    </dsp:sp>
    <dsp:sp modelId="{B384A271-CD2A-4D0E-8FA3-0878D076CE3A}">
      <dsp:nvSpPr>
        <dsp:cNvPr id="0" name=""/>
        <dsp:cNvSpPr/>
      </dsp:nvSpPr>
      <dsp:spPr>
        <a:xfrm>
          <a:off x="2334717" y="792490"/>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kern="1200"/>
            <a:t>Decodificador</a:t>
          </a:r>
        </a:p>
      </dsp:txBody>
      <dsp:txXfrm>
        <a:off x="2334717" y="792490"/>
        <a:ext cx="2401655" cy="705286"/>
      </dsp:txXfrm>
    </dsp:sp>
    <dsp:sp modelId="{2676FFDC-3791-4F06-99BE-EDE1150A5AF0}">
      <dsp:nvSpPr>
        <dsp:cNvPr id="0" name=""/>
        <dsp:cNvSpPr/>
      </dsp:nvSpPr>
      <dsp:spPr>
        <a:xfrm>
          <a:off x="955549" y="2650922"/>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i="1" kern="1200"/>
            <a:t>Shift</a:t>
          </a:r>
          <a:r>
            <a:rPr lang="es-CO" sz="2400" kern="1200"/>
            <a:t> lógico D</a:t>
          </a:r>
        </a:p>
      </dsp:txBody>
      <dsp:txXfrm>
        <a:off x="955549" y="2650922"/>
        <a:ext cx="2401655" cy="705286"/>
      </dsp:txXfrm>
    </dsp:sp>
    <dsp:sp modelId="{212B8484-EF80-456C-90F6-34CDC535E0EB}">
      <dsp:nvSpPr>
        <dsp:cNvPr id="0" name=""/>
        <dsp:cNvSpPr/>
      </dsp:nvSpPr>
      <dsp:spPr>
        <a:xfrm>
          <a:off x="3967091" y="2653662"/>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i="1" kern="1200"/>
            <a:t>Shift</a:t>
          </a:r>
          <a:r>
            <a:rPr lang="es-CO" sz="2400" kern="1200"/>
            <a:t> Aritmético</a:t>
          </a:r>
        </a:p>
      </dsp:txBody>
      <dsp:txXfrm>
        <a:off x="3967091" y="2653662"/>
        <a:ext cx="2401655" cy="705286"/>
      </dsp:txXfrm>
    </dsp:sp>
    <dsp:sp modelId="{1311A2DA-5967-488E-97A0-C614BF931685}">
      <dsp:nvSpPr>
        <dsp:cNvPr id="0" name=""/>
        <dsp:cNvSpPr/>
      </dsp:nvSpPr>
      <dsp:spPr>
        <a:xfrm>
          <a:off x="943037" y="1740617"/>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kern="1200"/>
            <a:t>Sumador</a:t>
          </a:r>
        </a:p>
      </dsp:txBody>
      <dsp:txXfrm>
        <a:off x="943037" y="1740617"/>
        <a:ext cx="2401655" cy="705286"/>
      </dsp:txXfrm>
    </dsp:sp>
    <dsp:sp modelId="{CEAC7A64-A605-4D67-90B0-DDE554DB3699}">
      <dsp:nvSpPr>
        <dsp:cNvPr id="0" name=""/>
        <dsp:cNvSpPr/>
      </dsp:nvSpPr>
      <dsp:spPr>
        <a:xfrm>
          <a:off x="3950428" y="3611763"/>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kern="1200"/>
            <a:t>AND, OR y XOR</a:t>
          </a:r>
        </a:p>
      </dsp:txBody>
      <dsp:txXfrm>
        <a:off x="3950428" y="3611763"/>
        <a:ext cx="2401655" cy="705286"/>
      </dsp:txXfrm>
    </dsp:sp>
    <dsp:sp modelId="{9635BE8C-7150-45C3-B696-5E2C1555BCC8}">
      <dsp:nvSpPr>
        <dsp:cNvPr id="0" name=""/>
        <dsp:cNvSpPr/>
      </dsp:nvSpPr>
      <dsp:spPr>
        <a:xfrm>
          <a:off x="959729" y="3624381"/>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kern="1200"/>
            <a:t>Multiplicador</a:t>
          </a:r>
        </a:p>
      </dsp:txBody>
      <dsp:txXfrm>
        <a:off x="959729" y="3624381"/>
        <a:ext cx="2401655" cy="7052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BD0B2-A870-4C5D-A913-B3E26D7CF5D9}">
      <dsp:nvSpPr>
        <dsp:cNvPr id="0" name=""/>
        <dsp:cNvSpPr/>
      </dsp:nvSpPr>
      <dsp:spPr>
        <a:xfrm>
          <a:off x="3978714" y="1740605"/>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a:t>Shift lógico I</a:t>
          </a:r>
        </a:p>
      </dsp:txBody>
      <dsp:txXfrm>
        <a:off x="3978714" y="1740605"/>
        <a:ext cx="2401655" cy="705286"/>
      </dsp:txXfrm>
    </dsp:sp>
    <dsp:sp modelId="{B384A271-CD2A-4D0E-8FA3-0878D076CE3A}">
      <dsp:nvSpPr>
        <dsp:cNvPr id="0" name=""/>
        <dsp:cNvSpPr/>
      </dsp:nvSpPr>
      <dsp:spPr>
        <a:xfrm>
          <a:off x="2334717" y="792490"/>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a:t>Decodificador</a:t>
          </a:r>
        </a:p>
      </dsp:txBody>
      <dsp:txXfrm>
        <a:off x="2334717" y="792490"/>
        <a:ext cx="2401655" cy="705286"/>
      </dsp:txXfrm>
    </dsp:sp>
    <dsp:sp modelId="{2676FFDC-3791-4F06-99BE-EDE1150A5AF0}">
      <dsp:nvSpPr>
        <dsp:cNvPr id="0" name=""/>
        <dsp:cNvSpPr/>
      </dsp:nvSpPr>
      <dsp:spPr>
        <a:xfrm>
          <a:off x="955549" y="2650922"/>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a:t>Shift lógico D</a:t>
          </a:r>
        </a:p>
      </dsp:txBody>
      <dsp:txXfrm>
        <a:off x="955549" y="2650922"/>
        <a:ext cx="2401655" cy="705286"/>
      </dsp:txXfrm>
    </dsp:sp>
    <dsp:sp modelId="{212B8484-EF80-456C-90F6-34CDC535E0EB}">
      <dsp:nvSpPr>
        <dsp:cNvPr id="0" name=""/>
        <dsp:cNvSpPr/>
      </dsp:nvSpPr>
      <dsp:spPr>
        <a:xfrm>
          <a:off x="3967091" y="2653662"/>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a:t>Shift Aritmético</a:t>
          </a:r>
        </a:p>
      </dsp:txBody>
      <dsp:txXfrm>
        <a:off x="3967091" y="2653662"/>
        <a:ext cx="2401655" cy="705286"/>
      </dsp:txXfrm>
    </dsp:sp>
    <dsp:sp modelId="{1311A2DA-5967-488E-97A0-C614BF931685}">
      <dsp:nvSpPr>
        <dsp:cNvPr id="0" name=""/>
        <dsp:cNvSpPr/>
      </dsp:nvSpPr>
      <dsp:spPr>
        <a:xfrm>
          <a:off x="943037" y="1740617"/>
          <a:ext cx="2401655" cy="705286"/>
        </a:xfrm>
        <a:prstGeom prst="rect">
          <a:avLst/>
        </a:prstGeom>
        <a:solidFill>
          <a:srgbClr val="FFC00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a:t>Sumador</a:t>
          </a:r>
        </a:p>
      </dsp:txBody>
      <dsp:txXfrm>
        <a:off x="943037" y="1740617"/>
        <a:ext cx="2401655" cy="705286"/>
      </dsp:txXfrm>
    </dsp:sp>
    <dsp:sp modelId="{CEAC7A64-A605-4D67-90B0-DDE554DB3699}">
      <dsp:nvSpPr>
        <dsp:cNvPr id="0" name=""/>
        <dsp:cNvSpPr/>
      </dsp:nvSpPr>
      <dsp:spPr>
        <a:xfrm>
          <a:off x="3950428" y="3611763"/>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a:t>AND, OR, NOT y XOR</a:t>
          </a:r>
        </a:p>
      </dsp:txBody>
      <dsp:txXfrm>
        <a:off x="3950428" y="3611763"/>
        <a:ext cx="2401655" cy="705286"/>
      </dsp:txXfrm>
    </dsp:sp>
    <dsp:sp modelId="{9635BE8C-7150-45C3-B696-5E2C1555BCC8}">
      <dsp:nvSpPr>
        <dsp:cNvPr id="0" name=""/>
        <dsp:cNvSpPr/>
      </dsp:nvSpPr>
      <dsp:spPr>
        <a:xfrm>
          <a:off x="959729" y="3624381"/>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a:t>Multiplicador</a:t>
          </a:r>
        </a:p>
      </dsp:txBody>
      <dsp:txXfrm>
        <a:off x="959729" y="3624381"/>
        <a:ext cx="2401655" cy="7052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BD0B2-A870-4C5D-A913-B3E26D7CF5D9}">
      <dsp:nvSpPr>
        <dsp:cNvPr id="0" name=""/>
        <dsp:cNvSpPr/>
      </dsp:nvSpPr>
      <dsp:spPr>
        <a:xfrm>
          <a:off x="3978714" y="1740605"/>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kern="1200"/>
            <a:t>Shift lógico I</a:t>
          </a:r>
        </a:p>
      </dsp:txBody>
      <dsp:txXfrm>
        <a:off x="3978714" y="1740605"/>
        <a:ext cx="2401655" cy="705286"/>
      </dsp:txXfrm>
    </dsp:sp>
    <dsp:sp modelId="{B384A271-CD2A-4D0E-8FA3-0878D076CE3A}">
      <dsp:nvSpPr>
        <dsp:cNvPr id="0" name=""/>
        <dsp:cNvSpPr/>
      </dsp:nvSpPr>
      <dsp:spPr>
        <a:xfrm>
          <a:off x="2334717" y="792490"/>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kern="1200"/>
            <a:t>Decodificador</a:t>
          </a:r>
        </a:p>
      </dsp:txBody>
      <dsp:txXfrm>
        <a:off x="2334717" y="792490"/>
        <a:ext cx="2401655" cy="705286"/>
      </dsp:txXfrm>
    </dsp:sp>
    <dsp:sp modelId="{2676FFDC-3791-4F06-99BE-EDE1150A5AF0}">
      <dsp:nvSpPr>
        <dsp:cNvPr id="0" name=""/>
        <dsp:cNvSpPr/>
      </dsp:nvSpPr>
      <dsp:spPr>
        <a:xfrm>
          <a:off x="955549" y="2650922"/>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kern="1200"/>
            <a:t>Shift lógico D</a:t>
          </a:r>
        </a:p>
      </dsp:txBody>
      <dsp:txXfrm>
        <a:off x="955549" y="2650922"/>
        <a:ext cx="2401655" cy="705286"/>
      </dsp:txXfrm>
    </dsp:sp>
    <dsp:sp modelId="{212B8484-EF80-456C-90F6-34CDC535E0EB}">
      <dsp:nvSpPr>
        <dsp:cNvPr id="0" name=""/>
        <dsp:cNvSpPr/>
      </dsp:nvSpPr>
      <dsp:spPr>
        <a:xfrm>
          <a:off x="3967091" y="2653662"/>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kern="1200"/>
            <a:t>Shift Aritmético</a:t>
          </a:r>
        </a:p>
      </dsp:txBody>
      <dsp:txXfrm>
        <a:off x="3967091" y="2653662"/>
        <a:ext cx="2401655" cy="705286"/>
      </dsp:txXfrm>
    </dsp:sp>
    <dsp:sp modelId="{1311A2DA-5967-488E-97A0-C614BF931685}">
      <dsp:nvSpPr>
        <dsp:cNvPr id="0" name=""/>
        <dsp:cNvSpPr/>
      </dsp:nvSpPr>
      <dsp:spPr>
        <a:xfrm>
          <a:off x="943037" y="1740617"/>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kern="1200"/>
            <a:t>Sumador</a:t>
          </a:r>
        </a:p>
      </dsp:txBody>
      <dsp:txXfrm>
        <a:off x="943037" y="1740617"/>
        <a:ext cx="2401655" cy="705286"/>
      </dsp:txXfrm>
    </dsp:sp>
    <dsp:sp modelId="{CEAC7A64-A605-4D67-90B0-DDE554DB3699}">
      <dsp:nvSpPr>
        <dsp:cNvPr id="0" name=""/>
        <dsp:cNvSpPr/>
      </dsp:nvSpPr>
      <dsp:spPr>
        <a:xfrm>
          <a:off x="3950428" y="3611763"/>
          <a:ext cx="2401655" cy="70528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kern="1200"/>
            <a:t>AND, OR y XOR</a:t>
          </a:r>
        </a:p>
      </dsp:txBody>
      <dsp:txXfrm>
        <a:off x="3950428" y="3611763"/>
        <a:ext cx="2401655" cy="705286"/>
      </dsp:txXfrm>
    </dsp:sp>
    <dsp:sp modelId="{9635BE8C-7150-45C3-B696-5E2C1555BCC8}">
      <dsp:nvSpPr>
        <dsp:cNvPr id="0" name=""/>
        <dsp:cNvSpPr/>
      </dsp:nvSpPr>
      <dsp:spPr>
        <a:xfrm>
          <a:off x="959729" y="3624381"/>
          <a:ext cx="2401655" cy="705286"/>
        </a:xfrm>
        <a:prstGeom prst="rect">
          <a:avLst/>
        </a:prstGeom>
        <a:solidFill>
          <a:srgbClr val="FFC00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CO" sz="2400" kern="1200"/>
            <a:t>Multiplicador</a:t>
          </a:r>
        </a:p>
      </dsp:txBody>
      <dsp:txXfrm>
        <a:off x="959729" y="3624381"/>
        <a:ext cx="2401655" cy="705286"/>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3E5E6-21B4-4802-B105-A38BBB03E0B7}" type="datetimeFigureOut">
              <a:rPr lang="es-CO" smtClean="0"/>
              <a:t>1/04/2022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DC368-A442-40DC-9B47-A0AE99F5C353}" type="slidenum">
              <a:rPr lang="es-CO" smtClean="0"/>
              <a:t>‹#›</a:t>
            </a:fld>
            <a:endParaRPr lang="es-CO"/>
          </a:p>
        </p:txBody>
      </p:sp>
    </p:spTree>
    <p:extLst>
      <p:ext uri="{BB962C8B-B14F-4D97-AF65-F5344CB8AC3E}">
        <p14:creationId xmlns:p14="http://schemas.microsoft.com/office/powerpoint/2010/main" val="2729893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Omar</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1</a:t>
            </a:fld>
            <a:endParaRPr lang="es-CO"/>
          </a:p>
        </p:txBody>
      </p:sp>
    </p:spTree>
    <p:extLst>
      <p:ext uri="{BB962C8B-B14F-4D97-AF65-F5344CB8AC3E}">
        <p14:creationId xmlns:p14="http://schemas.microsoft.com/office/powerpoint/2010/main" val="1636160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Omar</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10</a:t>
            </a:fld>
            <a:endParaRPr lang="es-CO"/>
          </a:p>
        </p:txBody>
      </p:sp>
    </p:spTree>
    <p:extLst>
      <p:ext uri="{BB962C8B-B14F-4D97-AF65-F5344CB8AC3E}">
        <p14:creationId xmlns:p14="http://schemas.microsoft.com/office/powerpoint/2010/main" val="2298272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Daniela</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11</a:t>
            </a:fld>
            <a:endParaRPr lang="es-CO"/>
          </a:p>
        </p:txBody>
      </p:sp>
    </p:spTree>
    <p:extLst>
      <p:ext uri="{BB962C8B-B14F-4D97-AF65-F5344CB8AC3E}">
        <p14:creationId xmlns:p14="http://schemas.microsoft.com/office/powerpoint/2010/main" val="2593779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Daniela</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12</a:t>
            </a:fld>
            <a:endParaRPr lang="es-CO"/>
          </a:p>
        </p:txBody>
      </p:sp>
    </p:spTree>
    <p:extLst>
      <p:ext uri="{BB962C8B-B14F-4D97-AF65-F5344CB8AC3E}">
        <p14:creationId xmlns:p14="http://schemas.microsoft.com/office/powerpoint/2010/main" val="388793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Daniela</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13</a:t>
            </a:fld>
            <a:endParaRPr lang="es-CO"/>
          </a:p>
        </p:txBody>
      </p:sp>
    </p:spTree>
    <p:extLst>
      <p:ext uri="{BB962C8B-B14F-4D97-AF65-F5344CB8AC3E}">
        <p14:creationId xmlns:p14="http://schemas.microsoft.com/office/powerpoint/2010/main" val="1971026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err="1"/>
              <a:t>Ivan</a:t>
            </a:r>
            <a:r>
              <a:rPr lang="es-CO"/>
              <a:t> 3’ todo</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14</a:t>
            </a:fld>
            <a:endParaRPr lang="es-CO"/>
          </a:p>
        </p:txBody>
      </p:sp>
    </p:spTree>
    <p:extLst>
      <p:ext uri="{BB962C8B-B14F-4D97-AF65-F5344CB8AC3E}">
        <p14:creationId xmlns:p14="http://schemas.microsoft.com/office/powerpoint/2010/main" val="396048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err="1"/>
              <a:t>Ivan</a:t>
            </a:r>
            <a:r>
              <a:rPr lang="es-CO"/>
              <a:t> 3’ todo</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15</a:t>
            </a:fld>
            <a:endParaRPr lang="es-CO"/>
          </a:p>
        </p:txBody>
      </p:sp>
    </p:spTree>
    <p:extLst>
      <p:ext uri="{BB962C8B-B14F-4D97-AF65-F5344CB8AC3E}">
        <p14:creationId xmlns:p14="http://schemas.microsoft.com/office/powerpoint/2010/main" val="3371645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Ivan</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16</a:t>
            </a:fld>
            <a:endParaRPr lang="es-CO"/>
          </a:p>
        </p:txBody>
      </p:sp>
    </p:spTree>
    <p:extLst>
      <p:ext uri="{BB962C8B-B14F-4D97-AF65-F5344CB8AC3E}">
        <p14:creationId xmlns:p14="http://schemas.microsoft.com/office/powerpoint/2010/main" val="776499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Ivan</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17</a:t>
            </a:fld>
            <a:endParaRPr lang="es-CO"/>
          </a:p>
        </p:txBody>
      </p:sp>
    </p:spTree>
    <p:extLst>
      <p:ext uri="{BB962C8B-B14F-4D97-AF65-F5344CB8AC3E}">
        <p14:creationId xmlns:p14="http://schemas.microsoft.com/office/powerpoint/2010/main" val="3507904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Ivan</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18</a:t>
            </a:fld>
            <a:endParaRPr lang="es-CO"/>
          </a:p>
        </p:txBody>
      </p:sp>
    </p:spTree>
    <p:extLst>
      <p:ext uri="{BB962C8B-B14F-4D97-AF65-F5344CB8AC3E}">
        <p14:creationId xmlns:p14="http://schemas.microsoft.com/office/powerpoint/2010/main" val="723343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Ivan</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19</a:t>
            </a:fld>
            <a:endParaRPr lang="es-CO"/>
          </a:p>
        </p:txBody>
      </p:sp>
    </p:spTree>
    <p:extLst>
      <p:ext uri="{BB962C8B-B14F-4D97-AF65-F5344CB8AC3E}">
        <p14:creationId xmlns:p14="http://schemas.microsoft.com/office/powerpoint/2010/main" val="2035771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Daniela </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2</a:t>
            </a:fld>
            <a:endParaRPr lang="es-CO"/>
          </a:p>
        </p:txBody>
      </p:sp>
    </p:spTree>
    <p:extLst>
      <p:ext uri="{BB962C8B-B14F-4D97-AF65-F5344CB8AC3E}">
        <p14:creationId xmlns:p14="http://schemas.microsoft.com/office/powerpoint/2010/main" val="1581848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Ivan</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20</a:t>
            </a:fld>
            <a:endParaRPr lang="es-CO"/>
          </a:p>
        </p:txBody>
      </p:sp>
    </p:spTree>
    <p:extLst>
      <p:ext uri="{BB962C8B-B14F-4D97-AF65-F5344CB8AC3E}">
        <p14:creationId xmlns:p14="http://schemas.microsoft.com/office/powerpoint/2010/main" val="436551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Ivan</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21</a:t>
            </a:fld>
            <a:endParaRPr lang="es-CO"/>
          </a:p>
        </p:txBody>
      </p:sp>
    </p:spTree>
    <p:extLst>
      <p:ext uri="{BB962C8B-B14F-4D97-AF65-F5344CB8AC3E}">
        <p14:creationId xmlns:p14="http://schemas.microsoft.com/office/powerpoint/2010/main" val="2184778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Ivan</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22</a:t>
            </a:fld>
            <a:endParaRPr lang="es-CO"/>
          </a:p>
        </p:txBody>
      </p:sp>
    </p:spTree>
    <p:extLst>
      <p:ext uri="{BB962C8B-B14F-4D97-AF65-F5344CB8AC3E}">
        <p14:creationId xmlns:p14="http://schemas.microsoft.com/office/powerpoint/2010/main" val="2636487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Ivan</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23</a:t>
            </a:fld>
            <a:endParaRPr lang="es-CO"/>
          </a:p>
        </p:txBody>
      </p:sp>
    </p:spTree>
    <p:extLst>
      <p:ext uri="{BB962C8B-B14F-4D97-AF65-F5344CB8AC3E}">
        <p14:creationId xmlns:p14="http://schemas.microsoft.com/office/powerpoint/2010/main" val="1732859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Ivan</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24</a:t>
            </a:fld>
            <a:endParaRPr lang="es-CO"/>
          </a:p>
        </p:txBody>
      </p:sp>
    </p:spTree>
    <p:extLst>
      <p:ext uri="{BB962C8B-B14F-4D97-AF65-F5344CB8AC3E}">
        <p14:creationId xmlns:p14="http://schemas.microsoft.com/office/powerpoint/2010/main" val="3933093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Omar</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25</a:t>
            </a:fld>
            <a:endParaRPr lang="es-CO"/>
          </a:p>
        </p:txBody>
      </p:sp>
    </p:spTree>
    <p:extLst>
      <p:ext uri="{BB962C8B-B14F-4D97-AF65-F5344CB8AC3E}">
        <p14:creationId xmlns:p14="http://schemas.microsoft.com/office/powerpoint/2010/main" val="938428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Omar</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26</a:t>
            </a:fld>
            <a:endParaRPr lang="es-CO"/>
          </a:p>
        </p:txBody>
      </p:sp>
    </p:spTree>
    <p:extLst>
      <p:ext uri="{BB962C8B-B14F-4D97-AF65-F5344CB8AC3E}">
        <p14:creationId xmlns:p14="http://schemas.microsoft.com/office/powerpoint/2010/main" val="938428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Omar</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27</a:t>
            </a:fld>
            <a:endParaRPr lang="es-CO"/>
          </a:p>
        </p:txBody>
      </p:sp>
    </p:spTree>
    <p:extLst>
      <p:ext uri="{BB962C8B-B14F-4D97-AF65-F5344CB8AC3E}">
        <p14:creationId xmlns:p14="http://schemas.microsoft.com/office/powerpoint/2010/main" val="9384283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err="1"/>
              <a:t>Ivan</a:t>
            </a:r>
            <a:r>
              <a:rPr lang="es-CO"/>
              <a:t> 45”</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28</a:t>
            </a:fld>
            <a:endParaRPr lang="es-CO"/>
          </a:p>
        </p:txBody>
      </p:sp>
    </p:spTree>
    <p:extLst>
      <p:ext uri="{BB962C8B-B14F-4D97-AF65-F5344CB8AC3E}">
        <p14:creationId xmlns:p14="http://schemas.microsoft.com/office/powerpoint/2010/main" val="3083514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Daniela</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29</a:t>
            </a:fld>
            <a:endParaRPr lang="es-CO"/>
          </a:p>
        </p:txBody>
      </p:sp>
    </p:spTree>
    <p:extLst>
      <p:ext uri="{BB962C8B-B14F-4D97-AF65-F5344CB8AC3E}">
        <p14:creationId xmlns:p14="http://schemas.microsoft.com/office/powerpoint/2010/main" val="490048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Omar</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3</a:t>
            </a:fld>
            <a:endParaRPr lang="es-CO"/>
          </a:p>
        </p:txBody>
      </p:sp>
    </p:spTree>
    <p:extLst>
      <p:ext uri="{BB962C8B-B14F-4D97-AF65-F5344CB8AC3E}">
        <p14:creationId xmlns:p14="http://schemas.microsoft.com/office/powerpoint/2010/main" val="4142020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Daniela</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30</a:t>
            </a:fld>
            <a:endParaRPr lang="es-CO"/>
          </a:p>
        </p:txBody>
      </p:sp>
    </p:spTree>
    <p:extLst>
      <p:ext uri="{BB962C8B-B14F-4D97-AF65-F5344CB8AC3E}">
        <p14:creationId xmlns:p14="http://schemas.microsoft.com/office/powerpoint/2010/main" val="3016687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err="1"/>
              <a:t>Ivan</a:t>
            </a:r>
            <a:r>
              <a:rPr lang="es-CO"/>
              <a:t> 40”</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31</a:t>
            </a:fld>
            <a:endParaRPr lang="es-CO"/>
          </a:p>
        </p:txBody>
      </p:sp>
    </p:spTree>
    <p:extLst>
      <p:ext uri="{BB962C8B-B14F-4D97-AF65-F5344CB8AC3E}">
        <p14:creationId xmlns:p14="http://schemas.microsoft.com/office/powerpoint/2010/main" val="1817948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err="1"/>
              <a:t>Ivan</a:t>
            </a:r>
            <a:r>
              <a:rPr lang="es-CO"/>
              <a:t> 40”</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32</a:t>
            </a:fld>
            <a:endParaRPr lang="es-CO"/>
          </a:p>
        </p:txBody>
      </p:sp>
    </p:spTree>
    <p:extLst>
      <p:ext uri="{BB962C8B-B14F-4D97-AF65-F5344CB8AC3E}">
        <p14:creationId xmlns:p14="http://schemas.microsoft.com/office/powerpoint/2010/main" val="3171178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Omar</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33</a:t>
            </a:fld>
            <a:endParaRPr lang="es-CO"/>
          </a:p>
        </p:txBody>
      </p:sp>
    </p:spTree>
    <p:extLst>
      <p:ext uri="{BB962C8B-B14F-4D97-AF65-F5344CB8AC3E}">
        <p14:creationId xmlns:p14="http://schemas.microsoft.com/office/powerpoint/2010/main" val="119602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Todos</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34</a:t>
            </a:fld>
            <a:endParaRPr lang="es-CO"/>
          </a:p>
        </p:txBody>
      </p:sp>
    </p:spTree>
    <p:extLst>
      <p:ext uri="{BB962C8B-B14F-4D97-AF65-F5344CB8AC3E}">
        <p14:creationId xmlns:p14="http://schemas.microsoft.com/office/powerpoint/2010/main" val="1650566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Daniela</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35</a:t>
            </a:fld>
            <a:endParaRPr lang="es-CO"/>
          </a:p>
        </p:txBody>
      </p:sp>
    </p:spTree>
    <p:extLst>
      <p:ext uri="{BB962C8B-B14F-4D97-AF65-F5344CB8AC3E}">
        <p14:creationId xmlns:p14="http://schemas.microsoft.com/office/powerpoint/2010/main" val="5214183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Todos</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36</a:t>
            </a:fld>
            <a:endParaRPr lang="es-CO"/>
          </a:p>
        </p:txBody>
      </p:sp>
    </p:spTree>
    <p:extLst>
      <p:ext uri="{BB962C8B-B14F-4D97-AF65-F5344CB8AC3E}">
        <p14:creationId xmlns:p14="http://schemas.microsoft.com/office/powerpoint/2010/main" val="403604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Todos</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37</a:t>
            </a:fld>
            <a:endParaRPr lang="es-CO"/>
          </a:p>
        </p:txBody>
      </p:sp>
    </p:spTree>
    <p:extLst>
      <p:ext uri="{BB962C8B-B14F-4D97-AF65-F5344CB8AC3E}">
        <p14:creationId xmlns:p14="http://schemas.microsoft.com/office/powerpoint/2010/main" val="42507258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c:</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38</a:t>
            </a:fld>
            <a:endParaRPr lang="es-CO"/>
          </a:p>
        </p:txBody>
      </p:sp>
    </p:spTree>
    <p:extLst>
      <p:ext uri="{BB962C8B-B14F-4D97-AF65-F5344CB8AC3E}">
        <p14:creationId xmlns:p14="http://schemas.microsoft.com/office/powerpoint/2010/main" val="1596784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a:t>Omar</a:t>
            </a:r>
          </a:p>
          <a:p>
            <a:endParaRPr lang="es-CO"/>
          </a:p>
        </p:txBody>
      </p:sp>
      <p:sp>
        <p:nvSpPr>
          <p:cNvPr id="4" name="Marcador de número de diapositiva 3"/>
          <p:cNvSpPr>
            <a:spLocks noGrp="1"/>
          </p:cNvSpPr>
          <p:nvPr>
            <p:ph type="sldNum" sz="quarter" idx="5"/>
          </p:nvPr>
        </p:nvSpPr>
        <p:spPr/>
        <p:txBody>
          <a:bodyPr/>
          <a:lstStyle/>
          <a:p>
            <a:fld id="{71CDC368-A442-40DC-9B47-A0AE99F5C353}" type="slidenum">
              <a:rPr lang="es-CO" smtClean="0"/>
              <a:t>4</a:t>
            </a:fld>
            <a:endParaRPr lang="es-CO"/>
          </a:p>
        </p:txBody>
      </p:sp>
    </p:spTree>
    <p:extLst>
      <p:ext uri="{BB962C8B-B14F-4D97-AF65-F5344CB8AC3E}">
        <p14:creationId xmlns:p14="http://schemas.microsoft.com/office/powerpoint/2010/main" val="192197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a:t>Omar</a:t>
            </a:r>
          </a:p>
          <a:p>
            <a:endParaRPr lang="es-CO"/>
          </a:p>
        </p:txBody>
      </p:sp>
      <p:sp>
        <p:nvSpPr>
          <p:cNvPr id="4" name="Marcador de número de diapositiva 3"/>
          <p:cNvSpPr>
            <a:spLocks noGrp="1"/>
          </p:cNvSpPr>
          <p:nvPr>
            <p:ph type="sldNum" sz="quarter" idx="5"/>
          </p:nvPr>
        </p:nvSpPr>
        <p:spPr/>
        <p:txBody>
          <a:bodyPr/>
          <a:lstStyle/>
          <a:p>
            <a:fld id="{71CDC368-A442-40DC-9B47-A0AE99F5C353}" type="slidenum">
              <a:rPr lang="es-CO" smtClean="0"/>
              <a:t>5</a:t>
            </a:fld>
            <a:endParaRPr lang="es-CO"/>
          </a:p>
        </p:txBody>
      </p:sp>
    </p:spTree>
    <p:extLst>
      <p:ext uri="{BB962C8B-B14F-4D97-AF65-F5344CB8AC3E}">
        <p14:creationId xmlns:p14="http://schemas.microsoft.com/office/powerpoint/2010/main" val="3257393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Daniela</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6</a:t>
            </a:fld>
            <a:endParaRPr lang="es-CO"/>
          </a:p>
        </p:txBody>
      </p:sp>
    </p:spTree>
    <p:extLst>
      <p:ext uri="{BB962C8B-B14F-4D97-AF65-F5344CB8AC3E}">
        <p14:creationId xmlns:p14="http://schemas.microsoft.com/office/powerpoint/2010/main" val="4251983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a:t>Daniela</a:t>
            </a:r>
          </a:p>
          <a:p>
            <a:endParaRPr lang="es-CO"/>
          </a:p>
        </p:txBody>
      </p:sp>
      <p:sp>
        <p:nvSpPr>
          <p:cNvPr id="4" name="Marcador de número de diapositiva 3"/>
          <p:cNvSpPr>
            <a:spLocks noGrp="1"/>
          </p:cNvSpPr>
          <p:nvPr>
            <p:ph type="sldNum" sz="quarter" idx="5"/>
          </p:nvPr>
        </p:nvSpPr>
        <p:spPr/>
        <p:txBody>
          <a:bodyPr/>
          <a:lstStyle/>
          <a:p>
            <a:fld id="{71CDC368-A442-40DC-9B47-A0AE99F5C353}" type="slidenum">
              <a:rPr lang="es-CO" smtClean="0"/>
              <a:t>7</a:t>
            </a:fld>
            <a:endParaRPr lang="es-CO"/>
          </a:p>
        </p:txBody>
      </p:sp>
    </p:spTree>
    <p:extLst>
      <p:ext uri="{BB962C8B-B14F-4D97-AF65-F5344CB8AC3E}">
        <p14:creationId xmlns:p14="http://schemas.microsoft.com/office/powerpoint/2010/main" val="1995222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err="1"/>
              <a:t>Ivan</a:t>
            </a:r>
            <a:r>
              <a:rPr lang="es-CO"/>
              <a:t> 40”</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8</a:t>
            </a:fld>
            <a:endParaRPr lang="es-CO"/>
          </a:p>
        </p:txBody>
      </p:sp>
    </p:spTree>
    <p:extLst>
      <p:ext uri="{BB962C8B-B14F-4D97-AF65-F5344CB8AC3E}">
        <p14:creationId xmlns:p14="http://schemas.microsoft.com/office/powerpoint/2010/main" val="1870905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a:t>Omar</a:t>
            </a:r>
          </a:p>
        </p:txBody>
      </p:sp>
      <p:sp>
        <p:nvSpPr>
          <p:cNvPr id="4" name="Marcador de número de diapositiva 3"/>
          <p:cNvSpPr>
            <a:spLocks noGrp="1"/>
          </p:cNvSpPr>
          <p:nvPr>
            <p:ph type="sldNum" sz="quarter" idx="5"/>
          </p:nvPr>
        </p:nvSpPr>
        <p:spPr/>
        <p:txBody>
          <a:bodyPr/>
          <a:lstStyle/>
          <a:p>
            <a:fld id="{71CDC368-A442-40DC-9B47-A0AE99F5C353}" type="slidenum">
              <a:rPr lang="es-CO" smtClean="0"/>
              <a:t>9</a:t>
            </a:fld>
            <a:endParaRPr lang="es-CO"/>
          </a:p>
        </p:txBody>
      </p:sp>
    </p:spTree>
    <p:extLst>
      <p:ext uri="{BB962C8B-B14F-4D97-AF65-F5344CB8AC3E}">
        <p14:creationId xmlns:p14="http://schemas.microsoft.com/office/powerpoint/2010/main" val="243378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0771E8B-6CA5-40B2-8038-0E112F3DAC1C}" type="datetimeFigureOut">
              <a:rPr lang="es-ES" smtClean="0"/>
              <a:t>01/04/2022</a:t>
            </a:fld>
            <a:endParaRPr lang="es-E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E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3856959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01/04/2022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532999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0771E8B-6CA5-40B2-8038-0E112F3DAC1C}" type="datetimeFigureOut">
              <a:rPr lang="es-ES" smtClean="0"/>
              <a:t>01/04/2022</a:t>
            </a:fld>
            <a:endParaRPr lang="es-ES"/>
          </a:p>
        </p:txBody>
      </p:sp>
      <p:sp>
        <p:nvSpPr>
          <p:cNvPr id="5" name="Footer Placeholder 4"/>
          <p:cNvSpPr>
            <a:spLocks noGrp="1"/>
          </p:cNvSpPr>
          <p:nvPr>
            <p:ph type="ftr" sz="quarter" idx="11"/>
          </p:nvPr>
        </p:nvSpPr>
        <p:spPr>
          <a:xfrm>
            <a:off x="774923" y="5951811"/>
            <a:ext cx="7896279" cy="365125"/>
          </a:xfrm>
        </p:spPr>
        <p:txBody>
          <a:bodyPr/>
          <a:lstStyle/>
          <a:p>
            <a:endParaRPr lang="es-E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421227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01/04/2022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558300" y="5956137"/>
            <a:ext cx="1052508" cy="365125"/>
          </a:xfrm>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5780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0771E8B-6CA5-40B2-8038-0E112F3DAC1C}" type="datetimeFigureOut">
              <a:rPr lang="es-ES" smtClean="0"/>
              <a:t>01/04/2022</a:t>
            </a:fld>
            <a:endParaRPr lang="es-E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E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65023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40771E8B-6CA5-40B2-8038-0E112F3DAC1C}" type="datetimeFigureOut">
              <a:rPr lang="es-ES" smtClean="0"/>
              <a:t>01/04/2022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60117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40771E8B-6CA5-40B2-8038-0E112F3DAC1C}" type="datetimeFigureOut">
              <a:rPr lang="es-ES" smtClean="0"/>
              <a:t>01/04/2022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69604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771E8B-6CA5-40B2-8038-0E112F3DAC1C}" type="datetimeFigureOut">
              <a:rPr lang="es-ES" smtClean="0"/>
              <a:t>01/04/2022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F1556C4-DFC3-4611-A7CC-780699185E26}" type="slidenum">
              <a:rPr lang="es-ES" smtClean="0"/>
              <a:t>‹#›</a:t>
            </a:fld>
            <a:endParaRPr lang="es-E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2838675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71E8B-6CA5-40B2-8038-0E112F3DAC1C}" type="datetimeFigureOut">
              <a:rPr lang="es-ES" smtClean="0"/>
              <a:t>01/04/2022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48448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0771E8B-6CA5-40B2-8038-0E112F3DAC1C}" type="datetimeFigureOut">
              <a:rPr lang="es-ES" smtClean="0"/>
              <a:t>01/04/2022</a:t>
            </a:fld>
            <a:endParaRPr lang="es-E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14331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0771E8B-6CA5-40B2-8038-0E112F3DAC1C}" type="datetimeFigureOut">
              <a:rPr lang="es-ES" smtClean="0"/>
              <a:t>01/04/2022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28540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0771E8B-6CA5-40B2-8038-0E112F3DAC1C}" type="datetimeFigureOut">
              <a:rPr lang="es-ES" smtClean="0"/>
              <a:t>01/04/2022</a:t>
            </a:fld>
            <a:endParaRPr lang="es-E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E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F1556C4-DFC3-4611-A7CC-780699185E26}" type="slidenum">
              <a:rPr lang="es-ES" smtClean="0"/>
              <a:t>‹#›</a:t>
            </a:fld>
            <a:endParaRPr lang="es-E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205302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ideo" Target="https://www.youtube.com/embed/3qWvE2XrBAk?feature=oembed" TargetMode="External"/><Relationship Id="rId4" Type="http://schemas.openxmlformats.org/officeDocument/2006/relationships/image" Target="../media/image34.jpe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36.svg"/></Relationships>
</file>

<file path=ppt/slides/_rels/slide39.xml.rels><?xml version="1.0" encoding="UTF-8" standalone="yes"?>
<Relationships xmlns="http://schemas.openxmlformats.org/package/2006/relationships"><Relationship Id="rId3" Type="http://schemas.openxmlformats.org/officeDocument/2006/relationships/hyperlink" Target="https://elandroidelibre.elespanol.com/wp-content/uploads/2019/06/Risc-V-1.jpg" TargetMode="External"/><Relationship Id="rId2" Type="http://schemas.openxmlformats.org/officeDocument/2006/relationships/hyperlink" Target="http://www.flaticon.com/" TargetMode="External"/><Relationship Id="rId1" Type="http://schemas.openxmlformats.org/officeDocument/2006/relationships/slideLayout" Target="../slideLayouts/slideLayout2.xml"/><Relationship Id="rId4" Type="http://schemas.openxmlformats.org/officeDocument/2006/relationships/hyperlink" Target="https://trello.com/about/log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9">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1">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13">
            <a:extLst>
              <a:ext uri="{FF2B5EF4-FFF2-40B4-BE49-F238E27FC236}">
                <a16:creationId xmlns:a16="http://schemas.microsoft.com/office/drawing/2014/main" id="{495E99FA-492C-4C5E-9893-0F326B1B6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15">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a:p>
        </p:txBody>
      </p:sp>
      <p:sp>
        <p:nvSpPr>
          <p:cNvPr id="43" name="Rectangle 17">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643468" y="1033389"/>
            <a:ext cx="4826256" cy="4825409"/>
          </a:xfrm>
        </p:spPr>
        <p:txBody>
          <a:bodyPr vert="horz" lIns="91440" tIns="45720" rIns="91440" bIns="45720" rtlCol="0" anchor="ctr">
            <a:normAutofit/>
          </a:bodyPr>
          <a:lstStyle/>
          <a:p>
            <a:pPr>
              <a:lnSpc>
                <a:spcPct val="90000"/>
              </a:lnSpc>
            </a:pPr>
            <a:r>
              <a:rPr lang="en-US" sz="3400">
                <a:solidFill>
                  <a:srgbClr val="FFFFFF"/>
                </a:solidFill>
                <a:effectLst/>
              </a:rPr>
              <a:t>DISEÑO DE UN PROTOTIPO DE CONTROLADOR PID EN DRONES CON PROCESADOR A LA MEDIDA EN ARQUITECTURA RISC-V PARA IMPLEMENTACIÓN EN FPGA</a:t>
            </a:r>
            <a:endParaRPr lang="en-US" sz="3400">
              <a:solidFill>
                <a:srgbClr val="FFFFFF"/>
              </a:solidFill>
            </a:endParaRPr>
          </a:p>
        </p:txBody>
      </p:sp>
      <p:sp>
        <p:nvSpPr>
          <p:cNvPr id="52" name="Rectangle 19">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1">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Subtítulo 2"/>
          <p:cNvSpPr>
            <a:spLocks noGrp="1"/>
          </p:cNvSpPr>
          <p:nvPr>
            <p:ph type="subTitle" idx="1"/>
          </p:nvPr>
        </p:nvSpPr>
        <p:spPr>
          <a:xfrm>
            <a:off x="6755769" y="1033390"/>
            <a:ext cx="4855037" cy="4825409"/>
          </a:xfrm>
          <a:ln w="57150">
            <a:noFill/>
          </a:ln>
        </p:spPr>
        <p:txBody>
          <a:bodyPr vert="horz" lIns="91440" tIns="45720" rIns="91440" bIns="45720" rtlCol="0" anchor="ctr">
            <a:normAutofit/>
          </a:bodyPr>
          <a:lstStyle/>
          <a:p>
            <a:pPr>
              <a:buFont typeface="Wingdings 2" panose="05020102010507070707" pitchFamily="18" charset="2"/>
              <a:buChar char=""/>
            </a:pPr>
            <a:r>
              <a:rPr lang="en-US" sz="2000" b="1" err="1">
                <a:solidFill>
                  <a:schemeClr val="accent2">
                    <a:lumMod val="50000"/>
                  </a:schemeClr>
                </a:solidFill>
                <a:effectLst/>
              </a:rPr>
              <a:t>Autores</a:t>
            </a:r>
            <a:r>
              <a:rPr lang="en-US" sz="2000" b="1">
                <a:solidFill>
                  <a:schemeClr val="accent2">
                    <a:lumMod val="50000"/>
                  </a:schemeClr>
                </a:solidFill>
                <a:effectLst/>
              </a:rPr>
              <a:t>:</a:t>
            </a:r>
          </a:p>
          <a:p>
            <a:pPr lvl="1" algn="l">
              <a:buFont typeface="Wingdings 2" panose="05020102010507070707" pitchFamily="18" charset="2"/>
              <a:buChar char=""/>
            </a:pPr>
            <a:r>
              <a:rPr lang="en-US" sz="2000">
                <a:solidFill>
                  <a:schemeClr val="accent2">
                    <a:lumMod val="50000"/>
                  </a:schemeClr>
                </a:solidFill>
                <a:effectLst/>
              </a:rPr>
              <a:t> Iván Ricardo Diaz </a:t>
            </a:r>
            <a:r>
              <a:rPr lang="en-US" sz="2000" err="1">
                <a:solidFill>
                  <a:schemeClr val="accent2">
                    <a:lumMod val="50000"/>
                  </a:schemeClr>
                </a:solidFill>
                <a:effectLst/>
              </a:rPr>
              <a:t>Gamarra</a:t>
            </a:r>
            <a:endParaRPr lang="en-US" sz="2000">
              <a:solidFill>
                <a:schemeClr val="accent2">
                  <a:lumMod val="50000"/>
                </a:schemeClr>
              </a:solidFill>
              <a:effectLst/>
            </a:endParaRPr>
          </a:p>
          <a:p>
            <a:pPr lvl="1" algn="l">
              <a:buFont typeface="Wingdings 2" panose="05020102010507070707" pitchFamily="18" charset="2"/>
              <a:buChar char=""/>
            </a:pPr>
            <a:r>
              <a:rPr lang="en-US" sz="2000">
                <a:solidFill>
                  <a:schemeClr val="accent2">
                    <a:lumMod val="50000"/>
                  </a:schemeClr>
                </a:solidFill>
                <a:effectLst/>
              </a:rPr>
              <a:t> Omar </a:t>
            </a:r>
            <a:r>
              <a:rPr lang="en-US" sz="2000" err="1">
                <a:solidFill>
                  <a:schemeClr val="accent2">
                    <a:lumMod val="50000"/>
                  </a:schemeClr>
                </a:solidFill>
                <a:effectLst/>
              </a:rPr>
              <a:t>Steck</a:t>
            </a:r>
            <a:r>
              <a:rPr lang="en-US" sz="2000">
                <a:solidFill>
                  <a:schemeClr val="accent2">
                    <a:lumMod val="50000"/>
                  </a:schemeClr>
                </a:solidFill>
                <a:effectLst/>
              </a:rPr>
              <a:t> </a:t>
            </a:r>
            <a:r>
              <a:rPr lang="en-US" sz="2000" err="1">
                <a:solidFill>
                  <a:schemeClr val="accent2">
                    <a:lumMod val="50000"/>
                  </a:schemeClr>
                </a:solidFill>
                <a:effectLst/>
              </a:rPr>
              <a:t>Espinel</a:t>
            </a:r>
            <a:r>
              <a:rPr lang="en-US" sz="2000">
                <a:solidFill>
                  <a:schemeClr val="accent2">
                    <a:lumMod val="50000"/>
                  </a:schemeClr>
                </a:solidFill>
                <a:effectLst/>
              </a:rPr>
              <a:t> Santamaria</a:t>
            </a:r>
          </a:p>
          <a:p>
            <a:pPr lvl="1" algn="l">
              <a:buFont typeface="Wingdings 2" panose="05020102010507070707" pitchFamily="18" charset="2"/>
              <a:buChar char=""/>
            </a:pPr>
            <a:r>
              <a:rPr lang="en-US" sz="2000">
                <a:solidFill>
                  <a:schemeClr val="accent2">
                    <a:lumMod val="50000"/>
                  </a:schemeClr>
                </a:solidFill>
                <a:effectLst/>
              </a:rPr>
              <a:t> Magda Daniela Latorre Ortiz</a:t>
            </a:r>
          </a:p>
          <a:p>
            <a:pPr>
              <a:buFont typeface="Wingdings 2" panose="05020102010507070707" pitchFamily="18" charset="2"/>
              <a:buChar char=""/>
            </a:pPr>
            <a:r>
              <a:rPr lang="en-US" sz="2000" b="1">
                <a:solidFill>
                  <a:schemeClr val="accent2">
                    <a:lumMod val="50000"/>
                  </a:schemeClr>
                </a:solidFill>
                <a:effectLst/>
              </a:rPr>
              <a:t>Director:</a:t>
            </a:r>
          </a:p>
          <a:p>
            <a:pPr lvl="1" algn="l">
              <a:buFont typeface="Wingdings 2" panose="05020102010507070707" pitchFamily="18" charset="2"/>
              <a:buChar char=""/>
            </a:pPr>
            <a:r>
              <a:rPr lang="en-US" sz="2000">
                <a:solidFill>
                  <a:schemeClr val="accent2">
                    <a:lumMod val="50000"/>
                  </a:schemeClr>
                </a:solidFill>
                <a:effectLst/>
              </a:rPr>
              <a:t> Ing. Francisco F.  </a:t>
            </a:r>
            <a:r>
              <a:rPr lang="en-US" sz="2000" err="1">
                <a:solidFill>
                  <a:schemeClr val="accent2">
                    <a:lumMod val="50000"/>
                  </a:schemeClr>
                </a:solidFill>
                <a:effectLst/>
              </a:rPr>
              <a:t>Viveros</a:t>
            </a:r>
            <a:r>
              <a:rPr lang="en-US" sz="2000">
                <a:solidFill>
                  <a:schemeClr val="accent2">
                    <a:lumMod val="50000"/>
                  </a:schemeClr>
                </a:solidFill>
                <a:effectLst/>
              </a:rPr>
              <a:t>, </a:t>
            </a:r>
            <a:r>
              <a:rPr lang="en-US" sz="2000" err="1">
                <a:solidFill>
                  <a:schemeClr val="accent2">
                    <a:lumMod val="50000"/>
                  </a:schemeClr>
                </a:solidFill>
                <a:effectLst/>
              </a:rPr>
              <a:t>Profesor</a:t>
            </a:r>
            <a:r>
              <a:rPr lang="en-US" sz="2000">
                <a:solidFill>
                  <a:schemeClr val="accent2">
                    <a:lumMod val="50000"/>
                  </a:schemeClr>
                </a:solidFill>
                <a:effectLst/>
              </a:rPr>
              <a:t> </a:t>
            </a:r>
            <a:r>
              <a:rPr lang="en-US" sz="2000" err="1">
                <a:solidFill>
                  <a:schemeClr val="accent2">
                    <a:lumMod val="50000"/>
                  </a:schemeClr>
                </a:solidFill>
                <a:effectLst/>
              </a:rPr>
              <a:t>Emérito</a:t>
            </a:r>
            <a:r>
              <a:rPr lang="en-US" sz="2000">
                <a:solidFill>
                  <a:schemeClr val="accent2">
                    <a:lumMod val="50000"/>
                  </a:schemeClr>
                </a:solidFill>
                <a:effectLst/>
              </a:rPr>
              <a:t>.</a:t>
            </a:r>
          </a:p>
          <a:p>
            <a:pPr>
              <a:buFont typeface="Wingdings 2" panose="05020102010507070707" pitchFamily="18" charset="2"/>
              <a:buChar char=""/>
            </a:pPr>
            <a:r>
              <a:rPr lang="en-US" sz="2000" b="1">
                <a:solidFill>
                  <a:schemeClr val="accent2">
                    <a:lumMod val="50000"/>
                  </a:schemeClr>
                </a:solidFill>
                <a:effectLst/>
              </a:rPr>
              <a:t>Codirector:</a:t>
            </a:r>
          </a:p>
          <a:p>
            <a:pPr lvl="1" algn="l">
              <a:buFont typeface="Wingdings 2" panose="05020102010507070707" pitchFamily="18" charset="2"/>
              <a:buChar char=""/>
            </a:pPr>
            <a:r>
              <a:rPr lang="en-US" sz="2000">
                <a:solidFill>
                  <a:schemeClr val="accent2">
                    <a:lumMod val="50000"/>
                  </a:schemeClr>
                </a:solidFill>
                <a:effectLst/>
              </a:rPr>
              <a:t>Ing. Luisa F. García, Ph. D. </a:t>
            </a:r>
            <a:endParaRPr lang="en-US" sz="2000">
              <a:solidFill>
                <a:schemeClr val="accent2">
                  <a:lumMod val="50000"/>
                </a:schemeClr>
              </a:solidFill>
            </a:endParaRPr>
          </a:p>
          <a:p>
            <a:pPr>
              <a:buFont typeface="Wingdings 2" panose="05020102010507070707" pitchFamily="18" charset="2"/>
              <a:buChar char=""/>
            </a:pPr>
            <a:endParaRPr lang="en-US" sz="2000">
              <a:solidFill>
                <a:schemeClr val="accent2">
                  <a:lumMod val="50000"/>
                </a:schemeClr>
              </a:solidFill>
            </a:endParaRP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67C70-B173-4EAD-BDEE-9C52E6499CA4}"/>
              </a:ext>
            </a:extLst>
          </p:cNvPr>
          <p:cNvSpPr>
            <a:spLocks noGrp="1"/>
          </p:cNvSpPr>
          <p:nvPr>
            <p:ph type="title"/>
          </p:nvPr>
        </p:nvSpPr>
        <p:spPr/>
        <p:txBody>
          <a:bodyPr/>
          <a:lstStyle/>
          <a:p>
            <a:r>
              <a:rPr lang="en-US"/>
              <a:t>CONTEXTO</a:t>
            </a:r>
            <a:endParaRPr lang="es-CO"/>
          </a:p>
        </p:txBody>
      </p:sp>
      <p:graphicFrame>
        <p:nvGraphicFramePr>
          <p:cNvPr id="4" name="Marcador de contenido 3">
            <a:extLst>
              <a:ext uri="{FF2B5EF4-FFF2-40B4-BE49-F238E27FC236}">
                <a16:creationId xmlns:a16="http://schemas.microsoft.com/office/drawing/2014/main" id="{B7B53980-5837-467C-A66F-820CD2FDEFB2}"/>
              </a:ext>
            </a:extLst>
          </p:cNvPr>
          <p:cNvGraphicFramePr>
            <a:graphicFrameLocks noGrp="1"/>
          </p:cNvGraphicFramePr>
          <p:nvPr>
            <p:ph idx="1"/>
            <p:extLst>
              <p:ext uri="{D42A27DB-BD31-4B8C-83A1-F6EECF244321}">
                <p14:modId xmlns:p14="http://schemas.microsoft.com/office/powerpoint/2010/main" val="2809334573"/>
              </p:ext>
            </p:extLst>
          </p:nvPr>
        </p:nvGraphicFramePr>
        <p:xfrm>
          <a:off x="393895" y="2501899"/>
          <a:ext cx="11521439" cy="3653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0595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F0F469-E34C-4144-821C-F1A130B47CBA}"/>
              </a:ext>
            </a:extLst>
          </p:cNvPr>
          <p:cNvSpPr>
            <a:spLocks noGrp="1"/>
          </p:cNvSpPr>
          <p:nvPr>
            <p:ph type="title"/>
          </p:nvPr>
        </p:nvSpPr>
        <p:spPr/>
        <p:txBody>
          <a:bodyPr/>
          <a:lstStyle/>
          <a:p>
            <a:r>
              <a:rPr lang="es-CO"/>
              <a:t>DISEÑO</a:t>
            </a:r>
          </a:p>
        </p:txBody>
      </p:sp>
      <p:graphicFrame>
        <p:nvGraphicFramePr>
          <p:cNvPr id="4" name="Marcador de contenido 3">
            <a:extLst>
              <a:ext uri="{FF2B5EF4-FFF2-40B4-BE49-F238E27FC236}">
                <a16:creationId xmlns:a16="http://schemas.microsoft.com/office/drawing/2014/main" id="{6CFE54AE-C525-47BD-9089-085E803A818B}"/>
              </a:ext>
            </a:extLst>
          </p:cNvPr>
          <p:cNvGraphicFramePr>
            <a:graphicFrameLocks noGrp="1"/>
          </p:cNvGraphicFramePr>
          <p:nvPr>
            <p:ph idx="1"/>
            <p:extLst>
              <p:ext uri="{D42A27DB-BD31-4B8C-83A1-F6EECF244321}">
                <p14:modId xmlns:p14="http://schemas.microsoft.com/office/powerpoint/2010/main" val="520154760"/>
              </p:ext>
            </p:extLst>
          </p:nvPr>
        </p:nvGraphicFramePr>
        <p:xfrm>
          <a:off x="4755862" y="2270377"/>
          <a:ext cx="8184284"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a 5">
            <a:extLst>
              <a:ext uri="{FF2B5EF4-FFF2-40B4-BE49-F238E27FC236}">
                <a16:creationId xmlns:a16="http://schemas.microsoft.com/office/drawing/2014/main" id="{2A0ED764-6588-4276-9EA7-E736207E9CAA}"/>
              </a:ext>
            </a:extLst>
          </p:cNvPr>
          <p:cNvGraphicFramePr/>
          <p:nvPr>
            <p:extLst>
              <p:ext uri="{D42A27DB-BD31-4B8C-83A1-F6EECF244321}">
                <p14:modId xmlns:p14="http://schemas.microsoft.com/office/powerpoint/2010/main" val="3320872831"/>
              </p:ext>
            </p:extLst>
          </p:nvPr>
        </p:nvGraphicFramePr>
        <p:xfrm>
          <a:off x="415636" y="3076948"/>
          <a:ext cx="5301673" cy="20650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Flecha: cheurón 7">
            <a:extLst>
              <a:ext uri="{FF2B5EF4-FFF2-40B4-BE49-F238E27FC236}">
                <a16:creationId xmlns:a16="http://schemas.microsoft.com/office/drawing/2014/main" id="{229A461D-283A-4726-B8DD-4C8183B7FE4B}"/>
              </a:ext>
            </a:extLst>
          </p:cNvPr>
          <p:cNvSpPr/>
          <p:nvPr/>
        </p:nvSpPr>
        <p:spPr>
          <a:xfrm>
            <a:off x="5948218" y="3879271"/>
            <a:ext cx="415637" cy="52647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Tree>
    <p:extLst>
      <p:ext uri="{BB962C8B-B14F-4D97-AF65-F5344CB8AC3E}">
        <p14:creationId xmlns:p14="http://schemas.microsoft.com/office/powerpoint/2010/main" val="2176360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506F5C-EDFD-479A-8B93-8DBCA0E3E980}"/>
              </a:ext>
            </a:extLst>
          </p:cNvPr>
          <p:cNvSpPr>
            <a:spLocks noGrp="1"/>
          </p:cNvSpPr>
          <p:nvPr>
            <p:ph type="title"/>
          </p:nvPr>
        </p:nvSpPr>
        <p:spPr/>
        <p:txBody>
          <a:bodyPr/>
          <a:lstStyle/>
          <a:p>
            <a:r>
              <a:rPr lang="es-CO"/>
              <a:t>Diseño </a:t>
            </a:r>
          </a:p>
        </p:txBody>
      </p:sp>
      <p:pic>
        <p:nvPicPr>
          <p:cNvPr id="4098" name="Picture 2">
            <a:extLst>
              <a:ext uri="{FF2B5EF4-FFF2-40B4-BE49-F238E27FC236}">
                <a16:creationId xmlns:a16="http://schemas.microsoft.com/office/drawing/2014/main" id="{29491DB5-9822-49D5-B4AD-B9912DD501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276"/>
          <a:stretch/>
        </p:blipFill>
        <p:spPr bwMode="auto">
          <a:xfrm>
            <a:off x="473940" y="2550342"/>
            <a:ext cx="7635587" cy="279082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59EE448B-4365-4BFA-8650-98C9F4AF6E3D}"/>
              </a:ext>
            </a:extLst>
          </p:cNvPr>
          <p:cNvSpPr txBox="1"/>
          <p:nvPr/>
        </p:nvSpPr>
        <p:spPr>
          <a:xfrm>
            <a:off x="8262584" y="3521050"/>
            <a:ext cx="3348224" cy="1015663"/>
          </a:xfrm>
          <a:prstGeom prst="rect">
            <a:avLst/>
          </a:prstGeom>
          <a:noFill/>
        </p:spPr>
        <p:txBody>
          <a:bodyPr wrap="none" rtlCol="0">
            <a:spAutoFit/>
          </a:bodyPr>
          <a:lstStyle/>
          <a:p>
            <a:pPr algn="ctr"/>
            <a:r>
              <a:rPr lang="es-CO" sz="2400">
                <a:solidFill>
                  <a:srgbClr val="4590B8"/>
                </a:solidFill>
              </a:rPr>
              <a:t>Formatos de instrucción</a:t>
            </a:r>
          </a:p>
          <a:p>
            <a:pPr marL="342900" indent="-342900">
              <a:buFont typeface="Arial" panose="020B0604020202020204" pitchFamily="34" charset="0"/>
              <a:buChar char="•"/>
            </a:pPr>
            <a:r>
              <a:rPr lang="es-CO" err="1"/>
              <a:t>Opcode</a:t>
            </a:r>
            <a:endParaRPr lang="es-CO"/>
          </a:p>
          <a:p>
            <a:pPr marL="342900" indent="-342900">
              <a:buFont typeface="Arial" panose="020B0604020202020204" pitchFamily="34" charset="0"/>
              <a:buChar char="•"/>
            </a:pPr>
            <a:r>
              <a:rPr lang="es-CO"/>
              <a:t>Datos adicionales</a:t>
            </a:r>
          </a:p>
        </p:txBody>
      </p:sp>
    </p:spTree>
    <p:extLst>
      <p:ext uri="{BB962C8B-B14F-4D97-AF65-F5344CB8AC3E}">
        <p14:creationId xmlns:p14="http://schemas.microsoft.com/office/powerpoint/2010/main" val="149273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67C70-B173-4EAD-BDEE-9C52E6499CA4}"/>
              </a:ext>
            </a:extLst>
          </p:cNvPr>
          <p:cNvSpPr>
            <a:spLocks noGrp="1"/>
          </p:cNvSpPr>
          <p:nvPr>
            <p:ph type="title"/>
          </p:nvPr>
        </p:nvSpPr>
        <p:spPr/>
        <p:txBody>
          <a:bodyPr/>
          <a:lstStyle/>
          <a:p>
            <a:r>
              <a:rPr lang="en-US" err="1"/>
              <a:t>Diseño</a:t>
            </a:r>
            <a:endParaRPr lang="es-CO"/>
          </a:p>
        </p:txBody>
      </p:sp>
      <p:graphicFrame>
        <p:nvGraphicFramePr>
          <p:cNvPr id="4" name="Marcador de contenido 3">
            <a:extLst>
              <a:ext uri="{FF2B5EF4-FFF2-40B4-BE49-F238E27FC236}">
                <a16:creationId xmlns:a16="http://schemas.microsoft.com/office/drawing/2014/main" id="{B7B53980-5837-467C-A66F-820CD2FDEFB2}"/>
              </a:ext>
            </a:extLst>
          </p:cNvPr>
          <p:cNvGraphicFramePr>
            <a:graphicFrameLocks noGrp="1"/>
          </p:cNvGraphicFramePr>
          <p:nvPr>
            <p:ph idx="1"/>
            <p:extLst>
              <p:ext uri="{D42A27DB-BD31-4B8C-83A1-F6EECF244321}">
                <p14:modId xmlns:p14="http://schemas.microsoft.com/office/powerpoint/2010/main" val="3732305913"/>
              </p:ext>
            </p:extLst>
          </p:nvPr>
        </p:nvGraphicFramePr>
        <p:xfrm>
          <a:off x="1219199" y="2124364"/>
          <a:ext cx="9753601" cy="4285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2439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agrama&#10;&#10;Descripción generada automáticamente">
            <a:extLst>
              <a:ext uri="{FF2B5EF4-FFF2-40B4-BE49-F238E27FC236}">
                <a16:creationId xmlns:a16="http://schemas.microsoft.com/office/drawing/2014/main" id="{91EA4E53-4B59-4F6B-AF63-2058B0D6A330}"/>
              </a:ext>
            </a:extLst>
          </p:cNvPr>
          <p:cNvPicPr>
            <a:picLocks noChangeAspect="1"/>
          </p:cNvPicPr>
          <p:nvPr/>
        </p:nvPicPr>
        <p:blipFill rotWithShape="1">
          <a:blip r:embed="rId3">
            <a:extLst>
              <a:ext uri="{28A0092B-C50C-407E-A947-70E740481C1C}">
                <a14:useLocalDpi xmlns:a14="http://schemas.microsoft.com/office/drawing/2010/main" val="0"/>
              </a:ext>
            </a:extLst>
          </a:blip>
          <a:srcRect r="13813" b="2"/>
          <a:stretch/>
        </p:blipFill>
        <p:spPr>
          <a:xfrm>
            <a:off x="446534" y="723899"/>
            <a:ext cx="7498616" cy="5676901"/>
          </a:xfrm>
          <a:prstGeom prst="rect">
            <a:avLst/>
          </a:prstGeom>
        </p:spPr>
      </p:pic>
      <p:sp>
        <p:nvSpPr>
          <p:cNvPr id="20" name="Rectangle 19">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3769C3AA-70C6-4B8A-9932-89EADCA10822}"/>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DIAGRAMA DE BLOQUES</a:t>
            </a:r>
          </a:p>
        </p:txBody>
      </p:sp>
      <p:grpSp>
        <p:nvGrpSpPr>
          <p:cNvPr id="7" name="Group 21">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 name="Rectangle 22">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58780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9C3AA-70C6-4B8A-9932-89EADCA10822}"/>
              </a:ext>
            </a:extLst>
          </p:cNvPr>
          <p:cNvSpPr>
            <a:spLocks noGrp="1"/>
          </p:cNvSpPr>
          <p:nvPr>
            <p:ph type="title"/>
          </p:nvPr>
        </p:nvSpPr>
        <p:spPr/>
        <p:txBody>
          <a:bodyPr/>
          <a:lstStyle/>
          <a:p>
            <a:r>
              <a:rPr lang="es-CO"/>
              <a:t>DIAGRAMA DE BLOQUES</a:t>
            </a:r>
          </a:p>
        </p:txBody>
      </p:sp>
      <p:sp>
        <p:nvSpPr>
          <p:cNvPr id="22" name="Marcador de contenido 2">
            <a:extLst>
              <a:ext uri="{FF2B5EF4-FFF2-40B4-BE49-F238E27FC236}">
                <a16:creationId xmlns:a16="http://schemas.microsoft.com/office/drawing/2014/main" id="{5791F8DF-B596-4F63-92A1-5D78CB05A529}"/>
              </a:ext>
            </a:extLst>
          </p:cNvPr>
          <p:cNvSpPr txBox="1">
            <a:spLocks/>
          </p:cNvSpPr>
          <p:nvPr/>
        </p:nvSpPr>
        <p:spPr>
          <a:xfrm>
            <a:off x="581193" y="2180496"/>
            <a:ext cx="4468068" cy="3678303"/>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CO"/>
              <a:t>DESCRIPCIÓN DE BLOQUES Y SEÑALES	</a:t>
            </a:r>
          </a:p>
          <a:p>
            <a:r>
              <a:rPr lang="es-CO"/>
              <a:t>	</a:t>
            </a:r>
            <a:r>
              <a:rPr lang="es-CO" err="1"/>
              <a:t>ProcessorRV</a:t>
            </a:r>
            <a:r>
              <a:rPr lang="es-CO"/>
              <a:t>	</a:t>
            </a:r>
          </a:p>
          <a:p>
            <a:r>
              <a:rPr lang="es-CO"/>
              <a:t>	IR:</a:t>
            </a:r>
          </a:p>
          <a:p>
            <a:r>
              <a:rPr lang="es-CO"/>
              <a:t>	PC:</a:t>
            </a:r>
          </a:p>
          <a:p>
            <a:r>
              <a:rPr lang="es-CO"/>
              <a:t>	</a:t>
            </a:r>
            <a:r>
              <a:rPr lang="es-CO" err="1"/>
              <a:t>Registers</a:t>
            </a:r>
            <a:r>
              <a:rPr lang="es-CO"/>
              <a:t>:</a:t>
            </a:r>
          </a:p>
          <a:p>
            <a:r>
              <a:rPr lang="es-CO"/>
              <a:t>	MAR:</a:t>
            </a:r>
          </a:p>
          <a:p>
            <a:r>
              <a:rPr lang="es-CO"/>
              <a:t>	Control:</a:t>
            </a:r>
          </a:p>
          <a:p>
            <a:r>
              <a:rPr lang="es-CO"/>
              <a:t>	ALU:</a:t>
            </a:r>
          </a:p>
          <a:p>
            <a:r>
              <a:rPr lang="es-CO"/>
              <a:t>	CSR:	</a:t>
            </a:r>
          </a:p>
          <a:p>
            <a:r>
              <a:rPr lang="es-CO"/>
              <a:t>	</a:t>
            </a:r>
            <a:r>
              <a:rPr lang="es-CO" err="1"/>
              <a:t>Counter</a:t>
            </a:r>
            <a:r>
              <a:rPr lang="es-CO"/>
              <a:t>:	</a:t>
            </a:r>
          </a:p>
          <a:p>
            <a:r>
              <a:rPr lang="es-CO"/>
              <a:t>	SP:	</a:t>
            </a:r>
          </a:p>
        </p:txBody>
      </p:sp>
      <p:sp>
        <p:nvSpPr>
          <p:cNvPr id="23" name="Rectángulo 22">
            <a:extLst>
              <a:ext uri="{FF2B5EF4-FFF2-40B4-BE49-F238E27FC236}">
                <a16:creationId xmlns:a16="http://schemas.microsoft.com/office/drawing/2014/main" id="{F5B90852-56EB-4D18-A208-BCED4A2B9647}"/>
              </a:ext>
            </a:extLst>
          </p:cNvPr>
          <p:cNvSpPr/>
          <p:nvPr/>
        </p:nvSpPr>
        <p:spPr>
          <a:xfrm>
            <a:off x="581192" y="2854960"/>
            <a:ext cx="3005288" cy="321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pic>
        <p:nvPicPr>
          <p:cNvPr id="3" name="Imagen 2">
            <a:extLst>
              <a:ext uri="{FF2B5EF4-FFF2-40B4-BE49-F238E27FC236}">
                <a16:creationId xmlns:a16="http://schemas.microsoft.com/office/drawing/2014/main" id="{C77AAF2C-0DFA-47CA-BE73-EC9D13409CE6}"/>
              </a:ext>
            </a:extLst>
          </p:cNvPr>
          <p:cNvPicPr>
            <a:picLocks noChangeAspect="1"/>
          </p:cNvPicPr>
          <p:nvPr/>
        </p:nvPicPr>
        <p:blipFill>
          <a:blip r:embed="rId3"/>
          <a:stretch>
            <a:fillRect/>
          </a:stretch>
        </p:blipFill>
        <p:spPr>
          <a:xfrm>
            <a:off x="5520375" y="2235675"/>
            <a:ext cx="6090432" cy="3999323"/>
          </a:xfrm>
          <a:prstGeom prst="rect">
            <a:avLst/>
          </a:prstGeom>
        </p:spPr>
      </p:pic>
    </p:spTree>
    <p:extLst>
      <p:ext uri="{BB962C8B-B14F-4D97-AF65-F5344CB8AC3E}">
        <p14:creationId xmlns:p14="http://schemas.microsoft.com/office/powerpoint/2010/main" val="16672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9C3AA-70C6-4B8A-9932-89EADCA10822}"/>
              </a:ext>
            </a:extLst>
          </p:cNvPr>
          <p:cNvSpPr>
            <a:spLocks noGrp="1"/>
          </p:cNvSpPr>
          <p:nvPr>
            <p:ph type="title"/>
          </p:nvPr>
        </p:nvSpPr>
        <p:spPr/>
        <p:txBody>
          <a:bodyPr/>
          <a:lstStyle/>
          <a:p>
            <a:r>
              <a:rPr lang="es-CO"/>
              <a:t>DIAGRAMA DE BLOQUES</a:t>
            </a:r>
          </a:p>
        </p:txBody>
      </p:sp>
      <p:sp>
        <p:nvSpPr>
          <p:cNvPr id="3" name="Marcador de contenido 2">
            <a:extLst>
              <a:ext uri="{FF2B5EF4-FFF2-40B4-BE49-F238E27FC236}">
                <a16:creationId xmlns:a16="http://schemas.microsoft.com/office/drawing/2014/main" id="{933872E4-B3AA-484F-8470-EA194AEC936C}"/>
              </a:ext>
            </a:extLst>
          </p:cNvPr>
          <p:cNvSpPr>
            <a:spLocks noGrp="1"/>
          </p:cNvSpPr>
          <p:nvPr>
            <p:ph idx="1"/>
          </p:nvPr>
        </p:nvSpPr>
        <p:spPr>
          <a:xfrm>
            <a:off x="581193" y="2180496"/>
            <a:ext cx="4468068" cy="3678303"/>
          </a:xfrm>
        </p:spPr>
        <p:txBody>
          <a:bodyPr>
            <a:normAutofit fontScale="92500" lnSpcReduction="20000"/>
          </a:bodyPr>
          <a:lstStyle/>
          <a:p>
            <a:r>
              <a:rPr lang="es-CO"/>
              <a:t>DESCRIPCIÓN DE BLOQUES Y SEÑALES	</a:t>
            </a:r>
          </a:p>
          <a:p>
            <a:r>
              <a:rPr lang="es-CO"/>
              <a:t>	</a:t>
            </a:r>
            <a:r>
              <a:rPr lang="es-CO" err="1"/>
              <a:t>ProcessorRV</a:t>
            </a:r>
            <a:r>
              <a:rPr lang="es-CO"/>
              <a:t>	</a:t>
            </a:r>
          </a:p>
          <a:p>
            <a:r>
              <a:rPr lang="es-CO"/>
              <a:t>	IR:</a:t>
            </a:r>
          </a:p>
          <a:p>
            <a:r>
              <a:rPr lang="es-CO"/>
              <a:t>	PC:</a:t>
            </a:r>
          </a:p>
          <a:p>
            <a:r>
              <a:rPr lang="es-CO"/>
              <a:t>	</a:t>
            </a:r>
            <a:r>
              <a:rPr lang="es-CO" err="1"/>
              <a:t>Registers</a:t>
            </a:r>
            <a:r>
              <a:rPr lang="es-CO"/>
              <a:t>:</a:t>
            </a:r>
          </a:p>
          <a:p>
            <a:r>
              <a:rPr lang="es-CO"/>
              <a:t>	MAR:</a:t>
            </a:r>
          </a:p>
          <a:p>
            <a:r>
              <a:rPr lang="es-CO"/>
              <a:t>	Control:</a:t>
            </a:r>
          </a:p>
          <a:p>
            <a:r>
              <a:rPr lang="es-CO"/>
              <a:t>	ALU:</a:t>
            </a:r>
          </a:p>
          <a:p>
            <a:r>
              <a:rPr lang="es-CO"/>
              <a:t>	CSR:	</a:t>
            </a:r>
          </a:p>
          <a:p>
            <a:r>
              <a:rPr lang="es-CO"/>
              <a:t>	</a:t>
            </a:r>
            <a:r>
              <a:rPr lang="es-CO" err="1"/>
              <a:t>Counter</a:t>
            </a:r>
            <a:r>
              <a:rPr lang="es-CO"/>
              <a:t>:	</a:t>
            </a:r>
          </a:p>
          <a:p>
            <a:r>
              <a:rPr lang="es-CO"/>
              <a:t>	SP:	</a:t>
            </a:r>
          </a:p>
        </p:txBody>
      </p:sp>
      <p:sp>
        <p:nvSpPr>
          <p:cNvPr id="4" name="Rectángulo 3">
            <a:extLst>
              <a:ext uri="{FF2B5EF4-FFF2-40B4-BE49-F238E27FC236}">
                <a16:creationId xmlns:a16="http://schemas.microsoft.com/office/drawing/2014/main" id="{B9C0A985-BFDD-4243-82AE-21FE1859B0A5}"/>
              </a:ext>
            </a:extLst>
          </p:cNvPr>
          <p:cNvSpPr/>
          <p:nvPr/>
        </p:nvSpPr>
        <p:spPr>
          <a:xfrm>
            <a:off x="541330" y="3160776"/>
            <a:ext cx="3005288" cy="2854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pic>
        <p:nvPicPr>
          <p:cNvPr id="6" name="Imagen 5">
            <a:extLst>
              <a:ext uri="{FF2B5EF4-FFF2-40B4-BE49-F238E27FC236}">
                <a16:creationId xmlns:a16="http://schemas.microsoft.com/office/drawing/2014/main" id="{3DBDFD28-D89C-47F6-8450-67A24A92DA24}"/>
              </a:ext>
            </a:extLst>
          </p:cNvPr>
          <p:cNvPicPr>
            <a:picLocks noChangeAspect="1"/>
          </p:cNvPicPr>
          <p:nvPr/>
        </p:nvPicPr>
        <p:blipFill>
          <a:blip r:embed="rId3"/>
          <a:stretch>
            <a:fillRect/>
          </a:stretch>
        </p:blipFill>
        <p:spPr>
          <a:xfrm>
            <a:off x="4284860" y="2059240"/>
            <a:ext cx="6767147" cy="4426080"/>
          </a:xfrm>
          <a:prstGeom prst="rect">
            <a:avLst/>
          </a:prstGeom>
        </p:spPr>
      </p:pic>
    </p:spTree>
    <p:extLst>
      <p:ext uri="{BB962C8B-B14F-4D97-AF65-F5344CB8AC3E}">
        <p14:creationId xmlns:p14="http://schemas.microsoft.com/office/powerpoint/2010/main" val="1759544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9C3AA-70C6-4B8A-9932-89EADCA10822}"/>
              </a:ext>
            </a:extLst>
          </p:cNvPr>
          <p:cNvSpPr>
            <a:spLocks noGrp="1"/>
          </p:cNvSpPr>
          <p:nvPr>
            <p:ph type="title"/>
          </p:nvPr>
        </p:nvSpPr>
        <p:spPr/>
        <p:txBody>
          <a:bodyPr/>
          <a:lstStyle/>
          <a:p>
            <a:r>
              <a:rPr lang="es-CO"/>
              <a:t>DIAGRAMA DE BLOQUES</a:t>
            </a:r>
          </a:p>
        </p:txBody>
      </p:sp>
      <p:sp>
        <p:nvSpPr>
          <p:cNvPr id="3" name="Marcador de contenido 2">
            <a:extLst>
              <a:ext uri="{FF2B5EF4-FFF2-40B4-BE49-F238E27FC236}">
                <a16:creationId xmlns:a16="http://schemas.microsoft.com/office/drawing/2014/main" id="{933872E4-B3AA-484F-8470-EA194AEC936C}"/>
              </a:ext>
            </a:extLst>
          </p:cNvPr>
          <p:cNvSpPr>
            <a:spLocks noGrp="1"/>
          </p:cNvSpPr>
          <p:nvPr>
            <p:ph idx="1"/>
          </p:nvPr>
        </p:nvSpPr>
        <p:spPr>
          <a:xfrm>
            <a:off x="581193" y="2180496"/>
            <a:ext cx="4468068" cy="3678303"/>
          </a:xfrm>
        </p:spPr>
        <p:txBody>
          <a:bodyPr>
            <a:normAutofit fontScale="92500" lnSpcReduction="20000"/>
          </a:bodyPr>
          <a:lstStyle/>
          <a:p>
            <a:r>
              <a:rPr lang="es-CO"/>
              <a:t>DESCRIPCIÓN DE BLOQUES Y SEÑALES	</a:t>
            </a:r>
          </a:p>
          <a:p>
            <a:r>
              <a:rPr lang="es-CO"/>
              <a:t>	</a:t>
            </a:r>
            <a:r>
              <a:rPr lang="es-CO" err="1"/>
              <a:t>ProcessorRV</a:t>
            </a:r>
            <a:r>
              <a:rPr lang="es-CO"/>
              <a:t>	</a:t>
            </a:r>
          </a:p>
          <a:p>
            <a:r>
              <a:rPr lang="es-CO"/>
              <a:t>	IR:</a:t>
            </a:r>
          </a:p>
          <a:p>
            <a:r>
              <a:rPr lang="es-CO"/>
              <a:t>	PC:</a:t>
            </a:r>
          </a:p>
          <a:p>
            <a:r>
              <a:rPr lang="es-CO"/>
              <a:t>	</a:t>
            </a:r>
            <a:r>
              <a:rPr lang="es-CO" err="1"/>
              <a:t>Registers</a:t>
            </a:r>
            <a:r>
              <a:rPr lang="es-CO"/>
              <a:t>:</a:t>
            </a:r>
          </a:p>
          <a:p>
            <a:r>
              <a:rPr lang="es-CO"/>
              <a:t>	MAR:</a:t>
            </a:r>
          </a:p>
          <a:p>
            <a:r>
              <a:rPr lang="es-CO"/>
              <a:t>	Control:</a:t>
            </a:r>
          </a:p>
          <a:p>
            <a:r>
              <a:rPr lang="es-CO"/>
              <a:t>	ALU:</a:t>
            </a:r>
          </a:p>
          <a:p>
            <a:r>
              <a:rPr lang="es-CO"/>
              <a:t>	CSR:	</a:t>
            </a:r>
          </a:p>
          <a:p>
            <a:r>
              <a:rPr lang="es-CO"/>
              <a:t>	</a:t>
            </a:r>
            <a:r>
              <a:rPr lang="es-CO" err="1"/>
              <a:t>Counter</a:t>
            </a:r>
            <a:r>
              <a:rPr lang="es-CO"/>
              <a:t>:	</a:t>
            </a:r>
          </a:p>
          <a:p>
            <a:r>
              <a:rPr lang="es-CO"/>
              <a:t>	SP:	</a:t>
            </a:r>
          </a:p>
        </p:txBody>
      </p:sp>
      <p:sp>
        <p:nvSpPr>
          <p:cNvPr id="4" name="Rectángulo 3">
            <a:extLst>
              <a:ext uri="{FF2B5EF4-FFF2-40B4-BE49-F238E27FC236}">
                <a16:creationId xmlns:a16="http://schemas.microsoft.com/office/drawing/2014/main" id="{DAF365A4-DC4E-43F1-A7D9-542524D0FDBB}"/>
              </a:ext>
            </a:extLst>
          </p:cNvPr>
          <p:cNvSpPr/>
          <p:nvPr/>
        </p:nvSpPr>
        <p:spPr>
          <a:xfrm>
            <a:off x="581192" y="3490521"/>
            <a:ext cx="3005288" cy="2519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pic>
        <p:nvPicPr>
          <p:cNvPr id="14" name="Imagen 13">
            <a:extLst>
              <a:ext uri="{FF2B5EF4-FFF2-40B4-BE49-F238E27FC236}">
                <a16:creationId xmlns:a16="http://schemas.microsoft.com/office/drawing/2014/main" id="{52B1056B-60F1-4C44-84C6-93FDC7E200A9}"/>
              </a:ext>
            </a:extLst>
          </p:cNvPr>
          <p:cNvPicPr>
            <a:picLocks noChangeAspect="1"/>
          </p:cNvPicPr>
          <p:nvPr/>
        </p:nvPicPr>
        <p:blipFill>
          <a:blip r:embed="rId3"/>
          <a:stretch>
            <a:fillRect/>
          </a:stretch>
        </p:blipFill>
        <p:spPr>
          <a:xfrm>
            <a:off x="4941205" y="2034489"/>
            <a:ext cx="6669602" cy="4578493"/>
          </a:xfrm>
          <a:prstGeom prst="rect">
            <a:avLst/>
          </a:prstGeom>
        </p:spPr>
      </p:pic>
    </p:spTree>
    <p:extLst>
      <p:ext uri="{BB962C8B-B14F-4D97-AF65-F5344CB8AC3E}">
        <p14:creationId xmlns:p14="http://schemas.microsoft.com/office/powerpoint/2010/main" val="2609736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9C3AA-70C6-4B8A-9932-89EADCA10822}"/>
              </a:ext>
            </a:extLst>
          </p:cNvPr>
          <p:cNvSpPr>
            <a:spLocks noGrp="1"/>
          </p:cNvSpPr>
          <p:nvPr>
            <p:ph type="title"/>
          </p:nvPr>
        </p:nvSpPr>
        <p:spPr/>
        <p:txBody>
          <a:bodyPr/>
          <a:lstStyle/>
          <a:p>
            <a:r>
              <a:rPr lang="es-CO"/>
              <a:t>DIAGRAMA DE BLOQUES</a:t>
            </a:r>
          </a:p>
        </p:txBody>
      </p:sp>
      <p:sp>
        <p:nvSpPr>
          <p:cNvPr id="3" name="Marcador de contenido 2">
            <a:extLst>
              <a:ext uri="{FF2B5EF4-FFF2-40B4-BE49-F238E27FC236}">
                <a16:creationId xmlns:a16="http://schemas.microsoft.com/office/drawing/2014/main" id="{933872E4-B3AA-484F-8470-EA194AEC936C}"/>
              </a:ext>
            </a:extLst>
          </p:cNvPr>
          <p:cNvSpPr>
            <a:spLocks noGrp="1"/>
          </p:cNvSpPr>
          <p:nvPr>
            <p:ph idx="1"/>
          </p:nvPr>
        </p:nvSpPr>
        <p:spPr>
          <a:xfrm>
            <a:off x="581193" y="2180496"/>
            <a:ext cx="4468068" cy="3678303"/>
          </a:xfrm>
        </p:spPr>
        <p:txBody>
          <a:bodyPr>
            <a:normAutofit fontScale="92500" lnSpcReduction="20000"/>
          </a:bodyPr>
          <a:lstStyle/>
          <a:p>
            <a:r>
              <a:rPr lang="es-CO"/>
              <a:t>DESCRIPCIÓN DE BLOQUES Y SEÑALES	</a:t>
            </a:r>
          </a:p>
          <a:p>
            <a:r>
              <a:rPr lang="es-CO"/>
              <a:t>	</a:t>
            </a:r>
            <a:r>
              <a:rPr lang="es-CO" err="1"/>
              <a:t>ProcessorRV</a:t>
            </a:r>
            <a:r>
              <a:rPr lang="es-CO"/>
              <a:t>	</a:t>
            </a:r>
          </a:p>
          <a:p>
            <a:r>
              <a:rPr lang="es-CO"/>
              <a:t>	IR:</a:t>
            </a:r>
          </a:p>
          <a:p>
            <a:r>
              <a:rPr lang="es-CO"/>
              <a:t>	PC:</a:t>
            </a:r>
          </a:p>
          <a:p>
            <a:r>
              <a:rPr lang="es-CO"/>
              <a:t>	</a:t>
            </a:r>
            <a:r>
              <a:rPr lang="es-CO" err="1"/>
              <a:t>Registers</a:t>
            </a:r>
            <a:r>
              <a:rPr lang="es-CO"/>
              <a:t>:</a:t>
            </a:r>
          </a:p>
          <a:p>
            <a:r>
              <a:rPr lang="es-CO"/>
              <a:t>	MAR:</a:t>
            </a:r>
          </a:p>
          <a:p>
            <a:r>
              <a:rPr lang="es-CO"/>
              <a:t>	Control:</a:t>
            </a:r>
          </a:p>
          <a:p>
            <a:r>
              <a:rPr lang="es-CO"/>
              <a:t>	ALU:</a:t>
            </a:r>
          </a:p>
          <a:p>
            <a:r>
              <a:rPr lang="es-CO"/>
              <a:t>	CSR:	</a:t>
            </a:r>
          </a:p>
          <a:p>
            <a:r>
              <a:rPr lang="es-CO"/>
              <a:t>	</a:t>
            </a:r>
            <a:r>
              <a:rPr lang="es-CO" err="1"/>
              <a:t>Counter</a:t>
            </a:r>
            <a:r>
              <a:rPr lang="es-CO"/>
              <a:t>:	</a:t>
            </a:r>
          </a:p>
          <a:p>
            <a:r>
              <a:rPr lang="es-CO"/>
              <a:t>	SP:	</a:t>
            </a:r>
          </a:p>
        </p:txBody>
      </p:sp>
      <p:sp>
        <p:nvSpPr>
          <p:cNvPr id="4" name="Rectángulo 3">
            <a:extLst>
              <a:ext uri="{FF2B5EF4-FFF2-40B4-BE49-F238E27FC236}">
                <a16:creationId xmlns:a16="http://schemas.microsoft.com/office/drawing/2014/main" id="{6C51E066-093E-4F14-8C8B-80CED0E03711}"/>
              </a:ext>
            </a:extLst>
          </p:cNvPr>
          <p:cNvSpPr/>
          <p:nvPr/>
        </p:nvSpPr>
        <p:spPr>
          <a:xfrm>
            <a:off x="479593" y="3800205"/>
            <a:ext cx="3005288" cy="218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pic>
        <p:nvPicPr>
          <p:cNvPr id="5" name="Imagen 4">
            <a:extLst>
              <a:ext uri="{FF2B5EF4-FFF2-40B4-BE49-F238E27FC236}">
                <a16:creationId xmlns:a16="http://schemas.microsoft.com/office/drawing/2014/main" id="{BEA72F60-3274-4C76-9E1D-78723CB1FDF8}"/>
              </a:ext>
            </a:extLst>
          </p:cNvPr>
          <p:cNvPicPr>
            <a:picLocks noChangeAspect="1"/>
          </p:cNvPicPr>
          <p:nvPr/>
        </p:nvPicPr>
        <p:blipFill>
          <a:blip r:embed="rId3"/>
          <a:stretch>
            <a:fillRect/>
          </a:stretch>
        </p:blipFill>
        <p:spPr>
          <a:xfrm>
            <a:off x="4203525" y="2250858"/>
            <a:ext cx="7407282" cy="4072481"/>
          </a:xfrm>
          <a:prstGeom prst="rect">
            <a:avLst/>
          </a:prstGeom>
        </p:spPr>
      </p:pic>
    </p:spTree>
    <p:extLst>
      <p:ext uri="{BB962C8B-B14F-4D97-AF65-F5344CB8AC3E}">
        <p14:creationId xmlns:p14="http://schemas.microsoft.com/office/powerpoint/2010/main" val="4095669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9C3AA-70C6-4B8A-9932-89EADCA10822}"/>
              </a:ext>
            </a:extLst>
          </p:cNvPr>
          <p:cNvSpPr>
            <a:spLocks noGrp="1"/>
          </p:cNvSpPr>
          <p:nvPr>
            <p:ph type="title"/>
          </p:nvPr>
        </p:nvSpPr>
        <p:spPr/>
        <p:txBody>
          <a:bodyPr/>
          <a:lstStyle/>
          <a:p>
            <a:r>
              <a:rPr lang="es-CO"/>
              <a:t>DIAGRAMA DE BLOQUES</a:t>
            </a:r>
          </a:p>
        </p:txBody>
      </p:sp>
      <p:sp>
        <p:nvSpPr>
          <p:cNvPr id="22" name="Marcador de contenido 2">
            <a:extLst>
              <a:ext uri="{FF2B5EF4-FFF2-40B4-BE49-F238E27FC236}">
                <a16:creationId xmlns:a16="http://schemas.microsoft.com/office/drawing/2014/main" id="{5791F8DF-B596-4F63-92A1-5D78CB05A529}"/>
              </a:ext>
            </a:extLst>
          </p:cNvPr>
          <p:cNvSpPr txBox="1">
            <a:spLocks/>
          </p:cNvSpPr>
          <p:nvPr/>
        </p:nvSpPr>
        <p:spPr>
          <a:xfrm>
            <a:off x="581193" y="2180496"/>
            <a:ext cx="4468068" cy="3678303"/>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CO"/>
              <a:t>DESCRIPCIÓN DE BLOQUES Y SEÑALES	</a:t>
            </a:r>
          </a:p>
          <a:p>
            <a:r>
              <a:rPr lang="es-CO"/>
              <a:t>	</a:t>
            </a:r>
            <a:r>
              <a:rPr lang="es-CO" err="1"/>
              <a:t>ProcessorRV</a:t>
            </a:r>
            <a:r>
              <a:rPr lang="es-CO"/>
              <a:t>	</a:t>
            </a:r>
          </a:p>
          <a:p>
            <a:r>
              <a:rPr lang="es-CO"/>
              <a:t>	IR:</a:t>
            </a:r>
          </a:p>
          <a:p>
            <a:r>
              <a:rPr lang="es-CO"/>
              <a:t>	PC:</a:t>
            </a:r>
          </a:p>
          <a:p>
            <a:r>
              <a:rPr lang="es-CO"/>
              <a:t>	</a:t>
            </a:r>
            <a:r>
              <a:rPr lang="es-CO" err="1"/>
              <a:t>Registers</a:t>
            </a:r>
            <a:r>
              <a:rPr lang="es-CO"/>
              <a:t>:</a:t>
            </a:r>
          </a:p>
          <a:p>
            <a:r>
              <a:rPr lang="es-CO"/>
              <a:t>	MAR:</a:t>
            </a:r>
          </a:p>
          <a:p>
            <a:r>
              <a:rPr lang="es-CO"/>
              <a:t>	Control:</a:t>
            </a:r>
          </a:p>
          <a:p>
            <a:r>
              <a:rPr lang="es-CO"/>
              <a:t>	ALU:</a:t>
            </a:r>
          </a:p>
          <a:p>
            <a:r>
              <a:rPr lang="es-CO"/>
              <a:t>	CSR:	</a:t>
            </a:r>
          </a:p>
          <a:p>
            <a:r>
              <a:rPr lang="es-CO"/>
              <a:t>	</a:t>
            </a:r>
            <a:r>
              <a:rPr lang="es-CO" err="1"/>
              <a:t>Counter</a:t>
            </a:r>
            <a:r>
              <a:rPr lang="es-CO"/>
              <a:t>:	</a:t>
            </a:r>
          </a:p>
          <a:p>
            <a:r>
              <a:rPr lang="es-CO"/>
              <a:t>	SP:	</a:t>
            </a:r>
          </a:p>
        </p:txBody>
      </p:sp>
      <p:sp>
        <p:nvSpPr>
          <p:cNvPr id="23" name="Rectángulo 22">
            <a:extLst>
              <a:ext uri="{FF2B5EF4-FFF2-40B4-BE49-F238E27FC236}">
                <a16:creationId xmlns:a16="http://schemas.microsoft.com/office/drawing/2014/main" id="{F5B90852-56EB-4D18-A208-BCED4A2B9647}"/>
              </a:ext>
            </a:extLst>
          </p:cNvPr>
          <p:cNvSpPr/>
          <p:nvPr/>
        </p:nvSpPr>
        <p:spPr>
          <a:xfrm>
            <a:off x="581192" y="4196080"/>
            <a:ext cx="3005288" cy="1869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pic>
        <p:nvPicPr>
          <p:cNvPr id="4" name="Imagen 3">
            <a:extLst>
              <a:ext uri="{FF2B5EF4-FFF2-40B4-BE49-F238E27FC236}">
                <a16:creationId xmlns:a16="http://schemas.microsoft.com/office/drawing/2014/main" id="{ADE3E784-0244-4E91-BA48-593E374723BA}"/>
              </a:ext>
            </a:extLst>
          </p:cNvPr>
          <p:cNvPicPr>
            <a:picLocks noChangeAspect="1"/>
          </p:cNvPicPr>
          <p:nvPr/>
        </p:nvPicPr>
        <p:blipFill>
          <a:blip r:embed="rId3"/>
          <a:stretch>
            <a:fillRect/>
          </a:stretch>
        </p:blipFill>
        <p:spPr>
          <a:xfrm>
            <a:off x="4148656" y="3249485"/>
            <a:ext cx="7462151" cy="2609314"/>
          </a:xfrm>
          <a:prstGeom prst="rect">
            <a:avLst/>
          </a:prstGeom>
        </p:spPr>
      </p:pic>
    </p:spTree>
    <p:extLst>
      <p:ext uri="{BB962C8B-B14F-4D97-AF65-F5344CB8AC3E}">
        <p14:creationId xmlns:p14="http://schemas.microsoft.com/office/powerpoint/2010/main" val="396801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361323-71EC-417D-A6DB-AA392A9D7AB5}"/>
              </a:ext>
            </a:extLst>
          </p:cNvPr>
          <p:cNvSpPr>
            <a:spLocks noGrp="1"/>
          </p:cNvSpPr>
          <p:nvPr>
            <p:ph type="title"/>
          </p:nvPr>
        </p:nvSpPr>
        <p:spPr>
          <a:xfrm>
            <a:off x="580858" y="1303868"/>
            <a:ext cx="2890141" cy="753532"/>
          </a:xfrm>
        </p:spPr>
        <p:txBody>
          <a:bodyPr>
            <a:normAutofit fontScale="90000"/>
          </a:bodyPr>
          <a:lstStyle/>
          <a:p>
            <a:r>
              <a:rPr lang="es-CO"/>
              <a:t>Introducción</a:t>
            </a:r>
            <a:br>
              <a:rPr lang="es-CO"/>
            </a:br>
            <a:endParaRPr lang="es-CO"/>
          </a:p>
        </p:txBody>
      </p:sp>
      <p:graphicFrame>
        <p:nvGraphicFramePr>
          <p:cNvPr id="4" name="Marcador de contenido 3">
            <a:extLst>
              <a:ext uri="{FF2B5EF4-FFF2-40B4-BE49-F238E27FC236}">
                <a16:creationId xmlns:a16="http://schemas.microsoft.com/office/drawing/2014/main" id="{C5F42AB8-7489-4A48-A682-6A27786D8EF6}"/>
              </a:ext>
            </a:extLst>
          </p:cNvPr>
          <p:cNvGraphicFramePr>
            <a:graphicFrameLocks noGrp="1"/>
          </p:cNvGraphicFramePr>
          <p:nvPr>
            <p:ph idx="1"/>
            <p:extLst>
              <p:ext uri="{D42A27DB-BD31-4B8C-83A1-F6EECF244321}">
                <p14:modId xmlns:p14="http://schemas.microsoft.com/office/powerpoint/2010/main" val="543415594"/>
              </p:ext>
            </p:extLst>
          </p:nvPr>
        </p:nvGraphicFramePr>
        <p:xfrm>
          <a:off x="580858" y="2502958"/>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1027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9C3AA-70C6-4B8A-9932-89EADCA10822}"/>
              </a:ext>
            </a:extLst>
          </p:cNvPr>
          <p:cNvSpPr>
            <a:spLocks noGrp="1"/>
          </p:cNvSpPr>
          <p:nvPr>
            <p:ph type="title"/>
          </p:nvPr>
        </p:nvSpPr>
        <p:spPr/>
        <p:txBody>
          <a:bodyPr/>
          <a:lstStyle/>
          <a:p>
            <a:r>
              <a:rPr lang="es-CO"/>
              <a:t>DIAGRAMA DE BLOQUES</a:t>
            </a:r>
          </a:p>
        </p:txBody>
      </p:sp>
      <p:sp>
        <p:nvSpPr>
          <p:cNvPr id="22" name="Marcador de contenido 2">
            <a:extLst>
              <a:ext uri="{FF2B5EF4-FFF2-40B4-BE49-F238E27FC236}">
                <a16:creationId xmlns:a16="http://schemas.microsoft.com/office/drawing/2014/main" id="{5791F8DF-B596-4F63-92A1-5D78CB05A529}"/>
              </a:ext>
            </a:extLst>
          </p:cNvPr>
          <p:cNvSpPr txBox="1">
            <a:spLocks/>
          </p:cNvSpPr>
          <p:nvPr/>
        </p:nvSpPr>
        <p:spPr>
          <a:xfrm>
            <a:off x="581193" y="2180496"/>
            <a:ext cx="4468068" cy="3678303"/>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CO"/>
              <a:t>DESCRIPCIÓN DE BLOQUES Y SEÑALES	</a:t>
            </a:r>
          </a:p>
          <a:p>
            <a:r>
              <a:rPr lang="es-CO"/>
              <a:t>	</a:t>
            </a:r>
            <a:r>
              <a:rPr lang="es-CO" err="1"/>
              <a:t>ProcessorRV</a:t>
            </a:r>
            <a:r>
              <a:rPr lang="es-CO"/>
              <a:t>	</a:t>
            </a:r>
          </a:p>
          <a:p>
            <a:r>
              <a:rPr lang="es-CO"/>
              <a:t>	IR:</a:t>
            </a:r>
          </a:p>
          <a:p>
            <a:r>
              <a:rPr lang="es-CO"/>
              <a:t>	PC:</a:t>
            </a:r>
          </a:p>
          <a:p>
            <a:r>
              <a:rPr lang="es-CO"/>
              <a:t>	</a:t>
            </a:r>
            <a:r>
              <a:rPr lang="es-CO" err="1"/>
              <a:t>Registers</a:t>
            </a:r>
            <a:r>
              <a:rPr lang="es-CO"/>
              <a:t>:</a:t>
            </a:r>
          </a:p>
          <a:p>
            <a:r>
              <a:rPr lang="es-CO"/>
              <a:t>	MAR:</a:t>
            </a:r>
          </a:p>
          <a:p>
            <a:r>
              <a:rPr lang="es-CO"/>
              <a:t>	Control:</a:t>
            </a:r>
          </a:p>
          <a:p>
            <a:r>
              <a:rPr lang="es-CO"/>
              <a:t>	ALU:</a:t>
            </a:r>
          </a:p>
          <a:p>
            <a:r>
              <a:rPr lang="es-CO"/>
              <a:t>	CSR:	</a:t>
            </a:r>
          </a:p>
          <a:p>
            <a:r>
              <a:rPr lang="es-CO"/>
              <a:t>	</a:t>
            </a:r>
            <a:r>
              <a:rPr lang="es-CO" err="1"/>
              <a:t>Counter</a:t>
            </a:r>
            <a:r>
              <a:rPr lang="es-CO"/>
              <a:t>:	</a:t>
            </a:r>
          </a:p>
          <a:p>
            <a:r>
              <a:rPr lang="es-CO"/>
              <a:t>	SP:	</a:t>
            </a:r>
          </a:p>
        </p:txBody>
      </p:sp>
      <p:sp>
        <p:nvSpPr>
          <p:cNvPr id="23" name="Rectángulo 22">
            <a:extLst>
              <a:ext uri="{FF2B5EF4-FFF2-40B4-BE49-F238E27FC236}">
                <a16:creationId xmlns:a16="http://schemas.microsoft.com/office/drawing/2014/main" id="{F5B90852-56EB-4D18-A208-BCED4A2B9647}"/>
              </a:ext>
            </a:extLst>
          </p:cNvPr>
          <p:cNvSpPr/>
          <p:nvPr/>
        </p:nvSpPr>
        <p:spPr>
          <a:xfrm>
            <a:off x="581192" y="4517440"/>
            <a:ext cx="3005288" cy="1549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3" name="CuadroTexto 2">
            <a:extLst>
              <a:ext uri="{FF2B5EF4-FFF2-40B4-BE49-F238E27FC236}">
                <a16:creationId xmlns:a16="http://schemas.microsoft.com/office/drawing/2014/main" id="{1E1ACBB3-B4F0-40E1-B31A-63284532FD03}"/>
              </a:ext>
            </a:extLst>
          </p:cNvPr>
          <p:cNvSpPr txBox="1"/>
          <p:nvPr/>
        </p:nvSpPr>
        <p:spPr>
          <a:xfrm>
            <a:off x="7626992" y="2183532"/>
            <a:ext cx="1396536" cy="1323439"/>
          </a:xfrm>
          <a:prstGeom prst="rect">
            <a:avLst/>
          </a:prstGeom>
          <a:noFill/>
        </p:spPr>
        <p:txBody>
          <a:bodyPr wrap="none" rtlCol="0">
            <a:spAutoFit/>
          </a:bodyPr>
          <a:lstStyle/>
          <a:p>
            <a:r>
              <a:rPr lang="es-CO" sz="2000" i="1">
                <a:solidFill>
                  <a:srgbClr val="1A3260"/>
                </a:solidFill>
              </a:rPr>
              <a:t>FSM </a:t>
            </a:r>
            <a:r>
              <a:rPr lang="es-CO" sz="2000" i="1" err="1">
                <a:solidFill>
                  <a:srgbClr val="1A3260"/>
                </a:solidFill>
              </a:rPr>
              <a:t>Onehot</a:t>
            </a:r>
            <a:endParaRPr lang="es-CO" sz="2000" i="1">
              <a:solidFill>
                <a:srgbClr val="1A3260"/>
              </a:solidFill>
            </a:endParaRPr>
          </a:p>
          <a:p>
            <a:pPr marL="285750" indent="-285750">
              <a:buFont typeface="Arial" panose="020B0604020202020204" pitchFamily="34" charset="0"/>
              <a:buChar char="•"/>
            </a:pPr>
            <a:r>
              <a:rPr lang="es-CO" sz="2000" i="1" err="1">
                <a:solidFill>
                  <a:srgbClr val="1A3260"/>
                </a:solidFill>
              </a:rPr>
              <a:t>Fetch</a:t>
            </a:r>
            <a:endParaRPr lang="es-CO" sz="2000" i="1">
              <a:solidFill>
                <a:srgbClr val="1A3260"/>
              </a:solidFill>
            </a:endParaRPr>
          </a:p>
          <a:p>
            <a:pPr marL="285750" indent="-285750">
              <a:buFont typeface="Arial" panose="020B0604020202020204" pitchFamily="34" charset="0"/>
              <a:buChar char="•"/>
            </a:pPr>
            <a:r>
              <a:rPr lang="es-CO" sz="2000" i="1" err="1">
                <a:solidFill>
                  <a:srgbClr val="1A3260"/>
                </a:solidFill>
              </a:rPr>
              <a:t>Decode</a:t>
            </a:r>
            <a:endParaRPr lang="es-CO" sz="2000" i="1">
              <a:solidFill>
                <a:srgbClr val="1A3260"/>
              </a:solidFill>
            </a:endParaRPr>
          </a:p>
          <a:p>
            <a:pPr marL="285750" indent="-285750">
              <a:buFont typeface="Arial" panose="020B0604020202020204" pitchFamily="34" charset="0"/>
              <a:buChar char="•"/>
            </a:pPr>
            <a:r>
              <a:rPr lang="es-CO" sz="2000" i="1" err="1">
                <a:solidFill>
                  <a:srgbClr val="1A3260"/>
                </a:solidFill>
              </a:rPr>
              <a:t>Excecute</a:t>
            </a:r>
            <a:endParaRPr lang="es-CO" sz="2000" i="1">
              <a:solidFill>
                <a:srgbClr val="1A3260"/>
              </a:solidFill>
            </a:endParaRPr>
          </a:p>
        </p:txBody>
      </p:sp>
      <p:sp>
        <p:nvSpPr>
          <p:cNvPr id="4" name="CuadroTexto 3">
            <a:extLst>
              <a:ext uri="{FF2B5EF4-FFF2-40B4-BE49-F238E27FC236}">
                <a16:creationId xmlns:a16="http://schemas.microsoft.com/office/drawing/2014/main" id="{64DC79BA-86E5-43FD-8157-712F64E99E49}"/>
              </a:ext>
            </a:extLst>
          </p:cNvPr>
          <p:cNvSpPr txBox="1"/>
          <p:nvPr/>
        </p:nvSpPr>
        <p:spPr>
          <a:xfrm>
            <a:off x="5049261" y="5142045"/>
            <a:ext cx="2424062" cy="646331"/>
          </a:xfrm>
          <a:prstGeom prst="rect">
            <a:avLst/>
          </a:prstGeom>
          <a:noFill/>
        </p:spPr>
        <p:txBody>
          <a:bodyPr wrap="none" rtlCol="0">
            <a:spAutoFit/>
          </a:bodyPr>
          <a:lstStyle/>
          <a:p>
            <a:r>
              <a:rPr lang="es-CO" sz="3600">
                <a:solidFill>
                  <a:srgbClr val="4590B8"/>
                </a:solidFill>
              </a:rPr>
              <a:t>101 estados</a:t>
            </a:r>
          </a:p>
        </p:txBody>
      </p:sp>
      <p:sp>
        <p:nvSpPr>
          <p:cNvPr id="5" name="CuadroTexto 4">
            <a:extLst>
              <a:ext uri="{FF2B5EF4-FFF2-40B4-BE49-F238E27FC236}">
                <a16:creationId xmlns:a16="http://schemas.microsoft.com/office/drawing/2014/main" id="{D36DEF4F-F55F-4C9D-888A-FBC498604DCD}"/>
              </a:ext>
            </a:extLst>
          </p:cNvPr>
          <p:cNvSpPr txBox="1"/>
          <p:nvPr/>
        </p:nvSpPr>
        <p:spPr>
          <a:xfrm>
            <a:off x="7626992" y="3883742"/>
            <a:ext cx="2090829" cy="923330"/>
          </a:xfrm>
          <a:prstGeom prst="rect">
            <a:avLst/>
          </a:prstGeom>
          <a:noFill/>
        </p:spPr>
        <p:txBody>
          <a:bodyPr wrap="none" rtlCol="0">
            <a:spAutoFit/>
          </a:bodyPr>
          <a:lstStyle/>
          <a:p>
            <a:pPr marL="285750" indent="-285750">
              <a:buFont typeface="Arial" panose="020B0604020202020204" pitchFamily="34" charset="0"/>
              <a:buChar char="•"/>
            </a:pPr>
            <a:r>
              <a:rPr lang="es-CO" sz="1800" i="1">
                <a:solidFill>
                  <a:srgbClr val="1A3260"/>
                </a:solidFill>
              </a:rPr>
              <a:t>Interrupciones</a:t>
            </a:r>
          </a:p>
          <a:p>
            <a:pPr marL="285750" indent="-285750">
              <a:buFont typeface="Arial" panose="020B0604020202020204" pitchFamily="34" charset="0"/>
              <a:buChar char="•"/>
            </a:pPr>
            <a:r>
              <a:rPr lang="es-CO" sz="1800" i="1">
                <a:solidFill>
                  <a:srgbClr val="1A3260"/>
                </a:solidFill>
              </a:rPr>
              <a:t>Excepción de error</a:t>
            </a:r>
          </a:p>
          <a:p>
            <a:endParaRPr lang="es-CO"/>
          </a:p>
        </p:txBody>
      </p:sp>
    </p:spTree>
    <p:extLst>
      <p:ext uri="{BB962C8B-B14F-4D97-AF65-F5344CB8AC3E}">
        <p14:creationId xmlns:p14="http://schemas.microsoft.com/office/powerpoint/2010/main" val="248103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9C3AA-70C6-4B8A-9932-89EADCA10822}"/>
              </a:ext>
            </a:extLst>
          </p:cNvPr>
          <p:cNvSpPr>
            <a:spLocks noGrp="1"/>
          </p:cNvSpPr>
          <p:nvPr>
            <p:ph type="title"/>
          </p:nvPr>
        </p:nvSpPr>
        <p:spPr/>
        <p:txBody>
          <a:bodyPr/>
          <a:lstStyle/>
          <a:p>
            <a:r>
              <a:rPr lang="es-CO"/>
              <a:t>DIAGRAMA DE BLOQUES</a:t>
            </a:r>
          </a:p>
        </p:txBody>
      </p:sp>
      <p:sp>
        <p:nvSpPr>
          <p:cNvPr id="22" name="Marcador de contenido 2">
            <a:extLst>
              <a:ext uri="{FF2B5EF4-FFF2-40B4-BE49-F238E27FC236}">
                <a16:creationId xmlns:a16="http://schemas.microsoft.com/office/drawing/2014/main" id="{5791F8DF-B596-4F63-92A1-5D78CB05A529}"/>
              </a:ext>
            </a:extLst>
          </p:cNvPr>
          <p:cNvSpPr txBox="1">
            <a:spLocks/>
          </p:cNvSpPr>
          <p:nvPr/>
        </p:nvSpPr>
        <p:spPr>
          <a:xfrm>
            <a:off x="581193" y="2180496"/>
            <a:ext cx="4468068" cy="3678303"/>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CO"/>
              <a:t>DESCRIPCIÓN DE BLOQUES Y SEÑALES	</a:t>
            </a:r>
          </a:p>
          <a:p>
            <a:r>
              <a:rPr lang="es-CO"/>
              <a:t>	</a:t>
            </a:r>
            <a:r>
              <a:rPr lang="es-CO" err="1"/>
              <a:t>ProcessorRV</a:t>
            </a:r>
            <a:r>
              <a:rPr lang="es-CO"/>
              <a:t>	</a:t>
            </a:r>
          </a:p>
          <a:p>
            <a:r>
              <a:rPr lang="es-CO"/>
              <a:t>	IR:</a:t>
            </a:r>
          </a:p>
          <a:p>
            <a:r>
              <a:rPr lang="es-CO"/>
              <a:t>	PC:</a:t>
            </a:r>
          </a:p>
          <a:p>
            <a:r>
              <a:rPr lang="es-CO"/>
              <a:t>	</a:t>
            </a:r>
            <a:r>
              <a:rPr lang="es-CO" err="1"/>
              <a:t>Registers</a:t>
            </a:r>
            <a:r>
              <a:rPr lang="es-CO"/>
              <a:t>:</a:t>
            </a:r>
          </a:p>
          <a:p>
            <a:r>
              <a:rPr lang="es-CO"/>
              <a:t>	MAR:</a:t>
            </a:r>
          </a:p>
          <a:p>
            <a:r>
              <a:rPr lang="es-CO"/>
              <a:t>	Control:</a:t>
            </a:r>
          </a:p>
          <a:p>
            <a:r>
              <a:rPr lang="es-CO"/>
              <a:t>	ALU:</a:t>
            </a:r>
          </a:p>
          <a:p>
            <a:r>
              <a:rPr lang="es-CO"/>
              <a:t>	CSR:	</a:t>
            </a:r>
          </a:p>
          <a:p>
            <a:r>
              <a:rPr lang="es-CO"/>
              <a:t>	</a:t>
            </a:r>
            <a:r>
              <a:rPr lang="es-CO" err="1"/>
              <a:t>Counter</a:t>
            </a:r>
            <a:r>
              <a:rPr lang="es-CO"/>
              <a:t>:	</a:t>
            </a:r>
          </a:p>
          <a:p>
            <a:r>
              <a:rPr lang="es-CO"/>
              <a:t>	SP:	</a:t>
            </a:r>
          </a:p>
        </p:txBody>
      </p:sp>
      <p:sp>
        <p:nvSpPr>
          <p:cNvPr id="23" name="Rectángulo 22">
            <a:extLst>
              <a:ext uri="{FF2B5EF4-FFF2-40B4-BE49-F238E27FC236}">
                <a16:creationId xmlns:a16="http://schemas.microsoft.com/office/drawing/2014/main" id="{F5B90852-56EB-4D18-A208-BCED4A2B9647}"/>
              </a:ext>
            </a:extLst>
          </p:cNvPr>
          <p:cNvSpPr/>
          <p:nvPr/>
        </p:nvSpPr>
        <p:spPr>
          <a:xfrm>
            <a:off x="514835" y="4816203"/>
            <a:ext cx="3005288" cy="1209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pic>
        <p:nvPicPr>
          <p:cNvPr id="4" name="Imagen 3">
            <a:extLst>
              <a:ext uri="{FF2B5EF4-FFF2-40B4-BE49-F238E27FC236}">
                <a16:creationId xmlns:a16="http://schemas.microsoft.com/office/drawing/2014/main" id="{9AC58A5E-B159-465A-94D4-F6318AA998FE}"/>
              </a:ext>
            </a:extLst>
          </p:cNvPr>
          <p:cNvPicPr>
            <a:picLocks noChangeAspect="1"/>
          </p:cNvPicPr>
          <p:nvPr/>
        </p:nvPicPr>
        <p:blipFill>
          <a:blip r:embed="rId3"/>
          <a:stretch>
            <a:fillRect/>
          </a:stretch>
        </p:blipFill>
        <p:spPr>
          <a:xfrm>
            <a:off x="4717819" y="3142059"/>
            <a:ext cx="6669602" cy="3090940"/>
          </a:xfrm>
          <a:prstGeom prst="rect">
            <a:avLst/>
          </a:prstGeom>
        </p:spPr>
      </p:pic>
    </p:spTree>
    <p:extLst>
      <p:ext uri="{BB962C8B-B14F-4D97-AF65-F5344CB8AC3E}">
        <p14:creationId xmlns:p14="http://schemas.microsoft.com/office/powerpoint/2010/main" val="2019121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9C3AA-70C6-4B8A-9932-89EADCA10822}"/>
              </a:ext>
            </a:extLst>
          </p:cNvPr>
          <p:cNvSpPr>
            <a:spLocks noGrp="1"/>
          </p:cNvSpPr>
          <p:nvPr>
            <p:ph type="title"/>
          </p:nvPr>
        </p:nvSpPr>
        <p:spPr/>
        <p:txBody>
          <a:bodyPr/>
          <a:lstStyle/>
          <a:p>
            <a:r>
              <a:rPr lang="es-CO"/>
              <a:t>DIAGRAMA DE BLOQUES</a:t>
            </a:r>
          </a:p>
        </p:txBody>
      </p:sp>
      <p:sp>
        <p:nvSpPr>
          <p:cNvPr id="22" name="Marcador de contenido 2">
            <a:extLst>
              <a:ext uri="{FF2B5EF4-FFF2-40B4-BE49-F238E27FC236}">
                <a16:creationId xmlns:a16="http://schemas.microsoft.com/office/drawing/2014/main" id="{5791F8DF-B596-4F63-92A1-5D78CB05A529}"/>
              </a:ext>
            </a:extLst>
          </p:cNvPr>
          <p:cNvSpPr txBox="1">
            <a:spLocks/>
          </p:cNvSpPr>
          <p:nvPr/>
        </p:nvSpPr>
        <p:spPr>
          <a:xfrm>
            <a:off x="581193" y="2180496"/>
            <a:ext cx="4468068" cy="3678303"/>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CO"/>
              <a:t>DESCRIPCIÓN DE BLOQUES Y SEÑALES	</a:t>
            </a:r>
          </a:p>
          <a:p>
            <a:r>
              <a:rPr lang="es-CO"/>
              <a:t>	</a:t>
            </a:r>
            <a:r>
              <a:rPr lang="es-CO" err="1"/>
              <a:t>ProcessorRV</a:t>
            </a:r>
            <a:r>
              <a:rPr lang="es-CO"/>
              <a:t>	</a:t>
            </a:r>
          </a:p>
          <a:p>
            <a:r>
              <a:rPr lang="es-CO"/>
              <a:t>	IR:</a:t>
            </a:r>
          </a:p>
          <a:p>
            <a:r>
              <a:rPr lang="es-CO"/>
              <a:t>	PC:</a:t>
            </a:r>
          </a:p>
          <a:p>
            <a:r>
              <a:rPr lang="es-CO"/>
              <a:t>	</a:t>
            </a:r>
            <a:r>
              <a:rPr lang="es-CO" err="1"/>
              <a:t>Registers</a:t>
            </a:r>
            <a:r>
              <a:rPr lang="es-CO"/>
              <a:t>:</a:t>
            </a:r>
          </a:p>
          <a:p>
            <a:r>
              <a:rPr lang="es-CO"/>
              <a:t>	MAR:</a:t>
            </a:r>
          </a:p>
          <a:p>
            <a:r>
              <a:rPr lang="es-CO"/>
              <a:t>	Control:</a:t>
            </a:r>
          </a:p>
          <a:p>
            <a:r>
              <a:rPr lang="es-CO"/>
              <a:t>	ALU:</a:t>
            </a:r>
          </a:p>
          <a:p>
            <a:r>
              <a:rPr lang="es-CO"/>
              <a:t>	CSR:	</a:t>
            </a:r>
          </a:p>
          <a:p>
            <a:r>
              <a:rPr lang="es-CO"/>
              <a:t>	</a:t>
            </a:r>
            <a:r>
              <a:rPr lang="es-CO" err="1"/>
              <a:t>Counter</a:t>
            </a:r>
            <a:r>
              <a:rPr lang="es-CO"/>
              <a:t>:	</a:t>
            </a:r>
          </a:p>
          <a:p>
            <a:r>
              <a:rPr lang="es-CO"/>
              <a:t>	SP:	</a:t>
            </a:r>
          </a:p>
        </p:txBody>
      </p:sp>
      <p:sp>
        <p:nvSpPr>
          <p:cNvPr id="23" name="Rectángulo 22">
            <a:extLst>
              <a:ext uri="{FF2B5EF4-FFF2-40B4-BE49-F238E27FC236}">
                <a16:creationId xmlns:a16="http://schemas.microsoft.com/office/drawing/2014/main" id="{F5B90852-56EB-4D18-A208-BCED4A2B9647}"/>
              </a:ext>
            </a:extLst>
          </p:cNvPr>
          <p:cNvSpPr/>
          <p:nvPr/>
        </p:nvSpPr>
        <p:spPr>
          <a:xfrm>
            <a:off x="469562" y="5202461"/>
            <a:ext cx="3005288" cy="923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pic>
        <p:nvPicPr>
          <p:cNvPr id="4" name="Imagen 3">
            <a:extLst>
              <a:ext uri="{FF2B5EF4-FFF2-40B4-BE49-F238E27FC236}">
                <a16:creationId xmlns:a16="http://schemas.microsoft.com/office/drawing/2014/main" id="{FA42D17C-C0F8-4949-B1F2-00E74F0B2EEB}"/>
              </a:ext>
            </a:extLst>
          </p:cNvPr>
          <p:cNvPicPr>
            <a:picLocks noChangeAspect="1"/>
          </p:cNvPicPr>
          <p:nvPr/>
        </p:nvPicPr>
        <p:blipFill>
          <a:blip r:embed="rId3"/>
          <a:stretch>
            <a:fillRect/>
          </a:stretch>
        </p:blipFill>
        <p:spPr>
          <a:xfrm>
            <a:off x="3057378" y="2693591"/>
            <a:ext cx="8553429" cy="3432345"/>
          </a:xfrm>
          <a:prstGeom prst="rect">
            <a:avLst/>
          </a:prstGeom>
        </p:spPr>
      </p:pic>
    </p:spTree>
    <p:extLst>
      <p:ext uri="{BB962C8B-B14F-4D97-AF65-F5344CB8AC3E}">
        <p14:creationId xmlns:p14="http://schemas.microsoft.com/office/powerpoint/2010/main" val="1193881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9C3AA-70C6-4B8A-9932-89EADCA10822}"/>
              </a:ext>
            </a:extLst>
          </p:cNvPr>
          <p:cNvSpPr>
            <a:spLocks noGrp="1"/>
          </p:cNvSpPr>
          <p:nvPr>
            <p:ph type="title"/>
          </p:nvPr>
        </p:nvSpPr>
        <p:spPr/>
        <p:txBody>
          <a:bodyPr/>
          <a:lstStyle/>
          <a:p>
            <a:r>
              <a:rPr lang="es-CO"/>
              <a:t>DIAGRAMA DE BLOQUES</a:t>
            </a:r>
          </a:p>
        </p:txBody>
      </p:sp>
      <p:sp>
        <p:nvSpPr>
          <p:cNvPr id="22" name="Marcador de contenido 2">
            <a:extLst>
              <a:ext uri="{FF2B5EF4-FFF2-40B4-BE49-F238E27FC236}">
                <a16:creationId xmlns:a16="http://schemas.microsoft.com/office/drawing/2014/main" id="{5791F8DF-B596-4F63-92A1-5D78CB05A529}"/>
              </a:ext>
            </a:extLst>
          </p:cNvPr>
          <p:cNvSpPr txBox="1">
            <a:spLocks/>
          </p:cNvSpPr>
          <p:nvPr/>
        </p:nvSpPr>
        <p:spPr>
          <a:xfrm>
            <a:off x="581193" y="2180496"/>
            <a:ext cx="4468068" cy="3678303"/>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CO"/>
              <a:t>DESCRIPCIÓN DE BLOQUES Y SEÑALES	</a:t>
            </a:r>
          </a:p>
          <a:p>
            <a:r>
              <a:rPr lang="es-CO"/>
              <a:t>	</a:t>
            </a:r>
            <a:r>
              <a:rPr lang="es-CO" err="1"/>
              <a:t>ProcessorRV</a:t>
            </a:r>
            <a:r>
              <a:rPr lang="es-CO"/>
              <a:t>	</a:t>
            </a:r>
          </a:p>
          <a:p>
            <a:r>
              <a:rPr lang="es-CO"/>
              <a:t>	IR:</a:t>
            </a:r>
          </a:p>
          <a:p>
            <a:r>
              <a:rPr lang="es-CO"/>
              <a:t>	PC:</a:t>
            </a:r>
          </a:p>
          <a:p>
            <a:r>
              <a:rPr lang="es-CO"/>
              <a:t>	</a:t>
            </a:r>
            <a:r>
              <a:rPr lang="es-CO" err="1"/>
              <a:t>Registers</a:t>
            </a:r>
            <a:r>
              <a:rPr lang="es-CO"/>
              <a:t>:</a:t>
            </a:r>
          </a:p>
          <a:p>
            <a:r>
              <a:rPr lang="es-CO"/>
              <a:t>	MAR:</a:t>
            </a:r>
          </a:p>
          <a:p>
            <a:r>
              <a:rPr lang="es-CO"/>
              <a:t>	Control:</a:t>
            </a:r>
          </a:p>
          <a:p>
            <a:r>
              <a:rPr lang="es-CO"/>
              <a:t>	ALU:</a:t>
            </a:r>
          </a:p>
          <a:p>
            <a:r>
              <a:rPr lang="es-CO"/>
              <a:t>	CSR:	</a:t>
            </a:r>
          </a:p>
          <a:p>
            <a:r>
              <a:rPr lang="es-CO"/>
              <a:t>	</a:t>
            </a:r>
            <a:r>
              <a:rPr lang="es-CO" err="1"/>
              <a:t>Counter</a:t>
            </a:r>
            <a:r>
              <a:rPr lang="es-CO"/>
              <a:t>:	</a:t>
            </a:r>
          </a:p>
          <a:p>
            <a:r>
              <a:rPr lang="es-CO"/>
              <a:t>	SP:	</a:t>
            </a:r>
          </a:p>
        </p:txBody>
      </p:sp>
      <p:sp>
        <p:nvSpPr>
          <p:cNvPr id="23" name="Rectángulo 22">
            <a:extLst>
              <a:ext uri="{FF2B5EF4-FFF2-40B4-BE49-F238E27FC236}">
                <a16:creationId xmlns:a16="http://schemas.microsoft.com/office/drawing/2014/main" id="{F5B90852-56EB-4D18-A208-BCED4A2B9647}"/>
              </a:ext>
            </a:extLst>
          </p:cNvPr>
          <p:cNvSpPr/>
          <p:nvPr/>
        </p:nvSpPr>
        <p:spPr>
          <a:xfrm>
            <a:off x="581192" y="5567680"/>
            <a:ext cx="3005288" cy="4978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pic>
        <p:nvPicPr>
          <p:cNvPr id="4" name="Imagen 3">
            <a:extLst>
              <a:ext uri="{FF2B5EF4-FFF2-40B4-BE49-F238E27FC236}">
                <a16:creationId xmlns:a16="http://schemas.microsoft.com/office/drawing/2014/main" id="{3F7984BC-13C7-489C-9603-60B1290B7E0A}"/>
              </a:ext>
            </a:extLst>
          </p:cNvPr>
          <p:cNvPicPr>
            <a:picLocks noChangeAspect="1"/>
          </p:cNvPicPr>
          <p:nvPr/>
        </p:nvPicPr>
        <p:blipFill>
          <a:blip r:embed="rId3"/>
          <a:stretch>
            <a:fillRect/>
          </a:stretch>
        </p:blipFill>
        <p:spPr>
          <a:xfrm>
            <a:off x="4697765" y="2943922"/>
            <a:ext cx="6572058" cy="3487214"/>
          </a:xfrm>
          <a:prstGeom prst="rect">
            <a:avLst/>
          </a:prstGeom>
        </p:spPr>
      </p:pic>
    </p:spTree>
    <p:extLst>
      <p:ext uri="{BB962C8B-B14F-4D97-AF65-F5344CB8AC3E}">
        <p14:creationId xmlns:p14="http://schemas.microsoft.com/office/powerpoint/2010/main" val="3138175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9C3AA-70C6-4B8A-9932-89EADCA10822}"/>
              </a:ext>
            </a:extLst>
          </p:cNvPr>
          <p:cNvSpPr>
            <a:spLocks noGrp="1"/>
          </p:cNvSpPr>
          <p:nvPr>
            <p:ph type="title"/>
          </p:nvPr>
        </p:nvSpPr>
        <p:spPr/>
        <p:txBody>
          <a:bodyPr/>
          <a:lstStyle/>
          <a:p>
            <a:r>
              <a:rPr lang="es-CO"/>
              <a:t>DIAGRAMA DE BLOQUES</a:t>
            </a:r>
          </a:p>
        </p:txBody>
      </p:sp>
      <p:sp>
        <p:nvSpPr>
          <p:cNvPr id="22" name="Marcador de contenido 2">
            <a:extLst>
              <a:ext uri="{FF2B5EF4-FFF2-40B4-BE49-F238E27FC236}">
                <a16:creationId xmlns:a16="http://schemas.microsoft.com/office/drawing/2014/main" id="{5791F8DF-B596-4F63-92A1-5D78CB05A529}"/>
              </a:ext>
            </a:extLst>
          </p:cNvPr>
          <p:cNvSpPr txBox="1">
            <a:spLocks/>
          </p:cNvSpPr>
          <p:nvPr/>
        </p:nvSpPr>
        <p:spPr>
          <a:xfrm>
            <a:off x="581193" y="2180496"/>
            <a:ext cx="4468068" cy="3678303"/>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CO"/>
              <a:t>DESCRIPCIÓN DE BLOQUES Y SEÑALES	</a:t>
            </a:r>
          </a:p>
          <a:p>
            <a:r>
              <a:rPr lang="es-CO"/>
              <a:t>	</a:t>
            </a:r>
            <a:r>
              <a:rPr lang="es-CO" err="1"/>
              <a:t>ProcessorRV</a:t>
            </a:r>
            <a:r>
              <a:rPr lang="es-CO"/>
              <a:t>	</a:t>
            </a:r>
          </a:p>
          <a:p>
            <a:r>
              <a:rPr lang="es-CO"/>
              <a:t>	IR:</a:t>
            </a:r>
          </a:p>
          <a:p>
            <a:r>
              <a:rPr lang="es-CO"/>
              <a:t>	PC:</a:t>
            </a:r>
          </a:p>
          <a:p>
            <a:r>
              <a:rPr lang="es-CO"/>
              <a:t>	</a:t>
            </a:r>
            <a:r>
              <a:rPr lang="es-CO" err="1"/>
              <a:t>Registers</a:t>
            </a:r>
            <a:r>
              <a:rPr lang="es-CO"/>
              <a:t>:</a:t>
            </a:r>
          </a:p>
          <a:p>
            <a:r>
              <a:rPr lang="es-CO"/>
              <a:t>	MAR:</a:t>
            </a:r>
          </a:p>
          <a:p>
            <a:r>
              <a:rPr lang="es-CO"/>
              <a:t>	Control:</a:t>
            </a:r>
          </a:p>
          <a:p>
            <a:r>
              <a:rPr lang="es-CO"/>
              <a:t>	ALU:</a:t>
            </a:r>
          </a:p>
          <a:p>
            <a:r>
              <a:rPr lang="es-CO"/>
              <a:t>	CSR:	</a:t>
            </a:r>
          </a:p>
          <a:p>
            <a:r>
              <a:rPr lang="es-CO"/>
              <a:t>	</a:t>
            </a:r>
            <a:r>
              <a:rPr lang="es-CO" err="1"/>
              <a:t>Counter</a:t>
            </a:r>
            <a:r>
              <a:rPr lang="es-CO"/>
              <a:t>:	</a:t>
            </a:r>
          </a:p>
          <a:p>
            <a:r>
              <a:rPr lang="es-CO"/>
              <a:t>	SP:	</a:t>
            </a:r>
          </a:p>
        </p:txBody>
      </p:sp>
      <p:pic>
        <p:nvPicPr>
          <p:cNvPr id="3" name="Imagen 2">
            <a:extLst>
              <a:ext uri="{FF2B5EF4-FFF2-40B4-BE49-F238E27FC236}">
                <a16:creationId xmlns:a16="http://schemas.microsoft.com/office/drawing/2014/main" id="{76E3993F-D5D9-4EA2-B545-151E84B9C067}"/>
              </a:ext>
            </a:extLst>
          </p:cNvPr>
          <p:cNvPicPr>
            <a:picLocks noChangeAspect="1"/>
          </p:cNvPicPr>
          <p:nvPr/>
        </p:nvPicPr>
        <p:blipFill>
          <a:blip r:embed="rId3"/>
          <a:stretch>
            <a:fillRect/>
          </a:stretch>
        </p:blipFill>
        <p:spPr>
          <a:xfrm>
            <a:off x="5559843" y="2944658"/>
            <a:ext cx="5505165" cy="2914141"/>
          </a:xfrm>
          <a:prstGeom prst="rect">
            <a:avLst/>
          </a:prstGeom>
        </p:spPr>
      </p:pic>
    </p:spTree>
    <p:extLst>
      <p:ext uri="{BB962C8B-B14F-4D97-AF65-F5344CB8AC3E}">
        <p14:creationId xmlns:p14="http://schemas.microsoft.com/office/powerpoint/2010/main" val="119810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E6B08-8DD1-4CD5-9663-5CD835BCB561}"/>
              </a:ext>
            </a:extLst>
          </p:cNvPr>
          <p:cNvSpPr>
            <a:spLocks noGrp="1"/>
          </p:cNvSpPr>
          <p:nvPr>
            <p:ph type="title"/>
          </p:nvPr>
        </p:nvSpPr>
        <p:spPr/>
        <p:txBody>
          <a:bodyPr/>
          <a:lstStyle/>
          <a:p>
            <a:r>
              <a:rPr lang="es-CO"/>
              <a:t>ALU EN DETALLE</a:t>
            </a:r>
          </a:p>
        </p:txBody>
      </p:sp>
      <p:sp>
        <p:nvSpPr>
          <p:cNvPr id="3" name="Marcador de contenido 2">
            <a:extLst>
              <a:ext uri="{FF2B5EF4-FFF2-40B4-BE49-F238E27FC236}">
                <a16:creationId xmlns:a16="http://schemas.microsoft.com/office/drawing/2014/main" id="{47FDD1B1-F741-44E4-BAF6-DF3BFAE61C29}"/>
              </a:ext>
            </a:extLst>
          </p:cNvPr>
          <p:cNvSpPr>
            <a:spLocks noGrp="1"/>
          </p:cNvSpPr>
          <p:nvPr>
            <p:ph idx="1"/>
          </p:nvPr>
        </p:nvSpPr>
        <p:spPr>
          <a:xfrm>
            <a:off x="581192" y="2180496"/>
            <a:ext cx="4505713" cy="3678303"/>
          </a:xfrm>
        </p:spPr>
        <p:txBody>
          <a:bodyPr/>
          <a:lstStyle/>
          <a:p>
            <a:r>
              <a:rPr lang="es-CO"/>
              <a:t>Decodificador Entrada/Salida</a:t>
            </a:r>
          </a:p>
          <a:p>
            <a:r>
              <a:rPr lang="es-CO"/>
              <a:t>Bloques de </a:t>
            </a:r>
            <a:r>
              <a:rPr lang="es-CO" i="1"/>
              <a:t>shift </a:t>
            </a:r>
            <a:r>
              <a:rPr lang="es-CO"/>
              <a:t>Aritmético y Lógico</a:t>
            </a:r>
          </a:p>
          <a:p>
            <a:r>
              <a:rPr lang="es-CO"/>
              <a:t>Operaciones lógicas</a:t>
            </a:r>
          </a:p>
          <a:p>
            <a:r>
              <a:rPr lang="es-CO"/>
              <a:t>Almacenamiento en memoria o registros</a:t>
            </a:r>
          </a:p>
          <a:p>
            <a:endParaRPr lang="es-CO"/>
          </a:p>
        </p:txBody>
      </p:sp>
      <p:graphicFrame>
        <p:nvGraphicFramePr>
          <p:cNvPr id="4" name="Diagrama 3">
            <a:extLst>
              <a:ext uri="{FF2B5EF4-FFF2-40B4-BE49-F238E27FC236}">
                <a16:creationId xmlns:a16="http://schemas.microsoft.com/office/drawing/2014/main" id="{F18D533F-4DF8-412E-ADE7-9623C4F448B8}"/>
              </a:ext>
            </a:extLst>
          </p:cNvPr>
          <p:cNvGraphicFramePr/>
          <p:nvPr>
            <p:extLst>
              <p:ext uri="{D42A27DB-BD31-4B8C-83A1-F6EECF244321}">
                <p14:modId xmlns:p14="http://schemas.microsoft.com/office/powerpoint/2010/main" val="3027833898"/>
              </p:ext>
            </p:extLst>
          </p:nvPr>
        </p:nvGraphicFramePr>
        <p:xfrm>
          <a:off x="4748368" y="1715956"/>
          <a:ext cx="6995604" cy="4604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9048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E6B08-8DD1-4CD5-9663-5CD835BCB561}"/>
              </a:ext>
            </a:extLst>
          </p:cNvPr>
          <p:cNvSpPr>
            <a:spLocks noGrp="1"/>
          </p:cNvSpPr>
          <p:nvPr>
            <p:ph type="title"/>
          </p:nvPr>
        </p:nvSpPr>
        <p:spPr/>
        <p:txBody>
          <a:bodyPr/>
          <a:lstStyle/>
          <a:p>
            <a:r>
              <a:rPr lang="es-CO"/>
              <a:t>ALU EN DETALLE</a:t>
            </a:r>
          </a:p>
        </p:txBody>
      </p:sp>
      <p:sp>
        <p:nvSpPr>
          <p:cNvPr id="3" name="Marcador de contenido 2">
            <a:extLst>
              <a:ext uri="{FF2B5EF4-FFF2-40B4-BE49-F238E27FC236}">
                <a16:creationId xmlns:a16="http://schemas.microsoft.com/office/drawing/2014/main" id="{47FDD1B1-F741-44E4-BAF6-DF3BFAE61C29}"/>
              </a:ext>
            </a:extLst>
          </p:cNvPr>
          <p:cNvSpPr>
            <a:spLocks noGrp="1"/>
          </p:cNvSpPr>
          <p:nvPr>
            <p:ph idx="1"/>
          </p:nvPr>
        </p:nvSpPr>
        <p:spPr>
          <a:xfrm>
            <a:off x="581193" y="2180496"/>
            <a:ext cx="4257138" cy="3678303"/>
          </a:xfrm>
        </p:spPr>
        <p:txBody>
          <a:bodyPr/>
          <a:lstStyle/>
          <a:p>
            <a:r>
              <a:rPr lang="es-CO"/>
              <a:t>Sumador </a:t>
            </a:r>
            <a:r>
              <a:rPr lang="es-CO" err="1"/>
              <a:t>Ripple</a:t>
            </a:r>
            <a:r>
              <a:rPr lang="es-CO"/>
              <a:t> </a:t>
            </a:r>
            <a:r>
              <a:rPr lang="es-CO" err="1"/>
              <a:t>Carry</a:t>
            </a:r>
            <a:r>
              <a:rPr lang="es-CO"/>
              <a:t> </a:t>
            </a:r>
            <a:r>
              <a:rPr lang="es-CO" err="1"/>
              <a:t>Adder</a:t>
            </a:r>
            <a:endParaRPr lang="es-CO"/>
          </a:p>
          <a:p>
            <a:r>
              <a:rPr lang="es-CO"/>
              <a:t>Sumas y restas</a:t>
            </a:r>
          </a:p>
          <a:p>
            <a:r>
              <a:rPr lang="es-CO"/>
              <a:t>Resultado depende de las compuertas</a:t>
            </a:r>
          </a:p>
          <a:p>
            <a:r>
              <a:rPr lang="en-US" err="1"/>
              <a:t>Resultado</a:t>
            </a:r>
            <a:r>
              <a:rPr lang="en-US"/>
              <a:t> &lt; 1ciclo de </a:t>
            </a:r>
            <a:r>
              <a:rPr lang="en-US" err="1"/>
              <a:t>reloj</a:t>
            </a:r>
            <a:r>
              <a:rPr lang="en-US"/>
              <a:t> para 32 bits </a:t>
            </a:r>
            <a:endParaRPr lang="es-CO"/>
          </a:p>
        </p:txBody>
      </p:sp>
      <p:graphicFrame>
        <p:nvGraphicFramePr>
          <p:cNvPr id="4" name="Diagrama 3">
            <a:extLst>
              <a:ext uri="{FF2B5EF4-FFF2-40B4-BE49-F238E27FC236}">
                <a16:creationId xmlns:a16="http://schemas.microsoft.com/office/drawing/2014/main" id="{F18D533F-4DF8-412E-ADE7-9623C4F448B8}"/>
              </a:ext>
            </a:extLst>
          </p:cNvPr>
          <p:cNvGraphicFramePr/>
          <p:nvPr>
            <p:extLst>
              <p:ext uri="{D42A27DB-BD31-4B8C-83A1-F6EECF244321}">
                <p14:modId xmlns:p14="http://schemas.microsoft.com/office/powerpoint/2010/main" val="4022643786"/>
              </p:ext>
            </p:extLst>
          </p:nvPr>
        </p:nvGraphicFramePr>
        <p:xfrm>
          <a:off x="4748368" y="1715956"/>
          <a:ext cx="6995604" cy="4604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3098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E6B08-8DD1-4CD5-9663-5CD835BCB561}"/>
              </a:ext>
            </a:extLst>
          </p:cNvPr>
          <p:cNvSpPr>
            <a:spLocks noGrp="1"/>
          </p:cNvSpPr>
          <p:nvPr>
            <p:ph type="title"/>
          </p:nvPr>
        </p:nvSpPr>
        <p:spPr/>
        <p:txBody>
          <a:bodyPr/>
          <a:lstStyle/>
          <a:p>
            <a:r>
              <a:rPr lang="es-CO"/>
              <a:t>ALU EN DETALLE</a:t>
            </a:r>
          </a:p>
        </p:txBody>
      </p:sp>
      <p:sp>
        <p:nvSpPr>
          <p:cNvPr id="3" name="Marcador de contenido 2">
            <a:extLst>
              <a:ext uri="{FF2B5EF4-FFF2-40B4-BE49-F238E27FC236}">
                <a16:creationId xmlns:a16="http://schemas.microsoft.com/office/drawing/2014/main" id="{47FDD1B1-F741-44E4-BAF6-DF3BFAE61C29}"/>
              </a:ext>
            </a:extLst>
          </p:cNvPr>
          <p:cNvSpPr>
            <a:spLocks noGrp="1"/>
          </p:cNvSpPr>
          <p:nvPr>
            <p:ph idx="1"/>
          </p:nvPr>
        </p:nvSpPr>
        <p:spPr>
          <a:xfrm>
            <a:off x="581192" y="2180496"/>
            <a:ext cx="4887453" cy="3678303"/>
          </a:xfrm>
        </p:spPr>
        <p:txBody>
          <a:bodyPr/>
          <a:lstStyle/>
          <a:p>
            <a:r>
              <a:rPr lang="en-US" err="1"/>
              <a:t>Multiplicador</a:t>
            </a:r>
            <a:r>
              <a:rPr lang="en-US"/>
              <a:t> </a:t>
            </a:r>
            <a:r>
              <a:rPr lang="en-US" err="1"/>
              <a:t>modificado</a:t>
            </a:r>
            <a:r>
              <a:rPr lang="en-US"/>
              <a:t> de Booth</a:t>
            </a:r>
          </a:p>
          <a:p>
            <a:r>
              <a:rPr lang="en-US" err="1"/>
              <a:t>Multiplicaciones</a:t>
            </a:r>
            <a:r>
              <a:rPr lang="en-US"/>
              <a:t> de 32 bits</a:t>
            </a:r>
          </a:p>
          <a:p>
            <a:r>
              <a:rPr lang="en-US"/>
              <a:t>Balance entre </a:t>
            </a:r>
            <a:r>
              <a:rPr lang="en-US" err="1"/>
              <a:t>velocidad</a:t>
            </a:r>
            <a:r>
              <a:rPr lang="en-US"/>
              <a:t> y </a:t>
            </a:r>
            <a:r>
              <a:rPr lang="en-US" err="1"/>
              <a:t>espacio</a:t>
            </a:r>
            <a:endParaRPr lang="en-US"/>
          </a:p>
          <a:p>
            <a:r>
              <a:rPr lang="en-US" err="1"/>
              <a:t>Resultados</a:t>
            </a:r>
            <a:r>
              <a:rPr lang="en-US"/>
              <a:t> </a:t>
            </a:r>
            <a:r>
              <a:rPr lang="en-US" err="1"/>
              <a:t>en</a:t>
            </a:r>
            <a:r>
              <a:rPr lang="en-US"/>
              <a:t> un </a:t>
            </a:r>
            <a:r>
              <a:rPr lang="en-US" err="1"/>
              <a:t>ciclo</a:t>
            </a:r>
            <a:r>
              <a:rPr lang="en-US"/>
              <a:t> de </a:t>
            </a:r>
            <a:r>
              <a:rPr lang="en-US" err="1"/>
              <a:t>reloj</a:t>
            </a:r>
            <a:endParaRPr lang="en-US"/>
          </a:p>
          <a:p>
            <a:r>
              <a:rPr lang="en-US" err="1"/>
              <a:t>Multiplicación</a:t>
            </a:r>
            <a:r>
              <a:rPr lang="en-US"/>
              <a:t> con </a:t>
            </a:r>
            <a:r>
              <a:rPr lang="en-US" err="1"/>
              <a:t>signo</a:t>
            </a:r>
            <a:endParaRPr lang="en-US"/>
          </a:p>
          <a:p>
            <a:endParaRPr lang="es-CO"/>
          </a:p>
        </p:txBody>
      </p:sp>
      <p:graphicFrame>
        <p:nvGraphicFramePr>
          <p:cNvPr id="4" name="Diagrama 3">
            <a:extLst>
              <a:ext uri="{FF2B5EF4-FFF2-40B4-BE49-F238E27FC236}">
                <a16:creationId xmlns:a16="http://schemas.microsoft.com/office/drawing/2014/main" id="{F18D533F-4DF8-412E-ADE7-9623C4F448B8}"/>
              </a:ext>
            </a:extLst>
          </p:cNvPr>
          <p:cNvGraphicFramePr/>
          <p:nvPr>
            <p:extLst>
              <p:ext uri="{D42A27DB-BD31-4B8C-83A1-F6EECF244321}">
                <p14:modId xmlns:p14="http://schemas.microsoft.com/office/powerpoint/2010/main" val="2464757762"/>
              </p:ext>
            </p:extLst>
          </p:nvPr>
        </p:nvGraphicFramePr>
        <p:xfrm>
          <a:off x="4748368" y="1715956"/>
          <a:ext cx="6995604" cy="4604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1402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831BC9-BFA0-4D29-885B-76A4DE3C9DC2}"/>
              </a:ext>
            </a:extLst>
          </p:cNvPr>
          <p:cNvSpPr>
            <a:spLocks noGrp="1"/>
          </p:cNvSpPr>
          <p:nvPr>
            <p:ph type="title"/>
          </p:nvPr>
        </p:nvSpPr>
        <p:spPr/>
        <p:txBody>
          <a:bodyPr/>
          <a:lstStyle/>
          <a:p>
            <a:r>
              <a:rPr lang="es-CO"/>
              <a:t>IMPLEMENTACIÓN</a:t>
            </a:r>
          </a:p>
        </p:txBody>
      </p:sp>
      <p:pic>
        <p:nvPicPr>
          <p:cNvPr id="5" name="Imagen 4">
            <a:extLst>
              <a:ext uri="{FF2B5EF4-FFF2-40B4-BE49-F238E27FC236}">
                <a16:creationId xmlns:a16="http://schemas.microsoft.com/office/drawing/2014/main" id="{1FC774ED-D82C-4EE2-A405-12ADB2F412A1}"/>
              </a:ext>
            </a:extLst>
          </p:cNvPr>
          <p:cNvPicPr>
            <a:picLocks noChangeAspect="1"/>
          </p:cNvPicPr>
          <p:nvPr/>
        </p:nvPicPr>
        <p:blipFill>
          <a:blip r:embed="rId3"/>
          <a:stretch>
            <a:fillRect/>
          </a:stretch>
        </p:blipFill>
        <p:spPr>
          <a:xfrm>
            <a:off x="7650807" y="3271302"/>
            <a:ext cx="3078747" cy="1089754"/>
          </a:xfrm>
          <a:prstGeom prst="rect">
            <a:avLst/>
          </a:prstGeom>
        </p:spPr>
      </p:pic>
      <p:sp>
        <p:nvSpPr>
          <p:cNvPr id="6" name="CuadroTexto 5">
            <a:extLst>
              <a:ext uri="{FF2B5EF4-FFF2-40B4-BE49-F238E27FC236}">
                <a16:creationId xmlns:a16="http://schemas.microsoft.com/office/drawing/2014/main" id="{38D6466B-3BED-4A97-8BC7-126379421779}"/>
              </a:ext>
            </a:extLst>
          </p:cNvPr>
          <p:cNvSpPr txBox="1"/>
          <p:nvPr/>
        </p:nvSpPr>
        <p:spPr>
          <a:xfrm>
            <a:off x="8402482" y="2180496"/>
            <a:ext cx="1575396" cy="707886"/>
          </a:xfrm>
          <a:prstGeom prst="rect">
            <a:avLst/>
          </a:prstGeom>
          <a:noFill/>
        </p:spPr>
        <p:txBody>
          <a:bodyPr wrap="square" rtlCol="0">
            <a:spAutoFit/>
          </a:bodyPr>
          <a:lstStyle/>
          <a:p>
            <a:r>
              <a:rPr lang="es-CO" sz="4000">
                <a:ln>
                  <a:solidFill>
                    <a:schemeClr val="accent1"/>
                  </a:solidFill>
                </a:ln>
                <a:solidFill>
                  <a:schemeClr val="accent1"/>
                </a:solidFill>
              </a:rPr>
              <a:t>VHDL</a:t>
            </a:r>
          </a:p>
        </p:txBody>
      </p:sp>
      <p:pic>
        <p:nvPicPr>
          <p:cNvPr id="1026" name="Picture 2" descr="Trello Logo">
            <a:extLst>
              <a:ext uri="{FF2B5EF4-FFF2-40B4-BE49-F238E27FC236}">
                <a16:creationId xmlns:a16="http://schemas.microsoft.com/office/drawing/2014/main" id="{57F3E3ED-F3E1-4A44-AEB8-93EC24EC4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9709" y="4820940"/>
            <a:ext cx="4100944" cy="1260186"/>
          </a:xfrm>
          <a:prstGeom prst="rect">
            <a:avLst/>
          </a:prstGeom>
          <a:noFill/>
          <a:extLst>
            <a:ext uri="{909E8E84-426E-40DD-AFC4-6F175D3DCCD1}">
              <a14:hiddenFill xmlns:a14="http://schemas.microsoft.com/office/drawing/2010/main">
                <a:solidFill>
                  <a:srgbClr val="FFFFFF"/>
                </a:solidFill>
              </a14:hiddenFill>
            </a:ext>
          </a:extLst>
        </p:spPr>
      </p:pic>
      <p:sp>
        <p:nvSpPr>
          <p:cNvPr id="13" name="Marcador de contenido 2">
            <a:extLst>
              <a:ext uri="{FF2B5EF4-FFF2-40B4-BE49-F238E27FC236}">
                <a16:creationId xmlns:a16="http://schemas.microsoft.com/office/drawing/2014/main" id="{E867A32E-F5CE-4C08-824F-C692B07346B4}"/>
              </a:ext>
            </a:extLst>
          </p:cNvPr>
          <p:cNvSpPr>
            <a:spLocks noGrp="1"/>
          </p:cNvSpPr>
          <p:nvPr>
            <p:ph idx="1"/>
          </p:nvPr>
        </p:nvSpPr>
        <p:spPr>
          <a:xfrm>
            <a:off x="645847" y="2389777"/>
            <a:ext cx="6558517" cy="3942557"/>
          </a:xfrm>
        </p:spPr>
        <p:txBody>
          <a:bodyPr>
            <a:normAutofit/>
          </a:bodyPr>
          <a:lstStyle/>
          <a:p>
            <a:r>
              <a:rPr lang="es-CO"/>
              <a:t>Descripción en AHPL</a:t>
            </a:r>
          </a:p>
          <a:p>
            <a:r>
              <a:rPr lang="es-CO"/>
              <a:t>Lenguaje de descripción VHDL</a:t>
            </a:r>
          </a:p>
          <a:p>
            <a:r>
              <a:rPr lang="es-CO"/>
              <a:t>Uso de tableros de Trello</a:t>
            </a:r>
          </a:p>
          <a:p>
            <a:r>
              <a:rPr lang="es-CO"/>
              <a:t>Implementación del diseño en FPGA mediante </a:t>
            </a:r>
            <a:r>
              <a:rPr lang="es-CO" err="1"/>
              <a:t>Quartus</a:t>
            </a:r>
            <a:endParaRPr lang="es-CO"/>
          </a:p>
          <a:p>
            <a:pPr lvl="1"/>
            <a:r>
              <a:rPr lang="es-CO"/>
              <a:t>Asignación de tareas</a:t>
            </a:r>
          </a:p>
          <a:p>
            <a:pPr lvl="1"/>
            <a:r>
              <a:rPr lang="es-CO"/>
              <a:t>Comprobación de funcionamiento</a:t>
            </a:r>
          </a:p>
          <a:p>
            <a:pPr lvl="1"/>
            <a:r>
              <a:rPr lang="es-CO"/>
              <a:t>Unión de bloques</a:t>
            </a:r>
          </a:p>
          <a:p>
            <a:pPr marL="324000" lvl="1" indent="0">
              <a:buNone/>
            </a:pPr>
            <a:endParaRPr lang="es-CO"/>
          </a:p>
        </p:txBody>
      </p:sp>
    </p:spTree>
    <p:extLst>
      <p:ext uri="{BB962C8B-B14F-4D97-AF65-F5344CB8AC3E}">
        <p14:creationId xmlns:p14="http://schemas.microsoft.com/office/powerpoint/2010/main" val="179171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0F4E8D-5B47-444E-8767-B05B286CF383}"/>
              </a:ext>
            </a:extLst>
          </p:cNvPr>
          <p:cNvSpPr>
            <a:spLocks noGrp="1"/>
          </p:cNvSpPr>
          <p:nvPr>
            <p:ph type="title"/>
          </p:nvPr>
        </p:nvSpPr>
        <p:spPr/>
        <p:txBody>
          <a:bodyPr/>
          <a:lstStyle/>
          <a:p>
            <a:r>
              <a:rPr lang="es-CO"/>
              <a:t>PRUEBAS</a:t>
            </a:r>
          </a:p>
        </p:txBody>
      </p:sp>
      <p:sp>
        <p:nvSpPr>
          <p:cNvPr id="9" name="CuadroTexto 8">
            <a:extLst>
              <a:ext uri="{FF2B5EF4-FFF2-40B4-BE49-F238E27FC236}">
                <a16:creationId xmlns:a16="http://schemas.microsoft.com/office/drawing/2014/main" id="{EA392ADB-5905-4533-9F1C-58A765ECCD11}"/>
              </a:ext>
            </a:extLst>
          </p:cNvPr>
          <p:cNvSpPr txBox="1"/>
          <p:nvPr/>
        </p:nvSpPr>
        <p:spPr>
          <a:xfrm>
            <a:off x="581191" y="2517493"/>
            <a:ext cx="11029617" cy="2708434"/>
          </a:xfrm>
          <a:prstGeom prst="rect">
            <a:avLst/>
          </a:prstGeom>
          <a:noFill/>
        </p:spPr>
        <p:txBody>
          <a:bodyPr wrap="square" numCol="2" spcCol="360000" rtlCol="0">
            <a:spAutoFit/>
          </a:bodyPr>
          <a:lstStyle/>
          <a:p>
            <a:pPr algn="ctr"/>
            <a:endParaRPr lang="es-CO" sz="2800">
              <a:solidFill>
                <a:srgbClr val="4590B8"/>
              </a:solidFill>
            </a:endParaRPr>
          </a:p>
          <a:p>
            <a:pPr algn="ctr"/>
            <a:r>
              <a:rPr lang="es-CO" sz="2800">
                <a:solidFill>
                  <a:srgbClr val="4590B8"/>
                </a:solidFill>
              </a:rPr>
              <a:t>Simulaciones</a:t>
            </a:r>
            <a:r>
              <a:rPr lang="es-CO" sz="3200">
                <a:solidFill>
                  <a:srgbClr val="4590B8"/>
                </a:solidFill>
              </a:rPr>
              <a:t> </a:t>
            </a:r>
            <a:r>
              <a:rPr lang="es-CO" sz="2800">
                <a:solidFill>
                  <a:srgbClr val="4590B8"/>
                </a:solidFill>
              </a:rPr>
              <a:t>funcionales</a:t>
            </a:r>
            <a:endParaRPr lang="es-CO" sz="3200">
              <a:solidFill>
                <a:srgbClr val="4590B8"/>
              </a:solidFill>
            </a:endParaRPr>
          </a:p>
          <a:p>
            <a:pPr marL="342900" indent="-342900">
              <a:buFont typeface="Arial" panose="020B0604020202020204" pitchFamily="34" charset="0"/>
              <a:buChar char="•"/>
            </a:pPr>
            <a:r>
              <a:rPr lang="es-CO" i="1" err="1"/>
              <a:t>Quartus</a:t>
            </a:r>
            <a:r>
              <a:rPr lang="es-CO" i="1"/>
              <a:t> II</a:t>
            </a:r>
          </a:p>
          <a:p>
            <a:pPr marL="342900" indent="-342900">
              <a:buFont typeface="Arial" panose="020B0604020202020204" pitchFamily="34" charset="0"/>
              <a:buChar char="•"/>
            </a:pPr>
            <a:r>
              <a:rPr lang="es-CO"/>
              <a:t>Simulaciones con </a:t>
            </a:r>
            <a:r>
              <a:rPr lang="es-CO" i="1" err="1"/>
              <a:t>Model</a:t>
            </a:r>
            <a:r>
              <a:rPr lang="es-CO" i="1"/>
              <a:t> Sim</a:t>
            </a:r>
          </a:p>
          <a:p>
            <a:pPr marL="342900" indent="-342900">
              <a:buFont typeface="Arial" panose="020B0604020202020204" pitchFamily="34" charset="0"/>
              <a:buChar char="•"/>
            </a:pPr>
            <a:r>
              <a:rPr lang="es-CO"/>
              <a:t>Pruebas preliminares que no requieren de la FPGA</a:t>
            </a:r>
          </a:p>
          <a:p>
            <a:pPr algn="ctr"/>
            <a:endParaRPr lang="es-CO" sz="2800">
              <a:solidFill>
                <a:srgbClr val="4590B8"/>
              </a:solidFill>
            </a:endParaRPr>
          </a:p>
          <a:p>
            <a:pPr algn="ctr"/>
            <a:endParaRPr lang="es-CO" sz="2800">
              <a:solidFill>
                <a:srgbClr val="4590B8"/>
              </a:solidFill>
            </a:endParaRPr>
          </a:p>
          <a:p>
            <a:pPr algn="ctr"/>
            <a:r>
              <a:rPr lang="es-CO" sz="2800">
                <a:solidFill>
                  <a:srgbClr val="4590B8"/>
                </a:solidFill>
              </a:rPr>
              <a:t>Pruebas</a:t>
            </a:r>
            <a:r>
              <a:rPr lang="es-CO" sz="2400">
                <a:solidFill>
                  <a:srgbClr val="4590B8"/>
                </a:solidFill>
              </a:rPr>
              <a:t> </a:t>
            </a:r>
            <a:r>
              <a:rPr lang="es-CO" sz="2800">
                <a:solidFill>
                  <a:srgbClr val="4590B8"/>
                </a:solidFill>
              </a:rPr>
              <a:t>físicas</a:t>
            </a:r>
            <a:endParaRPr lang="es-CO" sz="2400">
              <a:solidFill>
                <a:srgbClr val="4590B8"/>
              </a:solidFill>
            </a:endParaRPr>
          </a:p>
          <a:p>
            <a:pPr marL="342900" indent="-342900">
              <a:buFont typeface="Arial" panose="020B0604020202020204" pitchFamily="34" charset="0"/>
              <a:buChar char="•"/>
            </a:pPr>
            <a:r>
              <a:rPr lang="es-CO" i="1" err="1"/>
              <a:t>Quartus</a:t>
            </a:r>
            <a:r>
              <a:rPr lang="es-CO" i="1"/>
              <a:t> II</a:t>
            </a:r>
          </a:p>
          <a:p>
            <a:pPr marL="342900" indent="-342900">
              <a:buFont typeface="Arial" panose="020B0604020202020204" pitchFamily="34" charset="0"/>
              <a:buChar char="•"/>
            </a:pPr>
            <a:r>
              <a:rPr lang="es-CO"/>
              <a:t>Obtención de datos con </a:t>
            </a:r>
            <a:r>
              <a:rPr lang="es-CO" i="1" err="1"/>
              <a:t>Signal</a:t>
            </a:r>
            <a:r>
              <a:rPr lang="es-CO" i="1"/>
              <a:t> </a:t>
            </a:r>
            <a:r>
              <a:rPr lang="es-CO" i="1" err="1"/>
              <a:t>Tap</a:t>
            </a:r>
            <a:endParaRPr lang="es-CO" i="1"/>
          </a:p>
          <a:p>
            <a:pPr marL="342900" indent="-342900">
              <a:buFont typeface="Arial" panose="020B0604020202020204" pitchFamily="34" charset="0"/>
              <a:buChar char="•"/>
            </a:pPr>
            <a:r>
              <a:rPr lang="es-CO"/>
              <a:t>Montaje del procesador sobre la FPGA</a:t>
            </a:r>
          </a:p>
          <a:p>
            <a:pPr marL="342900" indent="-342900">
              <a:buFont typeface="Arial" panose="020B0604020202020204" pitchFamily="34" charset="0"/>
              <a:buChar char="•"/>
            </a:pPr>
            <a:r>
              <a:rPr lang="es-CO"/>
              <a:t>Señales de las pruebas se almacenan en elementos lógicos</a:t>
            </a:r>
          </a:p>
          <a:p>
            <a:pPr marL="342900" indent="-342900">
              <a:buFont typeface="Arial" panose="020B0604020202020204" pitchFamily="34" charset="0"/>
              <a:buChar char="•"/>
            </a:pPr>
            <a:r>
              <a:rPr lang="es-CO"/>
              <a:t>Los periféricos requieren una memoria externa y un circuito de interrupciones</a:t>
            </a:r>
          </a:p>
        </p:txBody>
      </p:sp>
      <p:cxnSp>
        <p:nvCxnSpPr>
          <p:cNvPr id="5" name="Conector recto 4">
            <a:extLst>
              <a:ext uri="{FF2B5EF4-FFF2-40B4-BE49-F238E27FC236}">
                <a16:creationId xmlns:a16="http://schemas.microsoft.com/office/drawing/2014/main" id="{3F55ED12-A891-4D52-9B20-E34EFFF05C2D}"/>
              </a:ext>
            </a:extLst>
          </p:cNvPr>
          <p:cNvCxnSpPr>
            <a:stCxn id="9" idx="0"/>
            <a:endCxn id="9" idx="2"/>
          </p:cNvCxnSpPr>
          <p:nvPr/>
        </p:nvCxnSpPr>
        <p:spPr>
          <a:xfrm>
            <a:off x="6096000" y="2517493"/>
            <a:ext cx="0" cy="2708434"/>
          </a:xfrm>
          <a:prstGeom prst="line">
            <a:avLst/>
          </a:prstGeom>
          <a:ln>
            <a:prstDash val="dash"/>
          </a:ln>
        </p:spPr>
        <p:style>
          <a:lnRef idx="1">
            <a:schemeClr val="accent3"/>
          </a:lnRef>
          <a:fillRef idx="0">
            <a:schemeClr val="accent3"/>
          </a:fillRef>
          <a:effectRef idx="0">
            <a:schemeClr val="accent3"/>
          </a:effectRef>
          <a:fontRef idx="minor">
            <a:schemeClr val="tx1"/>
          </a:fontRef>
        </p:style>
      </p:cxnSp>
      <p:pic>
        <p:nvPicPr>
          <p:cNvPr id="11" name="Gráfico 10" descr="Procesador con relleno sólido">
            <a:extLst>
              <a:ext uri="{FF2B5EF4-FFF2-40B4-BE49-F238E27FC236}">
                <a16:creationId xmlns:a16="http://schemas.microsoft.com/office/drawing/2014/main" id="{1D49D6AA-2D07-4407-B454-ED41621D54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2327" y="5193960"/>
            <a:ext cx="914400" cy="914400"/>
          </a:xfrm>
          <a:prstGeom prst="rect">
            <a:avLst/>
          </a:prstGeom>
        </p:spPr>
      </p:pic>
      <p:pic>
        <p:nvPicPr>
          <p:cNvPr id="13" name="Gráfico 12" descr="Procesador contorno">
            <a:extLst>
              <a:ext uri="{FF2B5EF4-FFF2-40B4-BE49-F238E27FC236}">
                <a16:creationId xmlns:a16="http://schemas.microsoft.com/office/drawing/2014/main" id="{D422312F-ED17-4FCD-81EB-A092BB72B6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19564" y="5193960"/>
            <a:ext cx="914400" cy="914400"/>
          </a:xfrm>
          <a:prstGeom prst="rect">
            <a:avLst/>
          </a:prstGeom>
        </p:spPr>
      </p:pic>
      <p:pic>
        <p:nvPicPr>
          <p:cNvPr id="15" name="Gráfico 14" descr="Aprendizaje remoto de ciencia contorno">
            <a:extLst>
              <a:ext uri="{FF2B5EF4-FFF2-40B4-BE49-F238E27FC236}">
                <a16:creationId xmlns:a16="http://schemas.microsoft.com/office/drawing/2014/main" id="{1EFB7EF7-367A-488D-88AA-3C89B7619C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79528" y="5241444"/>
            <a:ext cx="914400" cy="914400"/>
          </a:xfrm>
          <a:prstGeom prst="rect">
            <a:avLst/>
          </a:prstGeom>
        </p:spPr>
      </p:pic>
      <p:pic>
        <p:nvPicPr>
          <p:cNvPr id="17" name="Gráfico 16" descr="Ilustrador contorno">
            <a:extLst>
              <a:ext uri="{FF2B5EF4-FFF2-40B4-BE49-F238E27FC236}">
                <a16:creationId xmlns:a16="http://schemas.microsoft.com/office/drawing/2014/main" id="{39FE4F0F-5A38-49BA-AA6B-72685DE9B4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08836" y="5164045"/>
            <a:ext cx="914400" cy="914400"/>
          </a:xfrm>
          <a:prstGeom prst="rect">
            <a:avLst/>
          </a:prstGeom>
        </p:spPr>
      </p:pic>
      <p:pic>
        <p:nvPicPr>
          <p:cNvPr id="19" name="Gráfico 18" descr="Conectado desconectado contorno">
            <a:extLst>
              <a:ext uri="{FF2B5EF4-FFF2-40B4-BE49-F238E27FC236}">
                <a16:creationId xmlns:a16="http://schemas.microsoft.com/office/drawing/2014/main" id="{F2281237-994C-42CF-8C11-1BA7F1B80C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141599" y="5318843"/>
            <a:ext cx="759602" cy="759602"/>
          </a:xfrm>
          <a:prstGeom prst="rect">
            <a:avLst/>
          </a:prstGeom>
        </p:spPr>
      </p:pic>
    </p:spTree>
    <p:extLst>
      <p:ext uri="{BB962C8B-B14F-4D97-AF65-F5344CB8AC3E}">
        <p14:creationId xmlns:p14="http://schemas.microsoft.com/office/powerpoint/2010/main" val="330741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09771-5A0E-4906-BF60-46F4FB18DADF}"/>
              </a:ext>
            </a:extLst>
          </p:cNvPr>
          <p:cNvSpPr>
            <a:spLocks noGrp="1"/>
          </p:cNvSpPr>
          <p:nvPr>
            <p:ph type="title"/>
          </p:nvPr>
        </p:nvSpPr>
        <p:spPr/>
        <p:txBody>
          <a:bodyPr/>
          <a:lstStyle/>
          <a:p>
            <a:r>
              <a:rPr lang="es-CO"/>
              <a:t>CONTEXTO DEL PROYECTO</a:t>
            </a:r>
          </a:p>
        </p:txBody>
      </p:sp>
      <p:pic>
        <p:nvPicPr>
          <p:cNvPr id="5" name="Marcador de contenido 4" descr="Icono&#10;&#10;Descripción generada automáticamente">
            <a:extLst>
              <a:ext uri="{FF2B5EF4-FFF2-40B4-BE49-F238E27FC236}">
                <a16:creationId xmlns:a16="http://schemas.microsoft.com/office/drawing/2014/main" id="{5D7FBE9B-16D6-4301-8B6B-622FF9CC43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0452" y="2264350"/>
            <a:ext cx="3112561" cy="3112561"/>
          </a:xfrm>
        </p:spPr>
      </p:pic>
      <p:sp>
        <p:nvSpPr>
          <p:cNvPr id="8" name="Rectángulo 7">
            <a:extLst>
              <a:ext uri="{FF2B5EF4-FFF2-40B4-BE49-F238E27FC236}">
                <a16:creationId xmlns:a16="http://schemas.microsoft.com/office/drawing/2014/main" id="{B457D8AA-814F-4B15-AE2B-F75D82C01E57}"/>
              </a:ext>
            </a:extLst>
          </p:cNvPr>
          <p:cNvSpPr/>
          <p:nvPr/>
        </p:nvSpPr>
        <p:spPr>
          <a:xfrm>
            <a:off x="5672832" y="2264350"/>
            <a:ext cx="6010182" cy="14559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O" sz="2400"/>
              <a:t>Iniciativas para crear un estándar para la arquitectura de procesadores.</a:t>
            </a:r>
          </a:p>
        </p:txBody>
      </p:sp>
      <p:sp>
        <p:nvSpPr>
          <p:cNvPr id="9" name="Rectángulo 8">
            <a:extLst>
              <a:ext uri="{FF2B5EF4-FFF2-40B4-BE49-F238E27FC236}">
                <a16:creationId xmlns:a16="http://schemas.microsoft.com/office/drawing/2014/main" id="{58C75E97-9694-4770-9E10-41E2AB637295}"/>
              </a:ext>
            </a:extLst>
          </p:cNvPr>
          <p:cNvSpPr/>
          <p:nvPr/>
        </p:nvSpPr>
        <p:spPr>
          <a:xfrm>
            <a:off x="5672832" y="4255444"/>
            <a:ext cx="6010182" cy="14559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O" sz="2400"/>
              <a:t>Proyectos que permitan aplicar la arquitectura a procesadores de propósito especifico.</a:t>
            </a:r>
          </a:p>
        </p:txBody>
      </p:sp>
      <p:sp>
        <p:nvSpPr>
          <p:cNvPr id="10" name="CuadroTexto 9">
            <a:extLst>
              <a:ext uri="{FF2B5EF4-FFF2-40B4-BE49-F238E27FC236}">
                <a16:creationId xmlns:a16="http://schemas.microsoft.com/office/drawing/2014/main" id="{C0EBDF3C-3C5C-4425-A746-DBBF3AC46F75}"/>
              </a:ext>
            </a:extLst>
          </p:cNvPr>
          <p:cNvSpPr txBox="1"/>
          <p:nvPr/>
        </p:nvSpPr>
        <p:spPr>
          <a:xfrm>
            <a:off x="425623" y="5564545"/>
            <a:ext cx="4822218" cy="369332"/>
          </a:xfrm>
          <a:prstGeom prst="rect">
            <a:avLst/>
          </a:prstGeom>
          <a:noFill/>
        </p:spPr>
        <p:txBody>
          <a:bodyPr wrap="none" rtlCol="0">
            <a:spAutoFit/>
          </a:bodyPr>
          <a:lstStyle/>
          <a:p>
            <a:r>
              <a:rPr lang="es-CO"/>
              <a:t>¿Estándares para la arquitectura de procesadores?</a:t>
            </a:r>
          </a:p>
        </p:txBody>
      </p:sp>
    </p:spTree>
    <p:extLst>
      <p:ext uri="{BB962C8B-B14F-4D97-AF65-F5344CB8AC3E}">
        <p14:creationId xmlns:p14="http://schemas.microsoft.com/office/powerpoint/2010/main" val="3101934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0F4E8D-5B47-444E-8767-B05B286CF383}"/>
              </a:ext>
            </a:extLst>
          </p:cNvPr>
          <p:cNvSpPr>
            <a:spLocks noGrp="1"/>
          </p:cNvSpPr>
          <p:nvPr>
            <p:ph type="title"/>
          </p:nvPr>
        </p:nvSpPr>
        <p:spPr/>
        <p:txBody>
          <a:bodyPr/>
          <a:lstStyle/>
          <a:p>
            <a:r>
              <a:rPr lang="es-CO"/>
              <a:t>PRUEBAS</a:t>
            </a:r>
          </a:p>
        </p:txBody>
      </p:sp>
      <p:sp>
        <p:nvSpPr>
          <p:cNvPr id="7" name="CuadroTexto 6">
            <a:extLst>
              <a:ext uri="{FF2B5EF4-FFF2-40B4-BE49-F238E27FC236}">
                <a16:creationId xmlns:a16="http://schemas.microsoft.com/office/drawing/2014/main" id="{EE925FDC-206F-47A8-B767-4E62850974E6}"/>
              </a:ext>
            </a:extLst>
          </p:cNvPr>
          <p:cNvSpPr txBox="1"/>
          <p:nvPr/>
        </p:nvSpPr>
        <p:spPr>
          <a:xfrm>
            <a:off x="581192" y="2197688"/>
            <a:ext cx="5891356" cy="2677656"/>
          </a:xfrm>
          <a:prstGeom prst="rect">
            <a:avLst/>
          </a:prstGeom>
          <a:noFill/>
        </p:spPr>
        <p:txBody>
          <a:bodyPr wrap="square" rtlCol="0">
            <a:spAutoFit/>
          </a:bodyPr>
          <a:lstStyle/>
          <a:p>
            <a:pPr algn="ctr"/>
            <a:r>
              <a:rPr lang="es-CO" sz="2400">
                <a:solidFill>
                  <a:srgbClr val="4590B8"/>
                </a:solidFill>
              </a:rPr>
              <a:t>Protocolo de pruebas</a:t>
            </a:r>
          </a:p>
          <a:p>
            <a:pPr marL="342900" indent="-342900">
              <a:buFont typeface="Arial" panose="020B0604020202020204" pitchFamily="34" charset="0"/>
              <a:buChar char="•"/>
            </a:pPr>
            <a:r>
              <a:rPr lang="es-CO"/>
              <a:t>Tiene una agrupación de instrucciones similares</a:t>
            </a:r>
          </a:p>
          <a:p>
            <a:pPr marL="342900" indent="-342900">
              <a:buFont typeface="Arial" panose="020B0604020202020204" pitchFamily="34" charset="0"/>
              <a:buChar char="•"/>
            </a:pPr>
            <a:r>
              <a:rPr lang="es-CO"/>
              <a:t>La construcción de las instrucciones a ejecutar en binario</a:t>
            </a:r>
          </a:p>
          <a:p>
            <a:pPr marL="342900" indent="-342900">
              <a:buFont typeface="Arial" panose="020B0604020202020204" pitchFamily="34" charset="0"/>
              <a:buChar char="•"/>
            </a:pPr>
            <a:r>
              <a:rPr lang="es-CO"/>
              <a:t>La memoria se llena con las instrucciones y los datos a operar</a:t>
            </a:r>
          </a:p>
          <a:p>
            <a:pPr marL="342900" indent="-342900">
              <a:buFont typeface="Arial" panose="020B0604020202020204" pitchFamily="34" charset="0"/>
              <a:buChar char="•"/>
            </a:pPr>
            <a:r>
              <a:rPr lang="es-CO"/>
              <a:t>Se hace un compilado de los resultados esperados</a:t>
            </a:r>
          </a:p>
          <a:p>
            <a:pPr marL="342900" indent="-342900">
              <a:buFont typeface="Arial" panose="020B0604020202020204" pitchFamily="34" charset="0"/>
              <a:buChar char="•"/>
            </a:pPr>
            <a:r>
              <a:rPr lang="es-CO"/>
              <a:t>Se aprueba o no dependiendo de que coincidan según los parámetros establecidos por la instrucción</a:t>
            </a:r>
          </a:p>
          <a:p>
            <a:pPr marL="342900" indent="-342900">
              <a:buFont typeface="Arial" panose="020B0604020202020204" pitchFamily="34" charset="0"/>
              <a:buChar char="•"/>
            </a:pPr>
            <a:endParaRPr lang="es-CO"/>
          </a:p>
        </p:txBody>
      </p:sp>
      <p:pic>
        <p:nvPicPr>
          <p:cNvPr id="6" name="Picture 2">
            <a:extLst>
              <a:ext uri="{FF2B5EF4-FFF2-40B4-BE49-F238E27FC236}">
                <a16:creationId xmlns:a16="http://schemas.microsoft.com/office/drawing/2014/main" id="{F83237DC-3018-405C-964B-62062BA79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312615"/>
            <a:ext cx="97536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fsdfsdf">
            <a:extLst>
              <a:ext uri="{FF2B5EF4-FFF2-40B4-BE49-F238E27FC236}">
                <a16:creationId xmlns:a16="http://schemas.microsoft.com/office/drawing/2014/main" id="{C5B4DC64-8855-440D-9999-ED4607229467}"/>
              </a:ext>
              <a:ext uri="{C183D7F6-B498-43B3-948B-1728B52AA6E4}">
                <adec:decorative xmlns:adec="http://schemas.microsoft.com/office/drawing/2017/decorative" val="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61" t="6138"/>
          <a:stretch/>
        </p:blipFill>
        <p:spPr bwMode="auto">
          <a:xfrm>
            <a:off x="7078601" y="2555472"/>
            <a:ext cx="4241634" cy="160792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A87B9ED4-0B09-4718-9E49-040F1569BBFA}"/>
              </a:ext>
            </a:extLst>
          </p:cNvPr>
          <p:cNvSpPr txBox="1"/>
          <p:nvPr/>
        </p:nvSpPr>
        <p:spPr>
          <a:xfrm>
            <a:off x="7078601" y="4163394"/>
            <a:ext cx="4064000" cy="276999"/>
          </a:xfrm>
          <a:prstGeom prst="rect">
            <a:avLst/>
          </a:prstGeom>
          <a:noFill/>
        </p:spPr>
        <p:txBody>
          <a:bodyPr wrap="square" rtlCol="0">
            <a:spAutoFit/>
          </a:bodyPr>
          <a:lstStyle/>
          <a:p>
            <a:pPr algn="ctr"/>
            <a:r>
              <a:rPr lang="es-CO" sz="1200"/>
              <a:t>Memoria de prueba con direcciones y datos en hexadecimal</a:t>
            </a:r>
          </a:p>
        </p:txBody>
      </p:sp>
      <p:sp>
        <p:nvSpPr>
          <p:cNvPr id="9" name="CuadroTexto 8">
            <a:extLst>
              <a:ext uri="{FF2B5EF4-FFF2-40B4-BE49-F238E27FC236}">
                <a16:creationId xmlns:a16="http://schemas.microsoft.com/office/drawing/2014/main" id="{211691EB-E668-461A-8C35-F8EFDA0E3F19}"/>
              </a:ext>
            </a:extLst>
          </p:cNvPr>
          <p:cNvSpPr txBox="1"/>
          <p:nvPr/>
        </p:nvSpPr>
        <p:spPr>
          <a:xfrm>
            <a:off x="4064000" y="5846015"/>
            <a:ext cx="4064000" cy="276999"/>
          </a:xfrm>
          <a:prstGeom prst="rect">
            <a:avLst/>
          </a:prstGeom>
          <a:noFill/>
        </p:spPr>
        <p:txBody>
          <a:bodyPr wrap="square" rtlCol="0">
            <a:spAutoFit/>
          </a:bodyPr>
          <a:lstStyle/>
          <a:p>
            <a:pPr algn="ctr"/>
            <a:r>
              <a:rPr lang="es-CO" sz="1200"/>
              <a:t>Tabla de instrucciones para el protocolo de pruebas</a:t>
            </a:r>
          </a:p>
        </p:txBody>
      </p:sp>
    </p:spTree>
    <p:extLst>
      <p:ext uri="{BB962C8B-B14F-4D97-AF65-F5344CB8AC3E}">
        <p14:creationId xmlns:p14="http://schemas.microsoft.com/office/powerpoint/2010/main" val="820983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889BC1-C9A5-482D-AE2B-6F5141CF77FC}"/>
              </a:ext>
            </a:extLst>
          </p:cNvPr>
          <p:cNvSpPr>
            <a:spLocks noGrp="1"/>
          </p:cNvSpPr>
          <p:nvPr>
            <p:ph type="title"/>
          </p:nvPr>
        </p:nvSpPr>
        <p:spPr/>
        <p:txBody>
          <a:bodyPr/>
          <a:lstStyle/>
          <a:p>
            <a:r>
              <a:rPr lang="es-CO"/>
              <a:t>SIMULACIÓN DEL SISTEMA</a:t>
            </a:r>
          </a:p>
        </p:txBody>
      </p:sp>
      <p:sp>
        <p:nvSpPr>
          <p:cNvPr id="3" name="Marcador de contenido 2">
            <a:extLst>
              <a:ext uri="{FF2B5EF4-FFF2-40B4-BE49-F238E27FC236}">
                <a16:creationId xmlns:a16="http://schemas.microsoft.com/office/drawing/2014/main" id="{B1C820F8-C8B7-423D-B46C-833D583DAA5B}"/>
              </a:ext>
            </a:extLst>
          </p:cNvPr>
          <p:cNvSpPr>
            <a:spLocks noGrp="1"/>
          </p:cNvSpPr>
          <p:nvPr>
            <p:ph idx="1"/>
          </p:nvPr>
        </p:nvSpPr>
        <p:spPr>
          <a:xfrm>
            <a:off x="581192" y="1976285"/>
            <a:ext cx="7373105" cy="4444180"/>
          </a:xfrm>
        </p:spPr>
        <p:txBody>
          <a:bodyPr>
            <a:normAutofit/>
          </a:bodyPr>
          <a:lstStyle/>
          <a:p>
            <a:r>
              <a:rPr lang="es-CO"/>
              <a:t>Para cada protocolo de pruebas se llena la memoria de forma correspondiente</a:t>
            </a:r>
          </a:p>
          <a:p>
            <a:r>
              <a:rPr lang="es-CO"/>
              <a:t>Cada protocolo de pruebas comienza con una fase de inicialización</a:t>
            </a:r>
          </a:p>
          <a:p>
            <a:r>
              <a:rPr lang="es-CO"/>
              <a:t>Para realizar las simulaciones se usa el software </a:t>
            </a:r>
            <a:r>
              <a:rPr lang="es-CO" i="1" err="1"/>
              <a:t>Model</a:t>
            </a:r>
            <a:r>
              <a:rPr lang="es-CO" i="1"/>
              <a:t> Sim</a:t>
            </a:r>
          </a:p>
          <a:p>
            <a:r>
              <a:rPr lang="es-CO"/>
              <a:t>Se evalúa cada instrucción ejecutada en cada prueba, con el fin de verificar</a:t>
            </a:r>
          </a:p>
          <a:p>
            <a:pPr lvl="1"/>
            <a:r>
              <a:rPr lang="es-CO"/>
              <a:t>Flujo de la unidad de control</a:t>
            </a:r>
          </a:p>
          <a:p>
            <a:pPr lvl="1"/>
            <a:r>
              <a:rPr lang="es-CO"/>
              <a:t>Funcionamiento de las instrucciones</a:t>
            </a:r>
          </a:p>
          <a:p>
            <a:pPr lvl="1"/>
            <a:r>
              <a:rPr lang="es-CO"/>
              <a:t>Funcionamiento interno de la ALU</a:t>
            </a:r>
          </a:p>
          <a:p>
            <a:pPr lvl="1"/>
            <a:r>
              <a:rPr lang="es-CO"/>
              <a:t>Tiempos de respuesta de la ALU</a:t>
            </a:r>
          </a:p>
          <a:p>
            <a:pPr lvl="1"/>
            <a:r>
              <a:rPr lang="es-CO"/>
              <a:t>Funcionamiento de interrupciones y excepciones</a:t>
            </a:r>
          </a:p>
          <a:p>
            <a:pPr lvl="1"/>
            <a:r>
              <a:rPr lang="es-CO"/>
              <a:t>Manejo de la memoria</a:t>
            </a:r>
          </a:p>
        </p:txBody>
      </p:sp>
      <p:graphicFrame>
        <p:nvGraphicFramePr>
          <p:cNvPr id="5" name="Tabla 4">
            <a:extLst>
              <a:ext uri="{FF2B5EF4-FFF2-40B4-BE49-F238E27FC236}">
                <a16:creationId xmlns:a16="http://schemas.microsoft.com/office/drawing/2014/main" id="{F934FB95-4187-4948-9179-181644385958}"/>
              </a:ext>
            </a:extLst>
          </p:cNvPr>
          <p:cNvGraphicFramePr>
            <a:graphicFrameLocks noGrp="1"/>
          </p:cNvGraphicFramePr>
          <p:nvPr>
            <p:extLst>
              <p:ext uri="{D42A27DB-BD31-4B8C-83A1-F6EECF244321}">
                <p14:modId xmlns:p14="http://schemas.microsoft.com/office/powerpoint/2010/main" val="3505725717"/>
              </p:ext>
            </p:extLst>
          </p:nvPr>
        </p:nvGraphicFramePr>
        <p:xfrm>
          <a:off x="8102330" y="2089508"/>
          <a:ext cx="3636296" cy="1972484"/>
        </p:xfrm>
        <a:graphic>
          <a:graphicData uri="http://schemas.openxmlformats.org/drawingml/2006/table">
            <a:tbl>
              <a:tblPr/>
              <a:tblGrid>
                <a:gridCol w="1410632">
                  <a:extLst>
                    <a:ext uri="{9D8B030D-6E8A-4147-A177-3AD203B41FA5}">
                      <a16:colId xmlns:a16="http://schemas.microsoft.com/office/drawing/2014/main" val="1274011755"/>
                    </a:ext>
                  </a:extLst>
                </a:gridCol>
                <a:gridCol w="1112832">
                  <a:extLst>
                    <a:ext uri="{9D8B030D-6E8A-4147-A177-3AD203B41FA5}">
                      <a16:colId xmlns:a16="http://schemas.microsoft.com/office/drawing/2014/main" val="649132051"/>
                    </a:ext>
                  </a:extLst>
                </a:gridCol>
                <a:gridCol w="1112832">
                  <a:extLst>
                    <a:ext uri="{9D8B030D-6E8A-4147-A177-3AD203B41FA5}">
                      <a16:colId xmlns:a16="http://schemas.microsoft.com/office/drawing/2014/main" val="3912885644"/>
                    </a:ext>
                  </a:extLst>
                </a:gridCol>
              </a:tblGrid>
              <a:tr h="250315">
                <a:tc>
                  <a:txBody>
                    <a:bodyPr/>
                    <a:lstStyle/>
                    <a:p>
                      <a:pPr algn="ctr" fontAlgn="ctr"/>
                      <a:r>
                        <a:rPr lang="es-CO" sz="1100" b="0" i="0" u="none" strike="noStrike">
                          <a:solidFill>
                            <a:srgbClr val="000000"/>
                          </a:solidFill>
                          <a:effectLst/>
                          <a:latin typeface="Consolas" panose="020B0609020204030204" pitchFamily="49" charset="0"/>
                        </a:rPr>
                        <a:t>Uso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s-CO" sz="1100" b="0" i="0" u="none" strike="noStrike" err="1">
                          <a:solidFill>
                            <a:srgbClr val="000000"/>
                          </a:solidFill>
                          <a:effectLst/>
                          <a:latin typeface="Consolas" panose="020B0609020204030204" pitchFamily="49" charset="0"/>
                        </a:rPr>
                        <a:t>Hex</a:t>
                      </a:r>
                      <a:r>
                        <a:rPr lang="es-CO" sz="1100" b="0" i="0" u="none" strike="noStrike">
                          <a:solidFill>
                            <a:srgbClr val="000000"/>
                          </a:solidFill>
                          <a:effectLst/>
                          <a:latin typeface="Consolas" panose="020B0609020204030204" pitchFamily="49" charset="0"/>
                        </a:rPr>
                        <a:t> Inicio</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s-CO" sz="1100" b="0" i="0" u="none" strike="noStrike">
                          <a:solidFill>
                            <a:srgbClr val="000000"/>
                          </a:solidFill>
                          <a:effectLst/>
                          <a:latin typeface="Consolas" panose="020B0609020204030204" pitchFamily="49" charset="0"/>
                        </a:rPr>
                        <a:t>Hex Final</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666373661"/>
                  </a:ext>
                </a:extLst>
              </a:tr>
              <a:tr h="250315">
                <a:tc>
                  <a:txBody>
                    <a:bodyPr/>
                    <a:lstStyle/>
                    <a:p>
                      <a:pPr algn="ctr" fontAlgn="ctr"/>
                      <a:r>
                        <a:rPr lang="es-CO" sz="1100" b="0" i="0" u="none" strike="noStrike">
                          <a:solidFill>
                            <a:srgbClr val="000000"/>
                          </a:solidFill>
                          <a:effectLst/>
                          <a:latin typeface="Consolas" panose="020B0609020204030204" pitchFamily="49" charset="0"/>
                        </a:rPr>
                        <a:t>User Memory</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CO" sz="1100" b="0" i="0" u="none" strike="noStrike">
                          <a:solidFill>
                            <a:srgbClr val="000000"/>
                          </a:solidFill>
                          <a:effectLst/>
                          <a:latin typeface="Consolas" panose="020B0609020204030204" pitchFamily="49" charset="0"/>
                        </a:rPr>
                        <a:t>000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s-CO" sz="1100" b="0" i="0" u="none" strike="noStrike">
                          <a:solidFill>
                            <a:srgbClr val="000000"/>
                          </a:solidFill>
                          <a:effectLst/>
                          <a:latin typeface="Consolas" panose="020B0609020204030204" pitchFamily="49" charset="0"/>
                        </a:rPr>
                        <a:t>3FF</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37267264"/>
                  </a:ext>
                </a:extLst>
              </a:tr>
              <a:tr h="250315">
                <a:tc>
                  <a:txBody>
                    <a:bodyPr/>
                    <a:lstStyle/>
                    <a:p>
                      <a:pPr algn="ctr" fontAlgn="ctr"/>
                      <a:r>
                        <a:rPr lang="es-CO" sz="1100" b="0" i="0" u="none" strike="noStrike">
                          <a:solidFill>
                            <a:srgbClr val="000000"/>
                          </a:solidFill>
                          <a:effectLst/>
                          <a:latin typeface="Consolas" panose="020B0609020204030204" pitchFamily="49" charset="0"/>
                        </a:rPr>
                        <a:t>Error</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CO" sz="1100" b="0" i="0" u="none" strike="noStrike">
                          <a:solidFill>
                            <a:srgbClr val="000000"/>
                          </a:solidFill>
                          <a:effectLst/>
                          <a:latin typeface="Consolas" panose="020B0609020204030204" pitchFamily="49" charset="0"/>
                        </a:rPr>
                        <a:t>400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s-CO" sz="1100" b="0" i="0" u="none" strike="noStrike">
                          <a:solidFill>
                            <a:srgbClr val="000000"/>
                          </a:solidFill>
                          <a:effectLst/>
                          <a:latin typeface="Consolas" panose="020B0609020204030204" pitchFamily="49" charset="0"/>
                        </a:rPr>
                        <a:t>5FF</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685646978"/>
                  </a:ext>
                </a:extLst>
              </a:tr>
              <a:tr h="240303">
                <a:tc>
                  <a:txBody>
                    <a:bodyPr/>
                    <a:lstStyle/>
                    <a:p>
                      <a:pPr algn="ctr" fontAlgn="ctr"/>
                      <a:r>
                        <a:rPr lang="es-CO" sz="1100" b="0" i="0" u="none" strike="noStrike">
                          <a:solidFill>
                            <a:srgbClr val="000000"/>
                          </a:solidFill>
                          <a:effectLst/>
                          <a:latin typeface="Consolas" panose="020B0609020204030204" pitchFamily="49" charset="0"/>
                        </a:rPr>
                        <a:t>Interruption 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CO" sz="1100" b="0" i="0" u="none" strike="noStrike">
                          <a:solidFill>
                            <a:srgbClr val="000000"/>
                          </a:solidFill>
                          <a:effectLst/>
                          <a:latin typeface="Consolas" panose="020B0609020204030204" pitchFamily="49" charset="0"/>
                        </a:rPr>
                        <a:t>600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CO" sz="1100" b="0" i="0" u="none" strike="noStrike">
                          <a:solidFill>
                            <a:srgbClr val="000000"/>
                          </a:solidFill>
                          <a:effectLst/>
                          <a:latin typeface="Consolas" panose="020B0609020204030204" pitchFamily="49" charset="0"/>
                        </a:rPr>
                        <a:t>7FF</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821788566"/>
                  </a:ext>
                </a:extLst>
              </a:tr>
              <a:tr h="240303">
                <a:tc>
                  <a:txBody>
                    <a:bodyPr/>
                    <a:lstStyle/>
                    <a:p>
                      <a:pPr algn="ctr" fontAlgn="ctr"/>
                      <a:r>
                        <a:rPr lang="es-CO" sz="1100" b="0" i="0" u="none" strike="noStrike">
                          <a:solidFill>
                            <a:srgbClr val="000000"/>
                          </a:solidFill>
                          <a:effectLst/>
                          <a:latin typeface="Consolas" panose="020B0609020204030204" pitchFamily="49" charset="0"/>
                        </a:rPr>
                        <a:t>Interruption 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CO" sz="1100" b="0" i="0" u="none" strike="noStrike">
                          <a:solidFill>
                            <a:srgbClr val="000000"/>
                          </a:solidFill>
                          <a:effectLst/>
                          <a:latin typeface="Consolas" panose="020B0609020204030204" pitchFamily="49" charset="0"/>
                        </a:rPr>
                        <a:t>800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CO" sz="1100" b="0" i="0" u="none" strike="noStrike">
                          <a:solidFill>
                            <a:srgbClr val="000000"/>
                          </a:solidFill>
                          <a:effectLst/>
                          <a:latin typeface="Consolas" panose="020B0609020204030204" pitchFamily="49" charset="0"/>
                        </a:rPr>
                        <a:t>9FF</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244335243"/>
                  </a:ext>
                </a:extLst>
              </a:tr>
              <a:tr h="240303">
                <a:tc>
                  <a:txBody>
                    <a:bodyPr/>
                    <a:lstStyle/>
                    <a:p>
                      <a:pPr algn="ctr" fontAlgn="ctr"/>
                      <a:r>
                        <a:rPr lang="es-CO" sz="1100" b="0" i="0" u="none" strike="noStrike">
                          <a:solidFill>
                            <a:srgbClr val="000000"/>
                          </a:solidFill>
                          <a:effectLst/>
                          <a:latin typeface="Consolas" panose="020B0609020204030204" pitchFamily="49" charset="0"/>
                        </a:rPr>
                        <a:t>Interruption 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CO" sz="1100" b="0" i="0" u="none" strike="noStrike">
                          <a:solidFill>
                            <a:srgbClr val="000000"/>
                          </a:solidFill>
                          <a:effectLst/>
                          <a:latin typeface="Consolas" panose="020B0609020204030204" pitchFamily="49" charset="0"/>
                        </a:rPr>
                        <a:t>A00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CO" sz="1100" b="0" i="0" u="none" strike="noStrike">
                          <a:solidFill>
                            <a:srgbClr val="000000"/>
                          </a:solidFill>
                          <a:effectLst/>
                          <a:latin typeface="Consolas" panose="020B0609020204030204" pitchFamily="49" charset="0"/>
                        </a:rPr>
                        <a:t>BFF</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547942114"/>
                  </a:ext>
                </a:extLst>
              </a:tr>
              <a:tr h="250315">
                <a:tc>
                  <a:txBody>
                    <a:bodyPr/>
                    <a:lstStyle/>
                    <a:p>
                      <a:pPr algn="ctr" fontAlgn="ctr"/>
                      <a:r>
                        <a:rPr lang="es-CO" sz="1100" b="0" i="0" u="none" strike="noStrike">
                          <a:solidFill>
                            <a:srgbClr val="000000"/>
                          </a:solidFill>
                          <a:effectLst/>
                          <a:latin typeface="Consolas" panose="020B0609020204030204" pitchFamily="49" charset="0"/>
                        </a:rPr>
                        <a:t>Interruption 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CO" sz="1100" b="0" i="0" u="none" strike="noStrike">
                          <a:solidFill>
                            <a:srgbClr val="000000"/>
                          </a:solidFill>
                          <a:effectLst/>
                          <a:latin typeface="Consolas" panose="020B0609020204030204" pitchFamily="49" charset="0"/>
                        </a:rPr>
                        <a:t>C00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s-CO" sz="1100" b="0" i="0" u="none" strike="noStrike">
                          <a:solidFill>
                            <a:srgbClr val="000000"/>
                          </a:solidFill>
                          <a:effectLst/>
                          <a:latin typeface="Consolas" panose="020B0609020204030204" pitchFamily="49" charset="0"/>
                        </a:rPr>
                        <a:t>DFF</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89574939"/>
                  </a:ext>
                </a:extLst>
              </a:tr>
              <a:tr h="250315">
                <a:tc>
                  <a:txBody>
                    <a:bodyPr/>
                    <a:lstStyle/>
                    <a:p>
                      <a:pPr algn="ctr" fontAlgn="ctr"/>
                      <a:r>
                        <a:rPr lang="es-CO" sz="1100" b="0" i="0" u="none" strike="noStrike">
                          <a:solidFill>
                            <a:srgbClr val="000000"/>
                          </a:solidFill>
                          <a:effectLst/>
                          <a:latin typeface="Consolas" panose="020B0609020204030204" pitchFamily="49" charset="0"/>
                        </a:rPr>
                        <a:t>Stack</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s-CO" sz="1100" b="0" i="0" u="none" strike="noStrike">
                          <a:solidFill>
                            <a:srgbClr val="000000"/>
                          </a:solidFill>
                          <a:effectLst/>
                          <a:latin typeface="Consolas" panose="020B0609020204030204" pitchFamily="49" charset="0"/>
                        </a:rPr>
                        <a:t>E00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s-CO" sz="1100" b="0" i="0" u="none" strike="noStrike">
                          <a:solidFill>
                            <a:srgbClr val="000000"/>
                          </a:solidFill>
                          <a:effectLst/>
                          <a:latin typeface="Consolas" panose="020B0609020204030204" pitchFamily="49" charset="0"/>
                        </a:rPr>
                        <a:t>FFF</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1437390158"/>
                  </a:ext>
                </a:extLst>
              </a:tr>
            </a:tbl>
          </a:graphicData>
        </a:graphic>
      </p:graphicFrame>
      <p:pic>
        <p:nvPicPr>
          <p:cNvPr id="9" name="Imagen 8">
            <a:extLst>
              <a:ext uri="{FF2B5EF4-FFF2-40B4-BE49-F238E27FC236}">
                <a16:creationId xmlns:a16="http://schemas.microsoft.com/office/drawing/2014/main" id="{1423138B-1843-4760-8045-22E35F66F7EA}"/>
              </a:ext>
            </a:extLst>
          </p:cNvPr>
          <p:cNvPicPr>
            <a:picLocks noChangeAspect="1"/>
          </p:cNvPicPr>
          <p:nvPr/>
        </p:nvPicPr>
        <p:blipFill rotWithShape="1">
          <a:blip r:embed="rId3"/>
          <a:srcRect t="13377"/>
          <a:stretch/>
        </p:blipFill>
        <p:spPr>
          <a:xfrm>
            <a:off x="5835652" y="4173118"/>
            <a:ext cx="6000342" cy="2611140"/>
          </a:xfrm>
          <a:prstGeom prst="rect">
            <a:avLst/>
          </a:prstGeom>
        </p:spPr>
      </p:pic>
    </p:spTree>
    <p:extLst>
      <p:ext uri="{BB962C8B-B14F-4D97-AF65-F5344CB8AC3E}">
        <p14:creationId xmlns:p14="http://schemas.microsoft.com/office/powerpoint/2010/main" val="2673113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889BC1-C9A5-482D-AE2B-6F5141CF77FC}"/>
              </a:ext>
            </a:extLst>
          </p:cNvPr>
          <p:cNvSpPr>
            <a:spLocks noGrp="1"/>
          </p:cNvSpPr>
          <p:nvPr>
            <p:ph type="title"/>
          </p:nvPr>
        </p:nvSpPr>
        <p:spPr/>
        <p:txBody>
          <a:bodyPr/>
          <a:lstStyle/>
          <a:p>
            <a:r>
              <a:rPr lang="es-CO"/>
              <a:t>SIMULACIÓN DEL SISTEMA</a:t>
            </a:r>
          </a:p>
        </p:txBody>
      </p:sp>
      <p:pic>
        <p:nvPicPr>
          <p:cNvPr id="8" name="Imagen 7">
            <a:extLst>
              <a:ext uri="{FF2B5EF4-FFF2-40B4-BE49-F238E27FC236}">
                <a16:creationId xmlns:a16="http://schemas.microsoft.com/office/drawing/2014/main" id="{54549D0A-C03C-4C58-997A-B4989B40CD44}"/>
              </a:ext>
            </a:extLst>
          </p:cNvPr>
          <p:cNvPicPr>
            <a:picLocks noChangeAspect="1"/>
          </p:cNvPicPr>
          <p:nvPr/>
        </p:nvPicPr>
        <p:blipFill rotWithShape="1">
          <a:blip r:embed="rId3"/>
          <a:srcRect t="13377"/>
          <a:stretch/>
        </p:blipFill>
        <p:spPr>
          <a:xfrm>
            <a:off x="774072" y="2016533"/>
            <a:ext cx="10643856" cy="4631836"/>
          </a:xfrm>
          <a:prstGeom prst="rect">
            <a:avLst/>
          </a:prstGeom>
        </p:spPr>
      </p:pic>
    </p:spTree>
    <p:extLst>
      <p:ext uri="{BB962C8B-B14F-4D97-AF65-F5344CB8AC3E}">
        <p14:creationId xmlns:p14="http://schemas.microsoft.com/office/powerpoint/2010/main" val="1997975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4E95DC-B1AA-4416-816C-23B28810760D}"/>
              </a:ext>
            </a:extLst>
          </p:cNvPr>
          <p:cNvSpPr>
            <a:spLocks noGrp="1"/>
          </p:cNvSpPr>
          <p:nvPr>
            <p:ph type="title"/>
          </p:nvPr>
        </p:nvSpPr>
        <p:spPr/>
        <p:txBody>
          <a:bodyPr/>
          <a:lstStyle/>
          <a:p>
            <a:r>
              <a:rPr lang="es-CO"/>
              <a:t>RESULTADOS</a:t>
            </a:r>
          </a:p>
        </p:txBody>
      </p:sp>
      <p:graphicFrame>
        <p:nvGraphicFramePr>
          <p:cNvPr id="4" name="Diagrama 3">
            <a:extLst>
              <a:ext uri="{FF2B5EF4-FFF2-40B4-BE49-F238E27FC236}">
                <a16:creationId xmlns:a16="http://schemas.microsoft.com/office/drawing/2014/main" id="{F83EE952-B454-400C-A3B6-10DAAB093CDA}"/>
              </a:ext>
            </a:extLst>
          </p:cNvPr>
          <p:cNvGraphicFramePr/>
          <p:nvPr>
            <p:extLst>
              <p:ext uri="{D42A27DB-BD31-4B8C-83A1-F6EECF244321}">
                <p14:modId xmlns:p14="http://schemas.microsoft.com/office/powerpoint/2010/main" val="1083794326"/>
              </p:ext>
            </p:extLst>
          </p:nvPr>
        </p:nvGraphicFramePr>
        <p:xfrm>
          <a:off x="1282149" y="2097038"/>
          <a:ext cx="7200777" cy="4389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C0434116-5CED-47C1-8639-13C123577D90}"/>
              </a:ext>
            </a:extLst>
          </p:cNvPr>
          <p:cNvSpPr txBox="1"/>
          <p:nvPr/>
        </p:nvSpPr>
        <p:spPr>
          <a:xfrm>
            <a:off x="1516841" y="2954173"/>
            <a:ext cx="5257800" cy="646331"/>
          </a:xfrm>
          <a:prstGeom prst="rect">
            <a:avLst/>
          </a:prstGeom>
          <a:noFill/>
        </p:spPr>
        <p:txBody>
          <a:bodyPr wrap="square" rtlCol="0">
            <a:spAutoFit/>
          </a:bodyPr>
          <a:lstStyle/>
          <a:p>
            <a:r>
              <a:rPr lang="es-CO"/>
              <a:t>Código VHDL en repositorio junto con pruebas</a:t>
            </a:r>
          </a:p>
          <a:p>
            <a:endParaRPr lang="es-CO"/>
          </a:p>
        </p:txBody>
      </p:sp>
      <p:sp>
        <p:nvSpPr>
          <p:cNvPr id="6" name="CuadroTexto 5">
            <a:extLst>
              <a:ext uri="{FF2B5EF4-FFF2-40B4-BE49-F238E27FC236}">
                <a16:creationId xmlns:a16="http://schemas.microsoft.com/office/drawing/2014/main" id="{3BEC97AD-26FC-4076-A8AE-3E3223D21F0F}"/>
              </a:ext>
            </a:extLst>
          </p:cNvPr>
          <p:cNvSpPr txBox="1"/>
          <p:nvPr/>
        </p:nvSpPr>
        <p:spPr>
          <a:xfrm>
            <a:off x="1516841" y="4310533"/>
            <a:ext cx="5257800" cy="923330"/>
          </a:xfrm>
          <a:prstGeom prst="rect">
            <a:avLst/>
          </a:prstGeom>
          <a:noFill/>
        </p:spPr>
        <p:txBody>
          <a:bodyPr wrap="square" rtlCol="0">
            <a:spAutoFit/>
          </a:bodyPr>
          <a:lstStyle/>
          <a:p>
            <a:r>
              <a:rPr lang="es-CO"/>
              <a:t>Diseño detallado</a:t>
            </a:r>
          </a:p>
          <a:p>
            <a:r>
              <a:rPr lang="es-CO"/>
              <a:t>Arquitectura de los elementos</a:t>
            </a:r>
          </a:p>
          <a:p>
            <a:endParaRPr lang="es-CO"/>
          </a:p>
        </p:txBody>
      </p:sp>
      <p:sp>
        <p:nvSpPr>
          <p:cNvPr id="7" name="CuadroTexto 6">
            <a:extLst>
              <a:ext uri="{FF2B5EF4-FFF2-40B4-BE49-F238E27FC236}">
                <a16:creationId xmlns:a16="http://schemas.microsoft.com/office/drawing/2014/main" id="{637104FE-61DD-48D7-8DEC-B654023EC781}"/>
              </a:ext>
            </a:extLst>
          </p:cNvPr>
          <p:cNvSpPr txBox="1"/>
          <p:nvPr/>
        </p:nvSpPr>
        <p:spPr>
          <a:xfrm>
            <a:off x="1516841" y="6017413"/>
            <a:ext cx="5257800" cy="646331"/>
          </a:xfrm>
          <a:prstGeom prst="rect">
            <a:avLst/>
          </a:prstGeom>
          <a:noFill/>
        </p:spPr>
        <p:txBody>
          <a:bodyPr wrap="square" rtlCol="0">
            <a:spAutoFit/>
          </a:bodyPr>
          <a:lstStyle/>
          <a:p>
            <a:r>
              <a:rPr lang="es-CO"/>
              <a:t>Descripción funcional del procesador</a:t>
            </a:r>
          </a:p>
          <a:p>
            <a:endParaRPr lang="es-CO"/>
          </a:p>
        </p:txBody>
      </p:sp>
    </p:spTree>
    <p:extLst>
      <p:ext uri="{BB962C8B-B14F-4D97-AF65-F5344CB8AC3E}">
        <p14:creationId xmlns:p14="http://schemas.microsoft.com/office/powerpoint/2010/main" val="2388652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59B3B-8629-4A8C-8986-F134D3EB3C05}"/>
              </a:ext>
            </a:extLst>
          </p:cNvPr>
          <p:cNvSpPr>
            <a:spLocks noGrp="1"/>
          </p:cNvSpPr>
          <p:nvPr>
            <p:ph type="title"/>
          </p:nvPr>
        </p:nvSpPr>
        <p:spPr/>
        <p:txBody>
          <a:bodyPr/>
          <a:lstStyle/>
          <a:p>
            <a:r>
              <a:rPr lang="es-CO"/>
              <a:t>VIDEO</a:t>
            </a:r>
          </a:p>
        </p:txBody>
      </p:sp>
      <p:pic>
        <p:nvPicPr>
          <p:cNvPr id="4" name="Elementos multimedia en línea 3" title="Video Tesis">
            <a:hlinkClick r:id="" action="ppaction://media"/>
            <a:extLst>
              <a:ext uri="{FF2B5EF4-FFF2-40B4-BE49-F238E27FC236}">
                <a16:creationId xmlns:a16="http://schemas.microsoft.com/office/drawing/2014/main" id="{B3DF8A4A-2C91-4E2E-B31B-7C0AE9FA1258}"/>
              </a:ext>
            </a:extLst>
          </p:cNvPr>
          <p:cNvPicPr>
            <a:picLocks noRot="1" noChangeAspect="1"/>
          </p:cNvPicPr>
          <p:nvPr>
            <a:videoFile r:link="rId1"/>
          </p:nvPr>
        </p:nvPicPr>
        <p:blipFill>
          <a:blip r:embed="rId4"/>
          <a:stretch>
            <a:fillRect/>
          </a:stretch>
        </p:blipFill>
        <p:spPr>
          <a:xfrm>
            <a:off x="1544715" y="1671356"/>
            <a:ext cx="9046345" cy="5111184"/>
          </a:xfrm>
          <a:prstGeom prst="rect">
            <a:avLst/>
          </a:prstGeom>
        </p:spPr>
      </p:pic>
    </p:spTree>
    <p:extLst>
      <p:ext uri="{BB962C8B-B14F-4D97-AF65-F5344CB8AC3E}">
        <p14:creationId xmlns:p14="http://schemas.microsoft.com/office/powerpoint/2010/main" val="173144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BA39A-8CC7-40A2-A9B9-39B0A96E1047}"/>
              </a:ext>
            </a:extLst>
          </p:cNvPr>
          <p:cNvSpPr>
            <a:spLocks noGrp="1"/>
          </p:cNvSpPr>
          <p:nvPr>
            <p:ph type="title"/>
          </p:nvPr>
        </p:nvSpPr>
        <p:spPr/>
        <p:txBody>
          <a:bodyPr/>
          <a:lstStyle/>
          <a:p>
            <a:r>
              <a:rPr lang="es-CO"/>
              <a:t>TRABAJO FUTURO</a:t>
            </a:r>
          </a:p>
        </p:txBody>
      </p:sp>
      <p:graphicFrame>
        <p:nvGraphicFramePr>
          <p:cNvPr id="5" name="Marcador de contenido 4">
            <a:extLst>
              <a:ext uri="{FF2B5EF4-FFF2-40B4-BE49-F238E27FC236}">
                <a16:creationId xmlns:a16="http://schemas.microsoft.com/office/drawing/2014/main" id="{13F38866-5AE4-46A7-AE30-011F3A1496FE}"/>
              </a:ext>
            </a:extLst>
          </p:cNvPr>
          <p:cNvGraphicFramePr>
            <a:graphicFrameLocks noGrp="1"/>
          </p:cNvGraphicFramePr>
          <p:nvPr>
            <p:ph idx="1"/>
            <p:extLst>
              <p:ext uri="{D42A27DB-BD31-4B8C-83A1-F6EECF244321}">
                <p14:modId xmlns:p14="http://schemas.microsoft.com/office/powerpoint/2010/main" val="1271514083"/>
              </p:ext>
            </p:extLst>
          </p:nvPr>
        </p:nvGraphicFramePr>
        <p:xfrm>
          <a:off x="960582" y="2476788"/>
          <a:ext cx="10270836" cy="3545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1603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340E13-4686-4C42-9BC2-38254F5A100B}"/>
              </a:ext>
            </a:extLst>
          </p:cNvPr>
          <p:cNvSpPr>
            <a:spLocks noGrp="1"/>
          </p:cNvSpPr>
          <p:nvPr>
            <p:ph type="title"/>
          </p:nvPr>
        </p:nvSpPr>
        <p:spPr/>
        <p:txBody>
          <a:bodyPr/>
          <a:lstStyle/>
          <a:p>
            <a:r>
              <a:rPr lang="es-CO"/>
              <a:t>CONCLUSIONES</a:t>
            </a:r>
          </a:p>
        </p:txBody>
      </p:sp>
      <p:sp>
        <p:nvSpPr>
          <p:cNvPr id="3" name="Marcador de contenido 2">
            <a:extLst>
              <a:ext uri="{FF2B5EF4-FFF2-40B4-BE49-F238E27FC236}">
                <a16:creationId xmlns:a16="http://schemas.microsoft.com/office/drawing/2014/main" id="{7FD5D6D4-6727-4814-9B92-F2B2EED320CF}"/>
              </a:ext>
            </a:extLst>
          </p:cNvPr>
          <p:cNvSpPr>
            <a:spLocks noGrp="1"/>
          </p:cNvSpPr>
          <p:nvPr>
            <p:ph idx="1"/>
          </p:nvPr>
        </p:nvSpPr>
        <p:spPr>
          <a:xfrm>
            <a:off x="581193" y="2349308"/>
            <a:ext cx="11029615" cy="3678303"/>
          </a:xfrm>
        </p:spPr>
        <p:txBody>
          <a:bodyPr/>
          <a:lstStyle/>
          <a:p>
            <a:r>
              <a:rPr lang="es-CO"/>
              <a:t>La aplicación de la arquitectura libre RISC-V en el proyecto resuelve varios elementos de diseño y facilita la implementación del proyecto, pero añade complejidad al tener que cumplir con las diferentes reglas incluidas en el estándar, su uso en este proyecto permite conocer lo que puede aportar y el alcance para proyectos similares.</a:t>
            </a:r>
          </a:p>
          <a:p>
            <a:r>
              <a:rPr lang="es-CO"/>
              <a:t>L</a:t>
            </a:r>
            <a:r>
              <a:rPr lang="es-CO" b="0" i="0">
                <a:effectLst/>
              </a:rPr>
              <a:t>a unidad algorítmico lógica implementada, especialmente el multiplicador, funcionan como referencia para futuros trabajos, tanto pertinentes para el estándar RISC-V como para aplicaciones específicas en las que se requieren operaciones aritméticas rápidas.</a:t>
            </a:r>
          </a:p>
          <a:p>
            <a:r>
              <a:rPr lang="es-CO" sz="1800">
                <a:effectLst/>
                <a:latin typeface="Calibri" panose="020F0502020204030204" pitchFamily="34" charset="0"/>
                <a:ea typeface="Calibri" panose="020F0502020204030204" pitchFamily="34" charset="0"/>
                <a:cs typeface="Times New Roman" panose="02020603050405020304" pitchFamily="18" charset="0"/>
              </a:rPr>
              <a:t>La fase de diseño de un sistema es la mas larga e importante, ya que define exactamente que se va a implementar, como se hará y con qué metodología se probará. A su vez, esta requiere un entendimiento del problema del que se parte y del estándar con el que se trabaja, ya que en el caso del RISC-V determinó que instrucciones teníamos disponibles, como se debían tratar y desde ahí se desarrollo el resto del proyecto.</a:t>
            </a:r>
            <a:endParaRPr lang="es-CO" b="0" i="0">
              <a:effectLst/>
            </a:endParaRPr>
          </a:p>
          <a:p>
            <a:endParaRPr lang="es-CO"/>
          </a:p>
        </p:txBody>
      </p:sp>
    </p:spTree>
    <p:extLst>
      <p:ext uri="{BB962C8B-B14F-4D97-AF65-F5344CB8AC3E}">
        <p14:creationId xmlns:p14="http://schemas.microsoft.com/office/powerpoint/2010/main" val="1445243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D1A2DD98-29DE-4145-9DE6-7F1401E13A40}"/>
              </a:ext>
            </a:extLst>
          </p:cNvPr>
          <p:cNvSpPr>
            <a:spLocks noGrp="1"/>
          </p:cNvSpPr>
          <p:nvPr>
            <p:ph type="title"/>
          </p:nvPr>
        </p:nvSpPr>
        <p:spPr>
          <a:xfrm>
            <a:off x="2156346" y="849745"/>
            <a:ext cx="5526993" cy="4745836"/>
          </a:xfrm>
        </p:spPr>
        <p:txBody>
          <a:bodyPr vert="horz" lIns="91440" tIns="45720" rIns="91440" bIns="45720" rtlCol="0" anchor="ctr">
            <a:normAutofit/>
          </a:bodyPr>
          <a:lstStyle/>
          <a:p>
            <a:r>
              <a:rPr lang="en-US" sz="6000" dirty="0">
                <a:solidFill>
                  <a:srgbClr val="FFFFFF"/>
                </a:solidFill>
              </a:rPr>
              <a:t>PREGUNTAS</a:t>
            </a:r>
          </a:p>
        </p:txBody>
      </p:sp>
      <p:sp>
        <p:nvSpPr>
          <p:cNvPr id="21" name="Rectangle 20">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58863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6140415-D4B1-4A13-BF1A-A205BA986402}"/>
              </a:ext>
            </a:extLst>
          </p:cNvPr>
          <p:cNvSpPr>
            <a:spLocks noGrp="1"/>
          </p:cNvSpPr>
          <p:nvPr>
            <p:ph type="title"/>
          </p:nvPr>
        </p:nvSpPr>
        <p:spPr>
          <a:xfrm>
            <a:off x="4801143" y="1005839"/>
            <a:ext cx="6939304" cy="4805025"/>
          </a:xfrm>
        </p:spPr>
        <p:txBody>
          <a:bodyPr vert="horz" lIns="91440" tIns="45720" rIns="91440" bIns="45720" rtlCol="0" anchor="ctr">
            <a:normAutofit/>
          </a:bodyPr>
          <a:lstStyle/>
          <a:p>
            <a:r>
              <a:rPr lang="en-US" sz="6000">
                <a:solidFill>
                  <a:schemeClr val="tx2"/>
                </a:solidFill>
              </a:rPr>
              <a:t>GRACIAS</a:t>
            </a:r>
          </a:p>
        </p:txBody>
      </p:sp>
      <p:sp>
        <p:nvSpPr>
          <p:cNvPr id="17" name="Rectangle 16">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 name="Gráfico 9" descr="Conejo con relleno sólido">
            <a:extLst>
              <a:ext uri="{FF2B5EF4-FFF2-40B4-BE49-F238E27FC236}">
                <a16:creationId xmlns:a16="http://schemas.microsoft.com/office/drawing/2014/main" id="{F1745241-971E-4D90-862C-C6C560E6D5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5533" y="6182379"/>
            <a:ext cx="675621" cy="675621"/>
          </a:xfrm>
          <a:prstGeom prst="rect">
            <a:avLst/>
          </a:prstGeom>
        </p:spPr>
      </p:pic>
    </p:spTree>
    <p:extLst>
      <p:ext uri="{BB962C8B-B14F-4D97-AF65-F5344CB8AC3E}">
        <p14:creationId xmlns:p14="http://schemas.microsoft.com/office/powerpoint/2010/main" val="1569211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AE90FD-06E8-4774-9817-CF9BCBD8124D}"/>
              </a:ext>
            </a:extLst>
          </p:cNvPr>
          <p:cNvSpPr>
            <a:spLocks noGrp="1"/>
          </p:cNvSpPr>
          <p:nvPr>
            <p:ph type="title"/>
          </p:nvPr>
        </p:nvSpPr>
        <p:spPr/>
        <p:txBody>
          <a:bodyPr/>
          <a:lstStyle/>
          <a:p>
            <a:r>
              <a:rPr lang="es-CO" dirty="0"/>
              <a:t>REFERENCIAS DE LA PRESENTACION </a:t>
            </a:r>
          </a:p>
        </p:txBody>
      </p:sp>
      <p:sp>
        <p:nvSpPr>
          <p:cNvPr id="3" name="Marcador de contenido 2">
            <a:extLst>
              <a:ext uri="{FF2B5EF4-FFF2-40B4-BE49-F238E27FC236}">
                <a16:creationId xmlns:a16="http://schemas.microsoft.com/office/drawing/2014/main" id="{C845DE3B-86CA-471A-A1AC-42E771742567}"/>
              </a:ext>
            </a:extLst>
          </p:cNvPr>
          <p:cNvSpPr>
            <a:spLocks noGrp="1"/>
          </p:cNvSpPr>
          <p:nvPr>
            <p:ph idx="1"/>
          </p:nvPr>
        </p:nvSpPr>
        <p:spPr/>
        <p:txBody>
          <a:bodyPr/>
          <a:lstStyle/>
          <a:p>
            <a:r>
              <a:rPr lang="es-CO" dirty="0"/>
              <a:t>Imágenes tomadas de: </a:t>
            </a:r>
            <a:r>
              <a:rPr lang="es-CO" dirty="0">
                <a:hlinkClick r:id="rId2"/>
              </a:rPr>
              <a:t>www.flaticon.com</a:t>
            </a:r>
            <a:endParaRPr lang="es-CO" dirty="0"/>
          </a:p>
          <a:p>
            <a:r>
              <a:rPr lang="es-CO" dirty="0"/>
              <a:t>RISC-V icono, tomado de: </a:t>
            </a:r>
            <a:r>
              <a:rPr lang="es-CO" dirty="0">
                <a:hlinkClick r:id="rId3"/>
              </a:rPr>
              <a:t>https://elandroidelibre.elespanol.com/wp-content/uploads/2019/06/Risc-V-1.jpg</a:t>
            </a:r>
            <a:endParaRPr lang="es-CO" dirty="0"/>
          </a:p>
          <a:p>
            <a:r>
              <a:rPr lang="es-CO" dirty="0"/>
              <a:t>Icono Trello, tomado de: </a:t>
            </a:r>
            <a:r>
              <a:rPr lang="es-CO" dirty="0">
                <a:hlinkClick r:id="rId4"/>
              </a:rPr>
              <a:t>https://trello.com/about/logo</a:t>
            </a:r>
            <a:r>
              <a:rPr lang="es-CO" dirty="0"/>
              <a:t> </a:t>
            </a:r>
          </a:p>
          <a:p>
            <a:r>
              <a:rPr lang="es-CO" dirty="0"/>
              <a:t>Icono </a:t>
            </a:r>
            <a:r>
              <a:rPr lang="es-CO" dirty="0" err="1"/>
              <a:t>Quartus</a:t>
            </a:r>
            <a:r>
              <a:rPr lang="es-CO" dirty="0"/>
              <a:t> prime 15.1 tomado del inicio de la </a:t>
            </a:r>
            <a:r>
              <a:rPr lang="es-CO" dirty="0" err="1"/>
              <a:t>aplicacion</a:t>
            </a:r>
            <a:endParaRPr lang="es-CO" dirty="0"/>
          </a:p>
        </p:txBody>
      </p:sp>
    </p:spTree>
    <p:extLst>
      <p:ext uri="{BB962C8B-B14F-4D97-AF65-F5344CB8AC3E}">
        <p14:creationId xmlns:p14="http://schemas.microsoft.com/office/powerpoint/2010/main" val="370249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E5E48-EEF5-481B-84AF-C1F9A66BB948}"/>
              </a:ext>
            </a:extLst>
          </p:cNvPr>
          <p:cNvSpPr>
            <a:spLocks noGrp="1"/>
          </p:cNvSpPr>
          <p:nvPr>
            <p:ph type="title"/>
          </p:nvPr>
        </p:nvSpPr>
        <p:spPr/>
        <p:txBody>
          <a:bodyPr/>
          <a:lstStyle/>
          <a:p>
            <a:r>
              <a:rPr lang="es-CO"/>
              <a:t>FORMULACION DEL PROBLEMA</a:t>
            </a:r>
          </a:p>
        </p:txBody>
      </p:sp>
      <p:pic>
        <p:nvPicPr>
          <p:cNvPr id="5" name="Marcador de contenido 4" descr="Forma&#10;&#10;Descripción generada automáticamente con confianza baja">
            <a:extLst>
              <a:ext uri="{FF2B5EF4-FFF2-40B4-BE49-F238E27FC236}">
                <a16:creationId xmlns:a16="http://schemas.microsoft.com/office/drawing/2014/main" id="{58797BA5-6AD1-4953-8543-6A7E1AB953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06986" y="2342148"/>
            <a:ext cx="3340852" cy="3340852"/>
          </a:xfrm>
        </p:spPr>
      </p:pic>
      <p:sp>
        <p:nvSpPr>
          <p:cNvPr id="6" name="CuadroTexto 5">
            <a:extLst>
              <a:ext uri="{FF2B5EF4-FFF2-40B4-BE49-F238E27FC236}">
                <a16:creationId xmlns:a16="http://schemas.microsoft.com/office/drawing/2014/main" id="{21C13542-2ECC-4540-B9DC-89F3A5160046}"/>
              </a:ext>
            </a:extLst>
          </p:cNvPr>
          <p:cNvSpPr txBox="1"/>
          <p:nvPr/>
        </p:nvSpPr>
        <p:spPr>
          <a:xfrm>
            <a:off x="725571" y="2982384"/>
            <a:ext cx="6701924" cy="1754326"/>
          </a:xfrm>
          <a:prstGeom prst="rect">
            <a:avLst/>
          </a:prstGeom>
          <a:noFill/>
        </p:spPr>
        <p:txBody>
          <a:bodyPr wrap="square" rtlCol="0">
            <a:spAutoFit/>
          </a:bodyPr>
          <a:lstStyle/>
          <a:p>
            <a:pPr algn="just"/>
            <a:r>
              <a:rPr lang="es-CO" sz="1800">
                <a:effectLst/>
                <a:latin typeface="Times New Roman" panose="02020603050405020304" pitchFamily="18" charset="0"/>
                <a:ea typeface="MS Mincho" panose="02020609040205080304" pitchFamily="49" charset="-128"/>
                <a:cs typeface="Arial" panose="020B0604020202020204" pitchFamily="34" charset="0"/>
              </a:rPr>
              <a:t>La ausencia de una arquitectura libre, documentada y abierta, en el ámbito de los procesadores usados en controladores de vuelo para drones, que permita estudiar la arquitectura</a:t>
            </a:r>
            <a:r>
              <a:rPr lang="es-CO">
                <a:latin typeface="Times New Roman" panose="02020603050405020304" pitchFamily="18" charset="0"/>
                <a:ea typeface="MS Mincho" panose="02020609040205080304" pitchFamily="49" charset="-128"/>
                <a:cs typeface="Arial" panose="020B0604020202020204" pitchFamily="34" charset="0"/>
              </a:rPr>
              <a:t> e implementación de procesadores en ese campo</a:t>
            </a:r>
            <a:r>
              <a:rPr lang="es-CO" sz="1800">
                <a:effectLst/>
                <a:latin typeface="Times New Roman" panose="02020603050405020304" pitchFamily="18" charset="0"/>
                <a:ea typeface="MS Mincho" panose="02020609040205080304" pitchFamily="49" charset="-128"/>
                <a:cs typeface="Arial" panose="020B0604020202020204" pitchFamily="34" charset="0"/>
              </a:rPr>
              <a:t> y la implementación de los estándares de algún proyecto.</a:t>
            </a:r>
          </a:p>
          <a:p>
            <a:endParaRPr lang="es-CO"/>
          </a:p>
        </p:txBody>
      </p:sp>
      <p:sp>
        <p:nvSpPr>
          <p:cNvPr id="7" name="CuadroTexto 6">
            <a:extLst>
              <a:ext uri="{FF2B5EF4-FFF2-40B4-BE49-F238E27FC236}">
                <a16:creationId xmlns:a16="http://schemas.microsoft.com/office/drawing/2014/main" id="{7B197551-C0B8-4397-B0B7-0433C7C209F5}"/>
              </a:ext>
            </a:extLst>
          </p:cNvPr>
          <p:cNvSpPr txBox="1"/>
          <p:nvPr/>
        </p:nvSpPr>
        <p:spPr>
          <a:xfrm>
            <a:off x="589674" y="5232514"/>
            <a:ext cx="6990682" cy="923330"/>
          </a:xfrm>
          <a:prstGeom prst="rect">
            <a:avLst/>
          </a:prstGeom>
          <a:noFill/>
        </p:spPr>
        <p:txBody>
          <a:bodyPr wrap="square" rtlCol="0">
            <a:spAutoFit/>
          </a:bodyPr>
          <a:lstStyle/>
          <a:p>
            <a:r>
              <a:rPr lang="es-CO" sz="1800" b="1"/>
              <a:t>Oportunidad</a:t>
            </a:r>
            <a:r>
              <a:rPr lang="es-CO" sz="1800"/>
              <a:t>: Diseñar un procesador para esta aplicación siguiendo un estándar arquitectural.</a:t>
            </a:r>
          </a:p>
          <a:p>
            <a:endParaRPr lang="es-CO"/>
          </a:p>
        </p:txBody>
      </p:sp>
    </p:spTree>
    <p:extLst>
      <p:ext uri="{BB962C8B-B14F-4D97-AF65-F5344CB8AC3E}">
        <p14:creationId xmlns:p14="http://schemas.microsoft.com/office/powerpoint/2010/main" val="102402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F9FC4-5DD7-4CC4-BEBC-5B1DA10EB773}"/>
              </a:ext>
            </a:extLst>
          </p:cNvPr>
          <p:cNvSpPr>
            <a:spLocks noGrp="1"/>
          </p:cNvSpPr>
          <p:nvPr>
            <p:ph type="title"/>
          </p:nvPr>
        </p:nvSpPr>
        <p:spPr/>
        <p:txBody>
          <a:bodyPr/>
          <a:lstStyle/>
          <a:p>
            <a:r>
              <a:rPr lang="es-CO"/>
              <a:t>SOLUCION</a:t>
            </a:r>
          </a:p>
        </p:txBody>
      </p:sp>
      <p:sp>
        <p:nvSpPr>
          <p:cNvPr id="3" name="Marcador de contenido 2">
            <a:extLst>
              <a:ext uri="{FF2B5EF4-FFF2-40B4-BE49-F238E27FC236}">
                <a16:creationId xmlns:a16="http://schemas.microsoft.com/office/drawing/2014/main" id="{6FA6A538-E0DA-4F52-AE6B-8BA54758FC07}"/>
              </a:ext>
            </a:extLst>
          </p:cNvPr>
          <p:cNvSpPr>
            <a:spLocks noGrp="1"/>
          </p:cNvSpPr>
          <p:nvPr>
            <p:ph idx="1"/>
          </p:nvPr>
        </p:nvSpPr>
        <p:spPr>
          <a:xfrm>
            <a:off x="2955424" y="5142045"/>
            <a:ext cx="8655384" cy="1258755"/>
          </a:xfrm>
        </p:spPr>
        <p:txBody>
          <a:bodyPr>
            <a:normAutofit fontScale="92500" lnSpcReduction="20000"/>
          </a:bodyPr>
          <a:lstStyle/>
          <a:p>
            <a:pPr marL="0" indent="0">
              <a:buNone/>
            </a:pPr>
            <a:endParaRPr lang="es-CO" sz="1800">
              <a:effectLst/>
              <a:latin typeface="Times New Roman" panose="02020603050405020304" pitchFamily="18" charset="0"/>
              <a:ea typeface="MS Mincho" panose="02020609040205080304" pitchFamily="49" charset="-128"/>
              <a:cs typeface="Arial" panose="020B0604020202020204" pitchFamily="34" charset="0"/>
            </a:endParaRPr>
          </a:p>
          <a:p>
            <a:pPr marL="0" indent="0" algn="just">
              <a:buNone/>
            </a:pPr>
            <a:r>
              <a:rPr lang="es-CO" sz="2000">
                <a:effectLst/>
                <a:latin typeface="Times New Roman" panose="02020603050405020304" pitchFamily="18" charset="0"/>
                <a:ea typeface="MS Mincho" panose="02020609040205080304" pitchFamily="49" charset="-128"/>
                <a:cs typeface="Arial" panose="020B0604020202020204" pitchFamily="34" charset="0"/>
              </a:rPr>
              <a:t>Un procesador que implementa las operaciones de un procesador de propósito general y adicionalmente implementar las instrucciones usadas en los procesadores usados para controladores de vuelo.</a:t>
            </a:r>
          </a:p>
          <a:p>
            <a:endParaRPr lang="es-CO"/>
          </a:p>
        </p:txBody>
      </p:sp>
      <p:sp>
        <p:nvSpPr>
          <p:cNvPr id="4" name="CuadroTexto 3">
            <a:extLst>
              <a:ext uri="{FF2B5EF4-FFF2-40B4-BE49-F238E27FC236}">
                <a16:creationId xmlns:a16="http://schemas.microsoft.com/office/drawing/2014/main" id="{41409455-CD08-408B-BB65-86B5A5A75C67}"/>
              </a:ext>
            </a:extLst>
          </p:cNvPr>
          <p:cNvSpPr txBox="1"/>
          <p:nvPr/>
        </p:nvSpPr>
        <p:spPr>
          <a:xfrm>
            <a:off x="4828674" y="2566737"/>
            <a:ext cx="6782134" cy="2215991"/>
          </a:xfrm>
          <a:prstGeom prst="rect">
            <a:avLst/>
          </a:prstGeom>
          <a:noFill/>
        </p:spPr>
        <p:txBody>
          <a:bodyPr wrap="square" rtlCol="0">
            <a:spAutoFit/>
          </a:bodyPr>
          <a:lstStyle/>
          <a:p>
            <a:pPr algn="just"/>
            <a:r>
              <a:rPr lang="es-CO" sz="2400">
                <a:latin typeface="Times New Roman" panose="02020603050405020304" pitchFamily="18" charset="0"/>
                <a:ea typeface="MS Mincho" panose="02020609040205080304" pitchFamily="49" charset="-128"/>
                <a:cs typeface="Arial" panose="020B0604020202020204" pitchFamily="34" charset="0"/>
              </a:rPr>
              <a:t>L</a:t>
            </a:r>
            <a:r>
              <a:rPr lang="es-CO" sz="2400">
                <a:effectLst/>
                <a:latin typeface="Times New Roman" panose="02020603050405020304" pitchFamily="18" charset="0"/>
                <a:ea typeface="MS Mincho" panose="02020609040205080304" pitchFamily="49" charset="-128"/>
                <a:cs typeface="Arial" panose="020B0604020202020204" pitchFamily="34" charset="0"/>
              </a:rPr>
              <a:t>a creación del prototipo de un procesador a la medida, basado en la arquitectura libre RISC-V, para los controladores de vuelo de drones, cuyo proceso de diseño y decisiones arquitecturales estén debidamente documentadas para ser estudiado.</a:t>
            </a:r>
            <a:endParaRPr lang="es-CO" sz="2400">
              <a:latin typeface="Times New Roman" panose="02020603050405020304" pitchFamily="18" charset="0"/>
              <a:ea typeface="MS Mincho" panose="02020609040205080304" pitchFamily="49" charset="-128"/>
              <a:cs typeface="Arial" panose="020B0604020202020204" pitchFamily="34" charset="0"/>
            </a:endParaRPr>
          </a:p>
          <a:p>
            <a:endParaRPr lang="es-CO"/>
          </a:p>
        </p:txBody>
      </p:sp>
      <p:pic>
        <p:nvPicPr>
          <p:cNvPr id="6" name="Imagen 5" descr="Imagen que contiene Interfaz de usuario gráfica&#10;&#10;Descripción generada automáticamente">
            <a:extLst>
              <a:ext uri="{FF2B5EF4-FFF2-40B4-BE49-F238E27FC236}">
                <a16:creationId xmlns:a16="http://schemas.microsoft.com/office/drawing/2014/main" id="{CC9AEF28-48CF-416B-95C1-F074DF15E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840" y="2228679"/>
            <a:ext cx="2400641" cy="2400641"/>
          </a:xfrm>
          <a:prstGeom prst="rect">
            <a:avLst/>
          </a:prstGeom>
        </p:spPr>
      </p:pic>
      <p:pic>
        <p:nvPicPr>
          <p:cNvPr id="1026" name="Picture 2" descr="Los primeros procesadores basados en RISC-V llegarán pronto?">
            <a:extLst>
              <a:ext uri="{FF2B5EF4-FFF2-40B4-BE49-F238E27FC236}">
                <a16:creationId xmlns:a16="http://schemas.microsoft.com/office/drawing/2014/main" id="{A34CC5A4-DC3F-4B08-8B7E-CD380F5A4E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656"/>
          <a:stretch/>
        </p:blipFill>
        <p:spPr bwMode="auto">
          <a:xfrm>
            <a:off x="182632" y="5246254"/>
            <a:ext cx="2772792" cy="1445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877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7FF61E-4BA9-4C8B-AD03-05E9B2A4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66425F-5B9E-47A4-9DDB-F86B87375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A9E5870A-DDC3-404D-AEA6-086325FDB923}"/>
              </a:ext>
            </a:extLst>
          </p:cNvPr>
          <p:cNvSpPr>
            <a:spLocks noGrp="1"/>
          </p:cNvSpPr>
          <p:nvPr>
            <p:ph type="title"/>
          </p:nvPr>
        </p:nvSpPr>
        <p:spPr>
          <a:xfrm>
            <a:off x="4401850" y="702156"/>
            <a:ext cx="7208958" cy="1013800"/>
          </a:xfrm>
        </p:spPr>
        <p:txBody>
          <a:bodyPr>
            <a:normAutofit/>
          </a:bodyPr>
          <a:lstStyle/>
          <a:p>
            <a:r>
              <a:rPr lang="es-CO"/>
              <a:t>OBJETIVO general</a:t>
            </a:r>
          </a:p>
        </p:txBody>
      </p:sp>
      <p:pic>
        <p:nvPicPr>
          <p:cNvPr id="5" name="Gráfico 4" descr="Marca de insignia1 con relleno sólido">
            <a:extLst>
              <a:ext uri="{FF2B5EF4-FFF2-40B4-BE49-F238E27FC236}">
                <a16:creationId xmlns:a16="http://schemas.microsoft.com/office/drawing/2014/main" id="{884ADFD8-5AA3-4944-A714-5276A913F3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7080" y="2780792"/>
            <a:ext cx="2845090" cy="2845090"/>
          </a:xfrm>
          <a:prstGeom prst="rect">
            <a:avLst/>
          </a:prstGeom>
        </p:spPr>
      </p:pic>
      <p:sp>
        <p:nvSpPr>
          <p:cNvPr id="3" name="Marcador de contenido 2">
            <a:extLst>
              <a:ext uri="{FF2B5EF4-FFF2-40B4-BE49-F238E27FC236}">
                <a16:creationId xmlns:a16="http://schemas.microsoft.com/office/drawing/2014/main" id="{0E32395A-936C-44C5-A1B2-DF847D092F58}"/>
              </a:ext>
            </a:extLst>
          </p:cNvPr>
          <p:cNvSpPr>
            <a:spLocks noGrp="1"/>
          </p:cNvSpPr>
          <p:nvPr>
            <p:ph idx="1"/>
          </p:nvPr>
        </p:nvSpPr>
        <p:spPr>
          <a:xfrm>
            <a:off x="4241830" y="2180496"/>
            <a:ext cx="7507793" cy="4045683"/>
          </a:xfrm>
        </p:spPr>
        <p:style>
          <a:lnRef idx="2">
            <a:schemeClr val="accent2"/>
          </a:lnRef>
          <a:fillRef idx="1">
            <a:schemeClr val="lt1"/>
          </a:fillRef>
          <a:effectRef idx="0">
            <a:schemeClr val="accent2"/>
          </a:effectRef>
          <a:fontRef idx="minor">
            <a:schemeClr val="dk1"/>
          </a:fontRef>
        </p:style>
        <p:txBody>
          <a:bodyPr>
            <a:normAutofit/>
          </a:bodyPr>
          <a:lstStyle/>
          <a:p>
            <a:pPr marL="0" indent="0" algn="ctr">
              <a:spcAft>
                <a:spcPts val="1000"/>
              </a:spcAft>
              <a:buNone/>
            </a:pPr>
            <a:r>
              <a:rPr lang="es-CO" sz="2400">
                <a:effectLst/>
                <a:latin typeface="Times New Roman" panose="02020603050405020304" pitchFamily="18" charset="0"/>
                <a:ea typeface="MS Mincho" panose="02020609040205080304" pitchFamily="49" charset="-128"/>
                <a:cs typeface="Arial" panose="020B0604020202020204" pitchFamily="34" charset="0"/>
              </a:rPr>
              <a:t>Diseñar el prototipo de un procesador a la medida para el controlador PID en drones, basándose en la arquitectura de conjunto de instrucciones reducido RISC-V.</a:t>
            </a:r>
          </a:p>
        </p:txBody>
      </p:sp>
    </p:spTree>
    <p:extLst>
      <p:ext uri="{BB962C8B-B14F-4D97-AF65-F5344CB8AC3E}">
        <p14:creationId xmlns:p14="http://schemas.microsoft.com/office/powerpoint/2010/main" val="2131678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DAC5E0-2A2A-4F6B-929B-CA192D7D3BD7}"/>
              </a:ext>
            </a:extLst>
          </p:cNvPr>
          <p:cNvSpPr>
            <a:spLocks noGrp="1"/>
          </p:cNvSpPr>
          <p:nvPr>
            <p:ph type="title"/>
          </p:nvPr>
        </p:nvSpPr>
        <p:spPr/>
        <p:txBody>
          <a:bodyPr/>
          <a:lstStyle/>
          <a:p>
            <a:r>
              <a:rPr lang="es-CO"/>
              <a:t>OBJETIVOS ESPECIFICOS</a:t>
            </a:r>
          </a:p>
        </p:txBody>
      </p:sp>
      <p:graphicFrame>
        <p:nvGraphicFramePr>
          <p:cNvPr id="4" name="Diagrama 3">
            <a:extLst>
              <a:ext uri="{FF2B5EF4-FFF2-40B4-BE49-F238E27FC236}">
                <a16:creationId xmlns:a16="http://schemas.microsoft.com/office/drawing/2014/main" id="{5B417A89-5C58-4261-9CC6-5563E03CC92E}"/>
              </a:ext>
            </a:extLst>
          </p:cNvPr>
          <p:cNvGraphicFramePr/>
          <p:nvPr>
            <p:extLst>
              <p:ext uri="{D42A27DB-BD31-4B8C-83A1-F6EECF244321}">
                <p14:modId xmlns:p14="http://schemas.microsoft.com/office/powerpoint/2010/main" val="4267859548"/>
              </p:ext>
            </p:extLst>
          </p:nvPr>
        </p:nvGraphicFramePr>
        <p:xfrm>
          <a:off x="971216" y="2112886"/>
          <a:ext cx="10431262" cy="43323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4410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6C381-30FE-42B9-8EBA-878276C7DE46}"/>
              </a:ext>
            </a:extLst>
          </p:cNvPr>
          <p:cNvSpPr>
            <a:spLocks noGrp="1"/>
          </p:cNvSpPr>
          <p:nvPr>
            <p:ph type="title"/>
          </p:nvPr>
        </p:nvSpPr>
        <p:spPr>
          <a:xfrm>
            <a:off x="581192" y="702156"/>
            <a:ext cx="11029616" cy="1013800"/>
          </a:xfrm>
        </p:spPr>
        <p:txBody>
          <a:bodyPr>
            <a:normAutofit/>
          </a:bodyPr>
          <a:lstStyle/>
          <a:p>
            <a:r>
              <a:rPr lang="es-CO"/>
              <a:t>DESCRIPCION DEL PROYECTO</a:t>
            </a:r>
          </a:p>
        </p:txBody>
      </p:sp>
      <p:sp>
        <p:nvSpPr>
          <p:cNvPr id="19" name="Rectangle 8">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Forma&#10;&#10;Descripción generada automáticamente con confianza media">
            <a:extLst>
              <a:ext uri="{FF2B5EF4-FFF2-40B4-BE49-F238E27FC236}">
                <a16:creationId xmlns:a16="http://schemas.microsoft.com/office/drawing/2014/main" id="{26046C7C-321A-4BBA-B1CF-13B76611557D}"/>
              </a:ext>
            </a:extLst>
          </p:cNvPr>
          <p:cNvPicPr>
            <a:picLocks noChangeAspect="1"/>
          </p:cNvPicPr>
          <p:nvPr/>
        </p:nvPicPr>
        <p:blipFill>
          <a:blip r:embed="rId3"/>
          <a:stretch>
            <a:fillRect/>
          </a:stretch>
        </p:blipFill>
        <p:spPr>
          <a:xfrm>
            <a:off x="657225" y="3000134"/>
            <a:ext cx="4962525" cy="2371062"/>
          </a:xfrm>
          <a:prstGeom prst="rect">
            <a:avLst/>
          </a:prstGeom>
        </p:spPr>
      </p:pic>
      <p:sp>
        <p:nvSpPr>
          <p:cNvPr id="3" name="Marcador de contenido 2">
            <a:extLst>
              <a:ext uri="{FF2B5EF4-FFF2-40B4-BE49-F238E27FC236}">
                <a16:creationId xmlns:a16="http://schemas.microsoft.com/office/drawing/2014/main" id="{86E510E6-B6EA-4308-B0EE-5F616BB34154}"/>
              </a:ext>
            </a:extLst>
          </p:cNvPr>
          <p:cNvSpPr>
            <a:spLocks noGrp="1"/>
          </p:cNvSpPr>
          <p:nvPr>
            <p:ph idx="1"/>
          </p:nvPr>
        </p:nvSpPr>
        <p:spPr>
          <a:xfrm>
            <a:off x="6335805" y="2180496"/>
            <a:ext cx="5275001" cy="4045683"/>
          </a:xfrm>
        </p:spPr>
        <p:txBody>
          <a:bodyPr>
            <a:normAutofit/>
          </a:bodyPr>
          <a:lstStyle/>
          <a:p>
            <a:r>
              <a:rPr lang="es-CO"/>
              <a:t>Realizar un procesador capaz de ejecutar el algoritmo PID</a:t>
            </a:r>
          </a:p>
          <a:p>
            <a:r>
              <a:rPr lang="es-CO"/>
              <a:t>La implementación del algoritmo requiere operaciones aritméticas como suma, resta y multiplicación para el calculo de los términos integrativo y derivativo</a:t>
            </a:r>
          </a:p>
          <a:p>
            <a:r>
              <a:rPr lang="es-CO"/>
              <a:t>Debido a la aplicación que se desea para este procesador es deseable que la unidad aritmético-lógica sea rápida</a:t>
            </a:r>
          </a:p>
        </p:txBody>
      </p:sp>
    </p:spTree>
    <p:extLst>
      <p:ext uri="{BB962C8B-B14F-4D97-AF65-F5344CB8AC3E}">
        <p14:creationId xmlns:p14="http://schemas.microsoft.com/office/powerpoint/2010/main" val="260587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811D1-07FD-4948-A7E8-B13B99E2D1B3}"/>
              </a:ext>
            </a:extLst>
          </p:cNvPr>
          <p:cNvSpPr>
            <a:spLocks noGrp="1"/>
          </p:cNvSpPr>
          <p:nvPr>
            <p:ph type="title"/>
          </p:nvPr>
        </p:nvSpPr>
        <p:spPr/>
        <p:txBody>
          <a:bodyPr/>
          <a:lstStyle/>
          <a:p>
            <a:r>
              <a:rPr lang="es-CO"/>
              <a:t>TRASFONDO</a:t>
            </a:r>
          </a:p>
        </p:txBody>
      </p:sp>
      <p:sp>
        <p:nvSpPr>
          <p:cNvPr id="8" name="Marcador de contenido 2">
            <a:extLst>
              <a:ext uri="{FF2B5EF4-FFF2-40B4-BE49-F238E27FC236}">
                <a16:creationId xmlns:a16="http://schemas.microsoft.com/office/drawing/2014/main" id="{F126771B-65E5-40B6-BDD1-204F07B8EB16}"/>
              </a:ext>
            </a:extLst>
          </p:cNvPr>
          <p:cNvSpPr txBox="1">
            <a:spLocks/>
          </p:cNvSpPr>
          <p:nvPr/>
        </p:nvSpPr>
        <p:spPr>
          <a:xfrm>
            <a:off x="6934201" y="2180496"/>
            <a:ext cx="4676608"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s-CO"/>
          </a:p>
        </p:txBody>
      </p:sp>
      <p:pic>
        <p:nvPicPr>
          <p:cNvPr id="9" name="Picture 2" descr="Los primeros procesadores basados en RISC-V llegarán pronto?">
            <a:extLst>
              <a:ext uri="{FF2B5EF4-FFF2-40B4-BE49-F238E27FC236}">
                <a16:creationId xmlns:a16="http://schemas.microsoft.com/office/drawing/2014/main" id="{D12DFCE2-3331-42BB-ABDA-95A1A9A4E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376" y="5160586"/>
            <a:ext cx="2044824" cy="1396425"/>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B39000AB-14BB-4EC0-9BF4-916AD9B50C7D}"/>
              </a:ext>
            </a:extLst>
          </p:cNvPr>
          <p:cNvSpPr txBox="1"/>
          <p:nvPr/>
        </p:nvSpPr>
        <p:spPr>
          <a:xfrm>
            <a:off x="693733" y="2977615"/>
            <a:ext cx="4905209"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CO"/>
              <a:t>RISC-V</a:t>
            </a:r>
          </a:p>
          <a:p>
            <a:pPr marL="742950" lvl="1" indent="-285750">
              <a:buFont typeface="Arial" panose="020B0604020202020204" pitchFamily="34" charset="0"/>
              <a:buChar char="•"/>
            </a:pPr>
            <a:r>
              <a:rPr lang="es-CO"/>
              <a:t>Que compone el RISC-V</a:t>
            </a:r>
          </a:p>
          <a:p>
            <a:pPr marL="742950" lvl="1" indent="-285750">
              <a:buFont typeface="Arial" panose="020B0604020202020204" pitchFamily="34" charset="0"/>
              <a:buChar char="•"/>
            </a:pPr>
            <a:r>
              <a:rPr lang="es-CO"/>
              <a:t>Conjuntos de instrucciones</a:t>
            </a:r>
          </a:p>
          <a:p>
            <a:pPr marL="742950" lvl="1" indent="-285750">
              <a:buFont typeface="Arial" panose="020B0604020202020204" pitchFamily="34" charset="0"/>
              <a:buChar char="•"/>
            </a:pPr>
            <a:r>
              <a:rPr lang="es-CO"/>
              <a:t>Directrices de diseño y de implementación</a:t>
            </a:r>
          </a:p>
          <a:p>
            <a:endParaRPr lang="es-CO"/>
          </a:p>
        </p:txBody>
      </p:sp>
      <p:sp>
        <p:nvSpPr>
          <p:cNvPr id="7" name="CuadroTexto 6">
            <a:extLst>
              <a:ext uri="{FF2B5EF4-FFF2-40B4-BE49-F238E27FC236}">
                <a16:creationId xmlns:a16="http://schemas.microsoft.com/office/drawing/2014/main" id="{33630E9D-0B17-4FD7-9D9B-9E489BF2ACEB}"/>
              </a:ext>
            </a:extLst>
          </p:cNvPr>
          <p:cNvSpPr txBox="1"/>
          <p:nvPr/>
        </p:nvSpPr>
        <p:spPr>
          <a:xfrm>
            <a:off x="6253402" y="2977615"/>
            <a:ext cx="4905209"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CO"/>
              <a:t>Controlador de vuelo</a:t>
            </a:r>
          </a:p>
          <a:p>
            <a:pPr marL="742950" lvl="1" indent="-285750">
              <a:buFont typeface="Arial" panose="020B0604020202020204" pitchFamily="34" charset="0"/>
              <a:buChar char="•"/>
            </a:pPr>
            <a:r>
              <a:rPr lang="es-CO"/>
              <a:t>Control</a:t>
            </a:r>
          </a:p>
          <a:p>
            <a:pPr marL="742950" lvl="1" indent="-285750">
              <a:buFont typeface="Arial" panose="020B0604020202020204" pitchFamily="34" charset="0"/>
              <a:buChar char="•"/>
            </a:pPr>
            <a:r>
              <a:rPr lang="es-CO"/>
              <a:t>CPU</a:t>
            </a:r>
          </a:p>
          <a:p>
            <a:pPr marL="742950" lvl="1" indent="-285750">
              <a:buFont typeface="Arial" panose="020B0604020202020204" pitchFamily="34" charset="0"/>
              <a:buChar char="•"/>
            </a:pPr>
            <a:r>
              <a:rPr lang="es-CO"/>
              <a:t>Manejo de señales</a:t>
            </a:r>
          </a:p>
          <a:p>
            <a:endParaRPr lang="es-CO"/>
          </a:p>
        </p:txBody>
      </p:sp>
    </p:spTree>
    <p:extLst>
      <p:ext uri="{BB962C8B-B14F-4D97-AF65-F5344CB8AC3E}">
        <p14:creationId xmlns:p14="http://schemas.microsoft.com/office/powerpoint/2010/main" val="2320141840"/>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9B73C812517E4B87BCDE641853BAB9" ma:contentTypeVersion="9" ma:contentTypeDescription="Create a new document." ma:contentTypeScope="" ma:versionID="bc1b19f0d88a27e7cad9baca760d699a">
  <xsd:schema xmlns:xsd="http://www.w3.org/2001/XMLSchema" xmlns:xs="http://www.w3.org/2001/XMLSchema" xmlns:p="http://schemas.microsoft.com/office/2006/metadata/properties" xmlns:ns2="ad4fc1d6-332d-474d-af02-ccba7dd3642b" targetNamespace="http://schemas.microsoft.com/office/2006/metadata/properties" ma:root="true" ma:fieldsID="1cf406e66c22de3c8969c44ab0e54e1b" ns2:_="">
    <xsd:import namespace="ad4fc1d6-332d-474d-af02-ccba7dd3642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4fc1d6-332d-474d-af02-ccba7dd364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3840EE-E01F-4210-A972-D645F88B2510}">
  <ds:schemaRefs>
    <ds:schemaRef ds:uri="ad4fc1d6-332d-474d-af02-ccba7dd364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3CEDD6F-E969-4E98-9516-942545F7ECE3}">
  <ds:schemaRefs>
    <ds:schemaRef ds:uri="http://schemas.microsoft.com/sharepoint/v3/contenttype/forms"/>
  </ds:schemaRefs>
</ds:datastoreItem>
</file>

<file path=customXml/itemProps3.xml><?xml version="1.0" encoding="utf-8"?>
<ds:datastoreItem xmlns:ds="http://schemas.openxmlformats.org/officeDocument/2006/customXml" ds:itemID="{AB037295-4F4D-4C7B-A9A7-F6F6B3306380}">
  <ds:schemaRefs>
    <ds:schemaRef ds:uri="ad4fc1d6-332d-474d-af02-ccba7dd3642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39</Slides>
  <Notes>38</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Dividendo</vt:lpstr>
      <vt:lpstr>DISEÑO DE UN PROTOTIPO DE CONTROLADOR PID EN DRONES CON PROCESADOR A LA MEDIDA EN ARQUITECTURA RISC-V PARA IMPLEMENTACIÓN EN FPGA</vt:lpstr>
      <vt:lpstr>Introducción </vt:lpstr>
      <vt:lpstr>CONTEXTO DEL PROYECTO</vt:lpstr>
      <vt:lpstr>FORMULACION DEL PROBLEMA</vt:lpstr>
      <vt:lpstr>SOLUCION</vt:lpstr>
      <vt:lpstr>OBJETIVO general</vt:lpstr>
      <vt:lpstr>OBJETIVOS ESPECIFICOS</vt:lpstr>
      <vt:lpstr>DESCRIPCION DEL PROYECTO</vt:lpstr>
      <vt:lpstr>TRASFONDO</vt:lpstr>
      <vt:lpstr>CONTEXTO</vt:lpstr>
      <vt:lpstr>DISEÑO</vt:lpstr>
      <vt:lpstr>Diseño </vt:lpstr>
      <vt:lpstr>Diseño</vt:lpstr>
      <vt:lpstr>DIAGRAMA DE BLOQUES</vt:lpstr>
      <vt:lpstr>DIAGRAMA DE BLOQUES</vt:lpstr>
      <vt:lpstr>DIAGRAMA DE BLOQUES</vt:lpstr>
      <vt:lpstr>DIAGRAMA DE BLOQUES</vt:lpstr>
      <vt:lpstr>DIAGRAMA DE BLOQUES</vt:lpstr>
      <vt:lpstr>DIAGRAMA DE BLOQUES</vt:lpstr>
      <vt:lpstr>DIAGRAMA DE BLOQUES</vt:lpstr>
      <vt:lpstr>DIAGRAMA DE BLOQUES</vt:lpstr>
      <vt:lpstr>DIAGRAMA DE BLOQUES</vt:lpstr>
      <vt:lpstr>DIAGRAMA DE BLOQUES</vt:lpstr>
      <vt:lpstr>DIAGRAMA DE BLOQUES</vt:lpstr>
      <vt:lpstr>ALU EN DETALLE</vt:lpstr>
      <vt:lpstr>ALU EN DETALLE</vt:lpstr>
      <vt:lpstr>ALU EN DETALLE</vt:lpstr>
      <vt:lpstr>IMPLEMENTACIÓN</vt:lpstr>
      <vt:lpstr>PRUEBAS</vt:lpstr>
      <vt:lpstr>PRUEBAS</vt:lpstr>
      <vt:lpstr>SIMULACIÓN DEL SISTEMA</vt:lpstr>
      <vt:lpstr>SIMULACIÓN DEL SISTEMA</vt:lpstr>
      <vt:lpstr>RESULTADOS</vt:lpstr>
      <vt:lpstr>VIDEO</vt:lpstr>
      <vt:lpstr>TRABAJO FUTURO</vt:lpstr>
      <vt:lpstr>CONCLUSIONES</vt:lpstr>
      <vt:lpstr>PREGUNTAS</vt:lpstr>
      <vt:lpstr>GRACIAS</vt:lpstr>
      <vt:lpstr>REFERENCIAS DE LA PRESENTACION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UN PROTOTIPO DE CONTROLADOR PID EN DRONES CON PROCESADOR A LA MEDIDA EN ARQUITECTURA RISC-V PARA IMPLEMENTACIÓN EN FPGA</dc:title>
  <dc:creator>etrianom detrakim</dc:creator>
  <cp:revision>5</cp:revision>
  <dcterms:created xsi:type="dcterms:W3CDTF">2021-01-24T19:32:08Z</dcterms:created>
  <dcterms:modified xsi:type="dcterms:W3CDTF">2022-04-01T23:15:46Z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0x010100499B73C812517E4B87BCDE641853BAB9</vt:lpwstr>
  </property>
</Properties>
</file>