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8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0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7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5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8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1A0A-8D3B-4A05-AA88-B8EDC306EF50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5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Room (CR)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 smtClean="0"/>
              <a:t>Module de PPPAT, mais utilisable indépendamment</a:t>
            </a:r>
          </a:p>
          <a:p>
            <a:r>
              <a:rPr lang="fr-FR" dirty="0" smtClean="0"/>
              <a:t>Objectifs:</a:t>
            </a:r>
          </a:p>
          <a:p>
            <a:pPr lvl="1"/>
            <a:r>
              <a:rPr lang="fr-FR" dirty="0" smtClean="0"/>
              <a:t>Visualiser les </a:t>
            </a:r>
            <a:r>
              <a:rPr lang="fr-FR" dirty="0" err="1" smtClean="0"/>
              <a:t>waveforms</a:t>
            </a:r>
            <a:r>
              <a:rPr lang="fr-FR" dirty="0" smtClean="0"/>
              <a:t> de la programmation PCS d’un ou plusieurs chocs</a:t>
            </a:r>
          </a:p>
          <a:p>
            <a:pPr lvl="1"/>
            <a:r>
              <a:rPr lang="fr-FR" dirty="0" smtClean="0"/>
              <a:t>Visualiser les signaux courants d’un ou plusieurs chocs</a:t>
            </a:r>
          </a:p>
          <a:p>
            <a:pPr lvl="1"/>
            <a:r>
              <a:rPr lang="fr-FR" dirty="0" smtClean="0"/>
              <a:t>Sauvegarde/Ouverture de la configuration des signaux/fenêtres 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86686" y="5043056"/>
            <a:ext cx="6553201" cy="10113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tools_dc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76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58208" y="27742"/>
            <a:ext cx="4075411" cy="52322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Liste des chocs à afficher (séparés par des virgules). </a:t>
            </a:r>
          </a:p>
          <a:p>
            <a:r>
              <a:rPr lang="fr-FR" sz="1400" dirty="0" smtClean="0"/>
              <a:t>Raccourcis: 0 : prochain choc, -1 choc </a:t>
            </a:r>
            <a:r>
              <a:rPr lang="fr-FR" sz="1400" dirty="0" err="1" smtClean="0"/>
              <a:t>precedent</a:t>
            </a:r>
            <a:r>
              <a:rPr lang="fr-FR" sz="1400" dirty="0" smtClean="0"/>
              <a:t>, etc. </a:t>
            </a:r>
            <a:endParaRPr lang="fr-FR" sz="1400" dirty="0"/>
          </a:p>
        </p:txBody>
      </p:sp>
      <p:cxnSp>
        <p:nvCxnSpPr>
          <p:cNvPr id="7" name="Connecteur droit avec flèche 6"/>
          <p:cNvCxnSpPr>
            <a:stCxn id="5" idx="1"/>
          </p:cNvCxnSpPr>
          <p:nvPr/>
        </p:nvCxnSpPr>
        <p:spPr>
          <a:xfrm flipH="1">
            <a:off x="850900" y="289352"/>
            <a:ext cx="3907308" cy="36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002444" y="3228023"/>
            <a:ext cx="380847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 affichage des données en fonction du temps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7029449" y="5847725"/>
            <a:ext cx="380847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 affichage des données en fonction du temps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151237" y="1079500"/>
            <a:ext cx="11791381" cy="28890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5347" y="1079500"/>
            <a:ext cx="5635453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>
                    <a:lumMod val="75000"/>
                  </a:schemeClr>
                </a:solidFill>
              </a:rPr>
              <a:t>“Panel”. On peut ajouter et enlever des panels (tous empilés verticalement)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643" y="1075877"/>
            <a:ext cx="2641102" cy="29125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33679" y="650622"/>
            <a:ext cx="5391541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“Tabs”. On peut ajouter et enlever des Tabs, qui contiennent des panels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606479" y="838315"/>
            <a:ext cx="1698821" cy="14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1237" y="2923984"/>
            <a:ext cx="2493491" cy="738664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Sélection des courbes à afficher sur la zone de droite (ajouter/enlever/chercher)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059007" y="5114808"/>
            <a:ext cx="2082800" cy="738664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Sélection des courbes à afficher sur la zone de droite (ajouter/enlever)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362248" y="1500770"/>
            <a:ext cx="1842155" cy="30777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2059007" y="1890494"/>
            <a:ext cx="2326627" cy="1976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385634" y="3867337"/>
            <a:ext cx="6677725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Zone de recherche, pour filtrer parmi tous les signaux pour en trouver un plus rapidement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50613" y="1535549"/>
            <a:ext cx="1107879" cy="2921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450912" y="1794895"/>
            <a:ext cx="1381790" cy="313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832702" y="1558127"/>
            <a:ext cx="5608779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Sélection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(signaux de la base de données) </a:t>
            </a: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ou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waveforms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(signaux de la configuration PCS)</a:t>
            </a:r>
          </a:p>
          <a:p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On devrait pouvoir superposer les deux éventuellement?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24671" y="6194022"/>
            <a:ext cx="4852482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La sone de sélection peut être redimensionnée et même cachée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4403" y="4074340"/>
            <a:ext cx="1107879" cy="2921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" name="Connecteur droit avec flèche 27"/>
          <p:cNvCxnSpPr>
            <a:stCxn id="27" idx="1"/>
          </p:cNvCxnSpPr>
          <p:nvPr/>
        </p:nvCxnSpPr>
        <p:spPr>
          <a:xfrm flipH="1">
            <a:off x="3312282" y="2250625"/>
            <a:ext cx="1520420" cy="18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1" y="670871"/>
            <a:ext cx="5590744" cy="5856668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1907181" y="4107873"/>
            <a:ext cx="1540389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WEST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30" idx="3"/>
            <a:endCxn id="12" idx="1"/>
          </p:cNvCxnSpPr>
          <p:nvPr/>
        </p:nvCxnSpPr>
        <p:spPr>
          <a:xfrm flipV="1">
            <a:off x="3447570" y="4107873"/>
            <a:ext cx="553967" cy="15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01537" y="1814946"/>
            <a:ext cx="2812473" cy="45858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943636" y="1612900"/>
            <a:ext cx="2519019" cy="47879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/>
          <p:cNvSpPr txBox="1"/>
          <p:nvPr/>
        </p:nvSpPr>
        <p:spPr>
          <a:xfrm>
            <a:off x="7961521" y="3953984"/>
            <a:ext cx="889225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Plot zone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676400" y="1134584"/>
            <a:ext cx="144558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Pulse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3121987" y="1211528"/>
            <a:ext cx="749924" cy="76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98" y="903673"/>
            <a:ext cx="6664206" cy="55513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579418" y="903673"/>
            <a:ext cx="144558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Pulse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8" idx="3"/>
          </p:cNvCxnSpPr>
          <p:nvPr/>
        </p:nvCxnSpPr>
        <p:spPr>
          <a:xfrm flipV="1">
            <a:off x="3025005" y="1595581"/>
            <a:ext cx="563322" cy="210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579417" y="1651819"/>
            <a:ext cx="144558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Multiple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tabs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8327" y="1595581"/>
            <a:ext cx="6220691" cy="2101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88327" y="1959596"/>
            <a:ext cx="6442364" cy="4274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1579417" y="4038427"/>
            <a:ext cx="1445588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Multiple graphs (« panels »)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025005" y="1075365"/>
            <a:ext cx="563322" cy="289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3025005" y="4097070"/>
            <a:ext cx="840413" cy="175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215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Control Room (CR)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Room</dc:title>
  <dc:creator>HILLAIRET Julien 218595</dc:creator>
  <cp:lastModifiedBy>HILLAIRET Julien 218595</cp:lastModifiedBy>
  <cp:revision>7</cp:revision>
  <dcterms:created xsi:type="dcterms:W3CDTF">2020-06-05T09:12:20Z</dcterms:created>
  <dcterms:modified xsi:type="dcterms:W3CDTF">2020-11-02T16:20:49Z</dcterms:modified>
</cp:coreProperties>
</file>