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8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8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1A0A-8D3B-4A05-AA88-B8EDC306EF50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5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Room (CR)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 smtClean="0"/>
              <a:t>Module de PPPAT, mais utilisable indépendamment</a:t>
            </a:r>
          </a:p>
          <a:p>
            <a:r>
              <a:rPr lang="fr-FR" dirty="0" smtClean="0"/>
              <a:t>Objectifs:</a:t>
            </a:r>
          </a:p>
          <a:p>
            <a:pPr lvl="1"/>
            <a:r>
              <a:rPr lang="fr-FR" dirty="0" smtClean="0"/>
              <a:t>Visualiser les </a:t>
            </a:r>
            <a:r>
              <a:rPr lang="fr-FR" dirty="0" err="1" smtClean="0"/>
              <a:t>waveforms</a:t>
            </a:r>
            <a:r>
              <a:rPr lang="fr-FR" dirty="0" smtClean="0"/>
              <a:t> de la programmation PCS d’un ou plusieurs chocs</a:t>
            </a:r>
          </a:p>
          <a:p>
            <a:pPr lvl="1"/>
            <a:r>
              <a:rPr lang="fr-FR" dirty="0" smtClean="0"/>
              <a:t>Visualiser les signaux courants d’un ou plusieurs chocs</a:t>
            </a:r>
          </a:p>
          <a:p>
            <a:pPr lvl="1"/>
            <a:r>
              <a:rPr lang="fr-FR" dirty="0" smtClean="0"/>
              <a:t>Sauvegarde/Ouverture de la configuration des signaux/fenêtres 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86686" y="5043056"/>
            <a:ext cx="6553201" cy="10113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tools_dc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76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208" y="27742"/>
            <a:ext cx="4075411" cy="52322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Liste des chocs à afficher (séparés par des virgules). </a:t>
            </a:r>
          </a:p>
          <a:p>
            <a:r>
              <a:rPr lang="fr-FR" sz="1400" dirty="0" smtClean="0"/>
              <a:t>Raccourcis: 0 : prochain choc, -1 choc </a:t>
            </a:r>
            <a:r>
              <a:rPr lang="fr-FR" sz="1400" dirty="0" err="1" smtClean="0"/>
              <a:t>precedent</a:t>
            </a:r>
            <a:r>
              <a:rPr lang="fr-FR" sz="1400" dirty="0" smtClean="0"/>
              <a:t>, etc. 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>
            <a:off x="850900" y="289352"/>
            <a:ext cx="3907308" cy="36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002444" y="3228023"/>
            <a:ext cx="380847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 affichage des données en </a:t>
            </a:r>
            <a:r>
              <a:rPr lang="fr-FR" sz="1400" dirty="0" smtClean="0"/>
              <a:t>fonction </a:t>
            </a:r>
            <a:r>
              <a:rPr lang="fr-FR" sz="1400" dirty="0" smtClean="0"/>
              <a:t>du temps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7029449" y="5847725"/>
            <a:ext cx="380847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 affichage des données en </a:t>
            </a:r>
            <a:r>
              <a:rPr lang="fr-FR" sz="1400" dirty="0" smtClean="0"/>
              <a:t>fonction </a:t>
            </a:r>
            <a:r>
              <a:rPr lang="fr-FR" sz="1400" dirty="0" smtClean="0"/>
              <a:t>du temps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151237" y="1079500"/>
            <a:ext cx="11791381" cy="28890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5347" y="1079500"/>
            <a:ext cx="5635453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>
                    <a:lumMod val="75000"/>
                  </a:schemeClr>
                </a:solidFill>
              </a:rPr>
              <a:t>“Panel”. On peut ajouter et enlever des panels (tous empilés verticalement)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643" y="1075877"/>
            <a:ext cx="2641102" cy="29125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33679" y="650622"/>
            <a:ext cx="5391541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“Tabs”. On peut ajouter et enlever des Tabs, qui contiennent des panels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606479" y="838315"/>
            <a:ext cx="1698821" cy="14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1237" y="2923984"/>
            <a:ext cx="2493491" cy="73866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Sélection des courbes à afficher sur la zone de droite (</a:t>
            </a:r>
            <a:r>
              <a:rPr lang="fr-FR" sz="1400" dirty="0" smtClean="0"/>
              <a:t>ajouter/enlever/chercher)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059007" y="5114808"/>
            <a:ext cx="2082800" cy="73866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Sélection des courbes à afficher sur la zone de droite (ajouter/enlever)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362248" y="1500770"/>
            <a:ext cx="1842155" cy="30777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2059007" y="1890494"/>
            <a:ext cx="2326627" cy="1976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385634" y="3867337"/>
            <a:ext cx="6677725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Zone de recherche, pour filtrer parmi tous les signaux pour en trouver un plus rapidement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50613" y="1535549"/>
            <a:ext cx="1107879" cy="2921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450912" y="1794895"/>
            <a:ext cx="1381790" cy="313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832702" y="1558127"/>
            <a:ext cx="5608779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Sélection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(signaux de la base de données) </a:t>
            </a: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ou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waveforms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(signaux de la configuration PCS)</a:t>
            </a:r>
          </a:p>
          <a:p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On devrait pouvoir superposer les deux éventuellement?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4671" y="6194022"/>
            <a:ext cx="4852482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La sone de sélection peut être redimensionnée et même cachée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4403" y="4074340"/>
            <a:ext cx="1107879" cy="2921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avec flèche 27"/>
          <p:cNvCxnSpPr>
            <a:stCxn id="27" idx="1"/>
          </p:cNvCxnSpPr>
          <p:nvPr/>
        </p:nvCxnSpPr>
        <p:spPr>
          <a:xfrm flipH="1">
            <a:off x="3312282" y="2250625"/>
            <a:ext cx="1520420" cy="18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Control Room (CR)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Room</dc:title>
  <dc:creator>HILLAIRET Julien 218595</dc:creator>
  <cp:lastModifiedBy>HILLAIRET Julien 218595</cp:lastModifiedBy>
  <cp:revision>5</cp:revision>
  <dcterms:created xsi:type="dcterms:W3CDTF">2020-06-05T09:12:20Z</dcterms:created>
  <dcterms:modified xsi:type="dcterms:W3CDTF">2020-10-06T20:43:29Z</dcterms:modified>
</cp:coreProperties>
</file>