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EE424-9314-4196-A9E8-FD486E6825C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A9678-696E-4A04-AE7A-C6B16F4539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0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0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3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2" name="Picture 9" descr="cea_logo_small2.jpg">
            <a:extLst>
              <a:ext uri="{FF2B5EF4-FFF2-40B4-BE49-F238E27FC236}">
                <a16:creationId xmlns:a16="http://schemas.microsoft.com/office/drawing/2014/main" id="{61A89C60-6BFE-4912-9B9B-D56E846D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349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359965" y="2277417"/>
            <a:ext cx="6354635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2359" y="4403564"/>
            <a:ext cx="9130864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4359965" y="3140287"/>
            <a:ext cx="6285653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9916" y="3564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6" name="Picture 9" descr="cea_logo_small2.jpg">
            <a:extLst>
              <a:ext uri="{FF2B5EF4-FFF2-40B4-BE49-F238E27FC236}">
                <a16:creationId xmlns:a16="http://schemas.microsoft.com/office/drawing/2014/main" id="{9ACC02E3-8987-4096-B349-1EDE0C3CF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7815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12192000" cy="5998464"/>
          </a:xfrm>
          <a:prstGeom prst="rect">
            <a:avLst/>
          </a:prstGeom>
        </p:spPr>
      </p:pic>
      <p:sp>
        <p:nvSpPr>
          <p:cNvPr id="16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  <p:pic>
        <p:nvPicPr>
          <p:cNvPr id="9" name="Picture 9" descr="cea_logo_small2.jpg">
            <a:extLst>
              <a:ext uri="{FF2B5EF4-FFF2-40B4-BE49-F238E27FC236}">
                <a16:creationId xmlns:a16="http://schemas.microsoft.com/office/drawing/2014/main" id="{E3F4C435-57FD-44D7-87B7-AFBBAF14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40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6829779" y="1143001"/>
            <a:ext cx="3668184" cy="163194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1" name="Picture 9" descr="cea_logo_small2.jpg">
            <a:extLst>
              <a:ext uri="{FF2B5EF4-FFF2-40B4-BE49-F238E27FC236}">
                <a16:creationId xmlns:a16="http://schemas.microsoft.com/office/drawing/2014/main" id="{68C201E4-093D-4AEE-A767-CB9D97D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353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A714E-C513-4EA0-8413-CBAE1AC01D22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422400" y="473604"/>
            <a:ext cx="46736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26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A714E-C513-4EA0-8413-CBAE1AC01D22}" type="slidenum">
              <a:rPr lang="en-GB" smtClean="0"/>
              <a:t>‹N°›</a:t>
            </a:fld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5259" y="1835212"/>
            <a:ext cx="2029261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336050" y="1835213"/>
            <a:ext cx="1971551" cy="118408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46232" y="1835151"/>
            <a:ext cx="1571453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437705" y="3298825"/>
            <a:ext cx="1579355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2343153" y="3201989"/>
            <a:ext cx="195592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75684" y="3968620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5684" y="4673601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049" y="3968619"/>
            <a:ext cx="1955800" cy="122290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425952" y="4619627"/>
            <a:ext cx="1591733" cy="57189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7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A714E-C513-4EA0-8413-CBAE1AC01D22}" type="slidenum">
              <a:rPr lang="en-GB" smtClean="0"/>
              <a:t>‹N°›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139085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4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38800" y="1067647"/>
            <a:ext cx="11108136" cy="4059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8827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88" y="196179"/>
            <a:ext cx="10325268" cy="3791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A714E-C513-4EA0-8413-CBAE1AC01D22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4000" y="1600805"/>
            <a:ext cx="58420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11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12192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A714E-C513-4EA0-8413-CBAE1AC01D22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984189" y="617538"/>
            <a:ext cx="5317067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794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476587" y="196178"/>
            <a:ext cx="109728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677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A714E-C513-4EA0-8413-CBAE1AC01D22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2719" y="1358084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3367" y="1358085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/>
        </p:nvCxnSpPr>
        <p:spPr>
          <a:xfrm flipH="1">
            <a:off x="1310932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02399" y="1358085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/>
        </p:nvCxnSpPr>
        <p:spPr>
          <a:xfrm flipH="1">
            <a:off x="6228757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space réservé pour une image  4">
            <a:extLst>
              <a:ext uri="{FF2B5EF4-FFF2-40B4-BE49-F238E27FC236}">
                <a16:creationId xmlns:a16="http://schemas.microsoft.com/office/drawing/2014/main" id="{B755FE5F-FBAE-4CEA-8895-84E4F212E51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28757" y="1358084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22ADC67F-E797-4291-A8E3-0F55CBC950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22719" y="2599419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B209393-3874-4ED2-8083-767200A49E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33367" y="2599420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9">
            <a:extLst>
              <a:ext uri="{FF2B5EF4-FFF2-40B4-BE49-F238E27FC236}">
                <a16:creationId xmlns:a16="http://schemas.microsoft.com/office/drawing/2014/main" id="{89635DC8-0DE1-45BF-B660-9978E7ECF557}"/>
              </a:ext>
            </a:extLst>
          </p:cNvPr>
          <p:cNvCxnSpPr/>
          <p:nvPr/>
        </p:nvCxnSpPr>
        <p:spPr>
          <a:xfrm flipH="1">
            <a:off x="1310932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9946E2AE-62D6-4FF6-ADAD-DB3C797B84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802399" y="2599420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51" name="Connecteur droit 11">
            <a:extLst>
              <a:ext uri="{FF2B5EF4-FFF2-40B4-BE49-F238E27FC236}">
                <a16:creationId xmlns:a16="http://schemas.microsoft.com/office/drawing/2014/main" id="{F1FD97AF-E44C-4020-83DE-C9ED10C337D5}"/>
              </a:ext>
            </a:extLst>
          </p:cNvPr>
          <p:cNvCxnSpPr/>
          <p:nvPr/>
        </p:nvCxnSpPr>
        <p:spPr>
          <a:xfrm flipH="1">
            <a:off x="6228757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Espace réservé pour une image  4">
            <a:extLst>
              <a:ext uri="{FF2B5EF4-FFF2-40B4-BE49-F238E27FC236}">
                <a16:creationId xmlns:a16="http://schemas.microsoft.com/office/drawing/2014/main" id="{C7A6CB66-2EE7-4D61-B8D8-B792649D951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28757" y="2599419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9" name="Espace réservé pour une image  4">
            <a:extLst>
              <a:ext uri="{FF2B5EF4-FFF2-40B4-BE49-F238E27FC236}">
                <a16:creationId xmlns:a16="http://schemas.microsoft.com/office/drawing/2014/main" id="{3796C7BE-5840-414D-923B-EAC0AD68146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22719" y="3979165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0" name="Espace réservé du texte 7">
            <a:extLst>
              <a:ext uri="{FF2B5EF4-FFF2-40B4-BE49-F238E27FC236}">
                <a16:creationId xmlns:a16="http://schemas.microsoft.com/office/drawing/2014/main" id="{CE59C844-7624-436B-B75F-12C324F168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33367" y="3979166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1" name="Connecteur droit 9">
            <a:extLst>
              <a:ext uri="{FF2B5EF4-FFF2-40B4-BE49-F238E27FC236}">
                <a16:creationId xmlns:a16="http://schemas.microsoft.com/office/drawing/2014/main" id="{9B1F7315-6020-43F3-A5F2-9D49CFABB18F}"/>
              </a:ext>
            </a:extLst>
          </p:cNvPr>
          <p:cNvCxnSpPr/>
          <p:nvPr/>
        </p:nvCxnSpPr>
        <p:spPr>
          <a:xfrm flipH="1">
            <a:off x="1310932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4B68E589-D2AB-420B-BDA7-B784342965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802399" y="3979166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3" name="Connecteur droit 11">
            <a:extLst>
              <a:ext uri="{FF2B5EF4-FFF2-40B4-BE49-F238E27FC236}">
                <a16:creationId xmlns:a16="http://schemas.microsoft.com/office/drawing/2014/main" id="{29D8923A-A92A-409D-890D-0ADA5FE8AE8B}"/>
              </a:ext>
            </a:extLst>
          </p:cNvPr>
          <p:cNvCxnSpPr/>
          <p:nvPr/>
        </p:nvCxnSpPr>
        <p:spPr>
          <a:xfrm flipH="1">
            <a:off x="6228757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Espace réservé pour une image  4">
            <a:extLst>
              <a:ext uri="{FF2B5EF4-FFF2-40B4-BE49-F238E27FC236}">
                <a16:creationId xmlns:a16="http://schemas.microsoft.com/office/drawing/2014/main" id="{C520D07C-5182-487C-93B4-740F5F6694B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228757" y="3979165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5" name="Espace réservé pour une image  4">
            <a:extLst>
              <a:ext uri="{FF2B5EF4-FFF2-40B4-BE49-F238E27FC236}">
                <a16:creationId xmlns:a16="http://schemas.microsoft.com/office/drawing/2014/main" id="{88E492D9-B1FB-497C-AE54-9777D95A61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626660" y="5228680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6" name="Espace réservé du texte 7">
            <a:extLst>
              <a:ext uri="{FF2B5EF4-FFF2-40B4-BE49-F238E27FC236}">
                <a16:creationId xmlns:a16="http://schemas.microsoft.com/office/drawing/2014/main" id="{7EC16F37-C59A-4483-A7AC-A499B083B30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337308" y="5228681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7" name="Connecteur droit 9">
            <a:extLst>
              <a:ext uri="{FF2B5EF4-FFF2-40B4-BE49-F238E27FC236}">
                <a16:creationId xmlns:a16="http://schemas.microsoft.com/office/drawing/2014/main" id="{E75DD157-1B84-4D38-B8C3-CEF8C99055BA}"/>
              </a:ext>
            </a:extLst>
          </p:cNvPr>
          <p:cNvCxnSpPr/>
          <p:nvPr/>
        </p:nvCxnSpPr>
        <p:spPr>
          <a:xfrm flipH="1">
            <a:off x="1314873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Espace réservé du texte 7">
            <a:extLst>
              <a:ext uri="{FF2B5EF4-FFF2-40B4-BE49-F238E27FC236}">
                <a16:creationId xmlns:a16="http://schemas.microsoft.com/office/drawing/2014/main" id="{31812CFC-354D-4188-A115-40F9E1BE95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06340" y="5228681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9" name="Connecteur droit 11">
            <a:extLst>
              <a:ext uri="{FF2B5EF4-FFF2-40B4-BE49-F238E27FC236}">
                <a16:creationId xmlns:a16="http://schemas.microsoft.com/office/drawing/2014/main" id="{DF7F2929-78B2-469D-8E02-2703095EC7FF}"/>
              </a:ext>
            </a:extLst>
          </p:cNvPr>
          <p:cNvCxnSpPr/>
          <p:nvPr/>
        </p:nvCxnSpPr>
        <p:spPr>
          <a:xfrm flipH="1">
            <a:off x="6232698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space réservé pour une image  4">
            <a:extLst>
              <a:ext uri="{FF2B5EF4-FFF2-40B4-BE49-F238E27FC236}">
                <a16:creationId xmlns:a16="http://schemas.microsoft.com/office/drawing/2014/main" id="{803C1564-8FCE-41DC-879F-588392A66C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32698" y="5228680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58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872" y="1293436"/>
            <a:ext cx="10853931" cy="138264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-25706"/>
            <a:ext cx="12191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288" y="-25707"/>
            <a:ext cx="1293967" cy="783772"/>
          </a:xfrm>
          <a:prstGeom prst="rect">
            <a:avLst/>
          </a:prstGeom>
          <a:solidFill>
            <a:srgbClr val="BC141C"/>
          </a:solidFill>
          <a:ln>
            <a:solidFill>
              <a:srgbClr val="BC14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157188" y="6665909"/>
            <a:ext cx="837259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fld id="{5D9A714E-C513-4EA0-8413-CBAE1AC01D22}" type="slidenum">
              <a:rPr lang="en-GB" smtClean="0"/>
              <a:t>‹N°›</a:t>
            </a:fld>
            <a:endParaRPr lang="en-GB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9877215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8791538" y="6666682"/>
            <a:ext cx="2111537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7 septembre 2020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869" y="6635131"/>
            <a:ext cx="5509931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15288" y="6658218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  <p:pic>
        <p:nvPicPr>
          <p:cNvPr id="14" name="Picture 9" descr="cea_logo_small2.jpg">
            <a:extLst>
              <a:ext uri="{FF2B5EF4-FFF2-40B4-BE49-F238E27FC236}">
                <a16:creationId xmlns:a16="http://schemas.microsoft.com/office/drawing/2014/main" id="{E3A1A842-E559-4871-963A-CC87460B1B6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4" y="54881"/>
            <a:ext cx="753461" cy="6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3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PPPAT: Pre &amp; Post Plasma Analysis Tool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Dernière</a:t>
            </a:r>
            <a:r>
              <a:rPr lang="en-GB" dirty="0" smtClean="0"/>
              <a:t> </a:t>
            </a:r>
            <a:r>
              <a:rPr lang="en-GB" dirty="0" err="1" smtClean="0"/>
              <a:t>MàJ</a:t>
            </a:r>
            <a:r>
              <a:rPr lang="en-GB" dirty="0" smtClean="0"/>
              <a:t>: 07/09/2020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J.Hillairet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9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èche vers le bas 38"/>
          <p:cNvSpPr/>
          <p:nvPr/>
        </p:nvSpPr>
        <p:spPr>
          <a:xfrm>
            <a:off x="3707934" y="937260"/>
            <a:ext cx="696286" cy="528737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PPPAT: Description de </a:t>
            </a:r>
            <a:r>
              <a:rPr lang="en-GB" dirty="0" err="1" smtClean="0"/>
              <a:t>l’interface</a:t>
            </a:r>
            <a:endParaRPr lang="en-GB" dirty="0"/>
          </a:p>
        </p:txBody>
      </p:sp>
      <p:grpSp>
        <p:nvGrpSpPr>
          <p:cNvPr id="13" name="Groupe 12"/>
          <p:cNvGrpSpPr/>
          <p:nvPr/>
        </p:nvGrpSpPr>
        <p:grpSpPr>
          <a:xfrm>
            <a:off x="0" y="805241"/>
            <a:ext cx="3283725" cy="5907977"/>
            <a:chOff x="1000125" y="-1462087"/>
            <a:chExt cx="4142228" cy="7452574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0125" y="-1462087"/>
              <a:ext cx="4142228" cy="5976937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3"/>
            <a:srcRect t="41613" b="-1"/>
            <a:stretch/>
          </p:blipFill>
          <p:spPr>
            <a:xfrm>
              <a:off x="1000125" y="2487997"/>
              <a:ext cx="4142228" cy="350249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44450" y="1079500"/>
            <a:ext cx="3143250" cy="10795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4450" y="2209800"/>
            <a:ext cx="3143250" cy="167526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4450" y="3935863"/>
            <a:ext cx="3143250" cy="14684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4450" y="5455921"/>
            <a:ext cx="3143250" cy="982980"/>
          </a:xfrm>
          <a:prstGeom prst="rect">
            <a:avLst/>
          </a:prstGeom>
          <a:noFill/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4450" y="6474462"/>
            <a:ext cx="3143250" cy="23875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/>
          <p:cNvCxnSpPr>
            <a:endCxn id="24" idx="1"/>
          </p:cNvCxnSpPr>
          <p:nvPr/>
        </p:nvCxnSpPr>
        <p:spPr>
          <a:xfrm flipV="1">
            <a:off x="3187700" y="1573530"/>
            <a:ext cx="1437640" cy="190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25340" y="937260"/>
            <a:ext cx="7223760" cy="12725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Cahier de liaison</a:t>
            </a:r>
            <a:endParaRPr lang="en-GB" sz="2000" dirty="0"/>
          </a:p>
        </p:txBody>
      </p:sp>
      <p:sp>
        <p:nvSpPr>
          <p:cNvPr id="26" name="Rectangle 25"/>
          <p:cNvSpPr/>
          <p:nvPr/>
        </p:nvSpPr>
        <p:spPr>
          <a:xfrm>
            <a:off x="4625340" y="2376109"/>
            <a:ext cx="7223760" cy="12725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Pre-Pulse Analysis: tests </a:t>
            </a:r>
            <a:r>
              <a:rPr lang="en-GB" dirty="0" err="1" smtClean="0"/>
              <a:t>avant</a:t>
            </a:r>
            <a:r>
              <a:rPr lang="en-GB" dirty="0" smtClean="0"/>
              <a:t> choc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4625340" y="3896626"/>
            <a:ext cx="7223760" cy="12725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Post-Pulse Analysis: tests après choc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4625340" y="5324930"/>
            <a:ext cx="7223760" cy="83063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Logs: details sur les </a:t>
            </a:r>
            <a:r>
              <a:rPr lang="en-GB" sz="2000" dirty="0" err="1" smtClean="0"/>
              <a:t>erreurs</a:t>
            </a:r>
            <a:r>
              <a:rPr lang="en-GB" sz="2000" dirty="0" smtClean="0"/>
              <a:t>, le </a:t>
            </a:r>
            <a:r>
              <a:rPr lang="en-GB" sz="2000" dirty="0" err="1" smtClean="0"/>
              <a:t>fonctionnement</a:t>
            </a:r>
            <a:r>
              <a:rPr lang="en-GB" sz="2000" dirty="0" smtClean="0"/>
              <a:t> de PPPAT, </a:t>
            </a:r>
            <a:r>
              <a:rPr lang="en-GB" sz="2000" dirty="0" err="1" smtClean="0"/>
              <a:t>etc</a:t>
            </a:r>
            <a:endParaRPr lang="en-GB" sz="2000" dirty="0"/>
          </a:p>
        </p:txBody>
      </p:sp>
      <p:cxnSp>
        <p:nvCxnSpPr>
          <p:cNvPr id="29" name="Connecteur droit avec flèche 28"/>
          <p:cNvCxnSpPr>
            <a:endCxn id="26" idx="1"/>
          </p:cNvCxnSpPr>
          <p:nvPr/>
        </p:nvCxnSpPr>
        <p:spPr>
          <a:xfrm flipV="1">
            <a:off x="3187700" y="3012379"/>
            <a:ext cx="1437640" cy="350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9" idx="3"/>
            <a:endCxn id="27" idx="1"/>
          </p:cNvCxnSpPr>
          <p:nvPr/>
        </p:nvCxnSpPr>
        <p:spPr>
          <a:xfrm flipV="1">
            <a:off x="3187700" y="4532896"/>
            <a:ext cx="1437640" cy="1372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0" idx="3"/>
            <a:endCxn id="28" idx="1"/>
          </p:cNvCxnSpPr>
          <p:nvPr/>
        </p:nvCxnSpPr>
        <p:spPr>
          <a:xfrm flipV="1">
            <a:off x="3187700" y="5740248"/>
            <a:ext cx="1437640" cy="207163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Nouveauté</a:t>
            </a:r>
            <a:r>
              <a:rPr lang="en-GB" dirty="0" smtClean="0"/>
              <a:t> 2020: “Control Room” </a:t>
            </a:r>
            <a:r>
              <a:rPr lang="en-GB" dirty="0" err="1" smtClean="0"/>
              <a:t>remplace</a:t>
            </a:r>
            <a:r>
              <a:rPr lang="en-GB" dirty="0" smtClean="0"/>
              <a:t> “big picture”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41376" y="1402080"/>
            <a:ext cx="11055323" cy="5127840"/>
          </a:xfrm>
        </p:spPr>
        <p:txBody>
          <a:bodyPr/>
          <a:lstStyle/>
          <a:p>
            <a:r>
              <a:rPr lang="en-GB" dirty="0" err="1" smtClean="0"/>
              <a:t>Permet</a:t>
            </a:r>
            <a:r>
              <a:rPr lang="en-GB" dirty="0" smtClean="0"/>
              <a:t> de comparer </a:t>
            </a:r>
            <a:r>
              <a:rPr lang="en-GB" dirty="0" err="1" smtClean="0"/>
              <a:t>plusieurs</a:t>
            </a:r>
            <a:r>
              <a:rPr lang="en-GB" dirty="0" smtClean="0"/>
              <a:t> </a:t>
            </a:r>
            <a:r>
              <a:rPr lang="en-GB" dirty="0" err="1" smtClean="0"/>
              <a:t>chocs</a:t>
            </a:r>
            <a:r>
              <a:rPr lang="en-GB" dirty="0" smtClean="0"/>
              <a:t> entre </a:t>
            </a:r>
            <a:r>
              <a:rPr lang="en-GB" dirty="0" err="1" smtClean="0"/>
              <a:t>eux</a:t>
            </a:r>
            <a:endParaRPr lang="en-GB" dirty="0" smtClean="0"/>
          </a:p>
          <a:p>
            <a:r>
              <a:rPr lang="en-GB" dirty="0" smtClean="0"/>
              <a:t>Configurable: </a:t>
            </a:r>
          </a:p>
          <a:p>
            <a:pPr lvl="1"/>
            <a:r>
              <a:rPr lang="en-GB" dirty="0" smtClean="0"/>
              <a:t>“tab” </a:t>
            </a:r>
          </a:p>
          <a:p>
            <a:pPr lvl="1"/>
            <a:r>
              <a:rPr lang="en-GB" dirty="0" smtClean="0"/>
              <a:t>“panel”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Type de </a:t>
            </a:r>
            <a:r>
              <a:rPr lang="en-GB" dirty="0" err="1" smtClean="0"/>
              <a:t>signaux</a:t>
            </a:r>
            <a:r>
              <a:rPr lang="en-GB" dirty="0" smtClean="0"/>
              <a:t> (waveforms PCS </a:t>
            </a:r>
            <a:r>
              <a:rPr lang="en-GB" dirty="0" err="1" smtClean="0"/>
              <a:t>ou</a:t>
            </a:r>
            <a:r>
              <a:rPr lang="en-GB" dirty="0" smtClean="0"/>
              <a:t> base de </a:t>
            </a:r>
            <a:r>
              <a:rPr lang="en-GB" dirty="0" err="1" smtClean="0"/>
              <a:t>données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Recherche </a:t>
            </a:r>
            <a:r>
              <a:rPr lang="en-GB" dirty="0" err="1" smtClean="0"/>
              <a:t>parmis</a:t>
            </a:r>
            <a:r>
              <a:rPr lang="en-GB" dirty="0" smtClean="0"/>
              <a:t> les </a:t>
            </a:r>
            <a:r>
              <a:rPr lang="en-GB" dirty="0" err="1" smtClean="0"/>
              <a:t>noms</a:t>
            </a:r>
            <a:r>
              <a:rPr lang="en-GB" dirty="0" smtClean="0"/>
              <a:t> de waveforms/</a:t>
            </a:r>
            <a:r>
              <a:rPr lang="en-GB" dirty="0" err="1" smtClean="0"/>
              <a:t>signaux</a:t>
            </a: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796060"/>
            <a:ext cx="5486400" cy="6061940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V="1">
            <a:off x="2007870" y="1534577"/>
            <a:ext cx="4820566" cy="70081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007870" y="2396578"/>
            <a:ext cx="7039964" cy="835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007870" y="2392183"/>
            <a:ext cx="7192364" cy="16534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007870" y="2396578"/>
            <a:ext cx="7136130" cy="27850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6301740" y="5242560"/>
            <a:ext cx="76200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6245506" y="5133683"/>
            <a:ext cx="1165860" cy="20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5628894" y="1288157"/>
            <a:ext cx="1199542" cy="2971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IRFM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ème IRFM" id="{2C297C38-8B40-4340-8B97-E3B305A40ECE}" vid="{687112F7-C787-4C4C-A24C-925C1FC136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IRFM</Template>
  <TotalTime>18</TotalTime>
  <Words>90</Words>
  <Application>Microsoft Office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Wingdings</vt:lpstr>
      <vt:lpstr>Wingdings 3</vt:lpstr>
      <vt:lpstr>Thème IRFM</vt:lpstr>
      <vt:lpstr>Présentation PowerPoint</vt:lpstr>
      <vt:lpstr>PPPAT: Description de l’interface</vt:lpstr>
      <vt:lpstr>Nouveauté 2020: “Control Room” remplace “big picture”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2</cp:revision>
  <dcterms:created xsi:type="dcterms:W3CDTF">2020-09-07T14:26:25Z</dcterms:created>
  <dcterms:modified xsi:type="dcterms:W3CDTF">2020-09-07T14:44:56Z</dcterms:modified>
</cp:coreProperties>
</file>