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D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57AAD-9858-488C-9DB9-FD4E4E2A1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CDFAB-641D-4281-BA7E-EAC1EDAC8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3B11DE-76F3-4C32-A688-F25136DF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901E2-A05F-4DA1-BA01-FA5EAF07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000C3-EABD-4A99-B27C-8A9FE357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1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B6FF7-7E11-4E22-AE42-8697C203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6FFE1A-042B-4D7B-82A0-0FEA1DC2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3D8E7-C142-4487-AB28-EF81390F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B16A1-C680-4782-88D5-A40820E2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D5E8A-8C71-435B-AA8E-49E08C05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29A3E7-214B-46FD-9234-B4087D07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029E2B-22F0-4777-BDAE-1ECEA56D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F52E0-2DFA-4379-852B-C607EFE7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9EF21-9447-4661-BA56-3B5DA26C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04EE4-5DAE-4F21-B539-429C75F8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C0438-6480-4C12-9F71-68D83F00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BA40D-D262-4EBF-BAB4-0CBC0F5C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46313-989D-410F-9E4D-65D61F4E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8EA96-5542-41D4-87CF-C84537D5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DD820-BC93-46C7-A8EB-0E9DDC33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1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670BF-F5C8-439D-8505-1FEB6361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B32E4E-9381-4DFC-BF23-FCB09841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6D45C-0B29-413E-A83C-55C9F2F2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FD5DA4-02DC-4C3B-8749-27E35122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84CF5-D991-48C6-820D-13327A74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0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D98C6-68FC-42A1-9131-0FA35800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1509F-9EEB-405E-81D9-C46108A8E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B5E10-FD00-4EDC-90B4-A8BD3B15D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A16E1-6C06-48B7-8E89-E64424C3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D84E50-45ED-4780-9003-1F7FC851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87EEA-5C0E-495C-BD5C-A84DDB8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9638F-F160-4022-B20B-7D2C2399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FF8291-2C24-4909-BF62-C252F35B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F30EBB-70DF-4717-9E4E-CD3ACCE7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BC39FA-07D1-415C-B419-02A72E6D8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0DBA3B-2D73-4C44-A0F8-9B882EF9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081133-C337-416D-8406-7D63A4E0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D76FEF-534E-42D2-A141-5595C086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882564-CB99-4926-A361-9FA194B2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1A488-F492-4CEB-997B-ED49A66F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6610D-2E3E-487F-B8F6-6F2E4C13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D3B8E7-99A5-4939-A19C-69FB0423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D23503-3A4F-492A-9D86-99AE4831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4A0C34-626C-4530-9049-563C0333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91FF92-EB4B-42E1-BD20-5953C065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D6B27-785B-44EB-9D24-0FE126B4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68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6E3AC-FAFD-4F5F-83D0-C96EA60F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169DA-725E-487D-A79D-16DCC78B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7BB88E-3357-4F15-8322-4987FC84A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CE11DE-3153-417C-B6A3-77239CCF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0656A-7A41-4038-8BDB-385E430C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51C0BC-EC37-4D98-976F-992744B3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8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561DD-D0D1-4359-832A-96CE619C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FF24F1-E0CB-42D1-BA90-247B2BC23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7F5C43-21A3-4554-B524-72828F2D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3C20D4-89E4-4EE8-9E03-F09ADB4E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92393-60C3-444D-8C8D-75EDC024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56F390-B224-4741-AA85-1CC37B88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2F36C7-006D-4183-8D1C-678D11B8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EE7CA-C023-4C4A-A8BE-3C9E5288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CEDEE-59E5-4453-8609-C97796FAE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3F3F-3E05-4475-BDF7-9F1F10448BC5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5DB7A-A7E6-45D4-B167-7832B924F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70C1B-AD4A-472A-BA2F-B14BE141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0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fif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fif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4333710" y="859536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4646119" y="972124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BE06BC-9C28-4D76-88BA-9E1DAF0D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6" y="4242268"/>
            <a:ext cx="4023027" cy="217609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52" y="1316888"/>
            <a:ext cx="494322" cy="38828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269B5D4-14F0-4984-8B15-E2D0EEE7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722" y="3398361"/>
            <a:ext cx="2080465" cy="19251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FB24EE-1B0C-4792-B673-4A4C44A86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342" y="3665266"/>
            <a:ext cx="2456066" cy="83882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62858C4-4381-41AB-ACF4-F42942B2112C}"/>
              </a:ext>
            </a:extLst>
          </p:cNvPr>
          <p:cNvCxnSpPr>
            <a:cxnSpLocks/>
          </p:cNvCxnSpPr>
          <p:nvPr/>
        </p:nvCxnSpPr>
        <p:spPr>
          <a:xfrm>
            <a:off x="7301237" y="3833909"/>
            <a:ext cx="846933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552" y="1241750"/>
            <a:ext cx="98680" cy="17033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4394320" y="1194396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EAST </a:t>
            </a:r>
            <a:r>
              <a:rPr lang="fr-FR" sz="105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2022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849F556-874A-452D-A235-617ED44FE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672" y="1189571"/>
            <a:ext cx="536818" cy="51125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3D79226-EA61-4976-8C22-FD2EF13D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840" y="3030616"/>
            <a:ext cx="602482" cy="57379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4716" y="2958724"/>
            <a:ext cx="431597" cy="41104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807BB0E-D06D-4F87-AC48-C8C77BAF5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0602" y="3285384"/>
            <a:ext cx="464555" cy="44243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4E34F72-AAB0-4448-BB8E-42733D6CF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509" y="2023890"/>
            <a:ext cx="2868899" cy="491657"/>
          </a:xfrm>
          <a:prstGeom prst="rect">
            <a:avLst/>
          </a:prstGeom>
        </p:spPr>
      </p:pic>
      <p:sp>
        <p:nvSpPr>
          <p:cNvPr id="38" name="Triangle rectangle 37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7063471" y="860477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591048" y="390092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768339" y="394099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89" y="4242714"/>
            <a:ext cx="122149" cy="23941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783579" y="422747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ARSA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9" y="5290053"/>
            <a:ext cx="2868899" cy="491657"/>
          </a:xfrm>
          <a:prstGeom prst="rect">
            <a:avLst/>
          </a:prstGeom>
        </p:spPr>
      </p:pic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3620852" y="389948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8888074" y="435181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065365" y="439188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915" y="4693604"/>
            <a:ext cx="122149" cy="23941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9080605" y="467836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CODAC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25" y="5740943"/>
            <a:ext cx="2868899" cy="491657"/>
          </a:xfrm>
          <a:prstGeom prst="rect">
            <a:avLst/>
          </a:prstGeom>
        </p:spPr>
      </p:pic>
      <p:sp>
        <p:nvSpPr>
          <p:cNvPr id="37" name="Triangle rectangle 36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11917878" y="435037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434232" y="2131218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55" y="2131218"/>
            <a:ext cx="357112" cy="289032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25" y="2148499"/>
            <a:ext cx="403097" cy="2502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30" y="1037616"/>
            <a:ext cx="214872" cy="204020"/>
          </a:xfrm>
          <a:prstGeom prst="rect">
            <a:avLst/>
          </a:prstGeom>
        </p:spPr>
      </p:pic>
      <p:sp>
        <p:nvSpPr>
          <p:cNvPr id="41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69486" y="188652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81895" y="301240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28" y="570866"/>
            <a:ext cx="98680" cy="17033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330096" y="523512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WEST </a:t>
            </a:r>
            <a:r>
              <a:rPr lang="fr-FR" sz="105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2025</a:t>
            </a:r>
          </a:p>
        </p:txBody>
      </p:sp>
      <p:sp>
        <p:nvSpPr>
          <p:cNvPr id="45" name="Triangle rectangle 44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2999247" y="189593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370008" y="1460334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31" y="1460334"/>
            <a:ext cx="357112" cy="28903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01" y="1477615"/>
            <a:ext cx="403097" cy="25023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6" y="366732"/>
            <a:ext cx="214872" cy="2040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74" y="2036869"/>
            <a:ext cx="439550" cy="439550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218184" y="2256644"/>
            <a:ext cx="883105" cy="28801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49" y="2263940"/>
            <a:ext cx="357112" cy="28903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20" y="2281221"/>
            <a:ext cx="401138" cy="250233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607465" y="2720095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6148881" y="3563435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kern="15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THERMA 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45" y="2968639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371904" y="3843282"/>
            <a:ext cx="4420401" cy="914903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04" y="3911500"/>
            <a:ext cx="4420401" cy="771633"/>
          </a:xfrm>
          <a:prstGeom prst="rect">
            <a:avLst/>
          </a:prstGeom>
        </p:spPr>
      </p:pic>
      <p:pic>
        <p:nvPicPr>
          <p:cNvPr id="1028" name="Picture 4" descr="Commissariat à l'énergie atomique et aux énergies alternatives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5" y="4826402"/>
            <a:ext cx="2146203" cy="175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54" y="1516349"/>
            <a:ext cx="1551460" cy="6033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30" y="2689725"/>
            <a:ext cx="4772570" cy="3077395"/>
          </a:xfrm>
          <a:prstGeom prst="rect">
            <a:avLst/>
          </a:prstGeom>
        </p:spPr>
      </p:pic>
      <p:sp>
        <p:nvSpPr>
          <p:cNvPr id="13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3408218" y="3843283"/>
            <a:ext cx="3384087" cy="770281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346" y="3637289"/>
            <a:ext cx="3565876" cy="356587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36" y="3838575"/>
            <a:ext cx="638906" cy="51710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9685" y="-1272137"/>
            <a:ext cx="7221565" cy="44849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68" y="4239683"/>
            <a:ext cx="713499" cy="44292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3709457" y="3876197"/>
            <a:ext cx="2077399" cy="72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endParaRPr lang="fr-FR" sz="2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Viewing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Therma</a:t>
            </a:r>
            <a:r>
              <a:rPr lang="fr-FR" sz="1600" b="1" dirty="0">
                <a:solidFill>
                  <a:schemeClr val="bg1"/>
                </a:solidFill>
                <a:cs typeface="Arial" panose="020B0604020202020204" pitchFamily="34" charset="0"/>
              </a:rPr>
              <a:t> 	</a:t>
            </a:r>
            <a:r>
              <a:rPr lang="fr-FR" sz="1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Imaging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Platform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7" y="0"/>
            <a:ext cx="11047445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1204602"/>
            <a:ext cx="549669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99" y="1814287"/>
            <a:ext cx="1629002" cy="3229426"/>
          </a:xfrm>
          <a:prstGeom prst="rect">
            <a:avLst/>
          </a:prstGeom>
        </p:spPr>
      </p:pic>
      <p:sp>
        <p:nvSpPr>
          <p:cNvPr id="5" name="Triangle isocèle 4"/>
          <p:cNvSpPr/>
          <p:nvPr/>
        </p:nvSpPr>
        <p:spPr>
          <a:xfrm rot="16200000">
            <a:off x="4215177" y="3104804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isocèle 5"/>
          <p:cNvSpPr/>
          <p:nvPr/>
        </p:nvSpPr>
        <p:spPr>
          <a:xfrm rot="5400000">
            <a:off x="6900327" y="3111039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949" y="2553779"/>
            <a:ext cx="543324" cy="5128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10" y="2543403"/>
            <a:ext cx="666100" cy="5232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577252" y="4221332"/>
            <a:ext cx="10620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600"/>
              </a:spcAft>
            </a:pP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iewing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maging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latform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3167151" y="2543403"/>
            <a:ext cx="297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kern="15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THERMAVIP </a:t>
            </a:r>
          </a:p>
        </p:txBody>
      </p:sp>
      <p:sp>
        <p:nvSpPr>
          <p:cNvPr id="9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804168" y="4126438"/>
            <a:ext cx="2824328" cy="545315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3321653" y="4185451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riangle rectangle 12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5533929" y="4127379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70" y="4248398"/>
            <a:ext cx="357112" cy="28903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35" y="4258305"/>
            <a:ext cx="403097" cy="25023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77" y="4217336"/>
            <a:ext cx="384160" cy="3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1A48517B-2A23-4B90-8623-97E3232264C3}"/>
              </a:ext>
            </a:extLst>
          </p:cNvPr>
          <p:cNvSpPr/>
          <p:nvPr/>
        </p:nvSpPr>
        <p:spPr>
          <a:xfrm>
            <a:off x="269486" y="188652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EFE5FD-3E8C-4997-903E-86C958A78C99}"/>
              </a:ext>
            </a:extLst>
          </p:cNvPr>
          <p:cNvSpPr txBox="1"/>
          <p:nvPr/>
        </p:nvSpPr>
        <p:spPr>
          <a:xfrm>
            <a:off x="581895" y="301240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A15570-3C09-46FC-8F0E-F95A8B75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28" y="570866"/>
            <a:ext cx="98680" cy="17033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2A3B426-68CC-417B-BFAE-AF000FD2A45D}"/>
              </a:ext>
            </a:extLst>
          </p:cNvPr>
          <p:cNvSpPr txBox="1"/>
          <p:nvPr/>
        </p:nvSpPr>
        <p:spPr>
          <a:xfrm>
            <a:off x="330096" y="523512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ITER </a:t>
            </a:r>
            <a:r>
              <a:rPr lang="fr-FR" sz="105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2025</a:t>
            </a:r>
          </a:p>
        </p:txBody>
      </p:sp>
      <p:sp>
        <p:nvSpPr>
          <p:cNvPr id="8" name="Triangle rectangle 7">
            <a:extLst>
              <a:ext uri="{FF2B5EF4-FFF2-40B4-BE49-F238E27FC236}">
                <a16:creationId xmlns:a16="http://schemas.microsoft.com/office/drawing/2014/main" id="{2DD28110-336B-4A05-81F8-78947C8CDF0E}"/>
              </a:ext>
            </a:extLst>
          </p:cNvPr>
          <p:cNvSpPr/>
          <p:nvPr/>
        </p:nvSpPr>
        <p:spPr>
          <a:xfrm>
            <a:off x="2999247" y="189593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67EBD-F4A3-408B-B7F4-16498F781B98}"/>
              </a:ext>
            </a:extLst>
          </p:cNvPr>
          <p:cNvSpPr/>
          <p:nvPr/>
        </p:nvSpPr>
        <p:spPr>
          <a:xfrm>
            <a:off x="370008" y="1460334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7A9E82-9F28-4FD2-A836-450027BFE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31" y="1460334"/>
            <a:ext cx="357112" cy="2890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D7801F6-1461-4794-9CBF-3BFF38AC4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01" y="1477615"/>
            <a:ext cx="403097" cy="25023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7609141-60F0-4F75-A6A8-3BB22C86E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6" y="366732"/>
            <a:ext cx="214872" cy="20402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51FAF5-AD6A-4D20-8FE0-684DF8880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1933" y="1460334"/>
            <a:ext cx="532927" cy="2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6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10416</TotalTime>
  <Words>53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Moncada</dc:creator>
  <cp:lastModifiedBy>MONCADA Victor 213788</cp:lastModifiedBy>
  <cp:revision>41</cp:revision>
  <dcterms:created xsi:type="dcterms:W3CDTF">2017-08-04T12:26:38Z</dcterms:created>
  <dcterms:modified xsi:type="dcterms:W3CDTF">2025-09-23T09:07:54Z</dcterms:modified>
</cp:coreProperties>
</file>