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903" y="2939677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2025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48" y="2964706"/>
            <a:ext cx="494322" cy="3882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393409" y="3366907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28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10269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36</cp:revision>
  <dcterms:created xsi:type="dcterms:W3CDTF">2017-08-04T12:26:38Z</dcterms:created>
  <dcterms:modified xsi:type="dcterms:W3CDTF">2025-01-15T09:36:39Z</dcterms:modified>
</cp:coreProperties>
</file>