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0386" y="-6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fif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4716" y="2958724"/>
            <a:ext cx="431597" cy="41104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2025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6148881" y="356343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45" y="2968639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28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10414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40</cp:revision>
  <dcterms:created xsi:type="dcterms:W3CDTF">2017-08-04T12:26:38Z</dcterms:created>
  <dcterms:modified xsi:type="dcterms:W3CDTF">2025-01-24T14:27:06Z</dcterms:modified>
</cp:coreProperties>
</file>