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804AF-997E-4714-97F3-E3E0503EEB9D}" v="2" dt="2021-10-09T15:12:23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Newberry" userId="0bbb2498f9fca934" providerId="LiveId" clId="{FBD804AF-997E-4714-97F3-E3E0503EEB9D}"/>
    <pc:docChg chg="addSld modSld">
      <pc:chgData name="Rachel Newberry" userId="0bbb2498f9fca934" providerId="LiveId" clId="{FBD804AF-997E-4714-97F3-E3E0503EEB9D}" dt="2021-10-09T15:12:23.754" v="6" actId="20577"/>
      <pc:docMkLst>
        <pc:docMk/>
      </pc:docMkLst>
      <pc:sldChg chg="modSp new mod">
        <pc:chgData name="Rachel Newberry" userId="0bbb2498f9fca934" providerId="LiveId" clId="{FBD804AF-997E-4714-97F3-E3E0503EEB9D}" dt="2021-10-09T15:12:23.754" v="6" actId="20577"/>
        <pc:sldMkLst>
          <pc:docMk/>
          <pc:sldMk cId="767314216" sldId="257"/>
        </pc:sldMkLst>
        <pc:spChg chg="mod">
          <ac:chgData name="Rachel Newberry" userId="0bbb2498f9fca934" providerId="LiveId" clId="{FBD804AF-997E-4714-97F3-E3E0503EEB9D}" dt="2021-10-09T15:12:23.754" v="6" actId="20577"/>
          <ac:spMkLst>
            <pc:docMk/>
            <pc:sldMk cId="767314216" sldId="257"/>
            <ac:spMk id="3" creationId="{08C7DE61-E3EA-450B-8CCD-5E96C3ECBB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8609-31DF-4859-AE12-A4A837DC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CE017-E984-4B81-ABD9-E31BC166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9BA1-231F-4A0E-BE00-9C5DE371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0CC5-B069-4B72-9E94-4769E2D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1B0B-E807-4FE3-B27B-FD3BAE81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841-2428-4FCE-9EA2-2B426F7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C547-2388-4A64-8FFB-9DA67A7B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89D2-ACF3-48DA-B188-76724EBF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B975-593C-48DE-BDC6-4F67BDE2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80CF-09D0-4229-BCD9-C4FE414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30965-1485-4666-BC2E-B7F761730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66E37-B7D4-47D8-BB0F-0530B203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91F6-7959-4F64-A026-ABC737B0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6214-E8A8-434E-BF79-B1E940EC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F6EE-57A7-4AD0-B6BC-EA305D6D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7B2F-F03D-43DF-9575-8EF796BD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2357-2553-48B9-B009-A1E79D10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8CB1-6C8D-459C-B644-E325211D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F743-C5CE-4132-8EAD-537ADB6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AD60-83D7-46B2-9E31-BA46C1F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7EF6-0B59-4CE7-87F8-BE4EA02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959A-E25E-44FD-8E63-3A446664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DC5D-F7E3-4A21-8A4E-41A1452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F85D-2888-43C9-B422-B6F6F98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17F2-6B4D-47D7-9A4F-98FAE5C4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103A-DBD0-48E0-B145-40CF03A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6D87-1BEC-4BA5-9852-D0848B63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9B47B-462F-45AE-A851-CA4CC1CB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6672-864D-41C8-A8B7-1A2D8844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3E33-9E40-4060-BC5F-8E84EDF8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A27D-AB3E-415F-A4E7-F43EEAE6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BB0-2DB3-41EA-8006-96932521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4495-28E8-4F06-B7E4-C44626F8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C5751-A98B-496C-A6F9-F4B5FF2C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7066-EA2E-49E0-A3B5-BF060D4DA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DD07-9655-434F-A4FD-682447F1C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B7300-0EE5-409F-8E50-C449D7C6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2211-B53A-467F-BAF7-5AFC1B3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ECED7-9DB4-4A6B-BA6B-0E22910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DB6B-E75E-40CD-94D2-02D96E44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B6C8-8800-46AC-B9E4-A345A14F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B41FF-DF16-413E-B7E1-CCD169B3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3B38-AC50-439C-94F6-49630C75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59E73-7FDE-49C2-918F-2D4208AC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EDB48-3C30-4C54-A29A-21E72067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6CA7-872F-4C9F-BFFE-CF5174C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AECC-B25F-43A9-8A56-F33A6E02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6C20-5318-4CE4-A744-06A5329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7E167-83D1-49CF-9CAE-B9DB634A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2F635-83EB-489C-935E-0798057D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EA88-2EA9-4FA7-91AB-53A17DBF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4729-AF9D-4958-95DA-E90EFE3F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065-3181-4286-A111-268E34A5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ED07-A52B-4897-9217-CB4269B1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9438-2837-45AE-B2F8-8FEB633F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BFCE-F0AD-4B1A-AB81-E46B3596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6B0B-A435-4078-BD35-1212F376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68B5-E65B-4F1C-8409-CE10F6B4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E9286-E800-4433-AFD6-1303975F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B197-88E4-4F20-8172-75F0F625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9BE9-12AF-42DD-BC0E-3B08997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B9CF-3888-4EDE-B6F5-1937D6A3E34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32B1-4DBE-46A2-AAE5-921FC03C5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5C17-7A5E-4B11-A584-CE26A1CB9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93D1-3417-4DBB-909C-D27F664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ltruistdelhite04/loan-prediction-problem-dataset?select=train_u6lujuX_CVtuZ9i.csv" TargetMode="External"/><Relationship Id="rId2" Type="http://schemas.openxmlformats.org/officeDocument/2006/relationships/hyperlink" Target="https://medium.com/devcareers/loan-prediction-using-selected-machine-learning-algorithms-1bdc0071763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A287-DEF9-4410-B332-4455DEE5B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438DA-75E6-4BCA-B3AE-E18083DFF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6CFF-98FC-459A-8589-E0932414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DE61-E3EA-450B-8CCD-5E96C3EC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https://medium.com/devcareers/loan-prediction-using-selected-machine-learning-algorithms-1bdc00717631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https://www.kaggle.com/altruistdelhite04/loan-prediction-problem-dataset?select=train_u6lujuX_CVtuZ9i.csv</a:t>
            </a:r>
            <a:endParaRPr lang="en-US" dirty="0"/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31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Newberry</dc:creator>
  <cp:lastModifiedBy>Rachel Newberry</cp:lastModifiedBy>
  <cp:revision>1</cp:revision>
  <dcterms:created xsi:type="dcterms:W3CDTF">2021-10-09T15:11:30Z</dcterms:created>
  <dcterms:modified xsi:type="dcterms:W3CDTF">2021-10-09T15:12:41Z</dcterms:modified>
</cp:coreProperties>
</file>