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4" r:id="rId4"/>
    <p:sldId id="273" r:id="rId5"/>
    <p:sldId id="276" r:id="rId6"/>
    <p:sldId id="275" r:id="rId7"/>
    <p:sldId id="277" r:id="rId8"/>
    <p:sldId id="286" r:id="rId9"/>
    <p:sldId id="289" r:id="rId10"/>
    <p:sldId id="288" r:id="rId11"/>
    <p:sldId id="287" r:id="rId12"/>
    <p:sldId id="282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FEBC"/>
    <a:srgbClr val="FEBD1E"/>
    <a:srgbClr val="105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B5AFB0-D53D-4E98-BDCD-21B77AB95CF2}" v="110" dt="2021-10-13T14:01:23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el Newberry" userId="0bbb2498f9fca934" providerId="LiveId" clId="{71B5AFB0-D53D-4E98-BDCD-21B77AB95CF2}"/>
    <pc:docChg chg="undo custSel addSld delSld modSld sldOrd">
      <pc:chgData name="Rachel Newberry" userId="0bbb2498f9fca934" providerId="LiveId" clId="{71B5AFB0-D53D-4E98-BDCD-21B77AB95CF2}" dt="2021-10-13T14:20:21.433" v="578" actId="20577"/>
      <pc:docMkLst>
        <pc:docMk/>
      </pc:docMkLst>
      <pc:sldChg chg="addSp delSp modSp mod setBg modClrScheme setClrOvrMap chgLayout">
        <pc:chgData name="Rachel Newberry" userId="0bbb2498f9fca934" providerId="LiveId" clId="{71B5AFB0-D53D-4E98-BDCD-21B77AB95CF2}" dt="2021-10-13T13:50:51.501" v="240" actId="207"/>
        <pc:sldMkLst>
          <pc:docMk/>
          <pc:sldMk cId="2094461623" sldId="256"/>
        </pc:sldMkLst>
        <pc:spChg chg="del">
          <ac:chgData name="Rachel Newberry" userId="0bbb2498f9fca934" providerId="LiveId" clId="{71B5AFB0-D53D-4E98-BDCD-21B77AB95CF2}" dt="2021-10-13T13:42:27.197" v="109" actId="700"/>
          <ac:spMkLst>
            <pc:docMk/>
            <pc:sldMk cId="2094461623" sldId="256"/>
            <ac:spMk id="2" creationId="{01E0A287-DEF9-4410-B332-4455DEE5BEB4}"/>
          </ac:spMkLst>
        </pc:spChg>
        <pc:spChg chg="del">
          <ac:chgData name="Rachel Newberry" userId="0bbb2498f9fca934" providerId="LiveId" clId="{71B5AFB0-D53D-4E98-BDCD-21B77AB95CF2}" dt="2021-10-13T13:42:27.197" v="109" actId="700"/>
          <ac:spMkLst>
            <pc:docMk/>
            <pc:sldMk cId="2094461623" sldId="256"/>
            <ac:spMk id="3" creationId="{80F438DA-75E6-4BCA-B3AE-E18083DFFB23}"/>
          </ac:spMkLst>
        </pc:spChg>
        <pc:spChg chg="add del">
          <ac:chgData name="Rachel Newberry" userId="0bbb2498f9fca934" providerId="LiveId" clId="{71B5AFB0-D53D-4E98-BDCD-21B77AB95CF2}" dt="2021-10-13T13:42:49.214" v="120" actId="26606"/>
          <ac:spMkLst>
            <pc:docMk/>
            <pc:sldMk cId="2094461623" sldId="256"/>
            <ac:spMk id="7" creationId="{16B067B1-F4E5-4FDF-813D-C9E872E80075}"/>
          </ac:spMkLst>
        </pc:spChg>
        <pc:spChg chg="add del">
          <ac:chgData name="Rachel Newberry" userId="0bbb2498f9fca934" providerId="LiveId" clId="{71B5AFB0-D53D-4E98-BDCD-21B77AB95CF2}" dt="2021-10-13T13:42:49.614" v="122" actId="26606"/>
          <ac:spMkLst>
            <pc:docMk/>
            <pc:sldMk cId="2094461623" sldId="256"/>
            <ac:spMk id="9" creationId="{AB8C311F-7253-4AED-9701-7FC0708C41C7}"/>
          </ac:spMkLst>
        </pc:spChg>
        <pc:spChg chg="add del">
          <ac:chgData name="Rachel Newberry" userId="0bbb2498f9fca934" providerId="LiveId" clId="{71B5AFB0-D53D-4E98-BDCD-21B77AB95CF2}" dt="2021-10-13T13:42:43.722" v="114" actId="26606"/>
          <ac:spMkLst>
            <pc:docMk/>
            <pc:sldMk cId="2094461623" sldId="256"/>
            <ac:spMk id="10" creationId="{AB8C311F-7253-4AED-9701-7FC0708C41C7}"/>
          </ac:spMkLst>
        </pc:spChg>
        <pc:spChg chg="add del">
          <ac:chgData name="Rachel Newberry" userId="0bbb2498f9fca934" providerId="LiveId" clId="{71B5AFB0-D53D-4E98-BDCD-21B77AB95CF2}" dt="2021-10-13T13:42:49.614" v="122" actId="26606"/>
          <ac:spMkLst>
            <pc:docMk/>
            <pc:sldMk cId="2094461623" sldId="256"/>
            <ac:spMk id="11" creationId="{E2384209-CB15-4CDF-9D31-C44FD9A3F20D}"/>
          </ac:spMkLst>
        </pc:spChg>
        <pc:spChg chg="add del">
          <ac:chgData name="Rachel Newberry" userId="0bbb2498f9fca934" providerId="LiveId" clId="{71B5AFB0-D53D-4E98-BDCD-21B77AB95CF2}" dt="2021-10-13T13:42:43.722" v="114" actId="26606"/>
          <ac:spMkLst>
            <pc:docMk/>
            <pc:sldMk cId="2094461623" sldId="256"/>
            <ac:spMk id="12" creationId="{FD073016-B734-483B-8953-5BADEE145112}"/>
          </ac:spMkLst>
        </pc:spChg>
        <pc:spChg chg="add del">
          <ac:chgData name="Rachel Newberry" userId="0bbb2498f9fca934" providerId="LiveId" clId="{71B5AFB0-D53D-4E98-BDCD-21B77AB95CF2}" dt="2021-10-13T13:42:49.614" v="122" actId="26606"/>
          <ac:spMkLst>
            <pc:docMk/>
            <pc:sldMk cId="2094461623" sldId="256"/>
            <ac:spMk id="13" creationId="{2633B3B5-CC90-43F0-8714-D31D1F3F0209}"/>
          </ac:spMkLst>
        </pc:spChg>
        <pc:spChg chg="add del">
          <ac:chgData name="Rachel Newberry" userId="0bbb2498f9fca934" providerId="LiveId" clId="{71B5AFB0-D53D-4E98-BDCD-21B77AB95CF2}" dt="2021-10-13T13:42:43.722" v="114" actId="26606"/>
          <ac:spMkLst>
            <pc:docMk/>
            <pc:sldMk cId="2094461623" sldId="256"/>
            <ac:spMk id="14" creationId="{90A7EAB6-59D3-4325-8DE6-E0CA4009CE53}"/>
          </ac:spMkLst>
        </pc:spChg>
        <pc:spChg chg="add del">
          <ac:chgData name="Rachel Newberry" userId="0bbb2498f9fca934" providerId="LiveId" clId="{71B5AFB0-D53D-4E98-BDCD-21B77AB95CF2}" dt="2021-10-13T13:42:49.614" v="122" actId="26606"/>
          <ac:spMkLst>
            <pc:docMk/>
            <pc:sldMk cId="2094461623" sldId="256"/>
            <ac:spMk id="15" creationId="{A8D57A06-A426-446D-B02C-A2DC6B62E45E}"/>
          </ac:spMkLst>
        </pc:spChg>
        <pc:spChg chg="add del">
          <ac:chgData name="Rachel Newberry" userId="0bbb2498f9fca934" providerId="LiveId" clId="{71B5AFB0-D53D-4E98-BDCD-21B77AB95CF2}" dt="2021-10-13T13:42:43.722" v="114" actId="26606"/>
          <ac:spMkLst>
            <pc:docMk/>
            <pc:sldMk cId="2094461623" sldId="256"/>
            <ac:spMk id="16" creationId="{A8D57A06-A426-446D-B02C-A2DC6B62E45E}"/>
          </ac:spMkLst>
        </pc:spChg>
        <pc:spChg chg="add del">
          <ac:chgData name="Rachel Newberry" userId="0bbb2498f9fca934" providerId="LiveId" clId="{71B5AFB0-D53D-4E98-BDCD-21B77AB95CF2}" dt="2021-10-13T13:42:50.802" v="124" actId="26606"/>
          <ac:spMkLst>
            <pc:docMk/>
            <pc:sldMk cId="2094461623" sldId="256"/>
            <ac:spMk id="17" creationId="{B670DBD5-770C-4383-9F54-5B86E86BD5BB}"/>
          </ac:spMkLst>
        </pc:spChg>
        <pc:spChg chg="add del">
          <ac:chgData name="Rachel Newberry" userId="0bbb2498f9fca934" providerId="LiveId" clId="{71B5AFB0-D53D-4E98-BDCD-21B77AB95CF2}" dt="2021-10-13T13:42:45.168" v="116" actId="26606"/>
          <ac:spMkLst>
            <pc:docMk/>
            <pc:sldMk cId="2094461623" sldId="256"/>
            <ac:spMk id="18" creationId="{480F071C-C35C-4CE1-8EE5-8ED96E2F4E25}"/>
          </ac:spMkLst>
        </pc:spChg>
        <pc:spChg chg="add del">
          <ac:chgData name="Rachel Newberry" userId="0bbb2498f9fca934" providerId="LiveId" clId="{71B5AFB0-D53D-4E98-BDCD-21B77AB95CF2}" dt="2021-10-13T13:42:45.168" v="116" actId="26606"/>
          <ac:spMkLst>
            <pc:docMk/>
            <pc:sldMk cId="2094461623" sldId="256"/>
            <ac:spMk id="19" creationId="{ED55A19D-297C-4231-AD1F-08EF9B4AA8F4}"/>
          </ac:spMkLst>
        </pc:spChg>
        <pc:spChg chg="add del">
          <ac:chgData name="Rachel Newberry" userId="0bbb2498f9fca934" providerId="LiveId" clId="{71B5AFB0-D53D-4E98-BDCD-21B77AB95CF2}" dt="2021-10-13T13:42:45.168" v="116" actId="26606"/>
          <ac:spMkLst>
            <pc:docMk/>
            <pc:sldMk cId="2094461623" sldId="256"/>
            <ac:spMk id="20" creationId="{CD97FAB4-59E0-4E65-B50B-867B14D2A067}"/>
          </ac:spMkLst>
        </pc:spChg>
        <pc:spChg chg="add del">
          <ac:chgData name="Rachel Newberry" userId="0bbb2498f9fca934" providerId="LiveId" clId="{71B5AFB0-D53D-4E98-BDCD-21B77AB95CF2}" dt="2021-10-13T13:42:45.168" v="116" actId="26606"/>
          <ac:spMkLst>
            <pc:docMk/>
            <pc:sldMk cId="2094461623" sldId="256"/>
            <ac:spMk id="21" creationId="{EBAB6C56-3D38-4923-996E-BD474BBB91E9}"/>
          </ac:spMkLst>
        </pc:spChg>
        <pc:spChg chg="add del">
          <ac:chgData name="Rachel Newberry" userId="0bbb2498f9fca934" providerId="LiveId" clId="{71B5AFB0-D53D-4E98-BDCD-21B77AB95CF2}" dt="2021-10-13T13:42:45.168" v="116" actId="26606"/>
          <ac:spMkLst>
            <pc:docMk/>
            <pc:sldMk cId="2094461623" sldId="256"/>
            <ac:spMk id="22" creationId="{0D578F4B-2751-4FC2-8853-FAC5C59139C1}"/>
          </ac:spMkLst>
        </pc:spChg>
        <pc:spChg chg="add del">
          <ac:chgData name="Rachel Newberry" userId="0bbb2498f9fca934" providerId="LiveId" clId="{71B5AFB0-D53D-4E98-BDCD-21B77AB95CF2}" dt="2021-10-13T13:42:45.168" v="116" actId="26606"/>
          <ac:spMkLst>
            <pc:docMk/>
            <pc:sldMk cId="2094461623" sldId="256"/>
            <ac:spMk id="23" creationId="{20CD21DB-082D-417D-A5AB-FC838AF9D944}"/>
          </ac:spMkLst>
        </pc:spChg>
        <pc:spChg chg="add del">
          <ac:chgData name="Rachel Newberry" userId="0bbb2498f9fca934" providerId="LiveId" clId="{71B5AFB0-D53D-4E98-BDCD-21B77AB95CF2}" dt="2021-10-13T13:42:45.168" v="116" actId="26606"/>
          <ac:spMkLst>
            <pc:docMk/>
            <pc:sldMk cId="2094461623" sldId="256"/>
            <ac:spMk id="24" creationId="{7BD8AB83-2763-4392-B4B9-049CDF1F6EA4}"/>
          </ac:spMkLst>
        </pc:spChg>
        <pc:spChg chg="add">
          <ac:chgData name="Rachel Newberry" userId="0bbb2498f9fca934" providerId="LiveId" clId="{71B5AFB0-D53D-4E98-BDCD-21B77AB95CF2}" dt="2021-10-13T13:42:50.805" v="125" actId="26606"/>
          <ac:spMkLst>
            <pc:docMk/>
            <pc:sldMk cId="2094461623" sldId="256"/>
            <ac:spMk id="25" creationId="{42A4FC2C-047E-45A5-965D-8E1E3BF09BC6}"/>
          </ac:spMkLst>
        </pc:spChg>
        <pc:spChg chg="add mod">
          <ac:chgData name="Rachel Newberry" userId="0bbb2498f9fca934" providerId="LiveId" clId="{71B5AFB0-D53D-4E98-BDCD-21B77AB95CF2}" dt="2021-10-13T13:47:03.595" v="171" actId="1076"/>
          <ac:spMkLst>
            <pc:docMk/>
            <pc:sldMk cId="2094461623" sldId="256"/>
            <ac:spMk id="26" creationId="{D420CCF7-AE4C-40D7-A045-AF9F97045B97}"/>
          </ac:spMkLst>
        </pc:spChg>
        <pc:spChg chg="add mod">
          <ac:chgData name="Rachel Newberry" userId="0bbb2498f9fca934" providerId="LiveId" clId="{71B5AFB0-D53D-4E98-BDCD-21B77AB95CF2}" dt="2021-10-13T13:47:03.595" v="171" actId="1076"/>
          <ac:spMkLst>
            <pc:docMk/>
            <pc:sldMk cId="2094461623" sldId="256"/>
            <ac:spMk id="27" creationId="{F35CB689-15A5-4CA3-83A0-8512D7A049A8}"/>
          </ac:spMkLst>
        </pc:spChg>
        <pc:picChg chg="add mod">
          <ac:chgData name="Rachel Newberry" userId="0bbb2498f9fca934" providerId="LiveId" clId="{71B5AFB0-D53D-4E98-BDCD-21B77AB95CF2}" dt="2021-10-13T13:42:50.805" v="125" actId="26606"/>
          <ac:picMkLst>
            <pc:docMk/>
            <pc:sldMk cId="2094461623" sldId="256"/>
            <ac:picMk id="5" creationId="{8DA15637-AC8B-4B3A-BCC1-8635F9AED667}"/>
          </ac:picMkLst>
        </pc:picChg>
        <pc:picChg chg="add mod">
          <ac:chgData name="Rachel Newberry" userId="0bbb2498f9fca934" providerId="LiveId" clId="{71B5AFB0-D53D-4E98-BDCD-21B77AB95CF2}" dt="2021-10-13T13:50:51.501" v="240" actId="207"/>
          <ac:picMkLst>
            <pc:docMk/>
            <pc:sldMk cId="2094461623" sldId="256"/>
            <ac:picMk id="8" creationId="{AC57EDB0-F009-40D8-8B1F-2FD8F7004E05}"/>
          </ac:picMkLst>
        </pc:picChg>
        <pc:cxnChg chg="add mod">
          <ac:chgData name="Rachel Newberry" userId="0bbb2498f9fca934" providerId="LiveId" clId="{71B5AFB0-D53D-4E98-BDCD-21B77AB95CF2}" dt="2021-10-13T13:47:03.595" v="171" actId="1076"/>
          <ac:cxnSpMkLst>
            <pc:docMk/>
            <pc:sldMk cId="2094461623" sldId="256"/>
            <ac:cxnSpMk id="28" creationId="{6E3586B0-382D-4F5D-AF4F-CB184D420AD6}"/>
          </ac:cxnSpMkLst>
        </pc:cxnChg>
      </pc:sldChg>
      <pc:sldChg chg="del ord">
        <pc:chgData name="Rachel Newberry" userId="0bbb2498f9fca934" providerId="LiveId" clId="{71B5AFB0-D53D-4E98-BDCD-21B77AB95CF2}" dt="2021-10-13T13:55:16.485" v="265" actId="2696"/>
        <pc:sldMkLst>
          <pc:docMk/>
          <pc:sldMk cId="767314216" sldId="257"/>
        </pc:sldMkLst>
      </pc:sldChg>
      <pc:sldChg chg="addSp delSp modSp new del mod ord modClrScheme chgLayout">
        <pc:chgData name="Rachel Newberry" userId="0bbb2498f9fca934" providerId="LiveId" clId="{71B5AFB0-D53D-4E98-BDCD-21B77AB95CF2}" dt="2021-10-13T13:54:00.118" v="259" actId="2696"/>
        <pc:sldMkLst>
          <pc:docMk/>
          <pc:sldMk cId="1520497250" sldId="258"/>
        </pc:sldMkLst>
        <pc:spChg chg="del">
          <ac:chgData name="Rachel Newberry" userId="0bbb2498f9fca934" providerId="LiveId" clId="{71B5AFB0-D53D-4E98-BDCD-21B77AB95CF2}" dt="2021-10-09T17:20:39.493" v="1" actId="700"/>
          <ac:spMkLst>
            <pc:docMk/>
            <pc:sldMk cId="1520497250" sldId="258"/>
            <ac:spMk id="2" creationId="{5E6D8B3B-248C-4F4C-A86F-D6930593D134}"/>
          </ac:spMkLst>
        </pc:spChg>
        <pc:spChg chg="del">
          <ac:chgData name="Rachel Newberry" userId="0bbb2498f9fca934" providerId="LiveId" clId="{71B5AFB0-D53D-4E98-BDCD-21B77AB95CF2}" dt="2021-10-09T17:20:39.493" v="1" actId="700"/>
          <ac:spMkLst>
            <pc:docMk/>
            <pc:sldMk cId="1520497250" sldId="258"/>
            <ac:spMk id="3" creationId="{4865649B-E25E-4913-946C-5662BEB87058}"/>
          </ac:spMkLst>
        </pc:spChg>
        <pc:spChg chg="add">
          <ac:chgData name="Rachel Newberry" userId="0bbb2498f9fca934" providerId="LiveId" clId="{71B5AFB0-D53D-4E98-BDCD-21B77AB95CF2}" dt="2021-10-09T17:20:40.864" v="2" actId="22"/>
          <ac:spMkLst>
            <pc:docMk/>
            <pc:sldMk cId="1520497250" sldId="258"/>
            <ac:spMk id="5" creationId="{8777F54B-701B-4FD0-8C74-8B85925AA0A3}"/>
          </ac:spMkLst>
        </pc:spChg>
        <pc:picChg chg="add mod">
          <ac:chgData name="Rachel Newberry" userId="0bbb2498f9fca934" providerId="LiveId" clId="{71B5AFB0-D53D-4E98-BDCD-21B77AB95CF2}" dt="2021-10-13T13:48:28.106" v="179"/>
          <ac:picMkLst>
            <pc:docMk/>
            <pc:sldMk cId="1520497250" sldId="258"/>
            <ac:picMk id="6" creationId="{900F00F0-B701-4EC2-8620-F6BFA3389819}"/>
          </ac:picMkLst>
        </pc:picChg>
      </pc:sldChg>
      <pc:sldChg chg="addSp modSp new del mod">
        <pc:chgData name="Rachel Newberry" userId="0bbb2498f9fca934" providerId="LiveId" clId="{71B5AFB0-D53D-4E98-BDCD-21B77AB95CF2}" dt="2021-10-13T13:54:16.797" v="260" actId="2696"/>
        <pc:sldMkLst>
          <pc:docMk/>
          <pc:sldMk cId="606771334" sldId="259"/>
        </pc:sldMkLst>
        <pc:spChg chg="add">
          <ac:chgData name="Rachel Newberry" userId="0bbb2498f9fca934" providerId="LiveId" clId="{71B5AFB0-D53D-4E98-BDCD-21B77AB95CF2}" dt="2021-10-09T17:22:30.984" v="9" actId="22"/>
          <ac:spMkLst>
            <pc:docMk/>
            <pc:sldMk cId="606771334" sldId="259"/>
            <ac:spMk id="3" creationId="{9733583E-6A51-44BB-9549-3EE33E274F06}"/>
          </ac:spMkLst>
        </pc:spChg>
        <pc:picChg chg="add mod">
          <ac:chgData name="Rachel Newberry" userId="0bbb2498f9fca934" providerId="LiveId" clId="{71B5AFB0-D53D-4E98-BDCD-21B77AB95CF2}" dt="2021-10-13T13:48:32.286" v="180"/>
          <ac:picMkLst>
            <pc:docMk/>
            <pc:sldMk cId="606771334" sldId="259"/>
            <ac:picMk id="4" creationId="{CB208125-9AA0-4D0C-99DD-A00079DABA9F}"/>
          </ac:picMkLst>
        </pc:picChg>
      </pc:sldChg>
      <pc:sldChg chg="addSp delSp modSp new del">
        <pc:chgData name="Rachel Newberry" userId="0bbb2498f9fca934" providerId="LiveId" clId="{71B5AFB0-D53D-4E98-BDCD-21B77AB95CF2}" dt="2021-10-13T13:54:45.434" v="261" actId="2696"/>
        <pc:sldMkLst>
          <pc:docMk/>
          <pc:sldMk cId="3909290252" sldId="260"/>
        </pc:sldMkLst>
        <pc:spChg chg="add del">
          <ac:chgData name="Rachel Newberry" userId="0bbb2498f9fca934" providerId="LiveId" clId="{71B5AFB0-D53D-4E98-BDCD-21B77AB95CF2}" dt="2021-10-09T17:23:12.762" v="14"/>
          <ac:spMkLst>
            <pc:docMk/>
            <pc:sldMk cId="3909290252" sldId="260"/>
            <ac:spMk id="2" creationId="{8F2805BC-A6F9-4A04-B684-EFCAB89D4597}"/>
          </ac:spMkLst>
        </pc:spChg>
        <pc:spChg chg="add mod">
          <ac:chgData name="Rachel Newberry" userId="0bbb2498f9fca934" providerId="LiveId" clId="{71B5AFB0-D53D-4E98-BDCD-21B77AB95CF2}" dt="2021-10-09T17:23:33.936" v="20" actId="1076"/>
          <ac:spMkLst>
            <pc:docMk/>
            <pc:sldMk cId="3909290252" sldId="260"/>
            <ac:spMk id="3" creationId="{D514B11E-5E93-42AD-8B89-D32A69CD8F36}"/>
          </ac:spMkLst>
        </pc:spChg>
        <pc:picChg chg="add mod">
          <ac:chgData name="Rachel Newberry" userId="0bbb2498f9fca934" providerId="LiveId" clId="{71B5AFB0-D53D-4E98-BDCD-21B77AB95CF2}" dt="2021-10-13T13:48:33.234" v="181"/>
          <ac:picMkLst>
            <pc:docMk/>
            <pc:sldMk cId="3909290252" sldId="260"/>
            <ac:picMk id="7" creationId="{2491A753-0AC6-40A2-BEED-54ACCB61973E}"/>
          </ac:picMkLst>
        </pc:picChg>
        <pc:picChg chg="add del">
          <ac:chgData name="Rachel Newberry" userId="0bbb2498f9fca934" providerId="LiveId" clId="{71B5AFB0-D53D-4E98-BDCD-21B77AB95CF2}" dt="2021-10-09T17:23:12.762" v="14"/>
          <ac:picMkLst>
            <pc:docMk/>
            <pc:sldMk cId="3909290252" sldId="260"/>
            <ac:picMk id="1026" creationId="{624354F3-5D79-452A-AAAA-1A29379C7037}"/>
          </ac:picMkLst>
        </pc:picChg>
        <pc:picChg chg="add del">
          <ac:chgData name="Rachel Newberry" userId="0bbb2498f9fca934" providerId="LiveId" clId="{71B5AFB0-D53D-4E98-BDCD-21B77AB95CF2}" dt="2021-10-09T17:23:12.762" v="14"/>
          <ac:picMkLst>
            <pc:docMk/>
            <pc:sldMk cId="3909290252" sldId="260"/>
            <ac:picMk id="1027" creationId="{B7860341-48FB-489B-944A-77F31BE72DEB}"/>
          </ac:picMkLst>
        </pc:picChg>
        <pc:picChg chg="add mod">
          <ac:chgData name="Rachel Newberry" userId="0bbb2498f9fca934" providerId="LiveId" clId="{71B5AFB0-D53D-4E98-BDCD-21B77AB95CF2}" dt="2021-10-09T17:23:33.936" v="20" actId="1076"/>
          <ac:picMkLst>
            <pc:docMk/>
            <pc:sldMk cId="3909290252" sldId="260"/>
            <ac:picMk id="1030" creationId="{0DE46A69-D7A9-4E7E-9D1A-72588488128E}"/>
          </ac:picMkLst>
        </pc:picChg>
      </pc:sldChg>
      <pc:sldChg chg="addSp delSp modSp new del mod ord">
        <pc:chgData name="Rachel Newberry" userId="0bbb2498f9fca934" providerId="LiveId" clId="{71B5AFB0-D53D-4E98-BDCD-21B77AB95CF2}" dt="2021-10-13T13:52:28.090" v="252" actId="2696"/>
        <pc:sldMkLst>
          <pc:docMk/>
          <pc:sldMk cId="3460624690" sldId="261"/>
        </pc:sldMkLst>
        <pc:spChg chg="add del mod">
          <ac:chgData name="Rachel Newberry" userId="0bbb2498f9fca934" providerId="LiveId" clId="{71B5AFB0-D53D-4E98-BDCD-21B77AB95CF2}" dt="2021-10-11T22:58:29.231" v="105" actId="478"/>
          <ac:spMkLst>
            <pc:docMk/>
            <pc:sldMk cId="3460624690" sldId="261"/>
            <ac:spMk id="3" creationId="{0E181695-54DD-4F8A-A1F1-9DFE12BD8630}"/>
          </ac:spMkLst>
        </pc:spChg>
        <pc:spChg chg="add">
          <ac:chgData name="Rachel Newberry" userId="0bbb2498f9fca934" providerId="LiveId" clId="{71B5AFB0-D53D-4E98-BDCD-21B77AB95CF2}" dt="2021-10-11T22:58:29.707" v="106" actId="22"/>
          <ac:spMkLst>
            <pc:docMk/>
            <pc:sldMk cId="3460624690" sldId="261"/>
            <ac:spMk id="5" creationId="{6C9B9485-A031-4044-930A-C5544E9CE767}"/>
          </ac:spMkLst>
        </pc:spChg>
      </pc:sldChg>
      <pc:sldChg chg="addSp modSp new del">
        <pc:chgData name="Rachel Newberry" userId="0bbb2498f9fca934" providerId="LiveId" clId="{71B5AFB0-D53D-4E98-BDCD-21B77AB95CF2}" dt="2021-10-13T13:54:49.674" v="262" actId="2696"/>
        <pc:sldMkLst>
          <pc:docMk/>
          <pc:sldMk cId="2790922152" sldId="262"/>
        </pc:sldMkLst>
        <pc:spChg chg="add mod">
          <ac:chgData name="Rachel Newberry" userId="0bbb2498f9fca934" providerId="LiveId" clId="{71B5AFB0-D53D-4E98-BDCD-21B77AB95CF2}" dt="2021-10-09T17:29:01.181" v="35" actId="1076"/>
          <ac:spMkLst>
            <pc:docMk/>
            <pc:sldMk cId="2790922152" sldId="262"/>
            <ac:spMk id="2" creationId="{5FBA1752-816A-40E2-B679-EE5BBFE87DD4}"/>
          </ac:spMkLst>
        </pc:spChg>
        <pc:picChg chg="add mod">
          <ac:chgData name="Rachel Newberry" userId="0bbb2498f9fca934" providerId="LiveId" clId="{71B5AFB0-D53D-4E98-BDCD-21B77AB95CF2}" dt="2021-10-13T13:48:35.687" v="183"/>
          <ac:picMkLst>
            <pc:docMk/>
            <pc:sldMk cId="2790922152" sldId="262"/>
            <ac:picMk id="4" creationId="{14978FC3-EE67-4EFA-AF34-82EB550D1848}"/>
          </ac:picMkLst>
        </pc:picChg>
        <pc:picChg chg="add mod">
          <ac:chgData name="Rachel Newberry" userId="0bbb2498f9fca934" providerId="LiveId" clId="{71B5AFB0-D53D-4E98-BDCD-21B77AB95CF2}" dt="2021-10-09T17:29:04.098" v="36" actId="14100"/>
          <ac:picMkLst>
            <pc:docMk/>
            <pc:sldMk cId="2790922152" sldId="262"/>
            <ac:picMk id="3075" creationId="{18B9C432-8055-474D-9253-8EC8F686D9D5}"/>
          </ac:picMkLst>
        </pc:picChg>
      </pc:sldChg>
      <pc:sldChg chg="addSp modSp new del ord">
        <pc:chgData name="Rachel Newberry" userId="0bbb2498f9fca934" providerId="LiveId" clId="{71B5AFB0-D53D-4E98-BDCD-21B77AB95CF2}" dt="2021-10-13T13:54:45.434" v="261" actId="2696"/>
        <pc:sldMkLst>
          <pc:docMk/>
          <pc:sldMk cId="3097428042" sldId="263"/>
        </pc:sldMkLst>
        <pc:spChg chg="add mod">
          <ac:chgData name="Rachel Newberry" userId="0bbb2498f9fca934" providerId="LiveId" clId="{71B5AFB0-D53D-4E98-BDCD-21B77AB95CF2}" dt="2021-10-09T17:23:51.465" v="24" actId="1076"/>
          <ac:spMkLst>
            <pc:docMk/>
            <pc:sldMk cId="3097428042" sldId="263"/>
            <ac:spMk id="2" creationId="{F16D5416-F9B1-4DE6-8F41-EEBE2B6E26B0}"/>
          </ac:spMkLst>
        </pc:spChg>
        <pc:picChg chg="add mod">
          <ac:chgData name="Rachel Newberry" userId="0bbb2498f9fca934" providerId="LiveId" clId="{71B5AFB0-D53D-4E98-BDCD-21B77AB95CF2}" dt="2021-10-13T13:48:35.005" v="182"/>
          <ac:picMkLst>
            <pc:docMk/>
            <pc:sldMk cId="3097428042" sldId="263"/>
            <ac:picMk id="4" creationId="{5D033ECA-E0DA-4C5B-AAE3-A46377164841}"/>
          </ac:picMkLst>
        </pc:picChg>
        <pc:picChg chg="add mod">
          <ac:chgData name="Rachel Newberry" userId="0bbb2498f9fca934" providerId="LiveId" clId="{71B5AFB0-D53D-4E98-BDCD-21B77AB95CF2}" dt="2021-10-09T17:24:00.633" v="28" actId="1076"/>
          <ac:picMkLst>
            <pc:docMk/>
            <pc:sldMk cId="3097428042" sldId="263"/>
            <ac:picMk id="2051" creationId="{907D9904-42C0-47B8-AA34-29CCB3E582E2}"/>
          </ac:picMkLst>
        </pc:picChg>
      </pc:sldChg>
      <pc:sldChg chg="addSp modSp new del mod">
        <pc:chgData name="Rachel Newberry" userId="0bbb2498f9fca934" providerId="LiveId" clId="{71B5AFB0-D53D-4E98-BDCD-21B77AB95CF2}" dt="2021-10-13T13:54:59.210" v="263" actId="2696"/>
        <pc:sldMkLst>
          <pc:docMk/>
          <pc:sldMk cId="3872492602" sldId="264"/>
        </pc:sldMkLst>
        <pc:spChg chg="add mod">
          <ac:chgData name="Rachel Newberry" userId="0bbb2498f9fca934" providerId="LiveId" clId="{71B5AFB0-D53D-4E98-BDCD-21B77AB95CF2}" dt="2021-10-09T17:29:42.699" v="38" actId="1076"/>
          <ac:spMkLst>
            <pc:docMk/>
            <pc:sldMk cId="3872492602" sldId="264"/>
            <ac:spMk id="3" creationId="{00AD61C2-11C6-4704-B42A-89395F4817AE}"/>
          </ac:spMkLst>
        </pc:spChg>
        <pc:picChg chg="add mod">
          <ac:chgData name="Rachel Newberry" userId="0bbb2498f9fca934" providerId="LiveId" clId="{71B5AFB0-D53D-4E98-BDCD-21B77AB95CF2}" dt="2021-10-13T13:48:38.643" v="185" actId="1036"/>
          <ac:picMkLst>
            <pc:docMk/>
            <pc:sldMk cId="3872492602" sldId="264"/>
            <ac:picMk id="8" creationId="{B85F0A40-B620-48EA-9E28-4430D6898B01}"/>
          </ac:picMkLst>
        </pc:picChg>
        <pc:picChg chg="add mod">
          <ac:chgData name="Rachel Newberry" userId="0bbb2498f9fca934" providerId="LiveId" clId="{71B5AFB0-D53D-4E98-BDCD-21B77AB95CF2}" dt="2021-10-13T13:48:40.180" v="187" actId="1036"/>
          <ac:picMkLst>
            <pc:docMk/>
            <pc:sldMk cId="3872492602" sldId="264"/>
            <ac:picMk id="9" creationId="{9BF6269D-8206-4CAF-B0CB-AE3FC58E4C65}"/>
          </ac:picMkLst>
        </pc:picChg>
        <pc:picChg chg="add mod">
          <ac:chgData name="Rachel Newberry" userId="0bbb2498f9fca934" providerId="LiveId" clId="{71B5AFB0-D53D-4E98-BDCD-21B77AB95CF2}" dt="2021-10-11T22:40:47.489" v="53" actId="1076"/>
          <ac:picMkLst>
            <pc:docMk/>
            <pc:sldMk cId="3872492602" sldId="264"/>
            <ac:picMk id="4098" creationId="{DAB4323D-0C6C-4706-AF91-142BD3941E41}"/>
          </ac:picMkLst>
        </pc:picChg>
        <pc:picChg chg="add mod">
          <ac:chgData name="Rachel Newberry" userId="0bbb2498f9fca934" providerId="LiveId" clId="{71B5AFB0-D53D-4E98-BDCD-21B77AB95CF2}" dt="2021-10-11T22:40:50.926" v="55" actId="14100"/>
          <ac:picMkLst>
            <pc:docMk/>
            <pc:sldMk cId="3872492602" sldId="264"/>
            <ac:picMk id="4100" creationId="{651EE3B2-BEC6-497D-B17A-C1461998CC65}"/>
          </ac:picMkLst>
        </pc:picChg>
        <pc:picChg chg="add mod">
          <ac:chgData name="Rachel Newberry" userId="0bbb2498f9fca934" providerId="LiveId" clId="{71B5AFB0-D53D-4E98-BDCD-21B77AB95CF2}" dt="2021-10-11T22:40:58.028" v="59" actId="1076"/>
          <ac:picMkLst>
            <pc:docMk/>
            <pc:sldMk cId="3872492602" sldId="264"/>
            <ac:picMk id="4102" creationId="{21619052-ACE3-466B-A2C3-60D081E513C0}"/>
          </ac:picMkLst>
        </pc:picChg>
        <pc:picChg chg="add mod">
          <ac:chgData name="Rachel Newberry" userId="0bbb2498f9fca934" providerId="LiveId" clId="{71B5AFB0-D53D-4E98-BDCD-21B77AB95CF2}" dt="2021-10-11T22:41:10.305" v="63" actId="1076"/>
          <ac:picMkLst>
            <pc:docMk/>
            <pc:sldMk cId="3872492602" sldId="264"/>
            <ac:picMk id="4104" creationId="{9A1347C7-C590-432C-8B87-80CE636639DA}"/>
          </ac:picMkLst>
        </pc:picChg>
      </pc:sldChg>
      <pc:sldChg chg="addSp modSp new del">
        <pc:chgData name="Rachel Newberry" userId="0bbb2498f9fca934" providerId="LiveId" clId="{71B5AFB0-D53D-4E98-BDCD-21B77AB95CF2}" dt="2021-10-13T13:54:59.210" v="263" actId="2696"/>
        <pc:sldMkLst>
          <pc:docMk/>
          <pc:sldMk cId="1245385174" sldId="265"/>
        </pc:sldMkLst>
        <pc:picChg chg="add mod">
          <ac:chgData name="Rachel Newberry" userId="0bbb2498f9fca934" providerId="LiveId" clId="{71B5AFB0-D53D-4E98-BDCD-21B77AB95CF2}" dt="2021-10-13T13:48:43.953" v="188"/>
          <ac:picMkLst>
            <pc:docMk/>
            <pc:sldMk cId="1245385174" sldId="265"/>
            <ac:picMk id="6" creationId="{5FFAEBF0-B73C-4FA5-82C1-39B06FDA8CDA}"/>
          </ac:picMkLst>
        </pc:picChg>
        <pc:picChg chg="add mod">
          <ac:chgData name="Rachel Newberry" userId="0bbb2498f9fca934" providerId="LiveId" clId="{71B5AFB0-D53D-4E98-BDCD-21B77AB95CF2}" dt="2021-10-11T22:41:40.399" v="67" actId="1076"/>
          <ac:picMkLst>
            <pc:docMk/>
            <pc:sldMk cId="1245385174" sldId="265"/>
            <ac:picMk id="5122" creationId="{B73F7067-9C5B-4204-AD56-DECD3CA1D899}"/>
          </ac:picMkLst>
        </pc:picChg>
        <pc:picChg chg="add mod">
          <ac:chgData name="Rachel Newberry" userId="0bbb2498f9fca934" providerId="LiveId" clId="{71B5AFB0-D53D-4E98-BDCD-21B77AB95CF2}" dt="2021-10-11T22:41:50.394" v="70" actId="1076"/>
          <ac:picMkLst>
            <pc:docMk/>
            <pc:sldMk cId="1245385174" sldId="265"/>
            <ac:picMk id="5124" creationId="{6E317F69-C6A9-436C-B75B-3145D1AD93DB}"/>
          </ac:picMkLst>
        </pc:picChg>
        <pc:picChg chg="add mod">
          <ac:chgData name="Rachel Newberry" userId="0bbb2498f9fca934" providerId="LiveId" clId="{71B5AFB0-D53D-4E98-BDCD-21B77AB95CF2}" dt="2021-10-11T22:42:03.880" v="76" actId="14100"/>
          <ac:picMkLst>
            <pc:docMk/>
            <pc:sldMk cId="1245385174" sldId="265"/>
            <ac:picMk id="5126" creationId="{A8812234-ADF5-41BB-BD71-E2A24D18EB16}"/>
          </ac:picMkLst>
        </pc:picChg>
        <pc:picChg chg="add mod">
          <ac:chgData name="Rachel Newberry" userId="0bbb2498f9fca934" providerId="LiveId" clId="{71B5AFB0-D53D-4E98-BDCD-21B77AB95CF2}" dt="2021-10-11T22:42:17.242" v="79" actId="1076"/>
          <ac:picMkLst>
            <pc:docMk/>
            <pc:sldMk cId="1245385174" sldId="265"/>
            <ac:picMk id="5128" creationId="{E9CDECD5-C70F-4353-8A62-B1305EA551E1}"/>
          </ac:picMkLst>
        </pc:picChg>
      </pc:sldChg>
      <pc:sldChg chg="addSp modSp add del">
        <pc:chgData name="Rachel Newberry" userId="0bbb2498f9fca934" providerId="LiveId" clId="{71B5AFB0-D53D-4E98-BDCD-21B77AB95CF2}" dt="2021-10-13T13:54:59.210" v="263" actId="2696"/>
        <pc:sldMkLst>
          <pc:docMk/>
          <pc:sldMk cId="1210737975" sldId="266"/>
        </pc:sldMkLst>
        <pc:picChg chg="add mod">
          <ac:chgData name="Rachel Newberry" userId="0bbb2498f9fca934" providerId="LiveId" clId="{71B5AFB0-D53D-4E98-BDCD-21B77AB95CF2}" dt="2021-10-13T13:48:45.263" v="189"/>
          <ac:picMkLst>
            <pc:docMk/>
            <pc:sldMk cId="1210737975" sldId="266"/>
            <ac:picMk id="6" creationId="{958CCC2F-B4EE-408F-BDCF-CBDAE0238C81}"/>
          </ac:picMkLst>
        </pc:picChg>
        <pc:picChg chg="add mod">
          <ac:chgData name="Rachel Newberry" userId="0bbb2498f9fca934" providerId="LiveId" clId="{71B5AFB0-D53D-4E98-BDCD-21B77AB95CF2}" dt="2021-10-11T22:42:48.908" v="88" actId="1076"/>
          <ac:picMkLst>
            <pc:docMk/>
            <pc:sldMk cId="1210737975" sldId="266"/>
            <ac:picMk id="6146" creationId="{9C2C9DA3-7CF4-4C74-A839-E53C55B9533D}"/>
          </ac:picMkLst>
        </pc:picChg>
        <pc:picChg chg="add mod">
          <ac:chgData name="Rachel Newberry" userId="0bbb2498f9fca934" providerId="LiveId" clId="{71B5AFB0-D53D-4E98-BDCD-21B77AB95CF2}" dt="2021-10-11T22:42:39.073" v="85" actId="1076"/>
          <ac:picMkLst>
            <pc:docMk/>
            <pc:sldMk cId="1210737975" sldId="266"/>
            <ac:picMk id="6148" creationId="{BCDB0164-6B87-4094-AF96-069A6FB6C00A}"/>
          </ac:picMkLst>
        </pc:picChg>
        <pc:picChg chg="add mod">
          <ac:chgData name="Rachel Newberry" userId="0bbb2498f9fca934" providerId="LiveId" clId="{71B5AFB0-D53D-4E98-BDCD-21B77AB95CF2}" dt="2021-10-11T22:42:52.071" v="90" actId="1076"/>
          <ac:picMkLst>
            <pc:docMk/>
            <pc:sldMk cId="1210737975" sldId="266"/>
            <ac:picMk id="6150" creationId="{22777E38-0D2C-414E-9D4E-4CD76A909316}"/>
          </ac:picMkLst>
        </pc:picChg>
        <pc:picChg chg="add mod">
          <ac:chgData name="Rachel Newberry" userId="0bbb2498f9fca934" providerId="LiveId" clId="{71B5AFB0-D53D-4E98-BDCD-21B77AB95CF2}" dt="2021-10-11T22:43:06.452" v="94" actId="14100"/>
          <ac:picMkLst>
            <pc:docMk/>
            <pc:sldMk cId="1210737975" sldId="266"/>
            <ac:picMk id="6152" creationId="{BB36F6CF-4890-42CA-9080-936955D31F2D}"/>
          </ac:picMkLst>
        </pc:picChg>
      </pc:sldChg>
      <pc:sldChg chg="addSp modSp add del">
        <pc:chgData name="Rachel Newberry" userId="0bbb2498f9fca934" providerId="LiveId" clId="{71B5AFB0-D53D-4E98-BDCD-21B77AB95CF2}" dt="2021-10-13T13:54:59.210" v="263" actId="2696"/>
        <pc:sldMkLst>
          <pc:docMk/>
          <pc:sldMk cId="2019560585" sldId="267"/>
        </pc:sldMkLst>
        <pc:picChg chg="add mod">
          <ac:chgData name="Rachel Newberry" userId="0bbb2498f9fca934" providerId="LiveId" clId="{71B5AFB0-D53D-4E98-BDCD-21B77AB95CF2}" dt="2021-10-13T13:48:46.564" v="190"/>
          <ac:picMkLst>
            <pc:docMk/>
            <pc:sldMk cId="2019560585" sldId="267"/>
            <ac:picMk id="4" creationId="{036F003A-4FA1-4635-9AF6-6AA594CAA26F}"/>
          </ac:picMkLst>
        </pc:picChg>
        <pc:picChg chg="add mod">
          <ac:chgData name="Rachel Newberry" userId="0bbb2498f9fca934" providerId="LiveId" clId="{71B5AFB0-D53D-4E98-BDCD-21B77AB95CF2}" dt="2021-10-11T22:43:22.590" v="97" actId="14100"/>
          <ac:picMkLst>
            <pc:docMk/>
            <pc:sldMk cId="2019560585" sldId="267"/>
            <ac:picMk id="7170" creationId="{DF888EE6-DBDD-42BF-8C93-B5F39D07F75F}"/>
          </ac:picMkLst>
        </pc:picChg>
        <pc:picChg chg="add mod">
          <ac:chgData name="Rachel Newberry" userId="0bbb2498f9fca934" providerId="LiveId" clId="{71B5AFB0-D53D-4E98-BDCD-21B77AB95CF2}" dt="2021-10-11T22:43:35.940" v="101" actId="1076"/>
          <ac:picMkLst>
            <pc:docMk/>
            <pc:sldMk cId="2019560585" sldId="267"/>
            <ac:picMk id="7172" creationId="{2E97C518-5E6C-47BC-BC64-13A89B7B87E4}"/>
          </ac:picMkLst>
        </pc:picChg>
      </pc:sldChg>
      <pc:sldChg chg="addSp modSp add del">
        <pc:chgData name="Rachel Newberry" userId="0bbb2498f9fca934" providerId="LiveId" clId="{71B5AFB0-D53D-4E98-BDCD-21B77AB95CF2}" dt="2021-10-13T13:55:05.504" v="264" actId="2696"/>
        <pc:sldMkLst>
          <pc:docMk/>
          <pc:sldMk cId="4003684086" sldId="268"/>
        </pc:sldMkLst>
        <pc:picChg chg="add mod">
          <ac:chgData name="Rachel Newberry" userId="0bbb2498f9fca934" providerId="LiveId" clId="{71B5AFB0-D53D-4E98-BDCD-21B77AB95CF2}" dt="2021-10-13T13:48:47.161" v="191"/>
          <ac:picMkLst>
            <pc:docMk/>
            <pc:sldMk cId="4003684086" sldId="268"/>
            <ac:picMk id="2" creationId="{AF22BEFE-8A46-4FA9-92A6-0468D92EC866}"/>
          </ac:picMkLst>
        </pc:picChg>
        <pc:picChg chg="add mod">
          <ac:chgData name="Rachel Newberry" userId="0bbb2498f9fca934" providerId="LiveId" clId="{71B5AFB0-D53D-4E98-BDCD-21B77AB95CF2}" dt="2021-10-13T13:48:48.275" v="192"/>
          <ac:picMkLst>
            <pc:docMk/>
            <pc:sldMk cId="4003684086" sldId="268"/>
            <ac:picMk id="3" creationId="{56A3945D-F69D-4F9C-A41E-7EBB8D6A2AF3}"/>
          </ac:picMkLst>
        </pc:picChg>
      </pc:sldChg>
      <pc:sldChg chg="add del">
        <pc:chgData name="Rachel Newberry" userId="0bbb2498f9fca934" providerId="LiveId" clId="{71B5AFB0-D53D-4E98-BDCD-21B77AB95CF2}" dt="2021-10-13T13:55:05.504" v="264" actId="2696"/>
        <pc:sldMkLst>
          <pc:docMk/>
          <pc:sldMk cId="2513730057" sldId="269"/>
        </pc:sldMkLst>
      </pc:sldChg>
      <pc:sldChg chg="addSp modSp add del">
        <pc:chgData name="Rachel Newberry" userId="0bbb2498f9fca934" providerId="LiveId" clId="{71B5AFB0-D53D-4E98-BDCD-21B77AB95CF2}" dt="2021-10-13T13:55:05.504" v="264" actId="2696"/>
        <pc:sldMkLst>
          <pc:docMk/>
          <pc:sldMk cId="3931629752" sldId="270"/>
        </pc:sldMkLst>
        <pc:picChg chg="add mod">
          <ac:chgData name="Rachel Newberry" userId="0bbb2498f9fca934" providerId="LiveId" clId="{71B5AFB0-D53D-4E98-BDCD-21B77AB95CF2}" dt="2021-10-13T13:48:49.034" v="193"/>
          <ac:picMkLst>
            <pc:docMk/>
            <pc:sldMk cId="3931629752" sldId="270"/>
            <ac:picMk id="2" creationId="{75673A51-BB0B-449B-87DB-88F7E6CFC80E}"/>
          </ac:picMkLst>
        </pc:picChg>
      </pc:sldChg>
      <pc:sldChg chg="addSp modSp add del">
        <pc:chgData name="Rachel Newberry" userId="0bbb2498f9fca934" providerId="LiveId" clId="{71B5AFB0-D53D-4E98-BDCD-21B77AB95CF2}" dt="2021-10-13T13:55:05.504" v="264" actId="2696"/>
        <pc:sldMkLst>
          <pc:docMk/>
          <pc:sldMk cId="1741209707" sldId="271"/>
        </pc:sldMkLst>
        <pc:picChg chg="add mod">
          <ac:chgData name="Rachel Newberry" userId="0bbb2498f9fca934" providerId="LiveId" clId="{71B5AFB0-D53D-4E98-BDCD-21B77AB95CF2}" dt="2021-10-13T13:48:49.785" v="194"/>
          <ac:picMkLst>
            <pc:docMk/>
            <pc:sldMk cId="1741209707" sldId="271"/>
            <ac:picMk id="2" creationId="{87C88F32-1EEA-4C18-892D-97B7F5FECE23}"/>
          </ac:picMkLst>
        </pc:picChg>
      </pc:sldChg>
      <pc:sldChg chg="addSp modSp new mod ord">
        <pc:chgData name="Rachel Newberry" userId="0bbb2498f9fca934" providerId="LiveId" clId="{71B5AFB0-D53D-4E98-BDCD-21B77AB95CF2}" dt="2021-10-13T14:10:59.920" v="487" actId="20577"/>
        <pc:sldMkLst>
          <pc:docMk/>
          <pc:sldMk cId="166075711" sldId="272"/>
        </pc:sldMkLst>
        <pc:spChg chg="add mod">
          <ac:chgData name="Rachel Newberry" userId="0bbb2498f9fca934" providerId="LiveId" clId="{71B5AFB0-D53D-4E98-BDCD-21B77AB95CF2}" dt="2021-10-13T13:50:06.282" v="223" actId="20577"/>
          <ac:spMkLst>
            <pc:docMk/>
            <pc:sldMk cId="166075711" sldId="272"/>
            <ac:spMk id="2" creationId="{64D2CE98-D228-4103-A3B6-DBA145A7F002}"/>
          </ac:spMkLst>
        </pc:spChg>
        <pc:spChg chg="add mod">
          <ac:chgData name="Rachel Newberry" userId="0bbb2498f9fca934" providerId="LiveId" clId="{71B5AFB0-D53D-4E98-BDCD-21B77AB95CF2}" dt="2021-10-13T14:10:59.920" v="487" actId="20577"/>
          <ac:spMkLst>
            <pc:docMk/>
            <pc:sldMk cId="166075711" sldId="272"/>
            <ac:spMk id="3" creationId="{253C8287-54E5-4AA5-A261-662ABEDC2EBD}"/>
          </ac:spMkLst>
        </pc:spChg>
        <pc:spChg chg="add">
          <ac:chgData name="Rachel Newberry" userId="0bbb2498f9fca934" providerId="LiveId" clId="{71B5AFB0-D53D-4E98-BDCD-21B77AB95CF2}" dt="2021-10-13T13:51:25.327" v="243" actId="22"/>
          <ac:spMkLst>
            <pc:docMk/>
            <pc:sldMk cId="166075711" sldId="272"/>
            <ac:spMk id="7" creationId="{7684C2E2-1782-4F8A-8E14-3E6E805ABEBD}"/>
          </ac:spMkLst>
        </pc:spChg>
        <pc:picChg chg="add mod">
          <ac:chgData name="Rachel Newberry" userId="0bbb2498f9fca934" providerId="LiveId" clId="{71B5AFB0-D53D-4E98-BDCD-21B77AB95CF2}" dt="2021-10-13T13:50:45.198" v="239" actId="207"/>
          <ac:picMkLst>
            <pc:docMk/>
            <pc:sldMk cId="166075711" sldId="272"/>
            <ac:picMk id="5" creationId="{39BC01E8-6A73-4204-A356-DE7974D525C2}"/>
          </ac:picMkLst>
        </pc:picChg>
        <pc:cxnChg chg="add mod">
          <ac:chgData name="Rachel Newberry" userId="0bbb2498f9fca934" providerId="LiveId" clId="{71B5AFB0-D53D-4E98-BDCD-21B77AB95CF2}" dt="2021-10-13T13:49:48.617" v="200" actId="208"/>
          <ac:cxnSpMkLst>
            <pc:docMk/>
            <pc:sldMk cId="166075711" sldId="272"/>
            <ac:cxnSpMk id="4" creationId="{42A807E5-F467-4FA9-B5E4-05E176B7C87C}"/>
          </ac:cxnSpMkLst>
        </pc:cxnChg>
      </pc:sldChg>
      <pc:sldChg chg="addSp modSp add mod">
        <pc:chgData name="Rachel Newberry" userId="0bbb2498f9fca934" providerId="LiveId" clId="{71B5AFB0-D53D-4E98-BDCD-21B77AB95CF2}" dt="2021-10-13T14:11:32.265" v="538" actId="20577"/>
        <pc:sldMkLst>
          <pc:docMk/>
          <pc:sldMk cId="835093007" sldId="273"/>
        </pc:sldMkLst>
        <pc:spChg chg="mod">
          <ac:chgData name="Rachel Newberry" userId="0bbb2498f9fca934" providerId="LiveId" clId="{71B5AFB0-D53D-4E98-BDCD-21B77AB95CF2}" dt="2021-10-13T14:11:32.265" v="538" actId="20577"/>
          <ac:spMkLst>
            <pc:docMk/>
            <pc:sldMk cId="835093007" sldId="273"/>
            <ac:spMk id="3" creationId="{253C8287-54E5-4AA5-A261-662ABEDC2EBD}"/>
          </ac:spMkLst>
        </pc:spChg>
        <pc:spChg chg="add">
          <ac:chgData name="Rachel Newberry" userId="0bbb2498f9fca934" providerId="LiveId" clId="{71B5AFB0-D53D-4E98-BDCD-21B77AB95CF2}" dt="2021-10-13T13:53:05.661" v="254" actId="22"/>
          <ac:spMkLst>
            <pc:docMk/>
            <pc:sldMk cId="835093007" sldId="273"/>
            <ac:spMk id="7" creationId="{D49A86F0-49E3-4816-ABC7-97524567F9A6}"/>
          </ac:spMkLst>
        </pc:spChg>
      </pc:sldChg>
      <pc:sldChg chg="addSp modSp add mod">
        <pc:chgData name="Rachel Newberry" userId="0bbb2498f9fca934" providerId="LiveId" clId="{71B5AFB0-D53D-4E98-BDCD-21B77AB95CF2}" dt="2021-10-13T14:11:21.596" v="526" actId="313"/>
        <pc:sldMkLst>
          <pc:docMk/>
          <pc:sldMk cId="404326018" sldId="274"/>
        </pc:sldMkLst>
        <pc:spChg chg="mod">
          <ac:chgData name="Rachel Newberry" userId="0bbb2498f9fca934" providerId="LiveId" clId="{71B5AFB0-D53D-4E98-BDCD-21B77AB95CF2}" dt="2021-10-13T14:11:21.596" v="526" actId="313"/>
          <ac:spMkLst>
            <pc:docMk/>
            <pc:sldMk cId="404326018" sldId="274"/>
            <ac:spMk id="3" creationId="{253C8287-54E5-4AA5-A261-662ABEDC2EBD}"/>
          </ac:spMkLst>
        </pc:spChg>
        <pc:spChg chg="add mod">
          <ac:chgData name="Rachel Newberry" userId="0bbb2498f9fca934" providerId="LiveId" clId="{71B5AFB0-D53D-4E98-BDCD-21B77AB95CF2}" dt="2021-10-13T13:52:23.057" v="250" actId="1076"/>
          <ac:spMkLst>
            <pc:docMk/>
            <pc:sldMk cId="404326018" sldId="274"/>
            <ac:spMk id="7" creationId="{D421E52C-E739-45BD-90CD-9D1CBE712B32}"/>
          </ac:spMkLst>
        </pc:spChg>
        <pc:spChg chg="add mod">
          <ac:chgData name="Rachel Newberry" userId="0bbb2498f9fca934" providerId="LiveId" clId="{71B5AFB0-D53D-4E98-BDCD-21B77AB95CF2}" dt="2021-10-13T13:52:24.066" v="251"/>
          <ac:spMkLst>
            <pc:docMk/>
            <pc:sldMk cId="404326018" sldId="274"/>
            <ac:spMk id="8" creationId="{8F858D15-ED97-417B-8826-A7AA5FC992C7}"/>
          </ac:spMkLst>
        </pc:spChg>
      </pc:sldChg>
      <pc:sldChg chg="addSp modSp add mod">
        <pc:chgData name="Rachel Newberry" userId="0bbb2498f9fca934" providerId="LiveId" clId="{71B5AFB0-D53D-4E98-BDCD-21B77AB95CF2}" dt="2021-10-13T14:20:21.433" v="578" actId="20577"/>
        <pc:sldMkLst>
          <pc:docMk/>
          <pc:sldMk cId="2148382655" sldId="275"/>
        </pc:sldMkLst>
        <pc:spChg chg="mod">
          <ac:chgData name="Rachel Newberry" userId="0bbb2498f9fca934" providerId="LiveId" clId="{71B5AFB0-D53D-4E98-BDCD-21B77AB95CF2}" dt="2021-10-13T14:20:21.433" v="578" actId="20577"/>
          <ac:spMkLst>
            <pc:docMk/>
            <pc:sldMk cId="2148382655" sldId="275"/>
            <ac:spMk id="3" creationId="{253C8287-54E5-4AA5-A261-662ABEDC2EBD}"/>
          </ac:spMkLst>
        </pc:spChg>
        <pc:spChg chg="add">
          <ac:chgData name="Rachel Newberry" userId="0bbb2498f9fca934" providerId="LiveId" clId="{71B5AFB0-D53D-4E98-BDCD-21B77AB95CF2}" dt="2021-10-13T13:53:22.181" v="256" actId="22"/>
          <ac:spMkLst>
            <pc:docMk/>
            <pc:sldMk cId="2148382655" sldId="275"/>
            <ac:spMk id="7" creationId="{A9019907-AFF8-472D-B075-278EC88FBAE9}"/>
          </ac:spMkLst>
        </pc:spChg>
      </pc:sldChg>
      <pc:sldChg chg="addSp modSp add mod">
        <pc:chgData name="Rachel Newberry" userId="0bbb2498f9fca934" providerId="LiveId" clId="{71B5AFB0-D53D-4E98-BDCD-21B77AB95CF2}" dt="2021-10-13T14:13:02.851" v="564" actId="20577"/>
        <pc:sldMkLst>
          <pc:docMk/>
          <pc:sldMk cId="2752213459" sldId="276"/>
        </pc:sldMkLst>
        <pc:spChg chg="mod">
          <ac:chgData name="Rachel Newberry" userId="0bbb2498f9fca934" providerId="LiveId" clId="{71B5AFB0-D53D-4E98-BDCD-21B77AB95CF2}" dt="2021-10-13T14:13:02.851" v="564" actId="20577"/>
          <ac:spMkLst>
            <pc:docMk/>
            <pc:sldMk cId="2752213459" sldId="276"/>
            <ac:spMk id="3" creationId="{253C8287-54E5-4AA5-A261-662ABEDC2EBD}"/>
          </ac:spMkLst>
        </pc:spChg>
        <pc:spChg chg="add">
          <ac:chgData name="Rachel Newberry" userId="0bbb2498f9fca934" providerId="LiveId" clId="{71B5AFB0-D53D-4E98-BDCD-21B77AB95CF2}" dt="2021-10-13T13:53:14.775" v="255" actId="22"/>
          <ac:spMkLst>
            <pc:docMk/>
            <pc:sldMk cId="2752213459" sldId="276"/>
            <ac:spMk id="7" creationId="{0532148D-56DA-40EB-A63C-9E83BBC47DA3}"/>
          </ac:spMkLst>
        </pc:spChg>
        <pc:spChg chg="add mod">
          <ac:chgData name="Rachel Newberry" userId="0bbb2498f9fca934" providerId="LiveId" clId="{71B5AFB0-D53D-4E98-BDCD-21B77AB95CF2}" dt="2021-10-13T13:53:54.081" v="258" actId="1076"/>
          <ac:spMkLst>
            <pc:docMk/>
            <pc:sldMk cId="2752213459" sldId="276"/>
            <ac:spMk id="9" creationId="{25C6B307-EDE0-4EC2-9D18-2F537B97B06D}"/>
          </ac:spMkLst>
        </pc:spChg>
      </pc:sldChg>
      <pc:sldChg chg="modSp add mod">
        <pc:chgData name="Rachel Newberry" userId="0bbb2498f9fca934" providerId="LiveId" clId="{71B5AFB0-D53D-4E98-BDCD-21B77AB95CF2}" dt="2021-10-13T14:08:19.392" v="379" actId="207"/>
        <pc:sldMkLst>
          <pc:docMk/>
          <pc:sldMk cId="1744181520" sldId="277"/>
        </pc:sldMkLst>
        <pc:spChg chg="mod">
          <ac:chgData name="Rachel Newberry" userId="0bbb2498f9fca934" providerId="LiveId" clId="{71B5AFB0-D53D-4E98-BDCD-21B77AB95CF2}" dt="2021-10-13T14:08:19.392" v="379" actId="207"/>
          <ac:spMkLst>
            <pc:docMk/>
            <pc:sldMk cId="1744181520" sldId="277"/>
            <ac:spMk id="2" creationId="{64D2CE98-D228-4103-A3B6-DBA145A7F002}"/>
          </ac:spMkLst>
        </pc:spChg>
        <pc:spChg chg="mod">
          <ac:chgData name="Rachel Newberry" userId="0bbb2498f9fca934" providerId="LiveId" clId="{71B5AFB0-D53D-4E98-BDCD-21B77AB95CF2}" dt="2021-10-13T14:08:15.291" v="378" actId="207"/>
          <ac:spMkLst>
            <pc:docMk/>
            <pc:sldMk cId="1744181520" sldId="277"/>
            <ac:spMk id="3" creationId="{253C8287-54E5-4AA5-A261-662ABEDC2EBD}"/>
          </ac:spMkLst>
        </pc:spChg>
      </pc:sldChg>
      <pc:sldChg chg="delSp add del mod">
        <pc:chgData name="Rachel Newberry" userId="0bbb2498f9fca934" providerId="LiveId" clId="{71B5AFB0-D53D-4E98-BDCD-21B77AB95CF2}" dt="2021-10-13T14:08:51.116" v="382" actId="2696"/>
        <pc:sldMkLst>
          <pc:docMk/>
          <pc:sldMk cId="2830346673" sldId="278"/>
        </pc:sldMkLst>
        <pc:spChg chg="del">
          <ac:chgData name="Rachel Newberry" userId="0bbb2498f9fca934" providerId="LiveId" clId="{71B5AFB0-D53D-4E98-BDCD-21B77AB95CF2}" dt="2021-10-13T14:08:31.544" v="380" actId="478"/>
          <ac:spMkLst>
            <pc:docMk/>
            <pc:sldMk cId="2830346673" sldId="278"/>
            <ac:spMk id="2" creationId="{64D2CE98-D228-4103-A3B6-DBA145A7F002}"/>
          </ac:spMkLst>
        </pc:spChg>
        <pc:spChg chg="del">
          <ac:chgData name="Rachel Newberry" userId="0bbb2498f9fca934" providerId="LiveId" clId="{71B5AFB0-D53D-4E98-BDCD-21B77AB95CF2}" dt="2021-10-13T14:08:31.544" v="380" actId="478"/>
          <ac:spMkLst>
            <pc:docMk/>
            <pc:sldMk cId="2830346673" sldId="278"/>
            <ac:spMk id="3" creationId="{253C8287-54E5-4AA5-A261-662ABEDC2EBD}"/>
          </ac:spMkLst>
        </pc:spChg>
        <pc:cxnChg chg="del">
          <ac:chgData name="Rachel Newberry" userId="0bbb2498f9fca934" providerId="LiveId" clId="{71B5AFB0-D53D-4E98-BDCD-21B77AB95CF2}" dt="2021-10-13T14:08:31.544" v="380" actId="478"/>
          <ac:cxnSpMkLst>
            <pc:docMk/>
            <pc:sldMk cId="2830346673" sldId="278"/>
            <ac:cxnSpMk id="4" creationId="{42A807E5-F467-4FA9-B5E4-05E176B7C87C}"/>
          </ac:cxnSpMkLst>
        </pc:cxnChg>
      </pc:sldChg>
      <pc:sldChg chg="add del">
        <pc:chgData name="Rachel Newberry" userId="0bbb2498f9fca934" providerId="LiveId" clId="{71B5AFB0-D53D-4E98-BDCD-21B77AB95CF2}" dt="2021-10-13T14:08:51.116" v="382" actId="2696"/>
        <pc:sldMkLst>
          <pc:docMk/>
          <pc:sldMk cId="1865801566" sldId="279"/>
        </pc:sldMkLst>
      </pc:sldChg>
      <pc:sldChg chg="add del">
        <pc:chgData name="Rachel Newberry" userId="0bbb2498f9fca934" providerId="LiveId" clId="{71B5AFB0-D53D-4E98-BDCD-21B77AB95CF2}" dt="2021-10-13T14:08:51.116" v="382" actId="2696"/>
        <pc:sldMkLst>
          <pc:docMk/>
          <pc:sldMk cId="4124803463" sldId="280"/>
        </pc:sldMkLst>
      </pc:sldChg>
      <pc:sldChg chg="addSp delSp add del mod">
        <pc:chgData name="Rachel Newberry" userId="0bbb2498f9fca934" providerId="LiveId" clId="{71B5AFB0-D53D-4E98-BDCD-21B77AB95CF2}" dt="2021-10-13T14:08:51.116" v="382" actId="2696"/>
        <pc:sldMkLst>
          <pc:docMk/>
          <pc:sldMk cId="2778064086" sldId="281"/>
        </pc:sldMkLst>
        <pc:spChg chg="add del">
          <ac:chgData name="Rachel Newberry" userId="0bbb2498f9fca934" providerId="LiveId" clId="{71B5AFB0-D53D-4E98-BDCD-21B77AB95CF2}" dt="2021-10-13T14:01:21.028" v="271" actId="21"/>
          <ac:spMkLst>
            <pc:docMk/>
            <pc:sldMk cId="2778064086" sldId="281"/>
            <ac:spMk id="7" creationId="{9939E62E-D75D-4FB8-A45D-0EEC05D362CD}"/>
          </ac:spMkLst>
        </pc:spChg>
      </pc:sldChg>
      <pc:sldChg chg="addSp modSp add mod">
        <pc:chgData name="Rachel Newberry" userId="0bbb2498f9fca934" providerId="LiveId" clId="{71B5AFB0-D53D-4E98-BDCD-21B77AB95CF2}" dt="2021-10-13T14:10:43.481" v="481" actId="20577"/>
        <pc:sldMkLst>
          <pc:docMk/>
          <pc:sldMk cId="3287005662" sldId="282"/>
        </pc:sldMkLst>
        <pc:spChg chg="mod">
          <ac:chgData name="Rachel Newberry" userId="0bbb2498f9fca934" providerId="LiveId" clId="{71B5AFB0-D53D-4E98-BDCD-21B77AB95CF2}" dt="2021-10-13T14:10:43.481" v="481" actId="20577"/>
          <ac:spMkLst>
            <pc:docMk/>
            <pc:sldMk cId="3287005662" sldId="282"/>
            <ac:spMk id="3" creationId="{253C8287-54E5-4AA5-A261-662ABEDC2EBD}"/>
          </ac:spMkLst>
        </pc:spChg>
        <pc:spChg chg="add mod">
          <ac:chgData name="Rachel Newberry" userId="0bbb2498f9fca934" providerId="LiveId" clId="{71B5AFB0-D53D-4E98-BDCD-21B77AB95CF2}" dt="2021-10-13T14:01:29.838" v="274" actId="1076"/>
          <ac:spMkLst>
            <pc:docMk/>
            <pc:sldMk cId="3287005662" sldId="282"/>
            <ac:spMk id="7" creationId="{94A09E5A-939F-470E-A8D9-9CF0D590BA2F}"/>
          </ac:spMkLst>
        </pc:spChg>
        <pc:spChg chg="add mod">
          <ac:chgData name="Rachel Newberry" userId="0bbb2498f9fca934" providerId="LiveId" clId="{71B5AFB0-D53D-4E98-BDCD-21B77AB95CF2}" dt="2021-10-13T14:06:42.968" v="335" actId="313"/>
          <ac:spMkLst>
            <pc:docMk/>
            <pc:sldMk cId="3287005662" sldId="282"/>
            <ac:spMk id="8" creationId="{D01E0522-F5C8-4BA9-8F45-CA2ABE9CCF92}"/>
          </ac:spMkLst>
        </pc:spChg>
      </pc:sldChg>
      <pc:sldChg chg="addSp modSp add mod">
        <pc:chgData name="Rachel Newberry" userId="0bbb2498f9fca934" providerId="LiveId" clId="{71B5AFB0-D53D-4E98-BDCD-21B77AB95CF2}" dt="2021-10-13T14:10:22.281" v="459" actId="20577"/>
        <pc:sldMkLst>
          <pc:docMk/>
          <pc:sldMk cId="3290171276" sldId="283"/>
        </pc:sldMkLst>
        <pc:spChg chg="mod">
          <ac:chgData name="Rachel Newberry" userId="0bbb2498f9fca934" providerId="LiveId" clId="{71B5AFB0-D53D-4E98-BDCD-21B77AB95CF2}" dt="2021-10-13T14:10:22.281" v="459" actId="20577"/>
          <ac:spMkLst>
            <pc:docMk/>
            <pc:sldMk cId="3290171276" sldId="283"/>
            <ac:spMk id="3" creationId="{253C8287-54E5-4AA5-A261-662ABEDC2EBD}"/>
          </ac:spMkLst>
        </pc:spChg>
        <pc:spChg chg="add mod">
          <ac:chgData name="Rachel Newberry" userId="0bbb2498f9fca934" providerId="LiveId" clId="{71B5AFB0-D53D-4E98-BDCD-21B77AB95CF2}" dt="2021-10-13T14:06:51.274" v="344" actId="2"/>
          <ac:spMkLst>
            <pc:docMk/>
            <pc:sldMk cId="3290171276" sldId="283"/>
            <ac:spMk id="7" creationId="{B96169AD-7ED1-400F-BCE4-29E236415B55}"/>
          </ac:spMkLst>
        </pc:spChg>
      </pc:sldChg>
      <pc:sldChg chg="addSp modSp add mod">
        <pc:chgData name="Rachel Newberry" userId="0bbb2498f9fca934" providerId="LiveId" clId="{71B5AFB0-D53D-4E98-BDCD-21B77AB95CF2}" dt="2021-10-13T14:10:10.938" v="439" actId="313"/>
        <pc:sldMkLst>
          <pc:docMk/>
          <pc:sldMk cId="2249996590" sldId="284"/>
        </pc:sldMkLst>
        <pc:spChg chg="mod">
          <ac:chgData name="Rachel Newberry" userId="0bbb2498f9fca934" providerId="LiveId" clId="{71B5AFB0-D53D-4E98-BDCD-21B77AB95CF2}" dt="2021-10-13T14:10:10.938" v="439" actId="313"/>
          <ac:spMkLst>
            <pc:docMk/>
            <pc:sldMk cId="2249996590" sldId="284"/>
            <ac:spMk id="3" creationId="{253C8287-54E5-4AA5-A261-662ABEDC2EBD}"/>
          </ac:spMkLst>
        </pc:spChg>
        <pc:spChg chg="add">
          <ac:chgData name="Rachel Newberry" userId="0bbb2498f9fca934" providerId="LiveId" clId="{71B5AFB0-D53D-4E98-BDCD-21B77AB95CF2}" dt="2021-10-13T13:56:17.973" v="267" actId="22"/>
          <ac:spMkLst>
            <pc:docMk/>
            <pc:sldMk cId="2249996590" sldId="284"/>
            <ac:spMk id="7" creationId="{13EBE351-3089-4BB4-BF83-9C4118BBB1D9}"/>
          </ac:spMkLst>
        </pc:spChg>
      </pc:sldChg>
      <pc:sldChg chg="addSp modSp add mod">
        <pc:chgData name="Rachel Newberry" userId="0bbb2498f9fca934" providerId="LiveId" clId="{71B5AFB0-D53D-4E98-BDCD-21B77AB95CF2}" dt="2021-10-13T14:09:51.871" v="415" actId="20577"/>
        <pc:sldMkLst>
          <pc:docMk/>
          <pc:sldMk cId="3150298660" sldId="285"/>
        </pc:sldMkLst>
        <pc:spChg chg="mod">
          <ac:chgData name="Rachel Newberry" userId="0bbb2498f9fca934" providerId="LiveId" clId="{71B5AFB0-D53D-4E98-BDCD-21B77AB95CF2}" dt="2021-10-13T14:09:51.871" v="415" actId="20577"/>
          <ac:spMkLst>
            <pc:docMk/>
            <pc:sldMk cId="3150298660" sldId="285"/>
            <ac:spMk id="3" creationId="{253C8287-54E5-4AA5-A261-662ABEDC2EBD}"/>
          </ac:spMkLst>
        </pc:spChg>
        <pc:spChg chg="add">
          <ac:chgData name="Rachel Newberry" userId="0bbb2498f9fca934" providerId="LiveId" clId="{71B5AFB0-D53D-4E98-BDCD-21B77AB95CF2}" dt="2021-10-13T13:55:47.683" v="266" actId="22"/>
          <ac:spMkLst>
            <pc:docMk/>
            <pc:sldMk cId="3150298660" sldId="285"/>
            <ac:spMk id="7" creationId="{C6685B00-AD93-4CB1-934C-942D2434C6ED}"/>
          </ac:spMkLst>
        </pc:spChg>
      </pc:sldChg>
      <pc:sldChg chg="add">
        <pc:chgData name="Rachel Newberry" userId="0bbb2498f9fca934" providerId="LiveId" clId="{71B5AFB0-D53D-4E98-BDCD-21B77AB95CF2}" dt="2021-10-13T14:08:40.645" v="381" actId="2890"/>
        <pc:sldMkLst>
          <pc:docMk/>
          <pc:sldMk cId="2829683177" sldId="286"/>
        </pc:sldMkLst>
      </pc:sldChg>
      <pc:sldChg chg="add">
        <pc:chgData name="Rachel Newberry" userId="0bbb2498f9fca934" providerId="LiveId" clId="{71B5AFB0-D53D-4E98-BDCD-21B77AB95CF2}" dt="2021-10-13T14:08:55.088" v="383" actId="2890"/>
        <pc:sldMkLst>
          <pc:docMk/>
          <pc:sldMk cId="1661701544" sldId="287"/>
        </pc:sldMkLst>
      </pc:sldChg>
      <pc:sldChg chg="add">
        <pc:chgData name="Rachel Newberry" userId="0bbb2498f9fca934" providerId="LiveId" clId="{71B5AFB0-D53D-4E98-BDCD-21B77AB95CF2}" dt="2021-10-13T14:08:56.887" v="384" actId="2890"/>
        <pc:sldMkLst>
          <pc:docMk/>
          <pc:sldMk cId="797840703" sldId="288"/>
        </pc:sldMkLst>
      </pc:sldChg>
      <pc:sldChg chg="add">
        <pc:chgData name="Rachel Newberry" userId="0bbb2498f9fca934" providerId="LiveId" clId="{71B5AFB0-D53D-4E98-BDCD-21B77AB95CF2}" dt="2021-10-13T14:08:59.314" v="385" actId="2890"/>
        <pc:sldMkLst>
          <pc:docMk/>
          <pc:sldMk cId="3303831689" sldId="289"/>
        </pc:sldMkLst>
      </pc:sldChg>
    </pc:docChg>
  </pc:docChgLst>
  <pc:docChgLst>
    <pc:chgData name="Rachel Newberry" userId="0bbb2498f9fca934" providerId="LiveId" clId="{FBD804AF-997E-4714-97F3-E3E0503EEB9D}"/>
    <pc:docChg chg="addSld modSld">
      <pc:chgData name="Rachel Newberry" userId="0bbb2498f9fca934" providerId="LiveId" clId="{FBD804AF-997E-4714-97F3-E3E0503EEB9D}" dt="2021-10-09T15:12:23.754" v="6" actId="20577"/>
      <pc:docMkLst>
        <pc:docMk/>
      </pc:docMkLst>
      <pc:sldChg chg="modSp new mod">
        <pc:chgData name="Rachel Newberry" userId="0bbb2498f9fca934" providerId="LiveId" clId="{FBD804AF-997E-4714-97F3-E3E0503EEB9D}" dt="2021-10-09T15:12:23.754" v="6" actId="20577"/>
        <pc:sldMkLst>
          <pc:docMk/>
          <pc:sldMk cId="767314216" sldId="257"/>
        </pc:sldMkLst>
        <pc:spChg chg="mod">
          <ac:chgData name="Rachel Newberry" userId="0bbb2498f9fca934" providerId="LiveId" clId="{FBD804AF-997E-4714-97F3-E3E0503EEB9D}" dt="2021-10-09T15:12:23.754" v="6" actId="20577"/>
          <ac:spMkLst>
            <pc:docMk/>
            <pc:sldMk cId="767314216" sldId="257"/>
            <ac:spMk id="3" creationId="{08C7DE61-E3EA-450B-8CCD-5E96C3ECBB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8609-31DF-4859-AE12-A4A837DC9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CE017-E984-4B81-ABD9-E31BC1668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69BA1-231F-4A0E-BE00-9C5DE371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B9CF-3888-4EDE-B6F5-1937D6A3E34C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C0CC5-B069-4B72-9E94-4769E2D6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1B0B-E807-4FE3-B27B-FD3BAE81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93D1-3417-4DBB-909C-D27F6642D9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3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1841-2428-4FCE-9EA2-2B426F79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CC547-2388-4A64-8FFB-9DA67A7B9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89D2-ACF3-48DA-B188-76724EBF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B9CF-3888-4EDE-B6F5-1937D6A3E34C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AB975-593C-48DE-BDC6-4F67BDE2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780CF-09D0-4229-BCD9-C4FE4148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93D1-3417-4DBB-909C-D27F6642D9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4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30965-1485-4666-BC2E-B7F761730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66E37-B7D4-47D8-BB0F-0530B2037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191F6-7959-4F64-A026-ABC737B0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B9CF-3888-4EDE-B6F5-1937D6A3E34C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6214-E8A8-434E-BF79-B1E940EC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4F6EE-57A7-4AD0-B6BC-EA305D6D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93D1-3417-4DBB-909C-D27F6642D9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3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7B2F-F03D-43DF-9575-8EF796BD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2357-2553-48B9-B009-A1E79D10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A8CB1-6C8D-459C-B644-E325211D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B9CF-3888-4EDE-B6F5-1937D6A3E34C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9F743-C5CE-4132-8EAD-537ADB6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DAD60-83D7-46B2-9E31-BA46C1F7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93D1-3417-4DBB-909C-D27F6642D9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8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7EF6-0B59-4CE7-87F8-BE4EA021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C959A-E25E-44FD-8E63-3A4466641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FDC5D-F7E3-4A21-8A4E-41A14528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B9CF-3888-4EDE-B6F5-1937D6A3E34C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6F85D-2888-43C9-B422-B6F6F98F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E17F2-6B4D-47D7-9A4F-98FAE5C4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93D1-3417-4DBB-909C-D27F6642D9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103A-DBD0-48E0-B145-40CF03AC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B6D87-1BEC-4BA5-9852-D0848B637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9B47B-462F-45AE-A851-CA4CC1CBB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06672-864D-41C8-A8B7-1A2D8844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B9CF-3888-4EDE-B6F5-1937D6A3E34C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63E33-9E40-4060-BC5F-8E84EDF8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7A27D-AB3E-415F-A4E7-F43EEAE6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93D1-3417-4DBB-909C-D27F6642D9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BBB0-2DB3-41EA-8006-96932521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B4495-28E8-4F06-B7E4-C44626F8C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C5751-A98B-496C-A6F9-F4B5FF2C8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37066-EA2E-49E0-A3B5-BF060D4DA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2DD07-9655-434F-A4FD-682447F1C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B7300-0EE5-409F-8E50-C449D7C6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B9CF-3888-4EDE-B6F5-1937D6A3E34C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12211-B53A-467F-BAF7-5AFC1B3A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ECED7-9DB4-4A6B-BA6B-0E229108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93D1-3417-4DBB-909C-D27F6642D9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3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DB6B-E75E-40CD-94D2-02D96E44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0B6C8-8800-46AC-B9E4-A345A14F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B9CF-3888-4EDE-B6F5-1937D6A3E34C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B41FF-DF16-413E-B7E1-CCD169B3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63B38-AC50-439C-94F6-49630C75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93D1-3417-4DBB-909C-D27F6642D9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1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59E73-7FDE-49C2-918F-2D4208AC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B9CF-3888-4EDE-B6F5-1937D6A3E34C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EDB48-3C30-4C54-A29A-21E72067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A6CA7-872F-4C9F-BFFE-CF5174C4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93D1-3417-4DBB-909C-D27F6642D9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AECC-B25F-43A9-8A56-F33A6E02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26C20-5318-4CE4-A744-06A53294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7E167-83D1-49CF-9CAE-B9DB634AD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2F635-83EB-489C-935E-0798057D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B9CF-3888-4EDE-B6F5-1937D6A3E34C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FEA88-2EA9-4FA7-91AB-53A17DBF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D4729-AF9D-4958-95DA-E90EFE3F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93D1-3417-4DBB-909C-D27F6642D9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3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A065-3181-4286-A111-268E34A5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ED07-A52B-4897-9217-CB4269B1F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99438-2837-45AE-B2F8-8FEB633F4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BFCE-F0AD-4B1A-AB81-E46B3596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B9CF-3888-4EDE-B6F5-1937D6A3E34C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26B0B-A435-4078-BD35-1212F376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A68B5-E65B-4F1C-8409-CE10F6B4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93D1-3417-4DBB-909C-D27F6642D9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9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E9286-E800-4433-AFD6-1303975F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B197-88E4-4F20-8172-75F0F6252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99BE9-12AF-42DD-BC0E-3B0899780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B9CF-3888-4EDE-B6F5-1937D6A3E34C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032B1-4DBE-46A2-AAE5-921FC03C5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5C17-7A5E-4B11-A584-CE26A1CB9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393D1-3417-4DBB-909C-D27F6642D9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Interest" TargetMode="External"/><Relationship Id="rId5" Type="http://schemas.openxmlformats.org/officeDocument/2006/relationships/hyperlink" Target="https://en.wikipedia.org/wiki/Money" TargetMode="External"/><Relationship Id="rId4" Type="http://schemas.openxmlformats.org/officeDocument/2006/relationships/hyperlink" Target="https://en.wikipedia.org/wiki/Finan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15637-AC8B-4B3A-BCC1-8635F9AED6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0" b="1310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420CCF7-AE4C-40D7-A045-AF9F97045B97}"/>
              </a:ext>
            </a:extLst>
          </p:cNvPr>
          <p:cNvSpPr txBox="1"/>
          <p:nvPr/>
        </p:nvSpPr>
        <p:spPr>
          <a:xfrm>
            <a:off x="354340" y="5513275"/>
            <a:ext cx="4027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all" dirty="0">
                <a:solidFill>
                  <a:srgbClr val="95FEB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Loan prediction model</a:t>
            </a:r>
            <a:endParaRPr lang="en-US" sz="2000" b="1" cap="all" dirty="0">
              <a:solidFill>
                <a:srgbClr val="95FEB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5CB689-15A5-4CA3-83A0-8512D7A049A8}"/>
              </a:ext>
            </a:extLst>
          </p:cNvPr>
          <p:cNvSpPr txBox="1"/>
          <p:nvPr/>
        </p:nvSpPr>
        <p:spPr>
          <a:xfrm>
            <a:off x="354340" y="5882606"/>
            <a:ext cx="443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cap="small" dirty="0">
                <a:solidFill>
                  <a:srgbClr val="FEBD1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Group Members ~ Irina Fedorova, Rachel Newberry, Madhusudan tamrakar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3586B0-382D-4F5D-AF4F-CB184D420AD6}"/>
              </a:ext>
            </a:extLst>
          </p:cNvPr>
          <p:cNvCxnSpPr/>
          <p:nvPr/>
        </p:nvCxnSpPr>
        <p:spPr>
          <a:xfrm>
            <a:off x="291279" y="5513275"/>
            <a:ext cx="0" cy="646330"/>
          </a:xfrm>
          <a:prstGeom prst="line">
            <a:avLst/>
          </a:prstGeom>
          <a:ln w="38100">
            <a:solidFill>
              <a:srgbClr val="1051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dea outline">
            <a:extLst>
              <a:ext uri="{FF2B5EF4-FFF2-40B4-BE49-F238E27FC236}">
                <a16:creationId xmlns:a16="http://schemas.microsoft.com/office/drawing/2014/main" id="{AC57EDB0-F009-40D8-8B1F-2FD8F7004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9193" y="6344271"/>
            <a:ext cx="375207" cy="37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6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2CE98-D228-4103-A3B6-DBA145A7F002}"/>
              </a:ext>
            </a:extLst>
          </p:cNvPr>
          <p:cNvSpPr txBox="1"/>
          <p:nvPr/>
        </p:nvSpPr>
        <p:spPr>
          <a:xfrm>
            <a:off x="450289" y="209509"/>
            <a:ext cx="390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Exploratory data analysis</a:t>
            </a:r>
            <a:endParaRPr lang="en-US" sz="1800" b="1" cap="al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C8287-54E5-4AA5-A261-662ABEDC2EBD}"/>
              </a:ext>
            </a:extLst>
          </p:cNvPr>
          <p:cNvSpPr txBox="1"/>
          <p:nvPr/>
        </p:nvSpPr>
        <p:spPr>
          <a:xfrm>
            <a:off x="450289" y="578840"/>
            <a:ext cx="443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power of visualizations</a:t>
            </a:r>
            <a:endParaRPr lang="en-US" sz="1200" cap="smal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A807E5-F467-4FA9-B5E4-05E176B7C87C}"/>
              </a:ext>
            </a:extLst>
          </p:cNvPr>
          <p:cNvCxnSpPr/>
          <p:nvPr/>
        </p:nvCxnSpPr>
        <p:spPr>
          <a:xfrm>
            <a:off x="387228" y="209509"/>
            <a:ext cx="0" cy="646330"/>
          </a:xfrm>
          <a:prstGeom prst="line">
            <a:avLst/>
          </a:prstGeom>
          <a:ln w="38100">
            <a:solidFill>
              <a:srgbClr val="1051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Idea outline">
            <a:extLst>
              <a:ext uri="{FF2B5EF4-FFF2-40B4-BE49-F238E27FC236}">
                <a16:creationId xmlns:a16="http://schemas.microsoft.com/office/drawing/2014/main" id="{39BC01E8-6A73-4204-A356-DE7974D52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9193" y="6344271"/>
            <a:ext cx="375207" cy="37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4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2CE98-D228-4103-A3B6-DBA145A7F002}"/>
              </a:ext>
            </a:extLst>
          </p:cNvPr>
          <p:cNvSpPr txBox="1"/>
          <p:nvPr/>
        </p:nvSpPr>
        <p:spPr>
          <a:xfrm>
            <a:off x="450289" y="209509"/>
            <a:ext cx="390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Exploratory data analysis</a:t>
            </a:r>
            <a:endParaRPr lang="en-US" sz="1800" b="1" cap="al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C8287-54E5-4AA5-A261-662ABEDC2EBD}"/>
              </a:ext>
            </a:extLst>
          </p:cNvPr>
          <p:cNvSpPr txBox="1"/>
          <p:nvPr/>
        </p:nvSpPr>
        <p:spPr>
          <a:xfrm>
            <a:off x="450289" y="578840"/>
            <a:ext cx="443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power of visualizations</a:t>
            </a:r>
            <a:endParaRPr lang="en-US" sz="1200" cap="smal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A807E5-F467-4FA9-B5E4-05E176B7C87C}"/>
              </a:ext>
            </a:extLst>
          </p:cNvPr>
          <p:cNvCxnSpPr/>
          <p:nvPr/>
        </p:nvCxnSpPr>
        <p:spPr>
          <a:xfrm>
            <a:off x="387228" y="209509"/>
            <a:ext cx="0" cy="646330"/>
          </a:xfrm>
          <a:prstGeom prst="line">
            <a:avLst/>
          </a:prstGeom>
          <a:ln w="38100">
            <a:solidFill>
              <a:srgbClr val="1051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Idea outline">
            <a:extLst>
              <a:ext uri="{FF2B5EF4-FFF2-40B4-BE49-F238E27FC236}">
                <a16:creationId xmlns:a16="http://schemas.microsoft.com/office/drawing/2014/main" id="{39BC01E8-6A73-4204-A356-DE7974D52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9193" y="6344271"/>
            <a:ext cx="375207" cy="37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0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2CE98-D228-4103-A3B6-DBA145A7F002}"/>
              </a:ext>
            </a:extLst>
          </p:cNvPr>
          <p:cNvSpPr txBox="1"/>
          <p:nvPr/>
        </p:nvSpPr>
        <p:spPr>
          <a:xfrm>
            <a:off x="450289" y="209509"/>
            <a:ext cx="37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rgbClr val="95FEB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Loan prediction model</a:t>
            </a:r>
            <a:endParaRPr lang="en-US" sz="1800" b="1" cap="all" dirty="0">
              <a:solidFill>
                <a:srgbClr val="95FEB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C8287-54E5-4AA5-A261-662ABEDC2EBD}"/>
              </a:ext>
            </a:extLst>
          </p:cNvPr>
          <p:cNvSpPr txBox="1"/>
          <p:nvPr/>
        </p:nvSpPr>
        <p:spPr>
          <a:xfrm>
            <a:off x="450289" y="578840"/>
            <a:ext cx="443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cap="small" dirty="0">
                <a:solidFill>
                  <a:srgbClr val="FEBD1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Encoding for training</a:t>
            </a:r>
            <a:endParaRPr lang="en-US" sz="1200" cap="small" dirty="0">
              <a:solidFill>
                <a:srgbClr val="FEBD1E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A807E5-F467-4FA9-B5E4-05E176B7C87C}"/>
              </a:ext>
            </a:extLst>
          </p:cNvPr>
          <p:cNvCxnSpPr/>
          <p:nvPr/>
        </p:nvCxnSpPr>
        <p:spPr>
          <a:xfrm>
            <a:off x="387228" y="209509"/>
            <a:ext cx="0" cy="646330"/>
          </a:xfrm>
          <a:prstGeom prst="line">
            <a:avLst/>
          </a:prstGeom>
          <a:ln w="38100">
            <a:solidFill>
              <a:srgbClr val="1051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Idea outline">
            <a:extLst>
              <a:ext uri="{FF2B5EF4-FFF2-40B4-BE49-F238E27FC236}">
                <a16:creationId xmlns:a16="http://schemas.microsoft.com/office/drawing/2014/main" id="{39BC01E8-6A73-4204-A356-DE7974D52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9193" y="6344271"/>
            <a:ext cx="375207" cy="375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09E5A-939F-470E-A8D9-9CF0D590BA2F}"/>
              </a:ext>
            </a:extLst>
          </p:cNvPr>
          <p:cNvSpPr txBox="1"/>
          <p:nvPr/>
        </p:nvSpPr>
        <p:spPr>
          <a:xfrm>
            <a:off x="3357694" y="4338817"/>
            <a:ext cx="6094602" cy="382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b="1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Separating Target from the feature for training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E0522-F5C8-4BA9-8F45-CA2ABE9CCF92}"/>
              </a:ext>
            </a:extLst>
          </p:cNvPr>
          <p:cNvSpPr txBox="1"/>
          <p:nvPr/>
        </p:nvSpPr>
        <p:spPr>
          <a:xfrm>
            <a:off x="3357694" y="2755083"/>
            <a:ext cx="6094602" cy="1180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b="1" i="1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Encoding to numeric data; getting ready for training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‘Dependents’ feature to numeric using pd.to_numeric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Heatmap: Showing the correlations of features with the target. No correlations are extremely high. The correlations between Loan Amount and Applicant Income can be explained.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00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2CE98-D228-4103-A3B6-DBA145A7F002}"/>
              </a:ext>
            </a:extLst>
          </p:cNvPr>
          <p:cNvSpPr txBox="1"/>
          <p:nvPr/>
        </p:nvSpPr>
        <p:spPr>
          <a:xfrm>
            <a:off x="450289" y="209509"/>
            <a:ext cx="37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rgbClr val="95FEB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Loan prediction model</a:t>
            </a:r>
            <a:endParaRPr lang="en-US" sz="1800" b="1" cap="all" dirty="0">
              <a:solidFill>
                <a:srgbClr val="95FEB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C8287-54E5-4AA5-A261-662ABEDC2EBD}"/>
              </a:ext>
            </a:extLst>
          </p:cNvPr>
          <p:cNvSpPr txBox="1"/>
          <p:nvPr/>
        </p:nvSpPr>
        <p:spPr>
          <a:xfrm>
            <a:off x="450289" y="578840"/>
            <a:ext cx="443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cap="small" dirty="0">
                <a:solidFill>
                  <a:srgbClr val="FEBD1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 models</a:t>
            </a:r>
            <a:endParaRPr lang="en-US" sz="1200" cap="small" dirty="0">
              <a:solidFill>
                <a:srgbClr val="FEBD1E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A807E5-F467-4FA9-B5E4-05E176B7C87C}"/>
              </a:ext>
            </a:extLst>
          </p:cNvPr>
          <p:cNvCxnSpPr/>
          <p:nvPr/>
        </p:nvCxnSpPr>
        <p:spPr>
          <a:xfrm>
            <a:off x="387228" y="209509"/>
            <a:ext cx="0" cy="646330"/>
          </a:xfrm>
          <a:prstGeom prst="line">
            <a:avLst/>
          </a:prstGeom>
          <a:ln w="38100">
            <a:solidFill>
              <a:srgbClr val="1051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Idea outline">
            <a:extLst>
              <a:ext uri="{FF2B5EF4-FFF2-40B4-BE49-F238E27FC236}">
                <a16:creationId xmlns:a16="http://schemas.microsoft.com/office/drawing/2014/main" id="{39BC01E8-6A73-4204-A356-DE7974D52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9193" y="6344271"/>
            <a:ext cx="375207" cy="375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6169AD-7ED1-400F-BCE4-29E236415B55}"/>
              </a:ext>
            </a:extLst>
          </p:cNvPr>
          <p:cNvSpPr txBox="1"/>
          <p:nvPr/>
        </p:nvSpPr>
        <p:spPr>
          <a:xfrm>
            <a:off x="3047301" y="2261546"/>
            <a:ext cx="609460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i="1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= LogisticRegression()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model.fit(X_train, y_train)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ypred = model.predict(X_test)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=</a:t>
            </a:r>
            <a:r>
              <a:rPr lang="en-US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f1_score(y_test,</a:t>
            </a:r>
            <a:r>
              <a:rPr lang="en-US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ypred)</a:t>
            </a:r>
            <a:br>
              <a:rPr lang="en-US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8979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Decision Tree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7745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Classifier	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8545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171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2CE98-D228-4103-A3B6-DBA145A7F002}"/>
              </a:ext>
            </a:extLst>
          </p:cNvPr>
          <p:cNvSpPr txBox="1"/>
          <p:nvPr/>
        </p:nvSpPr>
        <p:spPr>
          <a:xfrm>
            <a:off x="450289" y="209509"/>
            <a:ext cx="37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rgbClr val="95FEB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Loan prediction model</a:t>
            </a:r>
            <a:endParaRPr lang="en-US" sz="1800" b="1" cap="all" dirty="0">
              <a:solidFill>
                <a:srgbClr val="95FEB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C8287-54E5-4AA5-A261-662ABEDC2EBD}"/>
              </a:ext>
            </a:extLst>
          </p:cNvPr>
          <p:cNvSpPr txBox="1"/>
          <p:nvPr/>
        </p:nvSpPr>
        <p:spPr>
          <a:xfrm>
            <a:off x="450289" y="578840"/>
            <a:ext cx="443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cap="small" dirty="0">
                <a:solidFill>
                  <a:srgbClr val="FEBD1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Logistic regression </a:t>
            </a:r>
            <a:endParaRPr lang="en-US" sz="1200" cap="small" dirty="0">
              <a:solidFill>
                <a:srgbClr val="FEBD1E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A807E5-F467-4FA9-B5E4-05E176B7C87C}"/>
              </a:ext>
            </a:extLst>
          </p:cNvPr>
          <p:cNvCxnSpPr/>
          <p:nvPr/>
        </p:nvCxnSpPr>
        <p:spPr>
          <a:xfrm>
            <a:off x="387228" y="209509"/>
            <a:ext cx="0" cy="646330"/>
          </a:xfrm>
          <a:prstGeom prst="line">
            <a:avLst/>
          </a:prstGeom>
          <a:ln w="38100">
            <a:solidFill>
              <a:srgbClr val="1051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Idea outline">
            <a:extLst>
              <a:ext uri="{FF2B5EF4-FFF2-40B4-BE49-F238E27FC236}">
                <a16:creationId xmlns:a16="http://schemas.microsoft.com/office/drawing/2014/main" id="{39BC01E8-6A73-4204-A356-DE7974D52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9193" y="6344271"/>
            <a:ext cx="375207" cy="375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EBE351-3089-4BB4-BF83-9C4118BBB1D9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b="1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 Regression performed better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96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2CE98-D228-4103-A3B6-DBA145A7F002}"/>
              </a:ext>
            </a:extLst>
          </p:cNvPr>
          <p:cNvSpPr txBox="1"/>
          <p:nvPr/>
        </p:nvSpPr>
        <p:spPr>
          <a:xfrm>
            <a:off x="450289" y="209509"/>
            <a:ext cx="37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rgbClr val="95FEB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Loan prediction model</a:t>
            </a:r>
            <a:endParaRPr lang="en-US" sz="1800" b="1" cap="all" dirty="0">
              <a:solidFill>
                <a:srgbClr val="95FEB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C8287-54E5-4AA5-A261-662ABEDC2EBD}"/>
              </a:ext>
            </a:extLst>
          </p:cNvPr>
          <p:cNvSpPr txBox="1"/>
          <p:nvPr/>
        </p:nvSpPr>
        <p:spPr>
          <a:xfrm>
            <a:off x="450289" y="578840"/>
            <a:ext cx="443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cap="small" dirty="0">
                <a:solidFill>
                  <a:srgbClr val="FEBD1E"/>
                </a:solidFill>
                <a:latin typeface="Times New Roman" panose="02020603050405020304" pitchFamily="18" charset="0"/>
              </a:rPr>
              <a:t>discussion</a:t>
            </a:r>
            <a:endParaRPr lang="en-US" sz="1200" cap="small" dirty="0">
              <a:solidFill>
                <a:srgbClr val="FEBD1E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A807E5-F467-4FA9-B5E4-05E176B7C87C}"/>
              </a:ext>
            </a:extLst>
          </p:cNvPr>
          <p:cNvCxnSpPr/>
          <p:nvPr/>
        </p:nvCxnSpPr>
        <p:spPr>
          <a:xfrm>
            <a:off x="387228" y="209509"/>
            <a:ext cx="0" cy="646330"/>
          </a:xfrm>
          <a:prstGeom prst="line">
            <a:avLst/>
          </a:prstGeom>
          <a:ln w="38100">
            <a:solidFill>
              <a:srgbClr val="1051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Idea outline">
            <a:extLst>
              <a:ext uri="{FF2B5EF4-FFF2-40B4-BE49-F238E27FC236}">
                <a16:creationId xmlns:a16="http://schemas.microsoft.com/office/drawing/2014/main" id="{39BC01E8-6A73-4204-A356-DE7974D52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9193" y="6344271"/>
            <a:ext cx="375207" cy="375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685B00-AD93-4CB1-934C-942D2434C6ED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cap="all" dirty="0">
                <a:solidFill>
                  <a:srgbClr val="47848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Questions &amp; Answers </a:t>
            </a:r>
            <a:endParaRPr lang="en-US" sz="1800" b="1" cap="all" dirty="0">
              <a:solidFill>
                <a:srgbClr val="47848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29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2CE98-D228-4103-A3B6-DBA145A7F002}"/>
              </a:ext>
            </a:extLst>
          </p:cNvPr>
          <p:cNvSpPr txBox="1"/>
          <p:nvPr/>
        </p:nvSpPr>
        <p:spPr>
          <a:xfrm>
            <a:off x="450289" y="209509"/>
            <a:ext cx="37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rgbClr val="95FEB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Loan prediction model</a:t>
            </a:r>
            <a:endParaRPr lang="en-US" sz="1800" b="1" cap="all" dirty="0">
              <a:solidFill>
                <a:srgbClr val="95FEB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C8287-54E5-4AA5-A261-662ABEDC2EBD}"/>
              </a:ext>
            </a:extLst>
          </p:cNvPr>
          <p:cNvSpPr txBox="1"/>
          <p:nvPr/>
        </p:nvSpPr>
        <p:spPr>
          <a:xfrm>
            <a:off x="450289" y="578840"/>
            <a:ext cx="443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cap="small" dirty="0">
                <a:solidFill>
                  <a:srgbClr val="FEBD1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agenda</a:t>
            </a:r>
            <a:endParaRPr lang="en-US" sz="1200" cap="small" dirty="0">
              <a:solidFill>
                <a:srgbClr val="FEBD1E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A807E5-F467-4FA9-B5E4-05E176B7C87C}"/>
              </a:ext>
            </a:extLst>
          </p:cNvPr>
          <p:cNvCxnSpPr/>
          <p:nvPr/>
        </p:nvCxnSpPr>
        <p:spPr>
          <a:xfrm>
            <a:off x="387228" y="209509"/>
            <a:ext cx="0" cy="646330"/>
          </a:xfrm>
          <a:prstGeom prst="line">
            <a:avLst/>
          </a:prstGeom>
          <a:ln w="38100">
            <a:solidFill>
              <a:srgbClr val="1051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Idea outline">
            <a:extLst>
              <a:ext uri="{FF2B5EF4-FFF2-40B4-BE49-F238E27FC236}">
                <a16:creationId xmlns:a16="http://schemas.microsoft.com/office/drawing/2014/main" id="{39BC01E8-6A73-4204-A356-DE7974D52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9193" y="6344271"/>
            <a:ext cx="375207" cy="375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84C2E2-1782-4F8A-8E14-3E6E805ABEBD}"/>
              </a:ext>
            </a:extLst>
          </p:cNvPr>
          <p:cNvSpPr txBox="1"/>
          <p:nvPr/>
        </p:nvSpPr>
        <p:spPr>
          <a:xfrm>
            <a:off x="3047301" y="3243321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 – Machine Learning to predict loan repayment</a:t>
            </a:r>
          </a:p>
        </p:txBody>
      </p:sp>
    </p:spTree>
    <p:extLst>
      <p:ext uri="{BB962C8B-B14F-4D97-AF65-F5344CB8AC3E}">
        <p14:creationId xmlns:p14="http://schemas.microsoft.com/office/powerpoint/2010/main" val="16607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2CE98-D228-4103-A3B6-DBA145A7F002}"/>
              </a:ext>
            </a:extLst>
          </p:cNvPr>
          <p:cNvSpPr txBox="1"/>
          <p:nvPr/>
        </p:nvSpPr>
        <p:spPr>
          <a:xfrm>
            <a:off x="450289" y="209509"/>
            <a:ext cx="37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rgbClr val="95FEB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Loan prediction model</a:t>
            </a:r>
            <a:endParaRPr lang="en-US" sz="1800" b="1" cap="all" dirty="0">
              <a:solidFill>
                <a:srgbClr val="95FEB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C8287-54E5-4AA5-A261-662ABEDC2EBD}"/>
              </a:ext>
            </a:extLst>
          </p:cNvPr>
          <p:cNvSpPr txBox="1"/>
          <p:nvPr/>
        </p:nvSpPr>
        <p:spPr>
          <a:xfrm>
            <a:off x="450289" y="578840"/>
            <a:ext cx="443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cap="small" dirty="0">
                <a:solidFill>
                  <a:srgbClr val="FEBD1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Loan process overview &amp; insights</a:t>
            </a:r>
            <a:endParaRPr lang="en-US" sz="1200" cap="small" dirty="0">
              <a:solidFill>
                <a:srgbClr val="FEBD1E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A807E5-F467-4FA9-B5E4-05E176B7C87C}"/>
              </a:ext>
            </a:extLst>
          </p:cNvPr>
          <p:cNvCxnSpPr/>
          <p:nvPr/>
        </p:nvCxnSpPr>
        <p:spPr>
          <a:xfrm>
            <a:off x="387228" y="209509"/>
            <a:ext cx="0" cy="646330"/>
          </a:xfrm>
          <a:prstGeom prst="line">
            <a:avLst/>
          </a:prstGeom>
          <a:ln w="38100">
            <a:solidFill>
              <a:srgbClr val="1051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Idea outline">
            <a:extLst>
              <a:ext uri="{FF2B5EF4-FFF2-40B4-BE49-F238E27FC236}">
                <a16:creationId xmlns:a16="http://schemas.microsoft.com/office/drawing/2014/main" id="{39BC01E8-6A73-4204-A356-DE7974D52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9193" y="6344271"/>
            <a:ext cx="375207" cy="375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21E52C-E739-45BD-90CD-9D1CBE712B32}"/>
              </a:ext>
            </a:extLst>
          </p:cNvPr>
          <p:cNvSpPr txBox="1"/>
          <p:nvPr/>
        </p:nvSpPr>
        <p:spPr>
          <a:xfrm>
            <a:off x="3156358" y="131385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 – Loan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58D15-ED97-417B-8826-A7AA5FC992C7}"/>
              </a:ext>
            </a:extLst>
          </p:cNvPr>
          <p:cNvSpPr txBox="1"/>
          <p:nvPr/>
        </p:nvSpPr>
        <p:spPr>
          <a:xfrm>
            <a:off x="3047301" y="1854864"/>
            <a:ext cx="6094602" cy="3152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1400" b="1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Loan Prediction Using Selected Machine Learning Algorithms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1800" spc="-5" dirty="0">
                <a:solidFill>
                  <a:srgbClr val="0000FF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finance</a:t>
            </a:r>
            <a:r>
              <a:rPr lang="en-US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 </a:t>
            </a:r>
            <a:r>
              <a:rPr lang="en-US" sz="1800" b="1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loan</a:t>
            </a:r>
            <a:r>
              <a:rPr lang="en-US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the lending of </a:t>
            </a:r>
            <a:r>
              <a:rPr lang="en-US" sz="1800" spc="-5" dirty="0">
                <a:solidFill>
                  <a:srgbClr val="0000FF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money</a:t>
            </a:r>
            <a:r>
              <a:rPr lang="en-US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by one or more individuals, organizations, or other entities to other individuals, organizations, etc. The recipient (i.e. the borrower) incurs a debt, and is usually liable to pay </a:t>
            </a:r>
            <a:r>
              <a:rPr lang="en-US" sz="1800" spc="-5" dirty="0">
                <a:solidFill>
                  <a:srgbClr val="0000FF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interest</a:t>
            </a:r>
            <a:r>
              <a:rPr lang="en-US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on that debt until it is repaid, and also to repay the principal amount borrowed. The whole process of ascertaining if a burrower would pay back loans might be tedious hence the need to automate the procedure.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2CE98-D228-4103-A3B6-DBA145A7F002}"/>
              </a:ext>
            </a:extLst>
          </p:cNvPr>
          <p:cNvSpPr txBox="1"/>
          <p:nvPr/>
        </p:nvSpPr>
        <p:spPr>
          <a:xfrm>
            <a:off x="450289" y="209509"/>
            <a:ext cx="37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rgbClr val="95FEB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Loan prediction model</a:t>
            </a:r>
            <a:endParaRPr lang="en-US" sz="1800" b="1" cap="all" dirty="0">
              <a:solidFill>
                <a:srgbClr val="95FEB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C8287-54E5-4AA5-A261-662ABEDC2EBD}"/>
              </a:ext>
            </a:extLst>
          </p:cNvPr>
          <p:cNvSpPr txBox="1"/>
          <p:nvPr/>
        </p:nvSpPr>
        <p:spPr>
          <a:xfrm>
            <a:off x="450289" y="578840"/>
            <a:ext cx="443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cap="small" dirty="0">
                <a:solidFill>
                  <a:srgbClr val="FEBD1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source</a:t>
            </a:r>
            <a:endParaRPr lang="en-US" sz="1200" cap="small" dirty="0">
              <a:solidFill>
                <a:srgbClr val="FEBD1E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A807E5-F467-4FA9-B5E4-05E176B7C87C}"/>
              </a:ext>
            </a:extLst>
          </p:cNvPr>
          <p:cNvCxnSpPr/>
          <p:nvPr/>
        </p:nvCxnSpPr>
        <p:spPr>
          <a:xfrm>
            <a:off x="387228" y="209509"/>
            <a:ext cx="0" cy="646330"/>
          </a:xfrm>
          <a:prstGeom prst="line">
            <a:avLst/>
          </a:prstGeom>
          <a:ln w="38100">
            <a:solidFill>
              <a:srgbClr val="1051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Idea outline">
            <a:extLst>
              <a:ext uri="{FF2B5EF4-FFF2-40B4-BE49-F238E27FC236}">
                <a16:creationId xmlns:a16="http://schemas.microsoft.com/office/drawing/2014/main" id="{39BC01E8-6A73-4204-A356-DE7974D52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9193" y="6344271"/>
            <a:ext cx="375207" cy="375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9A86F0-49E3-4816-ABC7-97524567F9A6}"/>
              </a:ext>
            </a:extLst>
          </p:cNvPr>
          <p:cNvSpPr txBox="1"/>
          <p:nvPr/>
        </p:nvSpPr>
        <p:spPr>
          <a:xfrm>
            <a:off x="3047301" y="3243321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Source – Kaggle</a:t>
            </a:r>
          </a:p>
        </p:txBody>
      </p:sp>
    </p:spTree>
    <p:extLst>
      <p:ext uri="{BB962C8B-B14F-4D97-AF65-F5344CB8AC3E}">
        <p14:creationId xmlns:p14="http://schemas.microsoft.com/office/powerpoint/2010/main" val="83509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2CE98-D228-4103-A3B6-DBA145A7F002}"/>
              </a:ext>
            </a:extLst>
          </p:cNvPr>
          <p:cNvSpPr txBox="1"/>
          <p:nvPr/>
        </p:nvSpPr>
        <p:spPr>
          <a:xfrm>
            <a:off x="450289" y="209509"/>
            <a:ext cx="37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rgbClr val="95FEB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Loan prediction model</a:t>
            </a:r>
            <a:endParaRPr lang="en-US" sz="1800" b="1" cap="all" dirty="0">
              <a:solidFill>
                <a:srgbClr val="95FEB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C8287-54E5-4AA5-A261-662ABEDC2EBD}"/>
              </a:ext>
            </a:extLst>
          </p:cNvPr>
          <p:cNvSpPr txBox="1"/>
          <p:nvPr/>
        </p:nvSpPr>
        <p:spPr>
          <a:xfrm>
            <a:off x="450289" y="578840"/>
            <a:ext cx="443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cap="small" dirty="0">
                <a:solidFill>
                  <a:srgbClr val="FEBD1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Supervised classification</a:t>
            </a:r>
            <a:endParaRPr lang="en-US" sz="1200" cap="small" dirty="0">
              <a:solidFill>
                <a:srgbClr val="FEBD1E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A807E5-F467-4FA9-B5E4-05E176B7C87C}"/>
              </a:ext>
            </a:extLst>
          </p:cNvPr>
          <p:cNvCxnSpPr/>
          <p:nvPr/>
        </p:nvCxnSpPr>
        <p:spPr>
          <a:xfrm>
            <a:off x="387228" y="209509"/>
            <a:ext cx="0" cy="646330"/>
          </a:xfrm>
          <a:prstGeom prst="line">
            <a:avLst/>
          </a:prstGeom>
          <a:ln w="38100">
            <a:solidFill>
              <a:srgbClr val="1051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Idea outline">
            <a:extLst>
              <a:ext uri="{FF2B5EF4-FFF2-40B4-BE49-F238E27FC236}">
                <a16:creationId xmlns:a16="http://schemas.microsoft.com/office/drawing/2014/main" id="{39BC01E8-6A73-4204-A356-DE7974D52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9193" y="6344271"/>
            <a:ext cx="375207" cy="375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32148D-56DA-40EB-A63C-9E83BBC47DA3}"/>
              </a:ext>
            </a:extLst>
          </p:cNvPr>
          <p:cNvSpPr txBox="1"/>
          <p:nvPr/>
        </p:nvSpPr>
        <p:spPr>
          <a:xfrm>
            <a:off x="3047301" y="3026659"/>
            <a:ext cx="6094602" cy="808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classification model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6B307-EDE0-4EC2-9D18-2F537B97B06D}"/>
              </a:ext>
            </a:extLst>
          </p:cNvPr>
          <p:cNvSpPr txBox="1"/>
          <p:nvPr/>
        </p:nvSpPr>
        <p:spPr>
          <a:xfrm>
            <a:off x="5211660" y="4135178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The problem at hand: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major aim of this project is to predict which of the customers will have their loan paid or not. Therefore, this is a supervised classification problem to be trained with algorithms like: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Logistic Regression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Decision Tree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1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2CE98-D228-4103-A3B6-DBA145A7F002}"/>
              </a:ext>
            </a:extLst>
          </p:cNvPr>
          <p:cNvSpPr txBox="1"/>
          <p:nvPr/>
        </p:nvSpPr>
        <p:spPr>
          <a:xfrm>
            <a:off x="450289" y="209509"/>
            <a:ext cx="37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rgbClr val="95FEB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Loan prediction model</a:t>
            </a:r>
            <a:endParaRPr lang="en-US" sz="1800" b="1" cap="all" dirty="0">
              <a:solidFill>
                <a:srgbClr val="95FEB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C8287-54E5-4AA5-A261-662ABEDC2EBD}"/>
              </a:ext>
            </a:extLst>
          </p:cNvPr>
          <p:cNvSpPr txBox="1"/>
          <p:nvPr/>
        </p:nvSpPr>
        <p:spPr>
          <a:xfrm>
            <a:off x="450289" y="578840"/>
            <a:ext cx="443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cap="small" dirty="0">
                <a:solidFill>
                  <a:srgbClr val="FEBD1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cleaning</a:t>
            </a:r>
            <a:endParaRPr lang="en-US" sz="1200" cap="small" dirty="0">
              <a:solidFill>
                <a:srgbClr val="FEBD1E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A807E5-F467-4FA9-B5E4-05E176B7C87C}"/>
              </a:ext>
            </a:extLst>
          </p:cNvPr>
          <p:cNvCxnSpPr/>
          <p:nvPr/>
        </p:nvCxnSpPr>
        <p:spPr>
          <a:xfrm>
            <a:off x="387228" y="209509"/>
            <a:ext cx="0" cy="646330"/>
          </a:xfrm>
          <a:prstGeom prst="line">
            <a:avLst/>
          </a:prstGeom>
          <a:ln w="38100">
            <a:solidFill>
              <a:srgbClr val="1051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Idea outline">
            <a:extLst>
              <a:ext uri="{FF2B5EF4-FFF2-40B4-BE49-F238E27FC236}">
                <a16:creationId xmlns:a16="http://schemas.microsoft.com/office/drawing/2014/main" id="{39BC01E8-6A73-4204-A356-DE7974D52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9193" y="6344271"/>
            <a:ext cx="375207" cy="375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019907-AFF8-472D-B075-278EC88FBAE9}"/>
              </a:ext>
            </a:extLst>
          </p:cNvPr>
          <p:cNvSpPr txBox="1"/>
          <p:nvPr/>
        </p:nvSpPr>
        <p:spPr>
          <a:xfrm>
            <a:off x="3047301" y="3117229"/>
            <a:ext cx="6094602" cy="627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where missing values and fix appropriately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Fill missing values </a:t>
            </a:r>
          </a:p>
        </p:txBody>
      </p:sp>
    </p:spTree>
    <p:extLst>
      <p:ext uri="{BB962C8B-B14F-4D97-AF65-F5344CB8AC3E}">
        <p14:creationId xmlns:p14="http://schemas.microsoft.com/office/powerpoint/2010/main" val="214838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2CE98-D228-4103-A3B6-DBA145A7F002}"/>
              </a:ext>
            </a:extLst>
          </p:cNvPr>
          <p:cNvSpPr txBox="1"/>
          <p:nvPr/>
        </p:nvSpPr>
        <p:spPr>
          <a:xfrm>
            <a:off x="450289" y="209509"/>
            <a:ext cx="390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Exploratory data analysis</a:t>
            </a:r>
            <a:endParaRPr lang="en-US" sz="1800" b="1" cap="al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C8287-54E5-4AA5-A261-662ABEDC2EBD}"/>
              </a:ext>
            </a:extLst>
          </p:cNvPr>
          <p:cNvSpPr txBox="1"/>
          <p:nvPr/>
        </p:nvSpPr>
        <p:spPr>
          <a:xfrm>
            <a:off x="450289" y="578840"/>
            <a:ext cx="443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power of visualizations</a:t>
            </a:r>
            <a:endParaRPr lang="en-US" sz="1200" cap="smal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A807E5-F467-4FA9-B5E4-05E176B7C87C}"/>
              </a:ext>
            </a:extLst>
          </p:cNvPr>
          <p:cNvCxnSpPr/>
          <p:nvPr/>
        </p:nvCxnSpPr>
        <p:spPr>
          <a:xfrm>
            <a:off x="387228" y="209509"/>
            <a:ext cx="0" cy="646330"/>
          </a:xfrm>
          <a:prstGeom prst="line">
            <a:avLst/>
          </a:prstGeom>
          <a:ln w="38100">
            <a:solidFill>
              <a:srgbClr val="1051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Idea outline">
            <a:extLst>
              <a:ext uri="{FF2B5EF4-FFF2-40B4-BE49-F238E27FC236}">
                <a16:creationId xmlns:a16="http://schemas.microsoft.com/office/drawing/2014/main" id="{39BC01E8-6A73-4204-A356-DE7974D52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9193" y="6344271"/>
            <a:ext cx="375207" cy="37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8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2CE98-D228-4103-A3B6-DBA145A7F002}"/>
              </a:ext>
            </a:extLst>
          </p:cNvPr>
          <p:cNvSpPr txBox="1"/>
          <p:nvPr/>
        </p:nvSpPr>
        <p:spPr>
          <a:xfrm>
            <a:off x="450289" y="209509"/>
            <a:ext cx="390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Exploratory data analysis</a:t>
            </a:r>
            <a:endParaRPr lang="en-US" sz="1800" b="1" cap="al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C8287-54E5-4AA5-A261-662ABEDC2EBD}"/>
              </a:ext>
            </a:extLst>
          </p:cNvPr>
          <p:cNvSpPr txBox="1"/>
          <p:nvPr/>
        </p:nvSpPr>
        <p:spPr>
          <a:xfrm>
            <a:off x="450289" y="578840"/>
            <a:ext cx="443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power of visualizations</a:t>
            </a:r>
            <a:endParaRPr lang="en-US" sz="1200" cap="smal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A807E5-F467-4FA9-B5E4-05E176B7C87C}"/>
              </a:ext>
            </a:extLst>
          </p:cNvPr>
          <p:cNvCxnSpPr/>
          <p:nvPr/>
        </p:nvCxnSpPr>
        <p:spPr>
          <a:xfrm>
            <a:off x="387228" y="209509"/>
            <a:ext cx="0" cy="646330"/>
          </a:xfrm>
          <a:prstGeom prst="line">
            <a:avLst/>
          </a:prstGeom>
          <a:ln w="38100">
            <a:solidFill>
              <a:srgbClr val="1051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Idea outline">
            <a:extLst>
              <a:ext uri="{FF2B5EF4-FFF2-40B4-BE49-F238E27FC236}">
                <a16:creationId xmlns:a16="http://schemas.microsoft.com/office/drawing/2014/main" id="{39BC01E8-6A73-4204-A356-DE7974D52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9193" y="6344271"/>
            <a:ext cx="375207" cy="37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8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2CE98-D228-4103-A3B6-DBA145A7F002}"/>
              </a:ext>
            </a:extLst>
          </p:cNvPr>
          <p:cNvSpPr txBox="1"/>
          <p:nvPr/>
        </p:nvSpPr>
        <p:spPr>
          <a:xfrm>
            <a:off x="450289" y="209509"/>
            <a:ext cx="390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Exploratory data analysis</a:t>
            </a:r>
            <a:endParaRPr lang="en-US" sz="1800" b="1" cap="al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C8287-54E5-4AA5-A261-662ABEDC2EBD}"/>
              </a:ext>
            </a:extLst>
          </p:cNvPr>
          <p:cNvSpPr txBox="1"/>
          <p:nvPr/>
        </p:nvSpPr>
        <p:spPr>
          <a:xfrm>
            <a:off x="450289" y="578840"/>
            <a:ext cx="443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power of visualizations</a:t>
            </a:r>
            <a:endParaRPr lang="en-US" sz="1200" cap="smal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A807E5-F467-4FA9-B5E4-05E176B7C87C}"/>
              </a:ext>
            </a:extLst>
          </p:cNvPr>
          <p:cNvCxnSpPr/>
          <p:nvPr/>
        </p:nvCxnSpPr>
        <p:spPr>
          <a:xfrm>
            <a:off x="387228" y="209509"/>
            <a:ext cx="0" cy="646330"/>
          </a:xfrm>
          <a:prstGeom prst="line">
            <a:avLst/>
          </a:prstGeom>
          <a:ln w="38100">
            <a:solidFill>
              <a:srgbClr val="1051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Idea outline">
            <a:extLst>
              <a:ext uri="{FF2B5EF4-FFF2-40B4-BE49-F238E27FC236}">
                <a16:creationId xmlns:a16="http://schemas.microsoft.com/office/drawing/2014/main" id="{39BC01E8-6A73-4204-A356-DE7974D52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9193" y="6344271"/>
            <a:ext cx="375207" cy="37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3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5581</TotalTime>
  <Words>398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charter</vt:lpstr>
      <vt:lpstr>Courier New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Newberry</dc:creator>
  <cp:lastModifiedBy>Rachel Newberry</cp:lastModifiedBy>
  <cp:revision>1</cp:revision>
  <dcterms:created xsi:type="dcterms:W3CDTF">2021-10-09T15:11:30Z</dcterms:created>
  <dcterms:modified xsi:type="dcterms:W3CDTF">2021-10-13T14:20:43Z</dcterms:modified>
</cp:coreProperties>
</file>