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5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FDA8A-D311-6518-C663-48A3582EA05D}" v="113" dt="2024-02-25T14:36:46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48" y="84"/>
      </p:cViewPr>
      <p:guideLst>
        <p:guide/>
        <p:guide pos="7650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31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06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6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5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6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25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5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3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8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61AF-35EE-40D4-B6EC-D7C1F54400A0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5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905508" y="3176649"/>
                </a:moveTo>
                <a:cubicBezTo>
                  <a:pt x="5988577" y="3176649"/>
                  <a:pt x="6050661" y="3210084"/>
                  <a:pt x="6091756" y="3276952"/>
                </a:cubicBezTo>
                <a:cubicBezTo>
                  <a:pt x="6132851" y="3343821"/>
                  <a:pt x="6153399" y="3437657"/>
                  <a:pt x="6153399" y="3558459"/>
                </a:cubicBezTo>
                <a:cubicBezTo>
                  <a:pt x="6153399" y="3820320"/>
                  <a:pt x="6068330" y="3951251"/>
                  <a:pt x="5898193" y="3951251"/>
                </a:cubicBezTo>
                <a:cubicBezTo>
                  <a:pt x="5822055" y="3951251"/>
                  <a:pt x="5761508" y="3918922"/>
                  <a:pt x="5716552" y="3854266"/>
                </a:cubicBezTo>
                <a:cubicBezTo>
                  <a:pt x="5671596" y="3789609"/>
                  <a:pt x="5649118" y="3692630"/>
                  <a:pt x="5649118" y="3563329"/>
                </a:cubicBezTo>
                <a:cubicBezTo>
                  <a:pt x="5649118" y="3443536"/>
                  <a:pt x="5670373" y="3349141"/>
                  <a:pt x="5712885" y="3280144"/>
                </a:cubicBezTo>
                <a:cubicBezTo>
                  <a:pt x="5755397" y="3211147"/>
                  <a:pt x="5819605" y="3176649"/>
                  <a:pt x="5905508" y="3176649"/>
                </a:cubicBezTo>
                <a:close/>
                <a:moveTo>
                  <a:pt x="8336593" y="3143781"/>
                </a:moveTo>
                <a:cubicBezTo>
                  <a:pt x="8406378" y="3143781"/>
                  <a:pt x="8465156" y="3169328"/>
                  <a:pt x="8512926" y="3220422"/>
                </a:cubicBezTo>
                <a:cubicBezTo>
                  <a:pt x="8560696" y="3271516"/>
                  <a:pt x="8584956" y="3329654"/>
                  <a:pt x="8585706" y="3394835"/>
                </a:cubicBezTo>
                <a:lnTo>
                  <a:pt x="8081426" y="3394835"/>
                </a:lnTo>
                <a:cubicBezTo>
                  <a:pt x="8089561" y="3322785"/>
                  <a:pt x="8116907" y="3262930"/>
                  <a:pt x="8163461" y="3215270"/>
                </a:cubicBezTo>
                <a:cubicBezTo>
                  <a:pt x="8210014" y="3167611"/>
                  <a:pt x="8267725" y="3143781"/>
                  <a:pt x="8336593" y="3143781"/>
                </a:cubicBezTo>
                <a:close/>
                <a:moveTo>
                  <a:pt x="9649390" y="2899304"/>
                </a:moveTo>
                <a:cubicBezTo>
                  <a:pt x="9475190" y="2899304"/>
                  <a:pt x="9335984" y="2962422"/>
                  <a:pt x="9231771" y="3088657"/>
                </a:cubicBezTo>
                <a:cubicBezTo>
                  <a:pt x="9127558" y="3214892"/>
                  <a:pt x="9075452" y="3373524"/>
                  <a:pt x="9075452" y="3564551"/>
                </a:cubicBezTo>
                <a:cubicBezTo>
                  <a:pt x="9075452" y="3749564"/>
                  <a:pt x="9123128" y="3906695"/>
                  <a:pt x="9218480" y="4035945"/>
                </a:cubicBezTo>
                <a:cubicBezTo>
                  <a:pt x="9313833" y="4165194"/>
                  <a:pt x="9450574" y="4229818"/>
                  <a:pt x="9628706" y="4229818"/>
                </a:cubicBezTo>
                <a:cubicBezTo>
                  <a:pt x="9760504" y="4229818"/>
                  <a:pt x="9872862" y="4191029"/>
                  <a:pt x="9965782" y="4113449"/>
                </a:cubicBezTo>
                <a:cubicBezTo>
                  <a:pt x="10058703" y="4035870"/>
                  <a:pt x="10121429" y="3908215"/>
                  <a:pt x="10153961" y="3730485"/>
                </a:cubicBezTo>
                <a:lnTo>
                  <a:pt x="9870097" y="3702875"/>
                </a:lnTo>
                <a:cubicBezTo>
                  <a:pt x="9830010" y="3859521"/>
                  <a:pt x="9755634" y="3937844"/>
                  <a:pt x="9646964" y="3937844"/>
                </a:cubicBezTo>
                <a:cubicBezTo>
                  <a:pt x="9576881" y="3937844"/>
                  <a:pt x="9521703" y="3907174"/>
                  <a:pt x="9481428" y="3845835"/>
                </a:cubicBezTo>
                <a:cubicBezTo>
                  <a:pt x="9441155" y="3784496"/>
                  <a:pt x="9421017" y="3693982"/>
                  <a:pt x="9421017" y="3574292"/>
                </a:cubicBezTo>
                <a:cubicBezTo>
                  <a:pt x="9421017" y="3460966"/>
                  <a:pt x="9440640" y="3366361"/>
                  <a:pt x="9479886" y="3290476"/>
                </a:cubicBezTo>
                <a:cubicBezTo>
                  <a:pt x="9519132" y="3214591"/>
                  <a:pt x="9580503" y="3176649"/>
                  <a:pt x="9664000" y="3176649"/>
                </a:cubicBezTo>
                <a:cubicBezTo>
                  <a:pt x="9778476" y="3176649"/>
                  <a:pt x="9846419" y="3252948"/>
                  <a:pt x="9867827" y="3405545"/>
                </a:cubicBezTo>
                <a:lnTo>
                  <a:pt x="10153961" y="3369009"/>
                </a:lnTo>
                <a:cubicBezTo>
                  <a:pt x="10099802" y="3055873"/>
                  <a:pt x="9931611" y="2899304"/>
                  <a:pt x="9649390" y="2899304"/>
                </a:cubicBezTo>
                <a:close/>
                <a:moveTo>
                  <a:pt x="8349981" y="2899304"/>
                </a:moveTo>
                <a:cubicBezTo>
                  <a:pt x="8163053" y="2899304"/>
                  <a:pt x="8014983" y="2962797"/>
                  <a:pt x="7905771" y="3089782"/>
                </a:cubicBezTo>
                <a:cubicBezTo>
                  <a:pt x="7796558" y="3216768"/>
                  <a:pt x="7741953" y="3376240"/>
                  <a:pt x="7741953" y="3568199"/>
                </a:cubicBezTo>
                <a:cubicBezTo>
                  <a:pt x="7741953" y="3770649"/>
                  <a:pt x="7796109" y="3931531"/>
                  <a:pt x="7904422" y="4050846"/>
                </a:cubicBezTo>
                <a:cubicBezTo>
                  <a:pt x="8012736" y="4170161"/>
                  <a:pt x="8155984" y="4229818"/>
                  <a:pt x="8334167" y="4229818"/>
                </a:cubicBezTo>
                <a:cubicBezTo>
                  <a:pt x="8482146" y="4229818"/>
                  <a:pt x="8605520" y="4191927"/>
                  <a:pt x="8704286" y="4116146"/>
                </a:cubicBezTo>
                <a:cubicBezTo>
                  <a:pt x="8803054" y="4040365"/>
                  <a:pt x="8869784" y="3935321"/>
                  <a:pt x="8904476" y="3801014"/>
                </a:cubicBezTo>
                <a:lnTo>
                  <a:pt x="8610755" y="3762519"/>
                </a:lnTo>
                <a:cubicBezTo>
                  <a:pt x="8562300" y="3895636"/>
                  <a:pt x="8475374" y="3962194"/>
                  <a:pt x="8349981" y="3962194"/>
                </a:cubicBezTo>
                <a:cubicBezTo>
                  <a:pt x="8285395" y="3962194"/>
                  <a:pt x="8231856" y="3945343"/>
                  <a:pt x="8189364" y="3911640"/>
                </a:cubicBezTo>
                <a:cubicBezTo>
                  <a:pt x="8146871" y="3877937"/>
                  <a:pt x="8118258" y="3837663"/>
                  <a:pt x="8103525" y="3790818"/>
                </a:cubicBezTo>
                <a:cubicBezTo>
                  <a:pt x="8088792" y="3743973"/>
                  <a:pt x="8081426" y="3688193"/>
                  <a:pt x="8081426" y="3623478"/>
                </a:cubicBezTo>
                <a:lnTo>
                  <a:pt x="8923879" y="3623478"/>
                </a:lnTo>
                <a:lnTo>
                  <a:pt x="8926382" y="3557450"/>
                </a:lnTo>
                <a:cubicBezTo>
                  <a:pt x="8926382" y="3370186"/>
                  <a:pt x="8876251" y="3213679"/>
                  <a:pt x="8775990" y="3087929"/>
                </a:cubicBezTo>
                <a:cubicBezTo>
                  <a:pt x="8675728" y="2962179"/>
                  <a:pt x="8533726" y="2899304"/>
                  <a:pt x="8349981" y="2899304"/>
                </a:cubicBezTo>
                <a:close/>
                <a:moveTo>
                  <a:pt x="5906710" y="2899304"/>
                </a:moveTo>
                <a:cubicBezTo>
                  <a:pt x="5725319" y="2899304"/>
                  <a:pt x="5579446" y="2962305"/>
                  <a:pt x="5469088" y="3088308"/>
                </a:cubicBezTo>
                <a:cubicBezTo>
                  <a:pt x="5358732" y="3214310"/>
                  <a:pt x="5303553" y="3371435"/>
                  <a:pt x="5303553" y="3559681"/>
                </a:cubicBezTo>
                <a:cubicBezTo>
                  <a:pt x="5303553" y="3734113"/>
                  <a:pt x="5353450" y="3889411"/>
                  <a:pt x="5453246" y="4025574"/>
                </a:cubicBezTo>
                <a:cubicBezTo>
                  <a:pt x="5553041" y="4161737"/>
                  <a:pt x="5698110" y="4229818"/>
                  <a:pt x="5888452" y="4229818"/>
                </a:cubicBezTo>
                <a:cubicBezTo>
                  <a:pt x="6064967" y="4229818"/>
                  <a:pt x="6210640" y="4168159"/>
                  <a:pt x="6325473" y="4044841"/>
                </a:cubicBezTo>
                <a:cubicBezTo>
                  <a:pt x="6440305" y="3921522"/>
                  <a:pt x="6497722" y="3759803"/>
                  <a:pt x="6497722" y="3559681"/>
                </a:cubicBezTo>
                <a:cubicBezTo>
                  <a:pt x="6497722" y="3365640"/>
                  <a:pt x="6442327" y="3207066"/>
                  <a:pt x="6331536" y="3083961"/>
                </a:cubicBezTo>
                <a:cubicBezTo>
                  <a:pt x="6220746" y="2960857"/>
                  <a:pt x="6079137" y="2899304"/>
                  <a:pt x="5906710" y="2899304"/>
                </a:cubicBezTo>
                <a:close/>
                <a:moveTo>
                  <a:pt x="2958262" y="2899304"/>
                </a:moveTo>
                <a:cubicBezTo>
                  <a:pt x="2795614" y="2899304"/>
                  <a:pt x="2672484" y="2939598"/>
                  <a:pt x="2588870" y="3020184"/>
                </a:cubicBezTo>
                <a:cubicBezTo>
                  <a:pt x="2505257" y="3100771"/>
                  <a:pt x="2463450" y="3199027"/>
                  <a:pt x="2463450" y="3314953"/>
                </a:cubicBezTo>
                <a:cubicBezTo>
                  <a:pt x="2463450" y="3523508"/>
                  <a:pt x="2587641" y="3651134"/>
                  <a:pt x="2836024" y="3697830"/>
                </a:cubicBezTo>
                <a:lnTo>
                  <a:pt x="3072371" y="3744571"/>
                </a:lnTo>
                <a:cubicBezTo>
                  <a:pt x="3109792" y="3752061"/>
                  <a:pt x="3139618" y="3764563"/>
                  <a:pt x="3161847" y="3782077"/>
                </a:cubicBezTo>
                <a:cubicBezTo>
                  <a:pt x="3184076" y="3799592"/>
                  <a:pt x="3195191" y="3820430"/>
                  <a:pt x="3195191" y="3844593"/>
                </a:cubicBezTo>
                <a:cubicBezTo>
                  <a:pt x="3195191" y="3929487"/>
                  <a:pt x="3117430" y="3971934"/>
                  <a:pt x="2961910" y="3971934"/>
                </a:cubicBezTo>
                <a:cubicBezTo>
                  <a:pt x="2838158" y="3971934"/>
                  <a:pt x="2755955" y="3922017"/>
                  <a:pt x="2715299" y="3822183"/>
                </a:cubicBezTo>
                <a:lnTo>
                  <a:pt x="2413546" y="3877927"/>
                </a:lnTo>
                <a:cubicBezTo>
                  <a:pt x="2445185" y="4005896"/>
                  <a:pt x="2511757" y="4096536"/>
                  <a:pt x="2613260" y="4149849"/>
                </a:cubicBezTo>
                <a:cubicBezTo>
                  <a:pt x="2714762" y="4203162"/>
                  <a:pt x="2830572" y="4229818"/>
                  <a:pt x="2960688" y="4229818"/>
                </a:cubicBezTo>
                <a:cubicBezTo>
                  <a:pt x="3111551" y="4229818"/>
                  <a:pt x="3242699" y="4194460"/>
                  <a:pt x="3354129" y="4123743"/>
                </a:cubicBezTo>
                <a:cubicBezTo>
                  <a:pt x="3465560" y="4053025"/>
                  <a:pt x="3521276" y="3945365"/>
                  <a:pt x="3521276" y="3800762"/>
                </a:cubicBezTo>
                <a:cubicBezTo>
                  <a:pt x="3521276" y="3594432"/>
                  <a:pt x="3411533" y="3468714"/>
                  <a:pt x="3192048" y="3423609"/>
                </a:cubicBezTo>
                <a:lnTo>
                  <a:pt x="2927838" y="3368815"/>
                </a:lnTo>
                <a:cubicBezTo>
                  <a:pt x="2822649" y="3347356"/>
                  <a:pt x="2770054" y="3311143"/>
                  <a:pt x="2770054" y="3260178"/>
                </a:cubicBezTo>
                <a:cubicBezTo>
                  <a:pt x="2770054" y="3184197"/>
                  <a:pt x="2835222" y="3146206"/>
                  <a:pt x="2965557" y="3146206"/>
                </a:cubicBezTo>
                <a:cubicBezTo>
                  <a:pt x="3074615" y="3146206"/>
                  <a:pt x="3142525" y="3192475"/>
                  <a:pt x="3169288" y="3285014"/>
                </a:cubicBezTo>
                <a:lnTo>
                  <a:pt x="3460390" y="3229095"/>
                </a:lnTo>
                <a:cubicBezTo>
                  <a:pt x="3398352" y="3009234"/>
                  <a:pt x="3230976" y="2899304"/>
                  <a:pt x="2958262" y="2899304"/>
                </a:cubicBezTo>
                <a:close/>
                <a:moveTo>
                  <a:pt x="5169365" y="2888342"/>
                </a:moveTo>
                <a:cubicBezTo>
                  <a:pt x="5097652" y="2888342"/>
                  <a:pt x="5028358" y="2916566"/>
                  <a:pt x="4961483" y="2973016"/>
                </a:cubicBezTo>
                <a:cubicBezTo>
                  <a:pt x="4894607" y="3029465"/>
                  <a:pt x="4859358" y="3111222"/>
                  <a:pt x="4855737" y="3218288"/>
                </a:cubicBezTo>
                <a:lnTo>
                  <a:pt x="4855737" y="2924858"/>
                </a:lnTo>
                <a:lnTo>
                  <a:pt x="4554022" y="2924858"/>
                </a:lnTo>
                <a:lnTo>
                  <a:pt x="4554022" y="4204245"/>
                </a:lnTo>
                <a:lnTo>
                  <a:pt x="4882532" y="4204245"/>
                </a:lnTo>
                <a:lnTo>
                  <a:pt x="4882532" y="3609605"/>
                </a:lnTo>
                <a:cubicBezTo>
                  <a:pt x="4882532" y="3529199"/>
                  <a:pt x="4903869" y="3447083"/>
                  <a:pt x="4946542" y="3363256"/>
                </a:cubicBezTo>
                <a:cubicBezTo>
                  <a:pt x="4989216" y="3279429"/>
                  <a:pt x="5084355" y="3237516"/>
                  <a:pt x="5231959" y="3237516"/>
                </a:cubicBezTo>
                <a:lnTo>
                  <a:pt x="5231959" y="2891271"/>
                </a:lnTo>
                <a:cubicBezTo>
                  <a:pt x="5195080" y="2889318"/>
                  <a:pt x="5174216" y="2888342"/>
                  <a:pt x="5169365" y="2888342"/>
                </a:cubicBezTo>
                <a:close/>
                <a:moveTo>
                  <a:pt x="1589702" y="2827222"/>
                </a:moveTo>
                <a:lnTo>
                  <a:pt x="1806762" y="3519013"/>
                </a:lnTo>
                <a:lnTo>
                  <a:pt x="1373108" y="3519013"/>
                </a:lnTo>
                <a:close/>
                <a:moveTo>
                  <a:pt x="4075763" y="2583949"/>
                </a:moveTo>
                <a:lnTo>
                  <a:pt x="3798826" y="2606942"/>
                </a:lnTo>
                <a:lnTo>
                  <a:pt x="3773427" y="2924858"/>
                </a:lnTo>
                <a:lnTo>
                  <a:pt x="3602371" y="2924858"/>
                </a:lnTo>
                <a:lnTo>
                  <a:pt x="3602371" y="3190037"/>
                </a:lnTo>
                <a:lnTo>
                  <a:pt x="3755790" y="3190037"/>
                </a:lnTo>
                <a:lnTo>
                  <a:pt x="3755790" y="3801965"/>
                </a:lnTo>
                <a:cubicBezTo>
                  <a:pt x="3755790" y="3913118"/>
                  <a:pt x="3769149" y="3996515"/>
                  <a:pt x="3795867" y="4052156"/>
                </a:cubicBezTo>
                <a:cubicBezTo>
                  <a:pt x="3822584" y="4107797"/>
                  <a:pt x="3864699" y="4151518"/>
                  <a:pt x="3922209" y="4183319"/>
                </a:cubicBezTo>
                <a:cubicBezTo>
                  <a:pt x="3979719" y="4215121"/>
                  <a:pt x="4048186" y="4231021"/>
                  <a:pt x="4127608" y="4231021"/>
                </a:cubicBezTo>
                <a:cubicBezTo>
                  <a:pt x="4175404" y="4231021"/>
                  <a:pt x="4248222" y="4220473"/>
                  <a:pt x="4346064" y="4199375"/>
                </a:cubicBezTo>
                <a:lnTo>
                  <a:pt x="4346064" y="3937844"/>
                </a:lnTo>
                <a:cubicBezTo>
                  <a:pt x="4306897" y="3939473"/>
                  <a:pt x="4275069" y="3940288"/>
                  <a:pt x="4250583" y="3940288"/>
                </a:cubicBezTo>
                <a:cubicBezTo>
                  <a:pt x="4179970" y="3940288"/>
                  <a:pt x="4133180" y="3928805"/>
                  <a:pt x="4110213" y="3905839"/>
                </a:cubicBezTo>
                <a:cubicBezTo>
                  <a:pt x="4087247" y="3882872"/>
                  <a:pt x="4075763" y="3836075"/>
                  <a:pt x="4075763" y="3765449"/>
                </a:cubicBezTo>
                <a:lnTo>
                  <a:pt x="4075763" y="3190037"/>
                </a:lnTo>
                <a:lnTo>
                  <a:pt x="4322937" y="3190037"/>
                </a:lnTo>
                <a:lnTo>
                  <a:pt x="4322937" y="2924858"/>
                </a:lnTo>
                <a:lnTo>
                  <a:pt x="4075763" y="2924858"/>
                </a:lnTo>
                <a:close/>
                <a:moveTo>
                  <a:pt x="10343999" y="2492639"/>
                </a:moveTo>
                <a:lnTo>
                  <a:pt x="10343999" y="4204245"/>
                </a:lnTo>
                <a:lnTo>
                  <a:pt x="10672509" y="4204245"/>
                </a:lnTo>
                <a:lnTo>
                  <a:pt x="10672509" y="3541423"/>
                </a:lnTo>
                <a:cubicBezTo>
                  <a:pt x="10672509" y="3403546"/>
                  <a:pt x="10696989" y="3306050"/>
                  <a:pt x="10745950" y="3248934"/>
                </a:cubicBezTo>
                <a:cubicBezTo>
                  <a:pt x="10794909" y="3191819"/>
                  <a:pt x="10854677" y="3163261"/>
                  <a:pt x="10925252" y="3163261"/>
                </a:cubicBezTo>
                <a:cubicBezTo>
                  <a:pt x="10967731" y="3163261"/>
                  <a:pt x="11005055" y="3178641"/>
                  <a:pt x="11037225" y="3209401"/>
                </a:cubicBezTo>
                <a:cubicBezTo>
                  <a:pt x="11069395" y="3240161"/>
                  <a:pt x="11085480" y="3295233"/>
                  <a:pt x="11085480" y="3374617"/>
                </a:cubicBezTo>
                <a:lnTo>
                  <a:pt x="11085480" y="4204245"/>
                </a:lnTo>
                <a:lnTo>
                  <a:pt x="11413991" y="4204245"/>
                </a:lnTo>
                <a:lnTo>
                  <a:pt x="11413991" y="3334433"/>
                </a:lnTo>
                <a:cubicBezTo>
                  <a:pt x="11413991" y="3028113"/>
                  <a:pt x="11279081" y="2874954"/>
                  <a:pt x="11009266" y="2874954"/>
                </a:cubicBezTo>
                <a:cubicBezTo>
                  <a:pt x="10824990" y="2874954"/>
                  <a:pt x="10712738" y="2963424"/>
                  <a:pt x="10672509" y="3140366"/>
                </a:cubicBezTo>
                <a:lnTo>
                  <a:pt x="10672509" y="2492639"/>
                </a:lnTo>
                <a:close/>
                <a:moveTo>
                  <a:pt x="6558915" y="2492639"/>
                </a:moveTo>
                <a:lnTo>
                  <a:pt x="6558915" y="2799205"/>
                </a:lnTo>
                <a:lnTo>
                  <a:pt x="7000874" y="2799205"/>
                </a:lnTo>
                <a:lnTo>
                  <a:pt x="7000874" y="4204245"/>
                </a:lnTo>
                <a:lnTo>
                  <a:pt x="7373215" y="4204245"/>
                </a:lnTo>
                <a:lnTo>
                  <a:pt x="7373215" y="2799205"/>
                </a:lnTo>
                <a:lnTo>
                  <a:pt x="7815194" y="2799205"/>
                </a:lnTo>
                <a:lnTo>
                  <a:pt x="7815194" y="2492639"/>
                </a:lnTo>
                <a:close/>
                <a:moveTo>
                  <a:pt x="1420335" y="2492639"/>
                </a:moveTo>
                <a:lnTo>
                  <a:pt x="861958" y="4204245"/>
                </a:lnTo>
                <a:lnTo>
                  <a:pt x="1161442" y="4204245"/>
                </a:lnTo>
                <a:lnTo>
                  <a:pt x="1291713" y="3808543"/>
                </a:lnTo>
                <a:lnTo>
                  <a:pt x="1893881" y="3808543"/>
                </a:lnTo>
                <a:lnTo>
                  <a:pt x="2026597" y="4204245"/>
                </a:lnTo>
                <a:lnTo>
                  <a:pt x="2390964" y="4204245"/>
                </a:lnTo>
                <a:lnTo>
                  <a:pt x="1825971" y="249263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00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9B574449-C1E6-7565-CAD8-53DF36F16DFF}"/>
              </a:ext>
            </a:extLst>
          </p:cNvPr>
          <p:cNvSpPr/>
          <p:nvPr/>
        </p:nvSpPr>
        <p:spPr>
          <a:xfrm>
            <a:off x="-188784084" y="-68126095"/>
            <a:ext cx="330466857" cy="18590870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905508" y="3176649"/>
                </a:moveTo>
                <a:cubicBezTo>
                  <a:pt x="5988577" y="3176649"/>
                  <a:pt x="6050661" y="3210084"/>
                  <a:pt x="6091756" y="3276952"/>
                </a:cubicBezTo>
                <a:cubicBezTo>
                  <a:pt x="6132851" y="3343821"/>
                  <a:pt x="6153399" y="3437657"/>
                  <a:pt x="6153399" y="3558459"/>
                </a:cubicBezTo>
                <a:cubicBezTo>
                  <a:pt x="6153399" y="3820320"/>
                  <a:pt x="6068330" y="3951251"/>
                  <a:pt x="5898193" y="3951251"/>
                </a:cubicBezTo>
                <a:cubicBezTo>
                  <a:pt x="5822055" y="3951251"/>
                  <a:pt x="5761508" y="3918922"/>
                  <a:pt x="5716552" y="3854266"/>
                </a:cubicBezTo>
                <a:cubicBezTo>
                  <a:pt x="5671596" y="3789609"/>
                  <a:pt x="5649118" y="3692630"/>
                  <a:pt x="5649118" y="3563329"/>
                </a:cubicBezTo>
                <a:cubicBezTo>
                  <a:pt x="5649118" y="3443536"/>
                  <a:pt x="5670373" y="3349141"/>
                  <a:pt x="5712885" y="3280144"/>
                </a:cubicBezTo>
                <a:cubicBezTo>
                  <a:pt x="5755397" y="3211147"/>
                  <a:pt x="5819605" y="3176649"/>
                  <a:pt x="5905508" y="3176649"/>
                </a:cubicBezTo>
                <a:close/>
                <a:moveTo>
                  <a:pt x="8336593" y="3143781"/>
                </a:moveTo>
                <a:cubicBezTo>
                  <a:pt x="8406378" y="3143781"/>
                  <a:pt x="8465156" y="3169328"/>
                  <a:pt x="8512926" y="3220422"/>
                </a:cubicBezTo>
                <a:cubicBezTo>
                  <a:pt x="8560696" y="3271516"/>
                  <a:pt x="8584956" y="3329654"/>
                  <a:pt x="8585706" y="3394835"/>
                </a:cubicBezTo>
                <a:lnTo>
                  <a:pt x="8081426" y="3394835"/>
                </a:lnTo>
                <a:cubicBezTo>
                  <a:pt x="8089561" y="3322785"/>
                  <a:pt x="8116907" y="3262930"/>
                  <a:pt x="8163461" y="3215270"/>
                </a:cubicBezTo>
                <a:cubicBezTo>
                  <a:pt x="8210014" y="3167611"/>
                  <a:pt x="8267725" y="3143781"/>
                  <a:pt x="8336593" y="3143781"/>
                </a:cubicBezTo>
                <a:close/>
                <a:moveTo>
                  <a:pt x="9649390" y="2899304"/>
                </a:moveTo>
                <a:cubicBezTo>
                  <a:pt x="9475190" y="2899304"/>
                  <a:pt x="9335984" y="2962422"/>
                  <a:pt x="9231771" y="3088657"/>
                </a:cubicBezTo>
                <a:cubicBezTo>
                  <a:pt x="9127558" y="3214892"/>
                  <a:pt x="9075452" y="3373524"/>
                  <a:pt x="9075452" y="3564551"/>
                </a:cubicBezTo>
                <a:cubicBezTo>
                  <a:pt x="9075452" y="3749564"/>
                  <a:pt x="9123128" y="3906695"/>
                  <a:pt x="9218480" y="4035945"/>
                </a:cubicBezTo>
                <a:cubicBezTo>
                  <a:pt x="9313833" y="4165194"/>
                  <a:pt x="9450574" y="4229818"/>
                  <a:pt x="9628706" y="4229818"/>
                </a:cubicBezTo>
                <a:cubicBezTo>
                  <a:pt x="9760504" y="4229818"/>
                  <a:pt x="9872862" y="4191029"/>
                  <a:pt x="9965782" y="4113449"/>
                </a:cubicBezTo>
                <a:cubicBezTo>
                  <a:pt x="10058703" y="4035870"/>
                  <a:pt x="10121429" y="3908215"/>
                  <a:pt x="10153961" y="3730485"/>
                </a:cubicBezTo>
                <a:lnTo>
                  <a:pt x="9870097" y="3702875"/>
                </a:lnTo>
                <a:cubicBezTo>
                  <a:pt x="9830010" y="3859521"/>
                  <a:pt x="9755634" y="3937844"/>
                  <a:pt x="9646964" y="3937844"/>
                </a:cubicBezTo>
                <a:cubicBezTo>
                  <a:pt x="9576881" y="3937844"/>
                  <a:pt x="9521703" y="3907174"/>
                  <a:pt x="9481428" y="3845835"/>
                </a:cubicBezTo>
                <a:cubicBezTo>
                  <a:pt x="9441155" y="3784496"/>
                  <a:pt x="9421017" y="3693982"/>
                  <a:pt x="9421017" y="3574292"/>
                </a:cubicBezTo>
                <a:cubicBezTo>
                  <a:pt x="9421017" y="3460966"/>
                  <a:pt x="9440640" y="3366361"/>
                  <a:pt x="9479886" y="3290476"/>
                </a:cubicBezTo>
                <a:cubicBezTo>
                  <a:pt x="9519132" y="3214591"/>
                  <a:pt x="9580503" y="3176649"/>
                  <a:pt x="9664000" y="3176649"/>
                </a:cubicBezTo>
                <a:cubicBezTo>
                  <a:pt x="9778476" y="3176649"/>
                  <a:pt x="9846419" y="3252948"/>
                  <a:pt x="9867827" y="3405545"/>
                </a:cubicBezTo>
                <a:lnTo>
                  <a:pt x="10153961" y="3369009"/>
                </a:lnTo>
                <a:cubicBezTo>
                  <a:pt x="10099802" y="3055873"/>
                  <a:pt x="9931611" y="2899304"/>
                  <a:pt x="9649390" y="2899304"/>
                </a:cubicBezTo>
                <a:close/>
                <a:moveTo>
                  <a:pt x="8349981" y="2899304"/>
                </a:moveTo>
                <a:cubicBezTo>
                  <a:pt x="8163053" y="2899304"/>
                  <a:pt x="8014983" y="2962797"/>
                  <a:pt x="7905771" y="3089782"/>
                </a:cubicBezTo>
                <a:cubicBezTo>
                  <a:pt x="7796558" y="3216768"/>
                  <a:pt x="7741953" y="3376240"/>
                  <a:pt x="7741953" y="3568199"/>
                </a:cubicBezTo>
                <a:cubicBezTo>
                  <a:pt x="7741953" y="3770649"/>
                  <a:pt x="7796109" y="3931531"/>
                  <a:pt x="7904422" y="4050846"/>
                </a:cubicBezTo>
                <a:cubicBezTo>
                  <a:pt x="8012736" y="4170161"/>
                  <a:pt x="8155984" y="4229818"/>
                  <a:pt x="8334167" y="4229818"/>
                </a:cubicBezTo>
                <a:cubicBezTo>
                  <a:pt x="8482146" y="4229818"/>
                  <a:pt x="8605520" y="4191927"/>
                  <a:pt x="8704286" y="4116146"/>
                </a:cubicBezTo>
                <a:cubicBezTo>
                  <a:pt x="8803054" y="4040365"/>
                  <a:pt x="8869784" y="3935321"/>
                  <a:pt x="8904476" y="3801014"/>
                </a:cubicBezTo>
                <a:lnTo>
                  <a:pt x="8610755" y="3762519"/>
                </a:lnTo>
                <a:cubicBezTo>
                  <a:pt x="8562300" y="3895636"/>
                  <a:pt x="8475374" y="3962194"/>
                  <a:pt x="8349981" y="3962194"/>
                </a:cubicBezTo>
                <a:cubicBezTo>
                  <a:pt x="8285395" y="3962194"/>
                  <a:pt x="8231856" y="3945343"/>
                  <a:pt x="8189364" y="3911640"/>
                </a:cubicBezTo>
                <a:cubicBezTo>
                  <a:pt x="8146871" y="3877937"/>
                  <a:pt x="8118258" y="3837663"/>
                  <a:pt x="8103525" y="3790818"/>
                </a:cubicBezTo>
                <a:cubicBezTo>
                  <a:pt x="8088792" y="3743973"/>
                  <a:pt x="8081426" y="3688193"/>
                  <a:pt x="8081426" y="3623478"/>
                </a:cubicBezTo>
                <a:lnTo>
                  <a:pt x="8923879" y="3623478"/>
                </a:lnTo>
                <a:lnTo>
                  <a:pt x="8926382" y="3557450"/>
                </a:lnTo>
                <a:cubicBezTo>
                  <a:pt x="8926382" y="3370186"/>
                  <a:pt x="8876251" y="3213679"/>
                  <a:pt x="8775990" y="3087929"/>
                </a:cubicBezTo>
                <a:cubicBezTo>
                  <a:pt x="8675728" y="2962179"/>
                  <a:pt x="8533726" y="2899304"/>
                  <a:pt x="8349981" y="2899304"/>
                </a:cubicBezTo>
                <a:close/>
                <a:moveTo>
                  <a:pt x="5906710" y="2899304"/>
                </a:moveTo>
                <a:cubicBezTo>
                  <a:pt x="5725319" y="2899304"/>
                  <a:pt x="5579446" y="2962305"/>
                  <a:pt x="5469088" y="3088308"/>
                </a:cubicBezTo>
                <a:cubicBezTo>
                  <a:pt x="5358732" y="3214310"/>
                  <a:pt x="5303553" y="3371435"/>
                  <a:pt x="5303553" y="3559681"/>
                </a:cubicBezTo>
                <a:cubicBezTo>
                  <a:pt x="5303553" y="3734113"/>
                  <a:pt x="5353450" y="3889411"/>
                  <a:pt x="5453246" y="4025574"/>
                </a:cubicBezTo>
                <a:cubicBezTo>
                  <a:pt x="5553041" y="4161737"/>
                  <a:pt x="5698110" y="4229818"/>
                  <a:pt x="5888452" y="4229818"/>
                </a:cubicBezTo>
                <a:cubicBezTo>
                  <a:pt x="6064967" y="4229818"/>
                  <a:pt x="6210640" y="4168159"/>
                  <a:pt x="6325473" y="4044841"/>
                </a:cubicBezTo>
                <a:cubicBezTo>
                  <a:pt x="6440305" y="3921522"/>
                  <a:pt x="6497722" y="3759803"/>
                  <a:pt x="6497722" y="3559681"/>
                </a:cubicBezTo>
                <a:cubicBezTo>
                  <a:pt x="6497722" y="3365640"/>
                  <a:pt x="6442327" y="3207066"/>
                  <a:pt x="6331536" y="3083961"/>
                </a:cubicBezTo>
                <a:cubicBezTo>
                  <a:pt x="6220746" y="2960857"/>
                  <a:pt x="6079137" y="2899304"/>
                  <a:pt x="5906710" y="2899304"/>
                </a:cubicBezTo>
                <a:close/>
                <a:moveTo>
                  <a:pt x="2958262" y="2899304"/>
                </a:moveTo>
                <a:cubicBezTo>
                  <a:pt x="2795614" y="2899304"/>
                  <a:pt x="2672484" y="2939598"/>
                  <a:pt x="2588870" y="3020184"/>
                </a:cubicBezTo>
                <a:cubicBezTo>
                  <a:pt x="2505257" y="3100771"/>
                  <a:pt x="2463450" y="3199027"/>
                  <a:pt x="2463450" y="3314953"/>
                </a:cubicBezTo>
                <a:cubicBezTo>
                  <a:pt x="2463450" y="3523508"/>
                  <a:pt x="2587641" y="3651134"/>
                  <a:pt x="2836024" y="3697830"/>
                </a:cubicBezTo>
                <a:lnTo>
                  <a:pt x="3072371" y="3744571"/>
                </a:lnTo>
                <a:cubicBezTo>
                  <a:pt x="3109792" y="3752061"/>
                  <a:pt x="3139618" y="3764563"/>
                  <a:pt x="3161847" y="3782077"/>
                </a:cubicBezTo>
                <a:cubicBezTo>
                  <a:pt x="3184076" y="3799592"/>
                  <a:pt x="3195191" y="3820430"/>
                  <a:pt x="3195191" y="3844593"/>
                </a:cubicBezTo>
                <a:cubicBezTo>
                  <a:pt x="3195191" y="3929487"/>
                  <a:pt x="3117430" y="3971934"/>
                  <a:pt x="2961910" y="3971934"/>
                </a:cubicBezTo>
                <a:cubicBezTo>
                  <a:pt x="2838158" y="3971934"/>
                  <a:pt x="2755955" y="3922017"/>
                  <a:pt x="2715299" y="3822183"/>
                </a:cubicBezTo>
                <a:lnTo>
                  <a:pt x="2413546" y="3877927"/>
                </a:lnTo>
                <a:cubicBezTo>
                  <a:pt x="2445185" y="4005896"/>
                  <a:pt x="2511757" y="4096536"/>
                  <a:pt x="2613260" y="4149849"/>
                </a:cubicBezTo>
                <a:cubicBezTo>
                  <a:pt x="2714762" y="4203162"/>
                  <a:pt x="2830572" y="4229818"/>
                  <a:pt x="2960688" y="4229818"/>
                </a:cubicBezTo>
                <a:cubicBezTo>
                  <a:pt x="3111551" y="4229818"/>
                  <a:pt x="3242699" y="4194460"/>
                  <a:pt x="3354129" y="4123743"/>
                </a:cubicBezTo>
                <a:cubicBezTo>
                  <a:pt x="3465560" y="4053025"/>
                  <a:pt x="3521276" y="3945365"/>
                  <a:pt x="3521276" y="3800762"/>
                </a:cubicBezTo>
                <a:cubicBezTo>
                  <a:pt x="3521276" y="3594432"/>
                  <a:pt x="3411533" y="3468714"/>
                  <a:pt x="3192048" y="3423609"/>
                </a:cubicBezTo>
                <a:lnTo>
                  <a:pt x="2927838" y="3368815"/>
                </a:lnTo>
                <a:cubicBezTo>
                  <a:pt x="2822649" y="3347356"/>
                  <a:pt x="2770054" y="3311143"/>
                  <a:pt x="2770054" y="3260178"/>
                </a:cubicBezTo>
                <a:cubicBezTo>
                  <a:pt x="2770054" y="3184197"/>
                  <a:pt x="2835222" y="3146206"/>
                  <a:pt x="2965557" y="3146206"/>
                </a:cubicBezTo>
                <a:cubicBezTo>
                  <a:pt x="3074615" y="3146206"/>
                  <a:pt x="3142525" y="3192475"/>
                  <a:pt x="3169288" y="3285014"/>
                </a:cubicBezTo>
                <a:lnTo>
                  <a:pt x="3460390" y="3229095"/>
                </a:lnTo>
                <a:cubicBezTo>
                  <a:pt x="3398352" y="3009234"/>
                  <a:pt x="3230976" y="2899304"/>
                  <a:pt x="2958262" y="2899304"/>
                </a:cubicBezTo>
                <a:close/>
                <a:moveTo>
                  <a:pt x="5169365" y="2888342"/>
                </a:moveTo>
                <a:cubicBezTo>
                  <a:pt x="5097652" y="2888342"/>
                  <a:pt x="5028358" y="2916566"/>
                  <a:pt x="4961483" y="2973016"/>
                </a:cubicBezTo>
                <a:cubicBezTo>
                  <a:pt x="4894607" y="3029465"/>
                  <a:pt x="4859358" y="3111222"/>
                  <a:pt x="4855737" y="3218288"/>
                </a:cubicBezTo>
                <a:lnTo>
                  <a:pt x="4855737" y="2924858"/>
                </a:lnTo>
                <a:lnTo>
                  <a:pt x="4554022" y="2924858"/>
                </a:lnTo>
                <a:lnTo>
                  <a:pt x="4554022" y="4204245"/>
                </a:lnTo>
                <a:lnTo>
                  <a:pt x="4882532" y="4204245"/>
                </a:lnTo>
                <a:lnTo>
                  <a:pt x="4882532" y="3609605"/>
                </a:lnTo>
                <a:cubicBezTo>
                  <a:pt x="4882532" y="3529199"/>
                  <a:pt x="4903869" y="3447083"/>
                  <a:pt x="4946542" y="3363256"/>
                </a:cubicBezTo>
                <a:cubicBezTo>
                  <a:pt x="4989216" y="3279429"/>
                  <a:pt x="5084355" y="3237516"/>
                  <a:pt x="5231959" y="3237516"/>
                </a:cubicBezTo>
                <a:lnTo>
                  <a:pt x="5231959" y="2891271"/>
                </a:lnTo>
                <a:cubicBezTo>
                  <a:pt x="5195080" y="2889318"/>
                  <a:pt x="5174216" y="2888342"/>
                  <a:pt x="5169365" y="2888342"/>
                </a:cubicBezTo>
                <a:close/>
                <a:moveTo>
                  <a:pt x="1589702" y="2827222"/>
                </a:moveTo>
                <a:lnTo>
                  <a:pt x="1806762" y="3519013"/>
                </a:lnTo>
                <a:lnTo>
                  <a:pt x="1373108" y="3519013"/>
                </a:lnTo>
                <a:close/>
                <a:moveTo>
                  <a:pt x="4075763" y="2583949"/>
                </a:moveTo>
                <a:lnTo>
                  <a:pt x="3798826" y="2606942"/>
                </a:lnTo>
                <a:lnTo>
                  <a:pt x="3773427" y="2924858"/>
                </a:lnTo>
                <a:lnTo>
                  <a:pt x="3602371" y="2924858"/>
                </a:lnTo>
                <a:lnTo>
                  <a:pt x="3602371" y="3190037"/>
                </a:lnTo>
                <a:lnTo>
                  <a:pt x="3755790" y="3190037"/>
                </a:lnTo>
                <a:lnTo>
                  <a:pt x="3755790" y="3801965"/>
                </a:lnTo>
                <a:cubicBezTo>
                  <a:pt x="3755790" y="3913118"/>
                  <a:pt x="3769149" y="3996515"/>
                  <a:pt x="3795867" y="4052156"/>
                </a:cubicBezTo>
                <a:cubicBezTo>
                  <a:pt x="3822584" y="4107797"/>
                  <a:pt x="3864699" y="4151518"/>
                  <a:pt x="3922209" y="4183319"/>
                </a:cubicBezTo>
                <a:cubicBezTo>
                  <a:pt x="3979719" y="4215121"/>
                  <a:pt x="4048186" y="4231021"/>
                  <a:pt x="4127608" y="4231021"/>
                </a:cubicBezTo>
                <a:cubicBezTo>
                  <a:pt x="4175404" y="4231021"/>
                  <a:pt x="4248222" y="4220473"/>
                  <a:pt x="4346064" y="4199375"/>
                </a:cubicBezTo>
                <a:lnTo>
                  <a:pt x="4346064" y="3937844"/>
                </a:lnTo>
                <a:cubicBezTo>
                  <a:pt x="4306897" y="3939473"/>
                  <a:pt x="4275069" y="3940288"/>
                  <a:pt x="4250583" y="3940288"/>
                </a:cubicBezTo>
                <a:cubicBezTo>
                  <a:pt x="4179970" y="3940288"/>
                  <a:pt x="4133180" y="3928805"/>
                  <a:pt x="4110213" y="3905839"/>
                </a:cubicBezTo>
                <a:cubicBezTo>
                  <a:pt x="4087247" y="3882872"/>
                  <a:pt x="4075763" y="3836075"/>
                  <a:pt x="4075763" y="3765449"/>
                </a:cubicBezTo>
                <a:lnTo>
                  <a:pt x="4075763" y="3190037"/>
                </a:lnTo>
                <a:lnTo>
                  <a:pt x="4322937" y="3190037"/>
                </a:lnTo>
                <a:lnTo>
                  <a:pt x="4322937" y="2924858"/>
                </a:lnTo>
                <a:lnTo>
                  <a:pt x="4075763" y="2924858"/>
                </a:lnTo>
                <a:close/>
                <a:moveTo>
                  <a:pt x="10343999" y="2492639"/>
                </a:moveTo>
                <a:lnTo>
                  <a:pt x="10343999" y="4204245"/>
                </a:lnTo>
                <a:lnTo>
                  <a:pt x="10672509" y="4204245"/>
                </a:lnTo>
                <a:lnTo>
                  <a:pt x="10672509" y="3541423"/>
                </a:lnTo>
                <a:cubicBezTo>
                  <a:pt x="10672509" y="3403546"/>
                  <a:pt x="10696989" y="3306050"/>
                  <a:pt x="10745950" y="3248934"/>
                </a:cubicBezTo>
                <a:cubicBezTo>
                  <a:pt x="10794909" y="3191819"/>
                  <a:pt x="10854677" y="3163261"/>
                  <a:pt x="10925252" y="3163261"/>
                </a:cubicBezTo>
                <a:cubicBezTo>
                  <a:pt x="10967731" y="3163261"/>
                  <a:pt x="11005055" y="3178641"/>
                  <a:pt x="11037225" y="3209401"/>
                </a:cubicBezTo>
                <a:cubicBezTo>
                  <a:pt x="11069395" y="3240161"/>
                  <a:pt x="11085480" y="3295233"/>
                  <a:pt x="11085480" y="3374617"/>
                </a:cubicBezTo>
                <a:lnTo>
                  <a:pt x="11085480" y="4204245"/>
                </a:lnTo>
                <a:lnTo>
                  <a:pt x="11413991" y="4204245"/>
                </a:lnTo>
                <a:lnTo>
                  <a:pt x="11413991" y="3334433"/>
                </a:lnTo>
                <a:cubicBezTo>
                  <a:pt x="11413991" y="3028113"/>
                  <a:pt x="11279081" y="2874954"/>
                  <a:pt x="11009266" y="2874954"/>
                </a:cubicBezTo>
                <a:cubicBezTo>
                  <a:pt x="10824990" y="2874954"/>
                  <a:pt x="10712738" y="2963424"/>
                  <a:pt x="10672509" y="3140366"/>
                </a:cubicBezTo>
                <a:lnTo>
                  <a:pt x="10672509" y="2492639"/>
                </a:lnTo>
                <a:close/>
                <a:moveTo>
                  <a:pt x="6558915" y="2492639"/>
                </a:moveTo>
                <a:lnTo>
                  <a:pt x="6558915" y="2799205"/>
                </a:lnTo>
                <a:lnTo>
                  <a:pt x="7000874" y="2799205"/>
                </a:lnTo>
                <a:lnTo>
                  <a:pt x="7000874" y="4204245"/>
                </a:lnTo>
                <a:lnTo>
                  <a:pt x="7373215" y="4204245"/>
                </a:lnTo>
                <a:lnTo>
                  <a:pt x="7373215" y="2799205"/>
                </a:lnTo>
                <a:lnTo>
                  <a:pt x="7815194" y="2799205"/>
                </a:lnTo>
                <a:lnTo>
                  <a:pt x="7815194" y="2492639"/>
                </a:lnTo>
                <a:close/>
                <a:moveTo>
                  <a:pt x="1420335" y="2492639"/>
                </a:moveTo>
                <a:lnTo>
                  <a:pt x="861958" y="4204245"/>
                </a:lnTo>
                <a:lnTo>
                  <a:pt x="1161442" y="4204245"/>
                </a:lnTo>
                <a:lnTo>
                  <a:pt x="1291713" y="3808543"/>
                </a:lnTo>
                <a:lnTo>
                  <a:pt x="1893881" y="3808543"/>
                </a:lnTo>
                <a:lnTo>
                  <a:pt x="2026597" y="4204245"/>
                </a:lnTo>
                <a:lnTo>
                  <a:pt x="2390964" y="4204245"/>
                </a:lnTo>
                <a:lnTo>
                  <a:pt x="1825971" y="249263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4268789" y="209382"/>
            <a:ext cx="363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Team members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258" y="3869048"/>
            <a:ext cx="203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Ivaylo Gyurov 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275" y="4175189"/>
            <a:ext cx="203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Scrum Trainer 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895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886">
            <a:off x="2684907" y="4763326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62" y="4575299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14" y="5745594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62" y="5743028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20878774">
            <a:off x="4617514" y="3832088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185571">
            <a:off x="4915805" y="4338852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7" r="1"/>
          <a:stretch/>
        </p:blipFill>
        <p:spPr bwMode="auto">
          <a:xfrm rot="1005456">
            <a:off x="4557215" y="4733573"/>
            <a:ext cx="807955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18" descr="Ивайло Руменов Гюро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66539" y="1668085"/>
            <a:ext cx="2197325" cy="215445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687002" y="1668084"/>
            <a:ext cx="2197325" cy="2154451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6614687" y="1668084"/>
            <a:ext cx="2197325" cy="2154451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9542372" y="1668084"/>
            <a:ext cx="2197325" cy="2154451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60" t="-3690" r="-660" b="17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TextBox 50"/>
          <p:cNvSpPr txBox="1"/>
          <p:nvPr/>
        </p:nvSpPr>
        <p:spPr>
          <a:xfrm>
            <a:off x="3724508" y="3869047"/>
            <a:ext cx="248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Kaloyan Ivanov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13363" y="3822535"/>
            <a:ext cx="248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Alexander Ivanov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17538" y="3839692"/>
            <a:ext cx="203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Daniel Hristov</a:t>
            </a:r>
            <a:endParaRPr lang="bg-BG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74385" y="4168114"/>
            <a:ext cx="25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Back-end 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95721" y="4175189"/>
            <a:ext cx="259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Back-end 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67010" y="4168114"/>
            <a:ext cx="25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ranklin Gothic Medium" panose="020B0603020102020204" pitchFamily="34" charset="0"/>
              </a:rPr>
              <a:t>Back-end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developer</a:t>
            </a:r>
            <a:endParaRPr lang="bg-BG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9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59354" y="194867"/>
            <a:ext cx="185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Mission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7142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2752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4911">
            <a:off x="4051932" y="4521934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25" y="4733361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19" y="5595963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50" y="5461890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21090614">
            <a:off x="6289143" y="4189338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1257644">
            <a:off x="5330814" y="4944808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aser Pointer Beam 55 Effect | FootageCrate - Free FX Archiv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6"/>
          <a:stretch/>
        </p:blipFill>
        <p:spPr bwMode="auto">
          <a:xfrm rot="275948">
            <a:off x="7216200" y="4881661"/>
            <a:ext cx="1553471" cy="20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844799" y="1375071"/>
            <a:ext cx="6850743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mission is to make learning fun. So we are providing a game which gives a wonderful opportunity to those who want to learn physics and still have an enjoyable experience. </a:t>
            </a:r>
            <a:endParaRPr lang="bg-BG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3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89434" y="178010"/>
            <a:ext cx="86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Used technologies and languages 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9348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3474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9563">
            <a:off x="4885039" y="4409341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19" y="5595963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23" y="5723827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Asteroid Orbit Illustration PNG &amp; SVG Design For T-Shir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88" y="4832704"/>
            <a:ext cx="1193819" cy="11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52" y="4832704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04" y="5702056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wnload Pic Explosion Download HD HQ PNG Image | FreePNGIm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97" y="5603274"/>
            <a:ext cx="1178596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5" y="1051467"/>
            <a:ext cx="1554885" cy="15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Word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34" y="1138552"/>
            <a:ext cx="1484638" cy="138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PowerPoint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69" y="1107488"/>
            <a:ext cx="1551961" cy="14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Teams - Wikipe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34" y="1136250"/>
            <a:ext cx="1533163" cy="14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GitHub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1" y="922811"/>
            <a:ext cx="2740773" cy="16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iscord - Microsoft App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65" y="940984"/>
            <a:ext cx="1665368" cy="16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++ - Wikipedi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7" y="2661008"/>
            <a:ext cx="1492247" cy="16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aylib - Wikipedi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47" y="2774581"/>
            <a:ext cx="1444887" cy="14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6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9029" y="2455381"/>
            <a:ext cx="1073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Now lets move to the game!</a:t>
            </a:r>
            <a:endParaRPr lang="bg-BG" sz="6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9091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71015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570">
            <a:off x="7049755" y="4196183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4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validates 'impossible' space drive | WIRED 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145" y="-356325"/>
            <a:ext cx="14063239" cy="79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9029" y="2455381"/>
            <a:ext cx="1073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Thank you for the attention!</a:t>
            </a:r>
            <a:endParaRPr lang="bg-BG" sz="6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planet earth png High quality effected planet earth png png transparent  background for Web design,Presentation template, Art… | Earth images, Earth,  Earth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4855">
            <a:off x="-784151" y="4584312"/>
            <a:ext cx="3472851" cy="3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olated realistic Mars illustration 20922027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3105">
            <a:off x="9803881" y="4330713"/>
            <a:ext cx="3942305" cy="3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cket Free PNG Images, Rocket Ship, Real Rocket Hd Free Download - Free 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60">
            <a:off x="9122914" y="3561404"/>
            <a:ext cx="1491310" cy="14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39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Ивайло Гюров</cp:lastModifiedBy>
  <cp:revision>58</cp:revision>
  <dcterms:created xsi:type="dcterms:W3CDTF">2024-02-25T14:24:26Z</dcterms:created>
  <dcterms:modified xsi:type="dcterms:W3CDTF">2024-02-26T08:01:41Z</dcterms:modified>
</cp:coreProperties>
</file>