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92" r:id="rId6"/>
    <p:sldId id="261" r:id="rId7"/>
    <p:sldId id="293" r:id="rId8"/>
    <p:sldId id="262" r:id="rId9"/>
    <p:sldId id="294" r:id="rId10"/>
    <p:sldId id="263" r:id="rId11"/>
    <p:sldId id="265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Be Vietnam Pro" panose="020B060402020202020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E13515-CBE7-4D26-A3EC-81BAF9EF4DB0}">
  <a:tblStyle styleId="{7CE13515-CBE7-4D26-A3EC-81BAF9EF4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EE0371-CED8-4C47-9261-1A0BE393F0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70D597-6C26-4752-801E-FCEFDC48CC4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1111" autoAdjust="0"/>
  </p:normalViewPr>
  <p:slideViewPr>
    <p:cSldViewPr snapToGrid="0" showGuides="1">
      <p:cViewPr>
        <p:scale>
          <a:sx n="66" d="100"/>
          <a:sy n="66" d="100"/>
        </p:scale>
        <p:origin x="269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7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3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97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avLst/>
              <a:gdLst/>
              <a:ahLst/>
              <a:cxnLst/>
              <a:rect l="l" t="t" r="r" b="b"/>
              <a:pathLst>
                <a:path w="20742" h="25735" extrusionOk="0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7891425" y="1"/>
            <a:ext cx="1252576" cy="1567250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rot="10800000" flipH="1">
              <a:off x="-5" y="3505185"/>
              <a:ext cx="1514484" cy="1638316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3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5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8" hasCustomPrompt="1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9" hasCustomPrompt="1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6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7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8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3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rot="10800000" flipH="1">
              <a:off x="7963727" y="3585776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4743229" y="1820025"/>
            <a:ext cx="35733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827475" y="1820025"/>
            <a:ext cx="35733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 rot="-5620785" flipH="1">
            <a:off x="8161983" y="-1102921"/>
            <a:ext cx="3922561" cy="336866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58079" y="-76200"/>
            <a:ext cx="9202083" cy="5243547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1275625" y="2819991"/>
            <a:ext cx="19944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2"/>
          </p:nvPr>
        </p:nvSpPr>
        <p:spPr>
          <a:xfrm>
            <a:off x="3574824" y="2819991"/>
            <a:ext cx="19944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3"/>
          </p:nvPr>
        </p:nvSpPr>
        <p:spPr>
          <a:xfrm>
            <a:off x="5874028" y="2819991"/>
            <a:ext cx="19944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4"/>
          </p:nvPr>
        </p:nvSpPr>
        <p:spPr>
          <a:xfrm>
            <a:off x="1275625" y="2451289"/>
            <a:ext cx="1994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5"/>
          </p:nvPr>
        </p:nvSpPr>
        <p:spPr>
          <a:xfrm>
            <a:off x="3574827" y="2451289"/>
            <a:ext cx="1994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6"/>
          </p:nvPr>
        </p:nvSpPr>
        <p:spPr>
          <a:xfrm>
            <a:off x="5874036" y="2451289"/>
            <a:ext cx="1994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-19044" y="-57650"/>
            <a:ext cx="9163039" cy="5201149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avLst/>
                <a:gdLst/>
                <a:ahLst/>
                <a:cxnLst/>
                <a:rect l="l" t="t" r="r" b="b"/>
                <a:pathLst>
                  <a:path w="20742" h="25735" extrusionOk="0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439100" y="4613404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8" r:id="rId7"/>
    <p:sldLayoutId id="2147483669" r:id="rId8"/>
    <p:sldLayoutId id="2147483671" r:id="rId9"/>
    <p:sldLayoutId id="2147483677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ctrTitle"/>
          </p:nvPr>
        </p:nvSpPr>
        <p:spPr>
          <a:xfrm>
            <a:off x="4332434" y="1692693"/>
            <a:ext cx="4113900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Elevated Mind</a:t>
            </a:r>
            <a:endParaRPr dirty="0"/>
          </a:p>
        </p:txBody>
      </p:sp>
      <p:sp>
        <p:nvSpPr>
          <p:cNvPr id="308" name="Google Shape;308;p37"/>
          <p:cNvSpPr/>
          <p:nvPr/>
        </p:nvSpPr>
        <p:spPr>
          <a:xfrm>
            <a:off x="5397250" y="3083025"/>
            <a:ext cx="3746757" cy="2060497"/>
          </a:xfrm>
          <a:custGeom>
            <a:avLst/>
            <a:gdLst/>
            <a:ahLst/>
            <a:cxnLst/>
            <a:rect l="l" t="t" r="r" b="b"/>
            <a:pathLst>
              <a:path w="24364" h="23656" extrusionOk="0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30A0"/>
              </a:solidFill>
            </a:endParaRPr>
          </a:p>
        </p:txBody>
      </p:sp>
      <p:sp>
        <p:nvSpPr>
          <p:cNvPr id="309" name="Google Shape;309;p37"/>
          <p:cNvSpPr/>
          <p:nvPr/>
        </p:nvSpPr>
        <p:spPr>
          <a:xfrm flipH="1">
            <a:off x="7550208" y="-639075"/>
            <a:ext cx="1593791" cy="2417947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7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11" name="Google Shape;311;p37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urple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1" y="656152"/>
            <a:ext cx="3831194" cy="383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3427" y="516063"/>
            <a:ext cx="2359356" cy="1176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563" y="-267341"/>
            <a:ext cx="2505673" cy="156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552" y="3083025"/>
            <a:ext cx="2353260" cy="1140051"/>
          </a:xfrm>
          <a:prstGeom prst="rect">
            <a:avLst/>
          </a:prstGeom>
        </p:spPr>
      </p:pic>
      <p:sp>
        <p:nvSpPr>
          <p:cNvPr id="27" name="Google Shape;365;p39"/>
          <p:cNvSpPr txBox="1">
            <a:spLocks/>
          </p:cNvSpPr>
          <p:nvPr/>
        </p:nvSpPr>
        <p:spPr>
          <a:xfrm>
            <a:off x="727829" y="-7566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4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ato"/>
              <a:buNone/>
              <a:defRPr sz="5200" b="1" i="0" u="none" strike="noStrike" cap="none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dirty="0"/>
              <a:t>Table of contents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12B6C3-29CC-E7C5-181D-BE381986EDBB}"/>
              </a:ext>
            </a:extLst>
          </p:cNvPr>
          <p:cNvGrpSpPr/>
          <p:nvPr/>
        </p:nvGrpSpPr>
        <p:grpSpPr>
          <a:xfrm>
            <a:off x="-5896277" y="2893454"/>
            <a:ext cx="4609500" cy="1673416"/>
            <a:chOff x="463156" y="5755929"/>
            <a:chExt cx="4609500" cy="1673416"/>
          </a:xfrm>
        </p:grpSpPr>
        <p:sp>
          <p:nvSpPr>
            <p:cNvPr id="7" name="Google Shape;406;p41">
              <a:extLst>
                <a:ext uri="{FF2B5EF4-FFF2-40B4-BE49-F238E27FC236}">
                  <a16:creationId xmlns:a16="http://schemas.microsoft.com/office/drawing/2014/main" id="{B1519A0A-BF7A-774A-2255-BB9ED8A1E2EA}"/>
                </a:ext>
              </a:extLst>
            </p:cNvPr>
            <p:cNvSpPr txBox="1">
              <a:spLocks/>
            </p:cNvSpPr>
            <p:nvPr/>
          </p:nvSpPr>
          <p:spPr>
            <a:xfrm>
              <a:off x="463156" y="5755929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22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8" name="Google Shape;407;p41">
              <a:extLst>
                <a:ext uri="{FF2B5EF4-FFF2-40B4-BE49-F238E27FC236}">
                  <a16:creationId xmlns:a16="http://schemas.microsoft.com/office/drawing/2014/main" id="{DF8FAC2B-B7D3-C1C0-9D71-244B2F87304B}"/>
                </a:ext>
              </a:extLst>
            </p:cNvPr>
            <p:cNvSpPr txBox="1">
              <a:spLocks/>
            </p:cNvSpPr>
            <p:nvPr/>
          </p:nvSpPr>
          <p:spPr>
            <a:xfrm>
              <a:off x="3696425" y="6049895"/>
              <a:ext cx="11538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sz="3300" dirty="0"/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8767" y="-749300"/>
            <a:ext cx="144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Thank you for having us!</a:t>
            </a:r>
            <a:endParaRPr lang="bg-BG" sz="10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4950" y="1892300"/>
            <a:ext cx="6134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Thank you for having us!</a:t>
            </a:r>
            <a:endParaRPr lang="bg-BG" sz="44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12" y="2678802"/>
            <a:ext cx="2353260" cy="11400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74" y="1152171"/>
            <a:ext cx="2505673" cy="15668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68" y="1152171"/>
            <a:ext cx="2359356" cy="1176630"/>
          </a:xfrm>
          <a:prstGeom prst="rect">
            <a:avLst/>
          </a:prstGeom>
        </p:spPr>
      </p:pic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81" name="Google Shape;419;p41"/>
          <p:cNvGrpSpPr/>
          <p:nvPr/>
        </p:nvGrpSpPr>
        <p:grpSpPr>
          <a:xfrm>
            <a:off x="-4458163" y="459777"/>
            <a:ext cx="3630404" cy="3979613"/>
            <a:chOff x="202" y="459777"/>
            <a:chExt cx="3630404" cy="3979613"/>
          </a:xfrm>
        </p:grpSpPr>
        <p:grpSp>
          <p:nvGrpSpPr>
            <p:cNvPr id="82" name="Google Shape;420;p41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85" name="Google Shape;421;p41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99" name="Google Shape;422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23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24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25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26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27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28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29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30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" name="Google Shape;431;p41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97" name="Google Shape;432;p41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" h="9628" fill="none" extrusionOk="0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33;p41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1" h="4084" extrusionOk="0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" name="Google Shape;434;p41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88" name="Google Shape;435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36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37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38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39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0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1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2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3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" name="Google Shape;444;p41"/>
            <p:cNvSpPr/>
            <p:nvPr/>
          </p:nvSpPr>
          <p:spPr>
            <a:xfrm>
              <a:off x="1422351" y="2691865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45;p41"/>
            <p:cNvSpPr/>
            <p:nvPr/>
          </p:nvSpPr>
          <p:spPr>
            <a:xfrm>
              <a:off x="3232208" y="2084362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945" y="1440844"/>
            <a:ext cx="4974767" cy="2261812"/>
          </a:xfrm>
          <a:prstGeom prst="rect">
            <a:avLst/>
          </a:prstGeom>
        </p:spPr>
      </p:pic>
      <p:pic>
        <p:nvPicPr>
          <p:cNvPr id="51" name="Picture 2" descr="purpleHe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1194" y="-3709889"/>
            <a:ext cx="3831194" cy="383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918547" y="2346584"/>
            <a:ext cx="4609500" cy="1673416"/>
            <a:chOff x="463156" y="5755929"/>
            <a:chExt cx="4609500" cy="1673416"/>
          </a:xfrm>
        </p:grpSpPr>
        <p:sp>
          <p:nvSpPr>
            <p:cNvPr id="37" name="Google Shape;406;p41"/>
            <p:cNvSpPr txBox="1">
              <a:spLocks/>
            </p:cNvSpPr>
            <p:nvPr/>
          </p:nvSpPr>
          <p:spPr>
            <a:xfrm>
              <a:off x="463156" y="5755929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22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38" name="Google Shape;407;p41"/>
            <p:cNvSpPr txBox="1">
              <a:spLocks/>
            </p:cNvSpPr>
            <p:nvPr/>
          </p:nvSpPr>
          <p:spPr>
            <a:xfrm>
              <a:off x="3696425" y="6049895"/>
              <a:ext cx="11538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sz="3300" dirty="0"/>
                <a:t>03</a:t>
              </a:r>
            </a:p>
          </p:txBody>
        </p:sp>
      </p:grpSp>
      <p:sp>
        <p:nvSpPr>
          <p:cNvPr id="3" name="Google Shape;306;p37">
            <a:extLst>
              <a:ext uri="{FF2B5EF4-FFF2-40B4-BE49-F238E27FC236}">
                <a16:creationId xmlns:a16="http://schemas.microsoft.com/office/drawing/2014/main" id="{DD2CFB3A-93B0-B7C1-78C7-F7ED4A11BC60}"/>
              </a:ext>
            </a:extLst>
          </p:cNvPr>
          <p:cNvSpPr txBox="1">
            <a:spLocks/>
          </p:cNvSpPr>
          <p:nvPr/>
        </p:nvSpPr>
        <p:spPr>
          <a:xfrm>
            <a:off x="9602378" y="-1610100"/>
            <a:ext cx="41139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/>
              <a:t>Elevated Mind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96" y="1235062"/>
            <a:ext cx="4974767" cy="2261812"/>
          </a:xfrm>
          <a:prstGeom prst="rect">
            <a:avLst/>
          </a:prstGeom>
        </p:spPr>
      </p:pic>
      <p:sp>
        <p:nvSpPr>
          <p:cNvPr id="409" name="Google Shape;409;p41"/>
          <p:cNvSpPr/>
          <p:nvPr/>
        </p:nvSpPr>
        <p:spPr>
          <a:xfrm>
            <a:off x="0" y="7"/>
            <a:ext cx="3554222" cy="1170202"/>
          </a:xfrm>
          <a:custGeom>
            <a:avLst/>
            <a:gdLst/>
            <a:ahLst/>
            <a:cxnLst/>
            <a:rect l="l" t="t" r="r" b="b"/>
            <a:pathLst>
              <a:path w="8887" h="2926" extrusionOk="0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41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411" name="Google Shape;411;p41"/>
            <p:cNvSpPr/>
            <p:nvPr/>
          </p:nvSpPr>
          <p:spPr>
            <a:xfrm>
              <a:off x="-744650" y="32160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41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413" name="Google Shape;413;p41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1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41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420" name="Google Shape;420;p41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421" name="Google Shape;421;p41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422" name="Google Shape;422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431;p41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432" name="Google Shape;432;p41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" h="9628" fill="none" extrusionOk="0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41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1" h="4084" extrusionOk="0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" name="Google Shape;434;p41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435" name="Google Shape;435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4" name="Google Shape;444;p41"/>
            <p:cNvSpPr/>
            <p:nvPr/>
          </p:nvSpPr>
          <p:spPr>
            <a:xfrm>
              <a:off x="1422351" y="2691865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3232208" y="2084362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41"/>
          <p:cNvSpPr/>
          <p:nvPr/>
        </p:nvSpPr>
        <p:spPr>
          <a:xfrm>
            <a:off x="7725675" y="392162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29" y="-1243078"/>
            <a:ext cx="2359356" cy="117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526" y="-1595156"/>
            <a:ext cx="2505673" cy="1566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245" y="5663163"/>
            <a:ext cx="2353260" cy="11461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75272D-0AF6-FA38-1E48-6D2691DBF169}"/>
              </a:ext>
            </a:extLst>
          </p:cNvPr>
          <p:cNvGrpSpPr/>
          <p:nvPr/>
        </p:nvGrpSpPr>
        <p:grpSpPr>
          <a:xfrm>
            <a:off x="-1847243" y="5439210"/>
            <a:ext cx="4609500" cy="1673416"/>
            <a:chOff x="463156" y="5755929"/>
            <a:chExt cx="4609500" cy="1673416"/>
          </a:xfrm>
        </p:grpSpPr>
        <p:sp>
          <p:nvSpPr>
            <p:cNvPr id="3" name="Google Shape;406;p41">
              <a:extLst>
                <a:ext uri="{FF2B5EF4-FFF2-40B4-BE49-F238E27FC236}">
                  <a16:creationId xmlns:a16="http://schemas.microsoft.com/office/drawing/2014/main" id="{E1AFC682-3590-6733-5DCE-A39270EEE684}"/>
                </a:ext>
              </a:extLst>
            </p:cNvPr>
            <p:cNvSpPr txBox="1">
              <a:spLocks/>
            </p:cNvSpPr>
            <p:nvPr/>
          </p:nvSpPr>
          <p:spPr>
            <a:xfrm>
              <a:off x="463156" y="5755929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22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6" name="Google Shape;407;p41">
              <a:extLst>
                <a:ext uri="{FF2B5EF4-FFF2-40B4-BE49-F238E27FC236}">
                  <a16:creationId xmlns:a16="http://schemas.microsoft.com/office/drawing/2014/main" id="{92F83616-7A10-613F-A93C-B2D60DB8C2C6}"/>
                </a:ext>
              </a:extLst>
            </p:cNvPr>
            <p:cNvSpPr txBox="1">
              <a:spLocks/>
            </p:cNvSpPr>
            <p:nvPr/>
          </p:nvSpPr>
          <p:spPr>
            <a:xfrm>
              <a:off x="3696425" y="6049895"/>
              <a:ext cx="11538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sz="3300" dirty="0"/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0"/>
          <p:cNvGrpSpPr/>
          <p:nvPr/>
        </p:nvGrpSpPr>
        <p:grpSpPr>
          <a:xfrm>
            <a:off x="-471025" y="3410243"/>
            <a:ext cx="2760336" cy="2063960"/>
            <a:chOff x="1" y="3079550"/>
            <a:chExt cx="2760336" cy="2063960"/>
          </a:xfrm>
        </p:grpSpPr>
        <p:sp>
          <p:nvSpPr>
            <p:cNvPr id="388" name="Google Shape;388;p40"/>
            <p:cNvSpPr/>
            <p:nvPr/>
          </p:nvSpPr>
          <p:spPr>
            <a:xfrm rot="10800000" flipH="1">
              <a:off x="1" y="3285497"/>
              <a:ext cx="2760336" cy="1858013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10300" y="30795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40"/>
          <p:cNvSpPr/>
          <p:nvPr/>
        </p:nvSpPr>
        <p:spPr>
          <a:xfrm rot="20058136">
            <a:off x="272833" y="-2650049"/>
            <a:ext cx="3922564" cy="336866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0"/>
          <p:cNvGrpSpPr/>
          <p:nvPr/>
        </p:nvGrpSpPr>
        <p:grpSpPr>
          <a:xfrm>
            <a:off x="8424742" y="586913"/>
            <a:ext cx="1438515" cy="4655401"/>
            <a:chOff x="7847177" y="539500"/>
            <a:chExt cx="1438515" cy="4655401"/>
          </a:xfrm>
        </p:grpSpPr>
        <p:sp>
          <p:nvSpPr>
            <p:cNvPr id="394" name="Google Shape;394;p40"/>
            <p:cNvSpPr/>
            <p:nvPr/>
          </p:nvSpPr>
          <p:spPr>
            <a:xfrm>
              <a:off x="7847177" y="539500"/>
              <a:ext cx="1296834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40"/>
            <p:cNvGrpSpPr/>
            <p:nvPr/>
          </p:nvGrpSpPr>
          <p:grpSpPr>
            <a:xfrm rot="-5400000">
              <a:off x="7918228" y="3827437"/>
              <a:ext cx="1454430" cy="1280497"/>
              <a:chOff x="5917100" y="2092158"/>
              <a:chExt cx="1102175" cy="970367"/>
            </a:xfrm>
          </p:grpSpPr>
          <p:sp>
            <p:nvSpPr>
              <p:cNvPr id="396" name="Google Shape;396;p40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65;p39"/>
          <p:cNvSpPr txBox="1">
            <a:spLocks noGrp="1"/>
          </p:cNvSpPr>
          <p:nvPr>
            <p:ph type="title"/>
          </p:nvPr>
        </p:nvSpPr>
        <p:spPr>
          <a:xfrm>
            <a:off x="720000" y="3321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Team members</a:t>
            </a:r>
            <a:endParaRPr sz="3300" dirty="0"/>
          </a:p>
        </p:txBody>
      </p:sp>
      <p:sp>
        <p:nvSpPr>
          <p:cNvPr id="18" name="Rectangle 17"/>
          <p:cNvSpPr/>
          <p:nvPr/>
        </p:nvSpPr>
        <p:spPr>
          <a:xfrm>
            <a:off x="847437" y="1148877"/>
            <a:ext cx="1257487" cy="125748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Google Shape;451;p42"/>
          <p:cNvSpPr txBox="1">
            <a:spLocks/>
          </p:cNvSpPr>
          <p:nvPr/>
        </p:nvSpPr>
        <p:spPr>
          <a:xfrm>
            <a:off x="757880" y="2381396"/>
            <a:ext cx="1528726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65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600" dirty="0"/>
              <a:t>Ivaylo </a:t>
            </a:r>
            <a:r>
              <a:rPr lang="en-US" sz="1600" dirty="0" err="1"/>
              <a:t>Gyurov</a:t>
            </a:r>
            <a:endParaRPr lang="bg-BG" sz="1600" dirty="0"/>
          </a:p>
          <a:p>
            <a:r>
              <a:rPr lang="bg-BG" sz="1600" dirty="0"/>
              <a:t>(</a:t>
            </a:r>
            <a:r>
              <a:rPr lang="en-US" sz="1600" dirty="0"/>
              <a:t>Researcher and Ethicist</a:t>
            </a:r>
            <a:r>
              <a:rPr lang="bg-BG" sz="1600" dirty="0"/>
              <a:t>)</a:t>
            </a:r>
            <a:endParaRPr lang="en-US" sz="1600" dirty="0"/>
          </a:p>
        </p:txBody>
      </p:sp>
      <p:pic>
        <p:nvPicPr>
          <p:cNvPr id="1026" name="Picture 2" descr="View VVValchanova23's full-sized ava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96" y="3115698"/>
            <a:ext cx="1250631" cy="12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IVMetodiev23's full-sized 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57" y="3115697"/>
            <a:ext cx="1250631" cy="12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ew YTGeorgieva22's full-sized 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78" y="1148876"/>
            <a:ext cx="1257486" cy="12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vatars.githubusercontent.com/u/132429795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22" y="1115570"/>
            <a:ext cx="1296834" cy="129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451;p42"/>
          <p:cNvSpPr txBox="1">
            <a:spLocks/>
          </p:cNvSpPr>
          <p:nvPr/>
        </p:nvSpPr>
        <p:spPr>
          <a:xfrm>
            <a:off x="3389083" y="2428837"/>
            <a:ext cx="1763016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65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 dirty="0"/>
              <a:t>Rostislav Nikolov</a:t>
            </a:r>
          </a:p>
          <a:p>
            <a:r>
              <a:rPr lang="en-US" sz="1600" dirty="0"/>
              <a:t>(Design Thinker)</a:t>
            </a:r>
          </a:p>
        </p:txBody>
      </p:sp>
      <p:sp>
        <p:nvSpPr>
          <p:cNvPr id="29" name="Google Shape;451;p42"/>
          <p:cNvSpPr txBox="1">
            <a:spLocks/>
          </p:cNvSpPr>
          <p:nvPr/>
        </p:nvSpPr>
        <p:spPr>
          <a:xfrm>
            <a:off x="6053961" y="2428837"/>
            <a:ext cx="2072671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65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600" dirty="0"/>
              <a:t>Yoana Georgieva</a:t>
            </a:r>
          </a:p>
          <a:p>
            <a:r>
              <a:rPr lang="en-US" sz="1600" dirty="0"/>
              <a:t>(Data Analyst)</a:t>
            </a:r>
          </a:p>
        </p:txBody>
      </p:sp>
      <p:sp>
        <p:nvSpPr>
          <p:cNvPr id="30" name="Google Shape;451;p42"/>
          <p:cNvSpPr txBox="1">
            <a:spLocks/>
          </p:cNvSpPr>
          <p:nvPr/>
        </p:nvSpPr>
        <p:spPr>
          <a:xfrm>
            <a:off x="2127908" y="4282401"/>
            <a:ext cx="1856446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65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600" dirty="0"/>
              <a:t>Ivelin </a:t>
            </a:r>
            <a:r>
              <a:rPr lang="en-US" sz="1600" dirty="0" err="1"/>
              <a:t>Metodiev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BackEnd</a:t>
            </a:r>
            <a:r>
              <a:rPr lang="en-US" sz="1600" dirty="0"/>
              <a:t> Developer)</a:t>
            </a:r>
          </a:p>
        </p:txBody>
      </p:sp>
      <p:sp>
        <p:nvSpPr>
          <p:cNvPr id="31" name="Google Shape;451;p42"/>
          <p:cNvSpPr txBox="1">
            <a:spLocks/>
          </p:cNvSpPr>
          <p:nvPr/>
        </p:nvSpPr>
        <p:spPr>
          <a:xfrm>
            <a:off x="4764956" y="4301284"/>
            <a:ext cx="1933734" cy="4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65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600" dirty="0"/>
              <a:t>Valeria </a:t>
            </a:r>
            <a:r>
              <a:rPr lang="en-US" sz="1600" dirty="0" err="1"/>
              <a:t>Vulchanova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FrontEnd</a:t>
            </a:r>
            <a:r>
              <a:rPr lang="en-US" sz="1600" dirty="0"/>
              <a:t> and </a:t>
            </a:r>
            <a:r>
              <a:rPr lang="en-US" sz="1600" dirty="0" err="1"/>
              <a:t>Prorotyping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498" y="1253412"/>
            <a:ext cx="5102794" cy="3377477"/>
          </a:xfrm>
          <a:prstGeom prst="rect">
            <a:avLst/>
          </a:prstGeom>
        </p:spPr>
      </p:pic>
      <p:sp>
        <p:nvSpPr>
          <p:cNvPr id="409" name="Google Shape;409;p41"/>
          <p:cNvSpPr/>
          <p:nvPr/>
        </p:nvSpPr>
        <p:spPr>
          <a:xfrm>
            <a:off x="0" y="7"/>
            <a:ext cx="3554222" cy="1170202"/>
          </a:xfrm>
          <a:custGeom>
            <a:avLst/>
            <a:gdLst/>
            <a:ahLst/>
            <a:cxnLst/>
            <a:rect l="l" t="t" r="r" b="b"/>
            <a:pathLst>
              <a:path w="8887" h="2926" extrusionOk="0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60;p43"/>
          <p:cNvGrpSpPr/>
          <p:nvPr/>
        </p:nvGrpSpPr>
        <p:grpSpPr>
          <a:xfrm>
            <a:off x="5181364" y="1363026"/>
            <a:ext cx="2830397" cy="2984453"/>
            <a:chOff x="5191983" y="1515426"/>
            <a:chExt cx="2830397" cy="2984453"/>
          </a:xfrm>
        </p:grpSpPr>
        <p:sp>
          <p:nvSpPr>
            <p:cNvPr id="51" name="Google Shape;461;p43"/>
            <p:cNvSpPr/>
            <p:nvPr/>
          </p:nvSpPr>
          <p:spPr>
            <a:xfrm>
              <a:off x="5426801" y="1818677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2;p43"/>
            <p:cNvSpPr/>
            <p:nvPr/>
          </p:nvSpPr>
          <p:spPr>
            <a:xfrm>
              <a:off x="5191983" y="2433337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463;p43"/>
            <p:cNvGrpSpPr/>
            <p:nvPr/>
          </p:nvGrpSpPr>
          <p:grpSpPr>
            <a:xfrm flipH="1">
              <a:off x="5567429" y="1515426"/>
              <a:ext cx="2454951" cy="2984453"/>
              <a:chOff x="5440425" y="1595400"/>
              <a:chExt cx="2260961" cy="2748622"/>
            </a:xfrm>
          </p:grpSpPr>
          <p:sp>
            <p:nvSpPr>
              <p:cNvPr id="54" name="Google Shape;464;p43"/>
              <p:cNvSpPr/>
              <p:nvPr/>
            </p:nvSpPr>
            <p:spPr>
              <a:xfrm>
                <a:off x="5440425" y="1595400"/>
                <a:ext cx="2260961" cy="2748622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22303" fill="none" extrusionOk="0">
                    <a:moveTo>
                      <a:pt x="2591" y="22267"/>
                    </a:moveTo>
                    <a:cubicBezTo>
                      <a:pt x="2639" y="22065"/>
                      <a:pt x="2685" y="21868"/>
                      <a:pt x="2735" y="21670"/>
                    </a:cubicBezTo>
                    <a:cubicBezTo>
                      <a:pt x="3066" y="20307"/>
                      <a:pt x="3437" y="18953"/>
                      <a:pt x="3714" y="17579"/>
                    </a:cubicBezTo>
                    <a:cubicBezTo>
                      <a:pt x="3916" y="16586"/>
                      <a:pt x="3610" y="15672"/>
                      <a:pt x="2998" y="14863"/>
                    </a:cubicBezTo>
                    <a:cubicBezTo>
                      <a:pt x="1879" y="13384"/>
                      <a:pt x="825" y="11988"/>
                      <a:pt x="401" y="10139"/>
                    </a:cubicBezTo>
                    <a:cubicBezTo>
                      <a:pt x="1" y="8405"/>
                      <a:pt x="160" y="6535"/>
                      <a:pt x="901" y="4912"/>
                    </a:cubicBezTo>
                    <a:cubicBezTo>
                      <a:pt x="2160" y="2149"/>
                      <a:pt x="4905" y="429"/>
                      <a:pt x="7880" y="137"/>
                    </a:cubicBezTo>
                    <a:cubicBezTo>
                      <a:pt x="9287" y="1"/>
                      <a:pt x="10654" y="62"/>
                      <a:pt x="12007" y="512"/>
                    </a:cubicBezTo>
                    <a:cubicBezTo>
                      <a:pt x="13734" y="1087"/>
                      <a:pt x="15267" y="2595"/>
                      <a:pt x="16001" y="4246"/>
                    </a:cubicBezTo>
                    <a:cubicBezTo>
                      <a:pt x="16335" y="5002"/>
                      <a:pt x="16522" y="5814"/>
                      <a:pt x="16562" y="6639"/>
                    </a:cubicBezTo>
                    <a:cubicBezTo>
                      <a:pt x="16579" y="7028"/>
                      <a:pt x="16605" y="7488"/>
                      <a:pt x="16497" y="7869"/>
                    </a:cubicBezTo>
                    <a:cubicBezTo>
                      <a:pt x="16385" y="8265"/>
                      <a:pt x="16260" y="8567"/>
                      <a:pt x="16439" y="8981"/>
                    </a:cubicBezTo>
                    <a:cubicBezTo>
                      <a:pt x="16468" y="9049"/>
                      <a:pt x="16500" y="9114"/>
                      <a:pt x="16540" y="9175"/>
                    </a:cubicBezTo>
                    <a:cubicBezTo>
                      <a:pt x="16896" y="9765"/>
                      <a:pt x="17281" y="10337"/>
                      <a:pt x="17651" y="10917"/>
                    </a:cubicBezTo>
                    <a:cubicBezTo>
                      <a:pt x="17809" y="11161"/>
                      <a:pt x="17979" y="11398"/>
                      <a:pt x="18116" y="11654"/>
                    </a:cubicBezTo>
                    <a:cubicBezTo>
                      <a:pt x="18346" y="12093"/>
                      <a:pt x="18267" y="12301"/>
                      <a:pt x="17817" y="12542"/>
                    </a:cubicBezTo>
                    <a:cubicBezTo>
                      <a:pt x="17512" y="12705"/>
                      <a:pt x="17072" y="12805"/>
                      <a:pt x="16943" y="13060"/>
                    </a:cubicBezTo>
                    <a:cubicBezTo>
                      <a:pt x="16867" y="13218"/>
                      <a:pt x="16986" y="13434"/>
                      <a:pt x="17047" y="13579"/>
                    </a:cubicBezTo>
                    <a:cubicBezTo>
                      <a:pt x="17130" y="13784"/>
                      <a:pt x="17216" y="14000"/>
                      <a:pt x="17198" y="14226"/>
                    </a:cubicBezTo>
                    <a:cubicBezTo>
                      <a:pt x="17191" y="14331"/>
                      <a:pt x="17152" y="14435"/>
                      <a:pt x="17072" y="14500"/>
                    </a:cubicBezTo>
                    <a:cubicBezTo>
                      <a:pt x="17044" y="14521"/>
                      <a:pt x="17011" y="14540"/>
                      <a:pt x="16986" y="14565"/>
                    </a:cubicBezTo>
                    <a:cubicBezTo>
                      <a:pt x="16961" y="14590"/>
                      <a:pt x="16939" y="14622"/>
                      <a:pt x="16939" y="14658"/>
                    </a:cubicBezTo>
                    <a:cubicBezTo>
                      <a:pt x="16946" y="14812"/>
                      <a:pt x="17115" y="14837"/>
                      <a:pt x="17072" y="15021"/>
                    </a:cubicBezTo>
                    <a:cubicBezTo>
                      <a:pt x="17037" y="15187"/>
                      <a:pt x="16907" y="15324"/>
                      <a:pt x="16785" y="15431"/>
                    </a:cubicBezTo>
                    <a:cubicBezTo>
                      <a:pt x="16349" y="15813"/>
                      <a:pt x="16648" y="16619"/>
                      <a:pt x="16608" y="17094"/>
                    </a:cubicBezTo>
                    <a:cubicBezTo>
                      <a:pt x="16576" y="17424"/>
                      <a:pt x="16443" y="17763"/>
                      <a:pt x="16180" y="17967"/>
                    </a:cubicBezTo>
                    <a:cubicBezTo>
                      <a:pt x="15637" y="18389"/>
                      <a:pt x="14774" y="18169"/>
                      <a:pt x="14158" y="18072"/>
                    </a:cubicBezTo>
                    <a:cubicBezTo>
                      <a:pt x="13183" y="17921"/>
                      <a:pt x="11916" y="18011"/>
                      <a:pt x="11805" y="19249"/>
                    </a:cubicBezTo>
                    <a:cubicBezTo>
                      <a:pt x="11712" y="20277"/>
                      <a:pt x="11834" y="21325"/>
                      <a:pt x="12162" y="223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65;p43"/>
              <p:cNvSpPr/>
              <p:nvPr/>
            </p:nvSpPr>
            <p:spPr>
              <a:xfrm>
                <a:off x="6561411" y="1774590"/>
                <a:ext cx="123" cy="310072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6" fill="none" extrusionOk="0">
                    <a:moveTo>
                      <a:pt x="0" y="0"/>
                    </a:moveTo>
                    <a:lnTo>
                      <a:pt x="0" y="25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66;p43"/>
              <p:cNvSpPr/>
              <p:nvPr/>
            </p:nvSpPr>
            <p:spPr>
              <a:xfrm>
                <a:off x="5768612" y="2567263"/>
                <a:ext cx="313153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" fill="none" extrusionOk="0">
                    <a:moveTo>
                      <a:pt x="254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67;p43"/>
              <p:cNvSpPr/>
              <p:nvPr/>
            </p:nvSpPr>
            <p:spPr>
              <a:xfrm>
                <a:off x="6247520" y="2255591"/>
                <a:ext cx="314016" cy="311797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530" fill="none" extrusionOk="0">
                    <a:moveTo>
                      <a:pt x="2547" y="1"/>
                    </a:moveTo>
                    <a:lnTo>
                      <a:pt x="2547" y="2530"/>
                    </a:lnTo>
                    <a:lnTo>
                      <a:pt x="0" y="253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68;p43"/>
              <p:cNvSpPr/>
              <p:nvPr/>
            </p:nvSpPr>
            <p:spPr>
              <a:xfrm>
                <a:off x="6561411" y="2035733"/>
                <a:ext cx="240441" cy="270142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192" fill="none" extrusionOk="0">
                    <a:moveTo>
                      <a:pt x="4" y="407"/>
                    </a:moveTo>
                    <a:cubicBezTo>
                      <a:pt x="205" y="159"/>
                      <a:pt x="511" y="1"/>
                      <a:pt x="853" y="1"/>
                    </a:cubicBezTo>
                    <a:cubicBezTo>
                      <a:pt x="1461" y="1"/>
                      <a:pt x="1950" y="493"/>
                      <a:pt x="1950" y="1097"/>
                    </a:cubicBezTo>
                    <a:cubicBezTo>
                      <a:pt x="1950" y="1702"/>
                      <a:pt x="1461" y="2191"/>
                      <a:pt x="853" y="2191"/>
                    </a:cubicBezTo>
                    <a:cubicBezTo>
                      <a:pt x="507" y="2191"/>
                      <a:pt x="202" y="2033"/>
                      <a:pt x="0" y="178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69;p43"/>
              <p:cNvSpPr/>
              <p:nvPr/>
            </p:nvSpPr>
            <p:spPr>
              <a:xfrm>
                <a:off x="6030249" y="2325222"/>
                <a:ext cx="269649" cy="24216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965" fill="none" extrusionOk="0">
                    <a:moveTo>
                      <a:pt x="417" y="1965"/>
                    </a:moveTo>
                    <a:cubicBezTo>
                      <a:pt x="141" y="1742"/>
                      <a:pt x="0" y="1436"/>
                      <a:pt x="0" y="1098"/>
                    </a:cubicBezTo>
                    <a:cubicBezTo>
                      <a:pt x="0" y="493"/>
                      <a:pt x="490" y="0"/>
                      <a:pt x="1094" y="0"/>
                    </a:cubicBezTo>
                    <a:cubicBezTo>
                      <a:pt x="1699" y="0"/>
                      <a:pt x="2187" y="493"/>
                      <a:pt x="2187" y="1098"/>
                    </a:cubicBezTo>
                    <a:cubicBezTo>
                      <a:pt x="2187" y="1451"/>
                      <a:pt x="2022" y="1764"/>
                      <a:pt x="1763" y="196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0;p43"/>
              <p:cNvSpPr/>
              <p:nvPr/>
            </p:nvSpPr>
            <p:spPr>
              <a:xfrm>
                <a:off x="7044139" y="2566400"/>
                <a:ext cx="310195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" fill="none" extrusionOk="0">
                    <a:moveTo>
                      <a:pt x="2516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1;p43"/>
              <p:cNvSpPr/>
              <p:nvPr/>
            </p:nvSpPr>
            <p:spPr>
              <a:xfrm>
                <a:off x="6561411" y="2566400"/>
                <a:ext cx="312167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" fill="none" extrusionOk="0">
                    <a:moveTo>
                      <a:pt x="2533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2;p43"/>
              <p:cNvSpPr/>
              <p:nvPr/>
            </p:nvSpPr>
            <p:spPr>
              <a:xfrm>
                <a:off x="6822925" y="2566400"/>
                <a:ext cx="270265" cy="240441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951" fill="none" extrusionOk="0">
                    <a:moveTo>
                      <a:pt x="1786" y="4"/>
                    </a:moveTo>
                    <a:cubicBezTo>
                      <a:pt x="2033" y="206"/>
                      <a:pt x="2192" y="512"/>
                      <a:pt x="2192" y="857"/>
                    </a:cubicBezTo>
                    <a:cubicBezTo>
                      <a:pt x="2192" y="1462"/>
                      <a:pt x="1699" y="1950"/>
                      <a:pt x="1095" y="1950"/>
                    </a:cubicBezTo>
                    <a:cubicBezTo>
                      <a:pt x="490" y="1950"/>
                      <a:pt x="1" y="1462"/>
                      <a:pt x="1" y="857"/>
                    </a:cubicBezTo>
                    <a:cubicBezTo>
                      <a:pt x="1" y="512"/>
                      <a:pt x="159" y="202"/>
                      <a:pt x="41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3;p43"/>
              <p:cNvSpPr/>
              <p:nvPr/>
            </p:nvSpPr>
            <p:spPr>
              <a:xfrm>
                <a:off x="6561411" y="3049744"/>
                <a:ext cx="123" cy="3099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5" fill="none" extrusionOk="0">
                    <a:moveTo>
                      <a:pt x="0" y="2515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4;p43"/>
              <p:cNvSpPr/>
              <p:nvPr/>
            </p:nvSpPr>
            <p:spPr>
              <a:xfrm>
                <a:off x="6561411" y="2566400"/>
                <a:ext cx="123" cy="312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4" fill="none" extrusionOk="0">
                    <a:moveTo>
                      <a:pt x="0" y="253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75;p43"/>
              <p:cNvSpPr/>
              <p:nvPr/>
            </p:nvSpPr>
            <p:spPr>
              <a:xfrm>
                <a:off x="6320971" y="2828037"/>
                <a:ext cx="240564" cy="270142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192" fill="none" extrusionOk="0">
                    <a:moveTo>
                      <a:pt x="1948" y="1785"/>
                    </a:moveTo>
                    <a:cubicBezTo>
                      <a:pt x="1746" y="2034"/>
                      <a:pt x="1440" y="2192"/>
                      <a:pt x="1098" y="2192"/>
                    </a:cubicBezTo>
                    <a:cubicBezTo>
                      <a:pt x="494" y="2192"/>
                      <a:pt x="1" y="1702"/>
                      <a:pt x="1" y="1098"/>
                    </a:cubicBezTo>
                    <a:cubicBezTo>
                      <a:pt x="1" y="490"/>
                      <a:pt x="494" y="0"/>
                      <a:pt x="1098" y="0"/>
                    </a:cubicBezTo>
                    <a:cubicBezTo>
                      <a:pt x="1444" y="0"/>
                      <a:pt x="1749" y="159"/>
                      <a:pt x="1951" y="4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92;p40"/>
          <p:cNvSpPr/>
          <p:nvPr/>
        </p:nvSpPr>
        <p:spPr>
          <a:xfrm rot="20058136">
            <a:off x="7671802" y="3626019"/>
            <a:ext cx="3922564" cy="336866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3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5156">
            <a:off x="205679" y="2542737"/>
            <a:ext cx="2431371" cy="24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Mental health website</a:t>
            </a:r>
            <a:endParaRPr dirty="0"/>
          </a:p>
        </p:txBody>
      </p:sp>
      <p:sp>
        <p:nvSpPr>
          <p:cNvPr id="452" name="Google Shape;452;p42"/>
          <p:cNvSpPr txBox="1">
            <a:spLocks noGrp="1"/>
          </p:cNvSpPr>
          <p:nvPr>
            <p:ph type="subTitle" idx="1"/>
          </p:nvPr>
        </p:nvSpPr>
        <p:spPr>
          <a:xfrm>
            <a:off x="2037977" y="1612516"/>
            <a:ext cx="5068045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Struggling with your mental health? Our AI-powered chatbot is here to support you. Get instant, confidential guidance on stress, anxiety, self-care, and more. Ask questions, receive personalized advice, and take steps toward a healthier mind—anytime, anywhere.</a:t>
            </a:r>
            <a:endParaRPr dirty="0"/>
          </a:p>
        </p:txBody>
      </p:sp>
      <p:grpSp>
        <p:nvGrpSpPr>
          <p:cNvPr id="5" name="Google Shape;460;p43"/>
          <p:cNvGrpSpPr/>
          <p:nvPr/>
        </p:nvGrpSpPr>
        <p:grpSpPr>
          <a:xfrm>
            <a:off x="10958050" y="1363026"/>
            <a:ext cx="2830397" cy="2984453"/>
            <a:chOff x="5191983" y="1515426"/>
            <a:chExt cx="2830397" cy="2984453"/>
          </a:xfrm>
        </p:grpSpPr>
        <p:sp>
          <p:nvSpPr>
            <p:cNvPr id="6" name="Google Shape;461;p43"/>
            <p:cNvSpPr/>
            <p:nvPr/>
          </p:nvSpPr>
          <p:spPr>
            <a:xfrm>
              <a:off x="5426801" y="1818677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2;p43"/>
            <p:cNvSpPr/>
            <p:nvPr/>
          </p:nvSpPr>
          <p:spPr>
            <a:xfrm>
              <a:off x="5191983" y="2433337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463;p43"/>
            <p:cNvGrpSpPr/>
            <p:nvPr/>
          </p:nvGrpSpPr>
          <p:grpSpPr>
            <a:xfrm flipH="1">
              <a:off x="5567429" y="1515426"/>
              <a:ext cx="2454951" cy="2984453"/>
              <a:chOff x="5440425" y="1595400"/>
              <a:chExt cx="2260961" cy="2748622"/>
            </a:xfrm>
          </p:grpSpPr>
          <p:sp>
            <p:nvSpPr>
              <p:cNvPr id="9" name="Google Shape;464;p43"/>
              <p:cNvSpPr/>
              <p:nvPr/>
            </p:nvSpPr>
            <p:spPr>
              <a:xfrm>
                <a:off x="5440425" y="1595400"/>
                <a:ext cx="2260961" cy="2748622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22303" fill="none" extrusionOk="0">
                    <a:moveTo>
                      <a:pt x="2591" y="22267"/>
                    </a:moveTo>
                    <a:cubicBezTo>
                      <a:pt x="2639" y="22065"/>
                      <a:pt x="2685" y="21868"/>
                      <a:pt x="2735" y="21670"/>
                    </a:cubicBezTo>
                    <a:cubicBezTo>
                      <a:pt x="3066" y="20307"/>
                      <a:pt x="3437" y="18953"/>
                      <a:pt x="3714" y="17579"/>
                    </a:cubicBezTo>
                    <a:cubicBezTo>
                      <a:pt x="3916" y="16586"/>
                      <a:pt x="3610" y="15672"/>
                      <a:pt x="2998" y="14863"/>
                    </a:cubicBezTo>
                    <a:cubicBezTo>
                      <a:pt x="1879" y="13384"/>
                      <a:pt x="825" y="11988"/>
                      <a:pt x="401" y="10139"/>
                    </a:cubicBezTo>
                    <a:cubicBezTo>
                      <a:pt x="1" y="8405"/>
                      <a:pt x="160" y="6535"/>
                      <a:pt x="901" y="4912"/>
                    </a:cubicBezTo>
                    <a:cubicBezTo>
                      <a:pt x="2160" y="2149"/>
                      <a:pt x="4905" y="429"/>
                      <a:pt x="7880" y="137"/>
                    </a:cubicBezTo>
                    <a:cubicBezTo>
                      <a:pt x="9287" y="1"/>
                      <a:pt x="10654" y="62"/>
                      <a:pt x="12007" y="512"/>
                    </a:cubicBezTo>
                    <a:cubicBezTo>
                      <a:pt x="13734" y="1087"/>
                      <a:pt x="15267" y="2595"/>
                      <a:pt x="16001" y="4246"/>
                    </a:cubicBezTo>
                    <a:cubicBezTo>
                      <a:pt x="16335" y="5002"/>
                      <a:pt x="16522" y="5814"/>
                      <a:pt x="16562" y="6639"/>
                    </a:cubicBezTo>
                    <a:cubicBezTo>
                      <a:pt x="16579" y="7028"/>
                      <a:pt x="16605" y="7488"/>
                      <a:pt x="16497" y="7869"/>
                    </a:cubicBezTo>
                    <a:cubicBezTo>
                      <a:pt x="16385" y="8265"/>
                      <a:pt x="16260" y="8567"/>
                      <a:pt x="16439" y="8981"/>
                    </a:cubicBezTo>
                    <a:cubicBezTo>
                      <a:pt x="16468" y="9049"/>
                      <a:pt x="16500" y="9114"/>
                      <a:pt x="16540" y="9175"/>
                    </a:cubicBezTo>
                    <a:cubicBezTo>
                      <a:pt x="16896" y="9765"/>
                      <a:pt x="17281" y="10337"/>
                      <a:pt x="17651" y="10917"/>
                    </a:cubicBezTo>
                    <a:cubicBezTo>
                      <a:pt x="17809" y="11161"/>
                      <a:pt x="17979" y="11398"/>
                      <a:pt x="18116" y="11654"/>
                    </a:cubicBezTo>
                    <a:cubicBezTo>
                      <a:pt x="18346" y="12093"/>
                      <a:pt x="18267" y="12301"/>
                      <a:pt x="17817" y="12542"/>
                    </a:cubicBezTo>
                    <a:cubicBezTo>
                      <a:pt x="17512" y="12705"/>
                      <a:pt x="17072" y="12805"/>
                      <a:pt x="16943" y="13060"/>
                    </a:cubicBezTo>
                    <a:cubicBezTo>
                      <a:pt x="16867" y="13218"/>
                      <a:pt x="16986" y="13434"/>
                      <a:pt x="17047" y="13579"/>
                    </a:cubicBezTo>
                    <a:cubicBezTo>
                      <a:pt x="17130" y="13784"/>
                      <a:pt x="17216" y="14000"/>
                      <a:pt x="17198" y="14226"/>
                    </a:cubicBezTo>
                    <a:cubicBezTo>
                      <a:pt x="17191" y="14331"/>
                      <a:pt x="17152" y="14435"/>
                      <a:pt x="17072" y="14500"/>
                    </a:cubicBezTo>
                    <a:cubicBezTo>
                      <a:pt x="17044" y="14521"/>
                      <a:pt x="17011" y="14540"/>
                      <a:pt x="16986" y="14565"/>
                    </a:cubicBezTo>
                    <a:cubicBezTo>
                      <a:pt x="16961" y="14590"/>
                      <a:pt x="16939" y="14622"/>
                      <a:pt x="16939" y="14658"/>
                    </a:cubicBezTo>
                    <a:cubicBezTo>
                      <a:pt x="16946" y="14812"/>
                      <a:pt x="17115" y="14837"/>
                      <a:pt x="17072" y="15021"/>
                    </a:cubicBezTo>
                    <a:cubicBezTo>
                      <a:pt x="17037" y="15187"/>
                      <a:pt x="16907" y="15324"/>
                      <a:pt x="16785" y="15431"/>
                    </a:cubicBezTo>
                    <a:cubicBezTo>
                      <a:pt x="16349" y="15813"/>
                      <a:pt x="16648" y="16619"/>
                      <a:pt x="16608" y="17094"/>
                    </a:cubicBezTo>
                    <a:cubicBezTo>
                      <a:pt x="16576" y="17424"/>
                      <a:pt x="16443" y="17763"/>
                      <a:pt x="16180" y="17967"/>
                    </a:cubicBezTo>
                    <a:cubicBezTo>
                      <a:pt x="15637" y="18389"/>
                      <a:pt x="14774" y="18169"/>
                      <a:pt x="14158" y="18072"/>
                    </a:cubicBezTo>
                    <a:cubicBezTo>
                      <a:pt x="13183" y="17921"/>
                      <a:pt x="11916" y="18011"/>
                      <a:pt x="11805" y="19249"/>
                    </a:cubicBezTo>
                    <a:cubicBezTo>
                      <a:pt x="11712" y="20277"/>
                      <a:pt x="11834" y="21325"/>
                      <a:pt x="12162" y="223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65;p43"/>
              <p:cNvSpPr/>
              <p:nvPr/>
            </p:nvSpPr>
            <p:spPr>
              <a:xfrm>
                <a:off x="6561411" y="1774590"/>
                <a:ext cx="123" cy="310072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6" fill="none" extrusionOk="0">
                    <a:moveTo>
                      <a:pt x="0" y="0"/>
                    </a:moveTo>
                    <a:lnTo>
                      <a:pt x="0" y="25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66;p43"/>
              <p:cNvSpPr/>
              <p:nvPr/>
            </p:nvSpPr>
            <p:spPr>
              <a:xfrm>
                <a:off x="5768612" y="2567263"/>
                <a:ext cx="313153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" fill="none" extrusionOk="0">
                    <a:moveTo>
                      <a:pt x="254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67;p43"/>
              <p:cNvSpPr/>
              <p:nvPr/>
            </p:nvSpPr>
            <p:spPr>
              <a:xfrm>
                <a:off x="6247520" y="2255591"/>
                <a:ext cx="314016" cy="311797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530" fill="none" extrusionOk="0">
                    <a:moveTo>
                      <a:pt x="2547" y="1"/>
                    </a:moveTo>
                    <a:lnTo>
                      <a:pt x="2547" y="2530"/>
                    </a:lnTo>
                    <a:lnTo>
                      <a:pt x="0" y="253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8;p43"/>
              <p:cNvSpPr/>
              <p:nvPr/>
            </p:nvSpPr>
            <p:spPr>
              <a:xfrm>
                <a:off x="6561411" y="2035733"/>
                <a:ext cx="240441" cy="270142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192" fill="none" extrusionOk="0">
                    <a:moveTo>
                      <a:pt x="4" y="407"/>
                    </a:moveTo>
                    <a:cubicBezTo>
                      <a:pt x="205" y="159"/>
                      <a:pt x="511" y="1"/>
                      <a:pt x="853" y="1"/>
                    </a:cubicBezTo>
                    <a:cubicBezTo>
                      <a:pt x="1461" y="1"/>
                      <a:pt x="1950" y="493"/>
                      <a:pt x="1950" y="1097"/>
                    </a:cubicBezTo>
                    <a:cubicBezTo>
                      <a:pt x="1950" y="1702"/>
                      <a:pt x="1461" y="2191"/>
                      <a:pt x="853" y="2191"/>
                    </a:cubicBezTo>
                    <a:cubicBezTo>
                      <a:pt x="507" y="2191"/>
                      <a:pt x="202" y="2033"/>
                      <a:pt x="0" y="178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69;p43"/>
              <p:cNvSpPr/>
              <p:nvPr/>
            </p:nvSpPr>
            <p:spPr>
              <a:xfrm>
                <a:off x="6030249" y="2325222"/>
                <a:ext cx="269649" cy="24216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965" fill="none" extrusionOk="0">
                    <a:moveTo>
                      <a:pt x="417" y="1965"/>
                    </a:moveTo>
                    <a:cubicBezTo>
                      <a:pt x="141" y="1742"/>
                      <a:pt x="0" y="1436"/>
                      <a:pt x="0" y="1098"/>
                    </a:cubicBezTo>
                    <a:cubicBezTo>
                      <a:pt x="0" y="493"/>
                      <a:pt x="490" y="0"/>
                      <a:pt x="1094" y="0"/>
                    </a:cubicBezTo>
                    <a:cubicBezTo>
                      <a:pt x="1699" y="0"/>
                      <a:pt x="2187" y="493"/>
                      <a:pt x="2187" y="1098"/>
                    </a:cubicBezTo>
                    <a:cubicBezTo>
                      <a:pt x="2187" y="1451"/>
                      <a:pt x="2022" y="1764"/>
                      <a:pt x="1763" y="196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70;p43"/>
              <p:cNvSpPr/>
              <p:nvPr/>
            </p:nvSpPr>
            <p:spPr>
              <a:xfrm>
                <a:off x="7044139" y="2566400"/>
                <a:ext cx="310195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" fill="none" extrusionOk="0">
                    <a:moveTo>
                      <a:pt x="2516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71;p43"/>
              <p:cNvSpPr/>
              <p:nvPr/>
            </p:nvSpPr>
            <p:spPr>
              <a:xfrm>
                <a:off x="6561411" y="2566400"/>
                <a:ext cx="312167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" fill="none" extrusionOk="0">
                    <a:moveTo>
                      <a:pt x="2533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2;p43"/>
              <p:cNvSpPr/>
              <p:nvPr/>
            </p:nvSpPr>
            <p:spPr>
              <a:xfrm>
                <a:off x="6822925" y="2566400"/>
                <a:ext cx="270265" cy="240441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951" fill="none" extrusionOk="0">
                    <a:moveTo>
                      <a:pt x="1786" y="4"/>
                    </a:moveTo>
                    <a:cubicBezTo>
                      <a:pt x="2033" y="206"/>
                      <a:pt x="2192" y="512"/>
                      <a:pt x="2192" y="857"/>
                    </a:cubicBezTo>
                    <a:cubicBezTo>
                      <a:pt x="2192" y="1462"/>
                      <a:pt x="1699" y="1950"/>
                      <a:pt x="1095" y="1950"/>
                    </a:cubicBezTo>
                    <a:cubicBezTo>
                      <a:pt x="490" y="1950"/>
                      <a:pt x="1" y="1462"/>
                      <a:pt x="1" y="857"/>
                    </a:cubicBezTo>
                    <a:cubicBezTo>
                      <a:pt x="1" y="512"/>
                      <a:pt x="159" y="202"/>
                      <a:pt x="41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73;p43"/>
              <p:cNvSpPr/>
              <p:nvPr/>
            </p:nvSpPr>
            <p:spPr>
              <a:xfrm>
                <a:off x="6561411" y="3049744"/>
                <a:ext cx="123" cy="3099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5" fill="none" extrusionOk="0">
                    <a:moveTo>
                      <a:pt x="0" y="2515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74;p43"/>
              <p:cNvSpPr/>
              <p:nvPr/>
            </p:nvSpPr>
            <p:spPr>
              <a:xfrm>
                <a:off x="6561411" y="2566400"/>
                <a:ext cx="123" cy="31229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4" fill="none" extrusionOk="0">
                    <a:moveTo>
                      <a:pt x="0" y="253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75;p43"/>
              <p:cNvSpPr/>
              <p:nvPr/>
            </p:nvSpPr>
            <p:spPr>
              <a:xfrm>
                <a:off x="6320971" y="2828037"/>
                <a:ext cx="240564" cy="270142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192" fill="none" extrusionOk="0">
                    <a:moveTo>
                      <a:pt x="1948" y="1785"/>
                    </a:moveTo>
                    <a:cubicBezTo>
                      <a:pt x="1746" y="2034"/>
                      <a:pt x="1440" y="2192"/>
                      <a:pt x="1098" y="2192"/>
                    </a:cubicBezTo>
                    <a:cubicBezTo>
                      <a:pt x="494" y="2192"/>
                      <a:pt x="1" y="1702"/>
                      <a:pt x="1" y="1098"/>
                    </a:cubicBezTo>
                    <a:cubicBezTo>
                      <a:pt x="1" y="490"/>
                      <a:pt x="494" y="0"/>
                      <a:pt x="1098" y="0"/>
                    </a:cubicBezTo>
                    <a:cubicBezTo>
                      <a:pt x="1444" y="0"/>
                      <a:pt x="1749" y="159"/>
                      <a:pt x="1951" y="4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38891" y="883011"/>
            <a:ext cx="5102794" cy="3377477"/>
          </a:xfrm>
          <a:prstGeom prst="rect">
            <a:avLst/>
          </a:prstGeom>
        </p:spPr>
      </p:pic>
      <p:pic>
        <p:nvPicPr>
          <p:cNvPr id="27" name="Picture 2" descr="Mental Health and the Workplace: Why and How You Can Offer Sup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012" y="5139920"/>
            <a:ext cx="3671435" cy="30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m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3212">
            <a:off x="7025131" y="-378202"/>
            <a:ext cx="1785102" cy="25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D5A8D3A-16D9-1EF4-04A7-2EE9198F09CA}"/>
              </a:ext>
            </a:extLst>
          </p:cNvPr>
          <p:cNvGrpSpPr/>
          <p:nvPr/>
        </p:nvGrpSpPr>
        <p:grpSpPr>
          <a:xfrm>
            <a:off x="-4680583" y="-1961323"/>
            <a:ext cx="4624462" cy="1673416"/>
            <a:chOff x="-2490725" y="5422714"/>
            <a:chExt cx="4624462" cy="1673416"/>
          </a:xfrm>
        </p:grpSpPr>
        <p:sp>
          <p:nvSpPr>
            <p:cNvPr id="4" name="Google Shape;406;p41">
              <a:extLst>
                <a:ext uri="{FF2B5EF4-FFF2-40B4-BE49-F238E27FC236}">
                  <a16:creationId xmlns:a16="http://schemas.microsoft.com/office/drawing/2014/main" id="{AF980C60-FB24-C4CF-07D6-7F46B18F1549}"/>
                </a:ext>
              </a:extLst>
            </p:cNvPr>
            <p:cNvSpPr txBox="1">
              <a:spLocks/>
            </p:cNvSpPr>
            <p:nvPr/>
          </p:nvSpPr>
          <p:spPr>
            <a:xfrm>
              <a:off x="-2475763" y="5422714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55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21" name="Google Shape;407;p41">
              <a:extLst>
                <a:ext uri="{FF2B5EF4-FFF2-40B4-BE49-F238E27FC236}">
                  <a16:creationId xmlns:a16="http://schemas.microsoft.com/office/drawing/2014/main" id="{8B42F636-A568-A44C-4385-D3AC4EB515AE}"/>
                </a:ext>
              </a:extLst>
            </p:cNvPr>
            <p:cNvSpPr txBox="1">
              <a:spLocks/>
            </p:cNvSpPr>
            <p:nvPr/>
          </p:nvSpPr>
          <p:spPr>
            <a:xfrm>
              <a:off x="-2490725" y="5801472"/>
              <a:ext cx="1459614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ntal Health and the Workplace: Why and How You Can Offer Sup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65" y="2108447"/>
            <a:ext cx="3671435" cy="30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" name="Google Shape;410;p41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411" name="Google Shape;411;p41"/>
            <p:cNvSpPr/>
            <p:nvPr/>
          </p:nvSpPr>
          <p:spPr>
            <a:xfrm>
              <a:off x="-744650" y="32160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41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413" name="Google Shape;413;p41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1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458;p43"/>
          <p:cNvSpPr txBox="1">
            <a:spLocks noGrp="1"/>
          </p:cNvSpPr>
          <p:nvPr>
            <p:ph type="title"/>
          </p:nvPr>
        </p:nvSpPr>
        <p:spPr>
          <a:xfrm>
            <a:off x="447566" y="-147113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000" dirty="0"/>
              <a:t>Structure</a:t>
            </a:r>
            <a:endParaRPr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60765" y="1142649"/>
            <a:ext cx="4624462" cy="1673416"/>
            <a:chOff x="-2490725" y="5422714"/>
            <a:chExt cx="4624462" cy="1673416"/>
          </a:xfrm>
        </p:grpSpPr>
        <p:sp>
          <p:nvSpPr>
            <p:cNvPr id="15" name="Google Shape;406;p41"/>
            <p:cNvSpPr txBox="1">
              <a:spLocks/>
            </p:cNvSpPr>
            <p:nvPr/>
          </p:nvSpPr>
          <p:spPr>
            <a:xfrm>
              <a:off x="-2475763" y="5422714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55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16" name="Google Shape;407;p41"/>
            <p:cNvSpPr txBox="1">
              <a:spLocks/>
            </p:cNvSpPr>
            <p:nvPr/>
          </p:nvSpPr>
          <p:spPr>
            <a:xfrm>
              <a:off x="-2490725" y="5801472"/>
              <a:ext cx="1459614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4779265" y="1349243"/>
            <a:ext cx="35686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Business  understanding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50446" y="1349243"/>
            <a:ext cx="30075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Data understanding</a:t>
            </a:r>
            <a:r>
              <a:rPr lang="en-US" sz="2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​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4285259" y="2184079"/>
            <a:ext cx="2669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Data preparation​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86485" y="2184078"/>
            <a:ext cx="17203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Modeling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502565" y="3044843"/>
            <a:ext cx="1853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Evaluation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19397" y="3071133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Deployment​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8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968392" y="435428"/>
            <a:ext cx="70789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Process</a:t>
            </a:r>
            <a:endParaRPr dirty="0"/>
          </a:p>
        </p:txBody>
      </p:sp>
      <p:sp>
        <p:nvSpPr>
          <p:cNvPr id="483" name="Google Shape;483;p43"/>
          <p:cNvSpPr/>
          <p:nvPr/>
        </p:nvSpPr>
        <p:spPr>
          <a:xfrm rot="-7158170">
            <a:off x="-2704277" y="-1515321"/>
            <a:ext cx="3922594" cy="336869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68392" y="2989367"/>
            <a:ext cx="22541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968392" y="1349243"/>
            <a:ext cx="2560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Discuss the idea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392" y="2184079"/>
            <a:ext cx="24913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Search for Data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3099" y="1349243"/>
            <a:ext cx="47099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Create</a:t>
            </a:r>
            <a:r>
              <a:rPr lang="en-US" sz="22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AI model and Website</a:t>
            </a:r>
            <a:endParaRPr lang="bg-BG" sz="2200" b="1" dirty="0">
              <a:solidFill>
                <a:srgbClr val="191919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358" y="2086741"/>
            <a:ext cx="4923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Connect the AI model and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191919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Present​</a:t>
            </a:r>
            <a:r>
              <a:rPr lang="en-US" sz="2200" b="1" dirty="0" err="1">
                <a:solidFill>
                  <a:srgbClr val="191919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ing</a:t>
            </a:r>
            <a:endParaRPr lang="bg-BG" sz="22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25" name="Google Shape;409;p41"/>
          <p:cNvSpPr/>
          <p:nvPr/>
        </p:nvSpPr>
        <p:spPr>
          <a:xfrm rot="10055874">
            <a:off x="6270261" y="4207921"/>
            <a:ext cx="3554222" cy="1170202"/>
          </a:xfrm>
          <a:custGeom>
            <a:avLst/>
            <a:gdLst/>
            <a:ahLst/>
            <a:cxnLst/>
            <a:rect l="l" t="t" r="r" b="b"/>
            <a:pathLst>
              <a:path w="8887" h="2926" extrusionOk="0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C00AC3-7144-DEF8-9956-9F9C6595967B}"/>
              </a:ext>
            </a:extLst>
          </p:cNvPr>
          <p:cNvGrpSpPr/>
          <p:nvPr/>
        </p:nvGrpSpPr>
        <p:grpSpPr>
          <a:xfrm>
            <a:off x="1685755" y="-2706792"/>
            <a:ext cx="4624462" cy="1673416"/>
            <a:chOff x="-2490725" y="5422714"/>
            <a:chExt cx="4624462" cy="1673416"/>
          </a:xfrm>
        </p:grpSpPr>
        <p:sp>
          <p:nvSpPr>
            <p:cNvPr id="4" name="Google Shape;406;p41">
              <a:extLst>
                <a:ext uri="{FF2B5EF4-FFF2-40B4-BE49-F238E27FC236}">
                  <a16:creationId xmlns:a16="http://schemas.microsoft.com/office/drawing/2014/main" id="{FE1BC9CA-F427-C4B0-7514-E79CD50922AD}"/>
                </a:ext>
              </a:extLst>
            </p:cNvPr>
            <p:cNvSpPr txBox="1">
              <a:spLocks/>
            </p:cNvSpPr>
            <p:nvPr/>
          </p:nvSpPr>
          <p:spPr>
            <a:xfrm>
              <a:off x="-2475763" y="5422714"/>
              <a:ext cx="4609500" cy="1673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5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ato"/>
                <a:buNone/>
                <a:defRPr sz="36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-US" sz="5500" dirty="0"/>
                <a:t>Process</a:t>
              </a:r>
              <a:r>
                <a:rPr lang="en-US" sz="2200" b="0" dirty="0"/>
                <a:t>​</a:t>
              </a:r>
              <a:br>
                <a:rPr lang="en-US" sz="2200" dirty="0"/>
              </a:br>
              <a:endParaRPr lang="en-US" sz="2200" dirty="0"/>
            </a:p>
          </p:txBody>
        </p:sp>
        <p:sp>
          <p:nvSpPr>
            <p:cNvPr id="5" name="Google Shape;407;p41">
              <a:extLst>
                <a:ext uri="{FF2B5EF4-FFF2-40B4-BE49-F238E27FC236}">
                  <a16:creationId xmlns:a16="http://schemas.microsoft.com/office/drawing/2014/main" id="{B0475ED6-1F75-08A6-3982-3F63582F936C}"/>
                </a:ext>
              </a:extLst>
            </p:cNvPr>
            <p:cNvSpPr txBox="1">
              <a:spLocks/>
            </p:cNvSpPr>
            <p:nvPr/>
          </p:nvSpPr>
          <p:spPr>
            <a:xfrm>
              <a:off x="-2490725" y="5801472"/>
              <a:ext cx="1459614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Lato"/>
                <a:buNone/>
                <a:defRPr sz="6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3821325" y="2221342"/>
            <a:ext cx="4609500" cy="1673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Our project</a:t>
            </a:r>
            <a:r>
              <a:rPr lang="en-US" b="0" dirty="0"/>
              <a:t>​</a:t>
            </a:r>
            <a:br>
              <a:rPr lang="en-US" dirty="0"/>
            </a:br>
            <a:endParaRPr dirty="0"/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10" name="Google Shape;410;p41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411" name="Google Shape;411;p41"/>
            <p:cNvSpPr/>
            <p:nvPr/>
          </p:nvSpPr>
          <p:spPr>
            <a:xfrm>
              <a:off x="-744650" y="32160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41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413" name="Google Shape;413;p41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1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" name="Google Shape;446;p41"/>
          <p:cNvSpPr/>
          <p:nvPr/>
        </p:nvSpPr>
        <p:spPr>
          <a:xfrm>
            <a:off x="7725675" y="392162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93;p40"/>
          <p:cNvGrpSpPr/>
          <p:nvPr/>
        </p:nvGrpSpPr>
        <p:grpSpPr>
          <a:xfrm rot="516933">
            <a:off x="-1546704" y="-239259"/>
            <a:ext cx="3660260" cy="2022526"/>
            <a:chOff x="5625431" y="3172375"/>
            <a:chExt cx="3660260" cy="2022526"/>
          </a:xfrm>
        </p:grpSpPr>
        <p:sp>
          <p:nvSpPr>
            <p:cNvPr id="18" name="Google Shape;394;p40"/>
            <p:cNvSpPr/>
            <p:nvPr/>
          </p:nvSpPr>
          <p:spPr>
            <a:xfrm rot="14125245">
              <a:off x="6388679" y="2409127"/>
              <a:ext cx="1296834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95;p40"/>
            <p:cNvGrpSpPr/>
            <p:nvPr/>
          </p:nvGrpSpPr>
          <p:grpSpPr>
            <a:xfrm rot="-5400000">
              <a:off x="7918228" y="3827437"/>
              <a:ext cx="1454430" cy="1280497"/>
              <a:chOff x="5917100" y="2092158"/>
              <a:chExt cx="1102175" cy="970367"/>
            </a:xfrm>
          </p:grpSpPr>
          <p:sp>
            <p:nvSpPr>
              <p:cNvPr id="20" name="Google Shape;396;p40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97;p40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98;p40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99;p40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0;p40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01;p40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615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174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Anaheim</vt:lpstr>
      <vt:lpstr>Lato</vt:lpstr>
      <vt:lpstr>Arial</vt:lpstr>
      <vt:lpstr>Be Vietnam Pro</vt:lpstr>
      <vt:lpstr>DM Sans</vt:lpstr>
      <vt:lpstr>Mental Health and Well-being - Health - 10th Grade by Slidesgo</vt:lpstr>
      <vt:lpstr>Elevated Mind</vt:lpstr>
      <vt:lpstr>Table of contents</vt:lpstr>
      <vt:lpstr>PowerPoint Presentation</vt:lpstr>
      <vt:lpstr>Team members</vt:lpstr>
      <vt:lpstr>PowerPoint Presentation</vt:lpstr>
      <vt:lpstr>Mental health website</vt:lpstr>
      <vt:lpstr>Structure</vt:lpstr>
      <vt:lpstr>Process</vt:lpstr>
      <vt:lpstr>Our project​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Well-being</dc:title>
  <dc:creator>Ivo</dc:creator>
  <cp:lastModifiedBy>alanshad791@gmail.com</cp:lastModifiedBy>
  <cp:revision>29</cp:revision>
  <dcterms:modified xsi:type="dcterms:W3CDTF">2025-03-23T08:50:16Z</dcterms:modified>
</cp:coreProperties>
</file>