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7"/>
  </p:notesMasterIdLst>
  <p:sldIdLst>
    <p:sldId id="256" r:id="rId3"/>
    <p:sldId id="257"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297" r:id="rId5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987"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5" Type="http://schemas.openxmlformats.org/officeDocument/2006/relationships/image" Target="../media/image29.wmf"/><Relationship Id="rId4"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9.png"/></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p>
        </p:txBody>
      </p:sp>
      <p:sp>
        <p:nvSpPr>
          <p:cNvPr id="430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83440DF1-C18E-4E1F-974E-CB036276B298}" type="slidenum">
              <a:rPr lang="en-US"/>
              <a:pPr>
                <a:defRPr/>
              </a:pPr>
              <a:t>‹#›</a:t>
            </a:fld>
            <a:endParaRPr lang="en-US"/>
          </a:p>
        </p:txBody>
      </p:sp>
    </p:spTree>
    <p:extLst>
      <p:ext uri="{BB962C8B-B14F-4D97-AF65-F5344CB8AC3E}">
        <p14:creationId xmlns:p14="http://schemas.microsoft.com/office/powerpoint/2010/main" val="769000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49E73089-A31E-4D14-ADEE-21C29FE38BF3}" type="slidenum">
              <a:rPr lang="en-US">
                <a:latin typeface="Arial" pitchFamily="34" charset="0"/>
              </a:rPr>
              <a:pPr/>
              <a:t>1</a:t>
            </a:fld>
            <a:endParaRPr lang="en-US">
              <a:latin typeface="Arial"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126A321C-0ACE-4DC0-ADE0-0639EFD684B8}" type="slidenum">
              <a:rPr lang="en-US">
                <a:latin typeface="Arial" pitchFamily="34" charset="0"/>
              </a:rPr>
              <a:pPr/>
              <a:t>10</a:t>
            </a:fld>
            <a:endParaRPr lang="en-US">
              <a:latin typeface="Arial" pitchFamily="3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A7D52C2D-0150-4D1A-8C0C-B726CCDB4756}" type="slidenum">
              <a:rPr lang="en-US">
                <a:latin typeface="Arial" pitchFamily="34" charset="0"/>
              </a:rPr>
              <a:pPr/>
              <a:t>11</a:t>
            </a:fld>
            <a:endParaRPr lang="en-US">
              <a:latin typeface="Arial" pitchFamily="3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7BE5BEC0-F139-48A0-A8A2-D31AD01D4BB9}" type="slidenum">
              <a:rPr lang="en-US">
                <a:latin typeface="Arial" pitchFamily="34" charset="0"/>
              </a:rPr>
              <a:pPr/>
              <a:t>12</a:t>
            </a:fld>
            <a:endParaRPr lang="en-US">
              <a:latin typeface="Arial"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2FB619-121A-49B5-8CEF-AFB23F1F0A6B}" type="slidenum">
              <a:rPr lang="en-US">
                <a:latin typeface="Arial" pitchFamily="34" charset="0"/>
              </a:rPr>
              <a:pPr/>
              <a:t>13</a:t>
            </a:fld>
            <a:endParaRPr lang="en-US">
              <a:latin typeface="Arial" pitchFamily="3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F0ACA17-D496-4DD1-9A72-45A8505D457C}" type="slidenum">
              <a:rPr lang="en-US">
                <a:latin typeface="Arial" pitchFamily="34" charset="0"/>
              </a:rPr>
              <a:pPr/>
              <a:t>14</a:t>
            </a:fld>
            <a:endParaRPr lang="en-US">
              <a:latin typeface="Arial"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42C9D2BB-D2A2-4A9E-A1CB-789874699A40}" type="slidenum">
              <a:rPr lang="en-US">
                <a:latin typeface="Arial" pitchFamily="34" charset="0"/>
              </a:rPr>
              <a:pPr/>
              <a:t>15</a:t>
            </a:fld>
            <a:endParaRPr lang="en-US">
              <a:latin typeface="Arial"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119C5880-34AF-42D5-9999-57B5416B5FBF}" type="slidenum">
              <a:rPr lang="en-US">
                <a:latin typeface="Arial" pitchFamily="34" charset="0"/>
              </a:rPr>
              <a:pPr/>
              <a:t>16</a:t>
            </a:fld>
            <a:endParaRPr lang="en-US">
              <a:latin typeface="Arial"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E06DBC25-A0AA-4D07-AC24-64A5B314C8CF}" type="slidenum">
              <a:rPr lang="en-US">
                <a:latin typeface="Arial" pitchFamily="34" charset="0"/>
              </a:rPr>
              <a:pPr/>
              <a:t>17</a:t>
            </a:fld>
            <a:endParaRPr lang="en-US">
              <a:latin typeface="Arial"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0D5AF347-7B20-493B-A318-08A6E35F48DE}" type="slidenum">
              <a:rPr lang="en-US">
                <a:latin typeface="Arial" pitchFamily="34" charset="0"/>
              </a:rPr>
              <a:pPr/>
              <a:t>18</a:t>
            </a:fld>
            <a:endParaRPr lang="en-US">
              <a:latin typeface="Arial"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6F817CF5-3C04-4CF8-828B-6388E9046102}" type="slidenum">
              <a:rPr lang="en-US">
                <a:latin typeface="Arial" pitchFamily="34" charset="0"/>
              </a:rPr>
              <a:pPr/>
              <a:t>19</a:t>
            </a:fld>
            <a:endParaRPr lang="en-US">
              <a:latin typeface="Arial" pitchFamily="3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D7A87543-C26D-4BB2-A41C-FD612E52BA2C}" type="slidenum">
              <a:rPr lang="en-US">
                <a:latin typeface="Arial" pitchFamily="34" charset="0"/>
              </a:rPr>
              <a:pPr/>
              <a:t>2</a:t>
            </a:fld>
            <a:endParaRPr lang="en-US">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4016545C-9527-4C4B-9ED1-95B695CA365E}" type="slidenum">
              <a:rPr lang="en-US">
                <a:latin typeface="Arial" pitchFamily="34" charset="0"/>
              </a:rPr>
              <a:pPr/>
              <a:t>20</a:t>
            </a:fld>
            <a:endParaRPr lang="en-US">
              <a:latin typeface="Arial" pitchFamily="34"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AEF33DC1-011D-4D06-B55F-CAB4ED2651CA}" type="slidenum">
              <a:rPr lang="en-US">
                <a:latin typeface="Arial" pitchFamily="34" charset="0"/>
              </a:rPr>
              <a:pPr/>
              <a:t>21</a:t>
            </a:fld>
            <a:endParaRPr lang="en-US">
              <a:latin typeface="Arial" pitchFamily="3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C50F8E92-1EFC-457B-BA21-0E236BEADCE2}" type="slidenum">
              <a:rPr lang="en-US">
                <a:latin typeface="Arial" pitchFamily="34" charset="0"/>
              </a:rPr>
              <a:pPr/>
              <a:t>22</a:t>
            </a:fld>
            <a:endParaRPr lang="en-US">
              <a:latin typeface="Arial"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C83F2DE2-4D6A-43CE-89AE-1B61FEB598E8}" type="slidenum">
              <a:rPr lang="en-US">
                <a:latin typeface="Arial" pitchFamily="34" charset="0"/>
              </a:rPr>
              <a:pPr/>
              <a:t>23</a:t>
            </a:fld>
            <a:endParaRPr lang="en-US">
              <a:latin typeface="Arial"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09345DC8-8E52-4C0F-BCB2-E1C1359B7C48}" type="slidenum">
              <a:rPr lang="en-US">
                <a:latin typeface="Arial" pitchFamily="34" charset="0"/>
              </a:rPr>
              <a:pPr/>
              <a:t>24</a:t>
            </a:fld>
            <a:endParaRPr lang="en-US">
              <a:latin typeface="Arial"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ADEC5A14-F9C7-45B0-A64D-E15E87666670}" type="slidenum">
              <a:rPr lang="en-US">
                <a:latin typeface="Arial" pitchFamily="34" charset="0"/>
              </a:rPr>
              <a:pPr/>
              <a:t>25</a:t>
            </a:fld>
            <a:endParaRPr lang="en-US">
              <a:latin typeface="Arial" pitchFamily="3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F84D0EAA-C0B4-4549-BA86-8329686FB4EF}" type="slidenum">
              <a:rPr lang="en-US">
                <a:latin typeface="Arial" pitchFamily="34" charset="0"/>
              </a:rPr>
              <a:pPr/>
              <a:t>26</a:t>
            </a:fld>
            <a:endParaRPr lang="en-US">
              <a:latin typeface="Arial" pitchFamily="34"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6C3D0D87-2C1A-4AFB-9F5F-E01C83D53095}" type="slidenum">
              <a:rPr lang="en-US">
                <a:latin typeface="Arial" pitchFamily="34" charset="0"/>
              </a:rPr>
              <a:pPr/>
              <a:t>27</a:t>
            </a:fld>
            <a:endParaRPr lang="en-US">
              <a:latin typeface="Arial" pitchFamily="34"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86DA0F73-C195-4B0A-BE0D-6E2A1830ECA8}" type="slidenum">
              <a:rPr lang="en-US">
                <a:latin typeface="Arial" pitchFamily="34" charset="0"/>
              </a:rPr>
              <a:pPr/>
              <a:t>28</a:t>
            </a:fld>
            <a:endParaRPr lang="en-US">
              <a:latin typeface="Arial" pitchFamily="34"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BDAE5BA9-F2A0-4043-ABF0-3D164A1D7DD3}" type="slidenum">
              <a:rPr lang="en-US">
                <a:latin typeface="Arial" pitchFamily="34" charset="0"/>
              </a:rPr>
              <a:pPr/>
              <a:t>29</a:t>
            </a:fld>
            <a:endParaRPr lang="en-US">
              <a:latin typeface="Arial" pitchFamily="3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E2AE6AD1-ADF9-4BE7-BE29-0BA529D98B52}" type="slidenum">
              <a:rPr lang="en-US">
                <a:latin typeface="Arial" pitchFamily="34" charset="0"/>
              </a:rPr>
              <a:pPr/>
              <a:t>3</a:t>
            </a:fld>
            <a:endParaRPr lang="en-US">
              <a:latin typeface="Arial" pitchFamily="34"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9572D567-7C05-4514-A956-621BA8EC6A9D}" type="slidenum">
              <a:rPr lang="en-US">
                <a:latin typeface="Arial" pitchFamily="34" charset="0"/>
              </a:rPr>
              <a:pPr/>
              <a:t>30</a:t>
            </a:fld>
            <a:endParaRPr lang="en-US">
              <a:latin typeface="Arial" pitchFamily="3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F903D616-94F4-4509-9537-801BE7ABFB79}" type="slidenum">
              <a:rPr lang="en-US">
                <a:latin typeface="Arial" pitchFamily="34" charset="0"/>
              </a:rPr>
              <a:pPr/>
              <a:t>31</a:t>
            </a:fld>
            <a:endParaRPr lang="en-US">
              <a:latin typeface="Arial" pitchFamily="34"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086AE425-B8DE-438B-9887-944F1B0D082A}" type="slidenum">
              <a:rPr lang="en-US">
                <a:latin typeface="Arial" pitchFamily="34" charset="0"/>
              </a:rPr>
              <a:pPr/>
              <a:t>32</a:t>
            </a:fld>
            <a:endParaRPr lang="en-US">
              <a:latin typeface="Arial" pitchFamily="34"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B550DDF3-7450-45C7-A3FD-659F9E2AFD4A}" type="slidenum">
              <a:rPr lang="en-US">
                <a:latin typeface="Arial" pitchFamily="34" charset="0"/>
              </a:rPr>
              <a:pPr/>
              <a:t>33</a:t>
            </a:fld>
            <a:endParaRPr lang="en-US">
              <a:latin typeface="Arial" pitchFamily="34"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9D122369-1E09-4EA7-99AA-A49B68E99090}" type="slidenum">
              <a:rPr lang="en-US">
                <a:latin typeface="Arial" pitchFamily="34" charset="0"/>
              </a:rPr>
              <a:pPr/>
              <a:t>34</a:t>
            </a:fld>
            <a:endParaRPr lang="en-US">
              <a:latin typeface="Arial" pitchFamily="34"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B2EAB1CB-3E88-46E4-AD58-9B5C3C066E0C}" type="slidenum">
              <a:rPr lang="en-US">
                <a:latin typeface="Arial" pitchFamily="34" charset="0"/>
              </a:rPr>
              <a:pPr/>
              <a:t>35</a:t>
            </a:fld>
            <a:endParaRPr lang="en-US">
              <a:latin typeface="Arial" pitchFamily="34"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866661A4-29D6-425D-A283-1C27C09ED14E}" type="slidenum">
              <a:rPr lang="en-US">
                <a:latin typeface="Arial" pitchFamily="34" charset="0"/>
              </a:rPr>
              <a:pPr/>
              <a:t>36</a:t>
            </a:fld>
            <a:endParaRPr lang="en-US">
              <a:latin typeface="Arial" pitchFamily="34"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CB8776C8-DB55-4278-A52C-11208CF8420F}" type="slidenum">
              <a:rPr lang="en-US">
                <a:latin typeface="Arial" pitchFamily="34" charset="0"/>
              </a:rPr>
              <a:pPr/>
              <a:t>37</a:t>
            </a:fld>
            <a:endParaRPr lang="en-US">
              <a:latin typeface="Arial" pitchFamily="34"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6AC3CB71-3CC4-43BE-B108-0ED3469FADF1}" type="slidenum">
              <a:rPr lang="en-US">
                <a:latin typeface="Arial" pitchFamily="34" charset="0"/>
              </a:rPr>
              <a:pPr/>
              <a:t>38</a:t>
            </a:fld>
            <a:endParaRPr lang="en-US">
              <a:latin typeface="Arial" pitchFamily="34"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8B7A19DE-D296-493F-81AB-EDFD439E23BE}" type="slidenum">
              <a:rPr lang="en-US">
                <a:latin typeface="Arial" pitchFamily="34" charset="0"/>
              </a:rPr>
              <a:pPr/>
              <a:t>39</a:t>
            </a:fld>
            <a:endParaRPr lang="en-US">
              <a:latin typeface="Arial" pitchFamily="34"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9DF0D7C4-B945-4ECD-8135-EAF371630243}" type="slidenum">
              <a:rPr lang="en-US">
                <a:latin typeface="Arial" pitchFamily="34" charset="0"/>
              </a:rPr>
              <a:pPr/>
              <a:t>4</a:t>
            </a:fld>
            <a:endParaRPr lang="en-US">
              <a:latin typeface="Arial"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81B443-5A07-45CA-8CDB-3133382FE8E7}" type="slidenum">
              <a:rPr lang="ko-KR" altLang="en-US">
                <a:solidFill>
                  <a:prstClr val="black"/>
                </a:solidFill>
              </a:rPr>
              <a:pPr/>
              <a:t>40</a:t>
            </a:fld>
            <a:endParaRPr lang="en-US" altLang="ko-KR">
              <a:solidFill>
                <a:prstClr val="black"/>
              </a:solidFill>
            </a:endParaRPr>
          </a:p>
        </p:txBody>
      </p:sp>
      <p:sp>
        <p:nvSpPr>
          <p:cNvPr id="123906" name="Rectangle 2"/>
          <p:cNvSpPr>
            <a:spLocks noRo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ko-KR" altLang="en-US">
              <a:ea typeface="Gulim" pitchFamily="34" charset="-127"/>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0C3597-48E8-4A76-93DF-448AF271334D}" type="slidenum">
              <a:rPr lang="ko-KR" altLang="en-US">
                <a:solidFill>
                  <a:prstClr val="black"/>
                </a:solidFill>
              </a:rPr>
              <a:pPr/>
              <a:t>41</a:t>
            </a:fld>
            <a:endParaRPr lang="en-US" altLang="ko-KR">
              <a:solidFill>
                <a:prstClr val="black"/>
              </a:solidFill>
            </a:endParaRPr>
          </a:p>
        </p:txBody>
      </p:sp>
      <p:sp>
        <p:nvSpPr>
          <p:cNvPr id="144386" name="Rectangle 2"/>
          <p:cNvSpPr>
            <a:spLocks noRot="1"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ko-KR" altLang="en-US">
              <a:ea typeface="Gulim" pitchFamily="34" charset="-127"/>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43A6A2-DE1F-4170-8B9A-B8B3FF8FBB84}" type="slidenum">
              <a:rPr lang="ko-KR" altLang="en-US">
                <a:solidFill>
                  <a:prstClr val="black"/>
                </a:solidFill>
              </a:rPr>
              <a:pPr/>
              <a:t>43</a:t>
            </a:fld>
            <a:endParaRPr lang="en-US" altLang="ko-KR">
              <a:solidFill>
                <a:prstClr val="black"/>
              </a:solidFill>
            </a:endParaRPr>
          </a:p>
        </p:txBody>
      </p:sp>
      <p:sp>
        <p:nvSpPr>
          <p:cNvPr id="349186" name="Rectangle 2"/>
          <p:cNvSpPr>
            <a:spLocks noRot="1" noChangeArrowheads="1" noTextEdit="1"/>
          </p:cNvSpPr>
          <p:nvPr>
            <p:ph type="sldImg"/>
          </p:nvPr>
        </p:nvSpPr>
        <p:spPr>
          <a:ln/>
        </p:spPr>
      </p:sp>
      <p:sp>
        <p:nvSpPr>
          <p:cNvPr id="349187" name="Rectangle 3"/>
          <p:cNvSpPr>
            <a:spLocks noGrp="1" noChangeArrowheads="1"/>
          </p:cNvSpPr>
          <p:nvPr>
            <p:ph type="body" idx="1"/>
          </p:nvPr>
        </p:nvSpPr>
        <p:spPr/>
        <p:txBody>
          <a:bodyPr/>
          <a:lstStyle/>
          <a:p>
            <a:r>
              <a:rPr lang="en-US" altLang="ko-KR">
                <a:ea typeface="Gulim" pitchFamily="34" charset="-127"/>
              </a:rPr>
              <a:t>. Rainfall station locations. Circle radius denotes climatological daily rainfall probability 1979–2000: (a) the May 1 - July 31, (c) August 1 - October 31, and the corresponding rainfall amount: (b) the May 1 - July 31, (d) August 1 - October 31. </a:t>
            </a:r>
            <a:endParaRPr lang="ko-KR" altLang="en-US">
              <a:ea typeface="Gulim" pitchFamily="34" charset="-127"/>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4548CB-E148-4C8C-9205-B76CACFF864D}" type="slidenum">
              <a:rPr lang="ko-KR" altLang="en-US">
                <a:solidFill>
                  <a:prstClr val="black"/>
                </a:solidFill>
              </a:rPr>
              <a:pPr/>
              <a:t>44</a:t>
            </a:fld>
            <a:endParaRPr lang="en-US" altLang="ko-KR">
              <a:solidFill>
                <a:prstClr val="black"/>
              </a:solidFill>
            </a:endParaRPr>
          </a:p>
        </p:txBody>
      </p:sp>
      <p:sp>
        <p:nvSpPr>
          <p:cNvPr id="351234" name="Rectangle 2"/>
          <p:cNvSpPr>
            <a:spLocks noRot="1" noChangeArrowheads="1" noTextEdit="1"/>
          </p:cNvSpPr>
          <p:nvPr>
            <p:ph type="sldImg"/>
          </p:nvPr>
        </p:nvSpPr>
        <p:spPr>
          <a:ln/>
        </p:spPr>
      </p:sp>
      <p:sp>
        <p:nvSpPr>
          <p:cNvPr id="351235" name="Rectangle 3"/>
          <p:cNvSpPr>
            <a:spLocks noGrp="1" noChangeArrowheads="1"/>
          </p:cNvSpPr>
          <p:nvPr>
            <p:ph type="body" idx="1"/>
          </p:nvPr>
        </p:nvSpPr>
        <p:spPr/>
        <p:txBody>
          <a:bodyPr/>
          <a:lstStyle/>
          <a:p>
            <a:r>
              <a:rPr lang="en-US" altLang="ko-KR" b="1">
                <a:ea typeface="Gulim" pitchFamily="34" charset="-127"/>
              </a:rPr>
              <a:t>The correlation map between Everglades National Park MJJ-ASO precipitation and climate Fields. a) ERA-40 reanalysis MJJ Precipitation with ENP MJJ Precipitation, b) FMA OLR with ENP MJJ Precipitation, c) MJJ ECHAM Precipitation Forecast with ENP MJJ Precipitation, d) MJJ OLR with ENP ASO Precipitation, e) MJJ SST with ENP ASO Precipitation, f) ASO DEMETER Precipitation Forecasting with ENP ASO Precipitation.</a:t>
            </a:r>
            <a:endParaRPr lang="en-US" altLang="ko-KR">
              <a:ea typeface="Gulim" pitchFamily="34" charset="-127"/>
            </a:endParaRPr>
          </a:p>
          <a:p>
            <a:r>
              <a:rPr lang="en-US" altLang="ko-KR">
                <a:ea typeface="Gulim" pitchFamily="34" charset="-127"/>
              </a:rPr>
              <a:t/>
            </a:r>
            <a:br>
              <a:rPr lang="en-US" altLang="ko-KR">
                <a:ea typeface="Gulim" pitchFamily="34" charset="-127"/>
              </a:rPr>
            </a:br>
            <a:endParaRPr lang="ko-KR" altLang="en-US">
              <a:ea typeface="Gulim" pitchFamily="34" charset="-127"/>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F257B9-71C8-4404-9C0C-BC575CB0BC24}" type="slidenum">
              <a:rPr lang="ko-KR" altLang="en-US">
                <a:solidFill>
                  <a:prstClr val="black"/>
                </a:solidFill>
              </a:rPr>
              <a:pPr/>
              <a:t>45</a:t>
            </a:fld>
            <a:endParaRPr lang="en-US" altLang="ko-KR">
              <a:solidFill>
                <a:prstClr val="black"/>
              </a:solidFill>
            </a:endParaRPr>
          </a:p>
        </p:txBody>
      </p:sp>
      <p:sp>
        <p:nvSpPr>
          <p:cNvPr id="353282" name="Rectangle 2"/>
          <p:cNvSpPr>
            <a:spLocks noRot="1" noChangeArrowheads="1" noTextEdit="1"/>
          </p:cNvSpPr>
          <p:nvPr>
            <p:ph type="sldImg"/>
          </p:nvPr>
        </p:nvSpPr>
        <p:spPr>
          <a:ln/>
        </p:spPr>
      </p:sp>
      <p:sp>
        <p:nvSpPr>
          <p:cNvPr id="353283" name="Rectangle 3"/>
          <p:cNvSpPr>
            <a:spLocks noGrp="1" noChangeArrowheads="1"/>
          </p:cNvSpPr>
          <p:nvPr>
            <p:ph type="body" idx="1"/>
          </p:nvPr>
        </p:nvSpPr>
        <p:spPr/>
        <p:txBody>
          <a:bodyPr/>
          <a:lstStyle/>
          <a:p>
            <a:r>
              <a:rPr lang="en-US" altLang="ko-KR" b="1">
                <a:ea typeface="Gulim" pitchFamily="34" charset="-127"/>
              </a:rPr>
              <a:t>The MJJ seasonal statistics of a) precipitation amount, b) wet days, c) wet to wet probability, d) dry to dry probability, e) maximum dry spell length and f) 7-day dry spell length of NHMM-simulated daily rainfall versus the observed (solid) averaged over all 8 stations. Plotted is the median of 50 NHMM simulations (circle). All statistics per season were averaged across the 8 stations. The input “predictor” is ERA-40 reanalysis MJJ seasonal precipitation amount. The error bars indicate the entire range of the 50 simulations, with the inter-quartile range given by the shaded area.</a:t>
            </a:r>
            <a:endParaRPr lang="ko-KR" altLang="en-US" b="1">
              <a:ea typeface="Gulim" pitchFamily="34" charset="-127"/>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24EA67-4A70-4977-9BAA-C74E898835CE}" type="slidenum">
              <a:rPr lang="ko-KR" altLang="en-US">
                <a:solidFill>
                  <a:prstClr val="black"/>
                </a:solidFill>
              </a:rPr>
              <a:pPr/>
              <a:t>47</a:t>
            </a:fld>
            <a:endParaRPr lang="en-US" altLang="ko-KR">
              <a:solidFill>
                <a:prstClr val="black"/>
              </a:solidFill>
            </a:endParaRPr>
          </a:p>
        </p:txBody>
      </p:sp>
      <p:sp>
        <p:nvSpPr>
          <p:cNvPr id="415746" name="Rectangle 2"/>
          <p:cNvSpPr>
            <a:spLocks noRo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ko-KR" altLang="en-US">
              <a:ea typeface="Gulim" pitchFamily="34" charset="-127"/>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D016DC-649A-4EA2-960C-9D587FCCC81A}" type="slidenum">
              <a:rPr lang="ko-KR" altLang="en-US">
                <a:solidFill>
                  <a:prstClr val="black"/>
                </a:solidFill>
              </a:rPr>
              <a:pPr/>
              <a:t>48</a:t>
            </a:fld>
            <a:endParaRPr lang="en-US" altLang="ko-KR">
              <a:solidFill>
                <a:prstClr val="black"/>
              </a:solidFill>
            </a:endParaRPr>
          </a:p>
        </p:txBody>
      </p:sp>
      <p:sp>
        <p:nvSpPr>
          <p:cNvPr id="416770" name="Rectangle 2"/>
          <p:cNvSpPr>
            <a:spLocks noRot="1" noChangeArrowheads="1" noTextEdit="1"/>
          </p:cNvSpPr>
          <p:nvPr>
            <p:ph type="sldImg"/>
          </p:nvPr>
        </p:nvSpPr>
        <p:spPr>
          <a:ln/>
        </p:spPr>
      </p:sp>
      <p:sp>
        <p:nvSpPr>
          <p:cNvPr id="416771" name="Rectangle 3"/>
          <p:cNvSpPr>
            <a:spLocks noGrp="1" noChangeArrowheads="1"/>
          </p:cNvSpPr>
          <p:nvPr>
            <p:ph type="body" idx="1"/>
          </p:nvPr>
        </p:nvSpPr>
        <p:spPr/>
        <p:txBody>
          <a:bodyPr/>
          <a:lstStyle/>
          <a:p>
            <a:endParaRPr lang="ko-KR" altLang="en-US">
              <a:ea typeface="Gulim" pitchFamily="34" charset="-127"/>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4CF39B3E-B0E4-48B2-A45A-786B4D08F4EF}" type="slidenum">
              <a:rPr lang="en-US">
                <a:latin typeface="Arial" pitchFamily="34" charset="0"/>
              </a:rPr>
              <a:pPr/>
              <a:t>54</a:t>
            </a:fld>
            <a:endParaRPr lang="en-US">
              <a:latin typeface="Arial" pitchFamily="34"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3FB00E03-B5A7-4DF7-B1AE-7A1FEE7BFC3C}" type="slidenum">
              <a:rPr lang="en-US">
                <a:latin typeface="Arial" pitchFamily="34" charset="0"/>
              </a:rPr>
              <a:pPr/>
              <a:t>5</a:t>
            </a:fld>
            <a:endParaRPr lang="en-US">
              <a:latin typeface="Arial" pitchFamily="3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18E3E98D-1A8B-43C5-B9B7-A0C2C0B8E069}" type="slidenum">
              <a:rPr lang="en-US">
                <a:latin typeface="Arial" pitchFamily="34" charset="0"/>
              </a:rPr>
              <a:pPr/>
              <a:t>6</a:t>
            </a:fld>
            <a:endParaRPr lang="en-US">
              <a:latin typeface="Arial"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C4A4510F-7D36-4943-962F-BAFD7CFD348D}" type="slidenum">
              <a:rPr lang="en-US">
                <a:latin typeface="Arial" pitchFamily="34" charset="0"/>
              </a:rPr>
              <a:pPr/>
              <a:t>7</a:t>
            </a:fld>
            <a:endParaRPr lang="en-US">
              <a:latin typeface="Arial" pitchFamily="3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0C54F29E-9EEB-4BF7-B6C2-AC95F9D5CD79}" type="slidenum">
              <a:rPr lang="en-US">
                <a:latin typeface="Arial" pitchFamily="34" charset="0"/>
              </a:rPr>
              <a:pPr/>
              <a:t>8</a:t>
            </a:fld>
            <a:endParaRPr lang="en-US">
              <a:latin typeface="Arial" pitchFamily="3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C0E65043-EFF5-4B08-A9D2-FBF20DA45994}" type="slidenum">
              <a:rPr lang="en-US">
                <a:latin typeface="Arial" pitchFamily="34" charset="0"/>
              </a:rPr>
              <a:pPr/>
              <a:t>9</a:t>
            </a:fld>
            <a:endParaRPr lang="en-US">
              <a:latin typeface="Arial"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B212491-D3AF-418A-B4E6-A1C51681A87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C9A53A6-7CA9-4FAA-9064-C6D3B6A7839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11F2109-9784-4937-828A-EE89F39FBE5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674325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67131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28506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21439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6447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373998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39563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11807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664D11C-01DF-4287-AB79-72A7C3134F4C}"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252883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94787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166739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600200"/>
            <a:ext cx="4038600" cy="4525963"/>
          </a:xfrm>
          <a:prstGeom prst="rect">
            <a:avLst/>
          </a:prstGeom>
        </p:spPr>
        <p:txBody>
          <a:bodyPr/>
          <a:lstStyle/>
          <a:p>
            <a:endParaRPr lang="en-US"/>
          </a:p>
        </p:txBody>
      </p:sp>
    </p:spTree>
    <p:extLst>
      <p:ext uri="{BB962C8B-B14F-4D97-AF65-F5344CB8AC3E}">
        <p14:creationId xmlns:p14="http://schemas.microsoft.com/office/powerpoint/2010/main" val="1154156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12D982C-3D8D-43FB-A4D3-919DAE52F98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5DBB56D-58B5-4089-B951-0770A15DF97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AF58642-CAA3-4B3B-80C5-DDB1F82C2E5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6B58B9F-7D9F-4C0B-87D7-B736CDAFE48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4063534-E0EB-46B8-8DB0-4D1EA5AAA4A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140E6E3-787A-479E-BF54-00FC7093387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16AC63C-E564-452C-BEF1-1F49AFDE574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355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Arial" charset="0"/>
              </a:defRPr>
            </a:lvl1pPr>
          </a:lstStyle>
          <a:p>
            <a:pPr>
              <a:defRPr/>
            </a:pPr>
            <a:fld id="{3B8679C2-FCAB-4365-869B-678A9897BF3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ko-KR" smtClean="0"/>
              <a:t>Click to edit Master title style</a:t>
            </a:r>
          </a:p>
        </p:txBody>
      </p:sp>
      <p:sp>
        <p:nvSpPr>
          <p:cNvPr id="1031" name="Rectangle 7"/>
          <p:cNvSpPr>
            <a:spLocks noChangeArrowheads="1"/>
          </p:cNvSpPr>
          <p:nvPr userDrawn="1"/>
        </p:nvSpPr>
        <p:spPr bwMode="auto">
          <a:xfrm>
            <a:off x="457200" y="274638"/>
            <a:ext cx="8305800" cy="1143000"/>
          </a:xfrm>
          <a:prstGeom prst="rect">
            <a:avLst/>
          </a:prstGeom>
          <a:solidFill>
            <a:srgbClr val="3366FF">
              <a:alpha val="50000"/>
            </a:srgbClr>
          </a:solidFill>
          <a:ln w="222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sz="2800" smtClean="0">
              <a:solidFill>
                <a:srgbClr val="000000"/>
              </a:solidFill>
            </a:endParaRPr>
          </a:p>
        </p:txBody>
      </p:sp>
      <p:sp>
        <p:nvSpPr>
          <p:cNvPr id="1032" name="Rectangle 8"/>
          <p:cNvSpPr>
            <a:spLocks noChangeArrowheads="1"/>
          </p:cNvSpPr>
          <p:nvPr userDrawn="1"/>
        </p:nvSpPr>
        <p:spPr bwMode="auto">
          <a:xfrm>
            <a:off x="457200" y="1600200"/>
            <a:ext cx="8305800" cy="4852988"/>
          </a:xfrm>
          <a:prstGeom prst="rect">
            <a:avLst/>
          </a:prstGeom>
          <a:noFill/>
          <a:ln w="222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ko-KR" altLang="en-US" b="1" smtClean="0">
              <a:solidFill>
                <a:srgbClr val="000000"/>
              </a:solidFill>
              <a:ea typeface="Gulim" pitchFamily="34" charset="-127"/>
            </a:endParaRPr>
          </a:p>
          <a:p>
            <a:pPr marL="342900" indent="-342900">
              <a:spcBef>
                <a:spcPct val="20000"/>
              </a:spcBef>
              <a:buFontTx/>
              <a:buChar char="•"/>
            </a:pPr>
            <a:endParaRPr lang="ko-KR" altLang="en-US" sz="2800" smtClean="0">
              <a:solidFill>
                <a:srgbClr val="000000"/>
              </a:solidFill>
              <a:ea typeface="Gulim" pitchFamily="34" charset="-127"/>
            </a:endParaRPr>
          </a:p>
        </p:txBody>
      </p:sp>
      <p:sp>
        <p:nvSpPr>
          <p:cNvPr id="1033" name="Rectangle 9"/>
          <p:cNvSpPr>
            <a:spLocks noChangeArrowheads="1"/>
          </p:cNvSpPr>
          <p:nvPr userDrawn="1"/>
        </p:nvSpPr>
        <p:spPr bwMode="auto">
          <a:xfrm>
            <a:off x="482600" y="1600200"/>
            <a:ext cx="8229600" cy="485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ko-KR" altLang="en-US" sz="3200" smtClean="0">
              <a:solidFill>
                <a:srgbClr val="000000"/>
              </a:solidFill>
            </a:endParaRPr>
          </a:p>
        </p:txBody>
      </p:sp>
    </p:spTree>
    <p:extLst>
      <p:ext uri="{BB962C8B-B14F-4D97-AF65-F5344CB8AC3E}">
        <p14:creationId xmlns:p14="http://schemas.microsoft.com/office/powerpoint/2010/main" val="250834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fontAlgn="base">
        <a:spcBef>
          <a:spcPct val="0"/>
        </a:spcBef>
        <a:spcAft>
          <a:spcPct val="0"/>
        </a:spcAft>
        <a:defRPr sz="2800">
          <a:solidFill>
            <a:schemeClr val="tx2"/>
          </a:solidFill>
          <a:latin typeface="+mj-lt"/>
          <a:ea typeface="+mj-ea"/>
          <a:cs typeface="+mj-cs"/>
        </a:defRPr>
      </a:lvl1pPr>
      <a:lvl2pPr algn="l" rtl="0" fontAlgn="base">
        <a:spcBef>
          <a:spcPct val="0"/>
        </a:spcBef>
        <a:spcAft>
          <a:spcPct val="0"/>
        </a:spcAft>
        <a:defRPr sz="2800">
          <a:solidFill>
            <a:schemeClr val="tx2"/>
          </a:solidFill>
          <a:latin typeface="Arial" pitchFamily="34" charset="0"/>
          <a:cs typeface="Arial" pitchFamily="34" charset="0"/>
        </a:defRPr>
      </a:lvl2pPr>
      <a:lvl3pPr algn="l" rtl="0" fontAlgn="base">
        <a:spcBef>
          <a:spcPct val="0"/>
        </a:spcBef>
        <a:spcAft>
          <a:spcPct val="0"/>
        </a:spcAft>
        <a:defRPr sz="2800">
          <a:solidFill>
            <a:schemeClr val="tx2"/>
          </a:solidFill>
          <a:latin typeface="Arial" pitchFamily="34" charset="0"/>
          <a:cs typeface="Arial" pitchFamily="34" charset="0"/>
        </a:defRPr>
      </a:lvl3pPr>
      <a:lvl4pPr algn="l" rtl="0" fontAlgn="base">
        <a:spcBef>
          <a:spcPct val="0"/>
        </a:spcBef>
        <a:spcAft>
          <a:spcPct val="0"/>
        </a:spcAft>
        <a:defRPr sz="2800">
          <a:solidFill>
            <a:schemeClr val="tx2"/>
          </a:solidFill>
          <a:latin typeface="Arial" pitchFamily="34" charset="0"/>
          <a:cs typeface="Arial" pitchFamily="34" charset="0"/>
        </a:defRPr>
      </a:lvl4pPr>
      <a:lvl5pPr algn="l" rtl="0" fontAlgn="base">
        <a:spcBef>
          <a:spcPct val="0"/>
        </a:spcBef>
        <a:spcAft>
          <a:spcPct val="0"/>
        </a:spcAft>
        <a:defRPr sz="2800">
          <a:solidFill>
            <a:schemeClr val="tx2"/>
          </a:solidFill>
          <a:latin typeface="Arial" pitchFamily="34" charset="0"/>
          <a:cs typeface="Arial" pitchFamily="34" charset="0"/>
        </a:defRPr>
      </a:lvl5pPr>
      <a:lvl6pPr marL="457200" algn="l" rtl="0" fontAlgn="base">
        <a:spcBef>
          <a:spcPct val="0"/>
        </a:spcBef>
        <a:spcAft>
          <a:spcPct val="0"/>
        </a:spcAft>
        <a:defRPr sz="2800">
          <a:solidFill>
            <a:schemeClr val="tx2"/>
          </a:solidFill>
          <a:latin typeface="Arial" pitchFamily="34" charset="0"/>
          <a:cs typeface="Arial" pitchFamily="34" charset="0"/>
        </a:defRPr>
      </a:lvl6pPr>
      <a:lvl7pPr marL="914400" algn="l" rtl="0" fontAlgn="base">
        <a:spcBef>
          <a:spcPct val="0"/>
        </a:spcBef>
        <a:spcAft>
          <a:spcPct val="0"/>
        </a:spcAft>
        <a:defRPr sz="2800">
          <a:solidFill>
            <a:schemeClr val="tx2"/>
          </a:solidFill>
          <a:latin typeface="Arial" pitchFamily="34" charset="0"/>
          <a:cs typeface="Arial" pitchFamily="34" charset="0"/>
        </a:defRPr>
      </a:lvl7pPr>
      <a:lvl8pPr marL="1371600" algn="l" rtl="0" fontAlgn="base">
        <a:spcBef>
          <a:spcPct val="0"/>
        </a:spcBef>
        <a:spcAft>
          <a:spcPct val="0"/>
        </a:spcAft>
        <a:defRPr sz="2800">
          <a:solidFill>
            <a:schemeClr val="tx2"/>
          </a:solidFill>
          <a:latin typeface="Arial" pitchFamily="34" charset="0"/>
          <a:cs typeface="Arial" pitchFamily="34" charset="0"/>
        </a:defRPr>
      </a:lvl8pPr>
      <a:lvl9pPr marL="1828800" algn="l" rtl="0" fontAlgn="base">
        <a:spcBef>
          <a:spcPct val="0"/>
        </a:spcBef>
        <a:spcAft>
          <a:spcPct val="0"/>
        </a:spcAft>
        <a:defRPr sz="2800">
          <a:solidFill>
            <a:schemeClr val="tx2"/>
          </a:solidFill>
          <a:latin typeface="Arial" pitchFamily="34" charset="0"/>
          <a:cs typeface="Arial"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4.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4.bin"/><Relationship Id="rId5" Type="http://schemas.openxmlformats.org/officeDocument/2006/relationships/image" Target="../media/image13.png"/><Relationship Id="rId4" Type="http://schemas.openxmlformats.org/officeDocument/2006/relationships/oleObject" Target="../embeddings/oleObject13.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6.png"/><Relationship Id="rId5" Type="http://schemas.openxmlformats.org/officeDocument/2006/relationships/image" Target="../media/image15.wmf"/><Relationship Id="rId4" Type="http://schemas.openxmlformats.org/officeDocument/2006/relationships/oleObject" Target="../embeddings/oleObject15.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8.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17.bin"/><Relationship Id="rId5" Type="http://schemas.openxmlformats.org/officeDocument/2006/relationships/image" Target="../media/image17.wmf"/><Relationship Id="rId4" Type="http://schemas.openxmlformats.org/officeDocument/2006/relationships/oleObject" Target="../embeddings/oleObject16.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19.wmf"/><Relationship Id="rId4" Type="http://schemas.openxmlformats.org/officeDocument/2006/relationships/oleObject" Target="../embeddings/oleObject18.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15.xml"/><Relationship Id="rId7" Type="http://schemas.openxmlformats.org/officeDocument/2006/relationships/image" Target="../media/image21.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20.bin"/><Relationship Id="rId5" Type="http://schemas.openxmlformats.org/officeDocument/2006/relationships/image" Target="../media/image20.wmf"/><Relationship Id="rId4" Type="http://schemas.openxmlformats.org/officeDocument/2006/relationships/oleObject" Target="../embeddings/oleObject19.bin"/><Relationship Id="rId9" Type="http://schemas.openxmlformats.org/officeDocument/2006/relationships/image" Target="../media/image22.w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24.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23.bin"/><Relationship Id="rId5" Type="http://schemas.openxmlformats.org/officeDocument/2006/relationships/image" Target="../media/image23.wmf"/><Relationship Id="rId4" Type="http://schemas.openxmlformats.org/officeDocument/2006/relationships/oleObject" Target="../embeddings/oleObject22.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29.wmf"/><Relationship Id="rId3" Type="http://schemas.openxmlformats.org/officeDocument/2006/relationships/notesSlide" Target="../notesSlides/notesSlide17.xml"/><Relationship Id="rId7" Type="http://schemas.openxmlformats.org/officeDocument/2006/relationships/image" Target="../media/image26.wmf"/><Relationship Id="rId12"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25.bin"/><Relationship Id="rId11" Type="http://schemas.openxmlformats.org/officeDocument/2006/relationships/image" Target="../media/image28.wmf"/><Relationship Id="rId5" Type="http://schemas.openxmlformats.org/officeDocument/2006/relationships/image" Target="../media/image25.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27.w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30.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30.bin"/><Relationship Id="rId5" Type="http://schemas.openxmlformats.org/officeDocument/2006/relationships/image" Target="../media/image27.wmf"/><Relationship Id="rId4" Type="http://schemas.openxmlformats.org/officeDocument/2006/relationships/oleObject" Target="../embeddings/oleObject29.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image" Target="../media/image31.wmf"/><Relationship Id="rId4" Type="http://schemas.openxmlformats.org/officeDocument/2006/relationships/oleObject" Target="../embeddings/oleObject3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33.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33.bin"/><Relationship Id="rId5" Type="http://schemas.openxmlformats.org/officeDocument/2006/relationships/image" Target="../media/image32.wmf"/><Relationship Id="rId4" Type="http://schemas.openxmlformats.org/officeDocument/2006/relationships/oleObject" Target="../embeddings/oleObject32.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35.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35.bin"/><Relationship Id="rId5" Type="http://schemas.openxmlformats.org/officeDocument/2006/relationships/image" Target="../media/image34.wmf"/><Relationship Id="rId4" Type="http://schemas.openxmlformats.org/officeDocument/2006/relationships/oleObject" Target="../embeddings/oleObject34.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notesSlide" Target="../notesSlides/notesSlide22.xml"/><Relationship Id="rId7" Type="http://schemas.openxmlformats.org/officeDocument/2006/relationships/image" Target="../media/image37.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37.bin"/><Relationship Id="rId5" Type="http://schemas.openxmlformats.org/officeDocument/2006/relationships/image" Target="../media/image36.wmf"/><Relationship Id="rId4" Type="http://schemas.openxmlformats.org/officeDocument/2006/relationships/oleObject" Target="../embeddings/oleObject36.bin"/><Relationship Id="rId9" Type="http://schemas.openxmlformats.org/officeDocument/2006/relationships/image" Target="../media/image38.w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vmlDrawing" Target="../drawings/vmlDrawing18.vml"/><Relationship Id="rId5" Type="http://schemas.openxmlformats.org/officeDocument/2006/relationships/image" Target="../media/image39.wmf"/><Relationship Id="rId4" Type="http://schemas.openxmlformats.org/officeDocument/2006/relationships/oleObject" Target="../embeddings/oleObject39.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41.w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41.bin"/><Relationship Id="rId5" Type="http://schemas.openxmlformats.org/officeDocument/2006/relationships/image" Target="../media/image40.wmf"/><Relationship Id="rId4" Type="http://schemas.openxmlformats.org/officeDocument/2006/relationships/oleObject" Target="../embeddings/oleObject40.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vmlDrawing" Target="../drawings/vmlDrawing20.vml"/><Relationship Id="rId5" Type="http://schemas.openxmlformats.org/officeDocument/2006/relationships/image" Target="../media/image47.wmf"/><Relationship Id="rId4" Type="http://schemas.openxmlformats.org/officeDocument/2006/relationships/oleObject" Target="../embeddings/oleObject42.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vmlDrawing" Target="../drawings/vmlDrawing21.vml"/><Relationship Id="rId5" Type="http://schemas.openxmlformats.org/officeDocument/2006/relationships/image" Target="../media/image49.png"/><Relationship Id="rId4" Type="http://schemas.openxmlformats.org/officeDocument/2006/relationships/oleObject" Target="../embeddings/oleObject43.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51.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45.bin"/><Relationship Id="rId5" Type="http://schemas.openxmlformats.org/officeDocument/2006/relationships/image" Target="../media/image50.wmf"/><Relationship Id="rId4" Type="http://schemas.openxmlformats.org/officeDocument/2006/relationships/oleObject" Target="../embeddings/oleObject44.bin"/></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image" Target="../media/image57.wmf"/><Relationship Id="rId2" Type="http://schemas.openxmlformats.org/officeDocument/2006/relationships/slideLayout" Target="../slideLayouts/slideLayout23.xml"/><Relationship Id="rId1" Type="http://schemas.openxmlformats.org/officeDocument/2006/relationships/vmlDrawing" Target="../drawings/vmlDrawing23.vml"/><Relationship Id="rId6" Type="http://schemas.openxmlformats.org/officeDocument/2006/relationships/oleObject" Target="../embeddings/oleObject47.bin"/><Relationship Id="rId5" Type="http://schemas.openxmlformats.org/officeDocument/2006/relationships/image" Target="../media/image56.wmf"/><Relationship Id="rId4" Type="http://schemas.openxmlformats.org/officeDocument/2006/relationships/oleObject" Target="../embeddings/oleObject46.bin"/></Relationships>
</file>

<file path=ppt/slides/_rels/slide42.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notesSlide" Target="../notesSlides/notesSlide43.xml"/><Relationship Id="rId1" Type="http://schemas.openxmlformats.org/officeDocument/2006/relationships/slideLayout" Target="../slideLayouts/slideLayout15.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45.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image" Target="../media/image66.wmf"/><Relationship Id="rId7" Type="http://schemas.openxmlformats.org/officeDocument/2006/relationships/image" Target="../media/image70.wmf"/><Relationship Id="rId2" Type="http://schemas.openxmlformats.org/officeDocument/2006/relationships/notesSlide" Target="../notesSlides/notesSlide44.xml"/><Relationship Id="rId1" Type="http://schemas.openxmlformats.org/officeDocument/2006/relationships/slideLayout" Target="../slideLayouts/slideLayout13.xml"/><Relationship Id="rId6" Type="http://schemas.openxmlformats.org/officeDocument/2006/relationships/image" Target="../media/image69.wmf"/><Relationship Id="rId5" Type="http://schemas.openxmlformats.org/officeDocument/2006/relationships/image" Target="../media/image68.wmf"/><Relationship Id="rId4" Type="http://schemas.openxmlformats.org/officeDocument/2006/relationships/image" Target="../media/image67.wmf"/></Relationships>
</file>

<file path=ppt/slides/_rels/slide46.x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notesSlide" Target="../notesSlides/notesSlide46.xml"/><Relationship Id="rId1" Type="http://schemas.openxmlformats.org/officeDocument/2006/relationships/slideLayout" Target="../slideLayouts/slideLayout15.xml"/><Relationship Id="rId6" Type="http://schemas.openxmlformats.org/officeDocument/2006/relationships/image" Target="../media/image77.wmf"/><Relationship Id="rId5" Type="http://schemas.openxmlformats.org/officeDocument/2006/relationships/image" Target="../media/image76.wmf"/><Relationship Id="rId4" Type="http://schemas.openxmlformats.org/officeDocument/2006/relationships/image" Target="../media/image75.wmf"/></Relationships>
</file>

<file path=ppt/slides/_rels/slide49.xml.rels><?xml version="1.0" encoding="UTF-8" standalone="yes"?>
<Relationships xmlns="http://schemas.openxmlformats.org/package/2006/relationships"><Relationship Id="rId3" Type="http://schemas.openxmlformats.org/officeDocument/2006/relationships/image" Target="../media/image79.emf"/><Relationship Id="rId7" Type="http://schemas.openxmlformats.org/officeDocument/2006/relationships/image" Target="../media/image83.emf"/><Relationship Id="rId2" Type="http://schemas.openxmlformats.org/officeDocument/2006/relationships/image" Target="../media/image78.emf"/><Relationship Id="rId1" Type="http://schemas.openxmlformats.org/officeDocument/2006/relationships/slideLayout" Target="../slideLayouts/slideLayout13.xml"/><Relationship Id="rId6" Type="http://schemas.openxmlformats.org/officeDocument/2006/relationships/image" Target="../media/image82.emf"/><Relationship Id="rId5" Type="http://schemas.openxmlformats.org/officeDocument/2006/relationships/image" Target="../media/image81.emf"/><Relationship Id="rId4" Type="http://schemas.openxmlformats.org/officeDocument/2006/relationships/image" Target="../media/image80.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3" Type="http://schemas.openxmlformats.org/officeDocument/2006/relationships/image" Target="../media/image84.emf"/><Relationship Id="rId2" Type="http://schemas.openxmlformats.org/officeDocument/2006/relationships/image" Target="../media/image78.emf"/><Relationship Id="rId1" Type="http://schemas.openxmlformats.org/officeDocument/2006/relationships/slideLayout" Target="../slideLayouts/slideLayout13.xml"/><Relationship Id="rId5" Type="http://schemas.openxmlformats.org/officeDocument/2006/relationships/image" Target="../media/image86.emf"/><Relationship Id="rId4" Type="http://schemas.openxmlformats.org/officeDocument/2006/relationships/image" Target="../media/image85.emf"/></Relationships>
</file>

<file path=ppt/slides/_rels/slide51.x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image" Target="../media/image90.wmf"/><Relationship Id="rId7" Type="http://schemas.openxmlformats.org/officeDocument/2006/relationships/image" Target="../media/image94.wmf"/><Relationship Id="rId2" Type="http://schemas.openxmlformats.org/officeDocument/2006/relationships/image" Target="../media/image89.wmf"/><Relationship Id="rId1" Type="http://schemas.openxmlformats.org/officeDocument/2006/relationships/slideLayout" Target="../slideLayouts/slideLayout13.xml"/><Relationship Id="rId6" Type="http://schemas.openxmlformats.org/officeDocument/2006/relationships/image" Target="../media/image93.wmf"/><Relationship Id="rId5" Type="http://schemas.openxmlformats.org/officeDocument/2006/relationships/image" Target="../media/image92.wmf"/><Relationship Id="rId4" Type="http://schemas.openxmlformats.org/officeDocument/2006/relationships/image" Target="../media/image91.wmf"/></Relationships>
</file>

<file path=ppt/slides/_rels/slide53.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image" Target="../media/image96.wmf"/><Relationship Id="rId7" Type="http://schemas.openxmlformats.org/officeDocument/2006/relationships/image" Target="../media/image100.wmf"/><Relationship Id="rId2" Type="http://schemas.openxmlformats.org/officeDocument/2006/relationships/image" Target="../media/image95.wmf"/><Relationship Id="rId1" Type="http://schemas.openxmlformats.org/officeDocument/2006/relationships/slideLayout" Target="../slideLayouts/slideLayout13.xml"/><Relationship Id="rId6" Type="http://schemas.openxmlformats.org/officeDocument/2006/relationships/image" Target="../media/image99.wmf"/><Relationship Id="rId5" Type="http://schemas.openxmlformats.org/officeDocument/2006/relationships/image" Target="../media/image98.wmf"/><Relationship Id="rId4" Type="http://schemas.openxmlformats.org/officeDocument/2006/relationships/image" Target="../media/image97.wmf"/></Relationships>
</file>

<file path=ppt/slides/_rels/slide54.xml.rels><?xml version="1.0" encoding="UTF-8" standalone="yes"?>
<Relationships xmlns="http://schemas.openxmlformats.org/package/2006/relationships"><Relationship Id="rId3" Type="http://schemas.openxmlformats.org/officeDocument/2006/relationships/hyperlink" Target="http://www.cs.ualberta.ca/~sergey/MVNHMM/" TargetMode="External"/><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6.xml"/><Relationship Id="rId7" Type="http://schemas.openxmlformats.org/officeDocument/2006/relationships/image" Target="../media/image4.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3.wmf"/><Relationship Id="rId4" Type="http://schemas.openxmlformats.org/officeDocument/2006/relationships/oleObject" Target="../embeddings/oleObject3.bin"/><Relationship Id="rId9" Type="http://schemas.openxmlformats.org/officeDocument/2006/relationships/image" Target="../media/image5.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7.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6.png"/><Relationship Id="rId4" Type="http://schemas.openxmlformats.org/officeDocument/2006/relationships/oleObject" Target="../embeddings/oleObject6.bin"/><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8.xml"/><Relationship Id="rId7" Type="http://schemas.openxmlformats.org/officeDocument/2006/relationships/image" Target="../media/image10.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image" Target="../media/image9.wmf"/><Relationship Id="rId4" Type="http://schemas.openxmlformats.org/officeDocument/2006/relationships/oleObject" Target="../embeddings/oleObject9.bin"/><Relationship Id="rId9" Type="http://schemas.openxmlformats.org/officeDocument/2006/relationships/image" Target="../media/image11.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2.wmf"/><Relationship Id="rId4" Type="http://schemas.openxmlformats.org/officeDocument/2006/relationships/oleObject" Target="../embeddings/oleObject1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1219200"/>
            <a:ext cx="7772400" cy="1470025"/>
          </a:xfrm>
        </p:spPr>
        <p:txBody>
          <a:bodyPr/>
          <a:lstStyle/>
          <a:p>
            <a:pPr eaLnBrk="1" hangingPunct="1"/>
            <a:r>
              <a:rPr lang="en-US" sz="4000" smtClean="0"/>
              <a:t>Homogeneous (HMM) and Non-Homogeneous Hidden Markov Models (NHMM)</a:t>
            </a:r>
          </a:p>
        </p:txBody>
      </p:sp>
      <p:sp>
        <p:nvSpPr>
          <p:cNvPr id="24579" name="Rectangle 3"/>
          <p:cNvSpPr>
            <a:spLocks noGrp="1" noChangeArrowheads="1"/>
          </p:cNvSpPr>
          <p:nvPr>
            <p:ph type="subTitle" idx="1"/>
          </p:nvPr>
        </p:nvSpPr>
        <p:spPr/>
        <p:txBody>
          <a:bodyPr/>
          <a:lstStyle/>
          <a:p>
            <a:pPr eaLnBrk="1" hangingPunct="1">
              <a:lnSpc>
                <a:spcPct val="80000"/>
              </a:lnSpc>
            </a:pPr>
            <a:r>
              <a:rPr lang="en-US" sz="2000" b="1" dirty="0" err="1" smtClean="0"/>
              <a:t>Upmanu</a:t>
            </a:r>
            <a:r>
              <a:rPr lang="en-US" sz="2000" b="1" dirty="0" smtClean="0"/>
              <a:t> </a:t>
            </a:r>
            <a:r>
              <a:rPr lang="en-US" sz="2000" b="1" dirty="0" err="1" smtClean="0"/>
              <a:t>Lall</a:t>
            </a:r>
            <a:endParaRPr lang="en-US" sz="2000" b="1" dirty="0" smtClean="0"/>
          </a:p>
          <a:p>
            <a:pPr eaLnBrk="1" hangingPunct="1">
              <a:lnSpc>
                <a:spcPct val="80000"/>
              </a:lnSpc>
            </a:pPr>
            <a:r>
              <a:rPr lang="en-US" sz="2000" b="1" dirty="0" smtClean="0"/>
              <a:t>Hyun-Han Kwon</a:t>
            </a:r>
          </a:p>
          <a:p>
            <a:pPr eaLnBrk="1" hangingPunct="1">
              <a:lnSpc>
                <a:spcPct val="80000"/>
              </a:lnSpc>
            </a:pPr>
            <a:r>
              <a:rPr lang="en-US" sz="2000" b="1" dirty="0" smtClean="0"/>
              <a:t>Abed Khalil</a:t>
            </a:r>
          </a:p>
          <a:p>
            <a:pPr eaLnBrk="1" hangingPunct="1">
              <a:lnSpc>
                <a:spcPct val="80000"/>
              </a:lnSpc>
            </a:pPr>
            <a:r>
              <a:rPr lang="en-US" sz="2000" b="1" dirty="0" smtClean="0"/>
              <a:t>Carlos Lima</a:t>
            </a:r>
          </a:p>
          <a:p>
            <a:pPr eaLnBrk="1" hangingPunct="1">
              <a:lnSpc>
                <a:spcPct val="80000"/>
              </a:lnSpc>
            </a:pPr>
            <a:r>
              <a:rPr lang="en-US" sz="2000" b="1" dirty="0" smtClean="0"/>
              <a:t>Prospero Herrera</a:t>
            </a:r>
            <a:endParaRPr lang="en-US" sz="2000" b="1" dirty="0" smtClean="0"/>
          </a:p>
        </p:txBody>
      </p:sp>
      <p:sp>
        <p:nvSpPr>
          <p:cNvPr id="24580" name="Text Box 4"/>
          <p:cNvSpPr txBox="1">
            <a:spLocks noChangeArrowheads="1"/>
          </p:cNvSpPr>
          <p:nvPr/>
        </p:nvSpPr>
        <p:spPr bwMode="auto">
          <a:xfrm>
            <a:off x="609600" y="5715000"/>
            <a:ext cx="8001000" cy="366713"/>
          </a:xfrm>
          <a:prstGeom prst="rect">
            <a:avLst/>
          </a:prstGeom>
          <a:noFill/>
          <a:ln w="9525">
            <a:noFill/>
            <a:miter lim="800000"/>
            <a:headEnd/>
            <a:tailEnd/>
          </a:ln>
        </p:spPr>
        <p:txBody>
          <a:bodyPr>
            <a:spAutoFit/>
          </a:bodyPr>
          <a:lstStyle/>
          <a:p>
            <a:pPr algn="ctr">
              <a:spcBef>
                <a:spcPct val="50000"/>
              </a:spcBef>
            </a:pPr>
            <a:r>
              <a:rPr lang="en-US" b="1"/>
              <a:t>Florida, August 2008</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0" y="381000"/>
            <a:ext cx="8915400" cy="823913"/>
          </a:xfrm>
          <a:prstGeom prst="rect">
            <a:avLst/>
          </a:prstGeom>
          <a:noFill/>
          <a:ln w="9525">
            <a:noFill/>
            <a:miter lim="800000"/>
            <a:headEnd/>
            <a:tailEnd/>
          </a:ln>
        </p:spPr>
        <p:txBody>
          <a:bodyPr>
            <a:spAutoFit/>
          </a:bodyPr>
          <a:lstStyle/>
          <a:p>
            <a:pPr marL="342900" indent="-342900" algn="ctr">
              <a:spcBef>
                <a:spcPct val="50000"/>
              </a:spcBef>
            </a:pPr>
            <a:r>
              <a:rPr lang="en-US" sz="4800" b="1"/>
              <a:t>Hidden Markov Models</a:t>
            </a:r>
          </a:p>
        </p:txBody>
      </p:sp>
      <p:sp>
        <p:nvSpPr>
          <p:cNvPr id="28675" name="Text Box 3"/>
          <p:cNvSpPr txBox="1">
            <a:spLocks noChangeArrowheads="1"/>
          </p:cNvSpPr>
          <p:nvPr/>
        </p:nvSpPr>
        <p:spPr bwMode="auto">
          <a:xfrm>
            <a:off x="0" y="1447800"/>
            <a:ext cx="8534400" cy="3170238"/>
          </a:xfrm>
          <a:prstGeom prst="rect">
            <a:avLst/>
          </a:prstGeom>
          <a:noFill/>
          <a:ln w="9525">
            <a:noFill/>
            <a:miter lim="800000"/>
            <a:headEnd/>
            <a:tailEnd/>
          </a:ln>
        </p:spPr>
        <p:txBody>
          <a:bodyPr>
            <a:spAutoFit/>
          </a:bodyPr>
          <a:lstStyle/>
          <a:p>
            <a:pPr algn="just">
              <a:spcBef>
                <a:spcPct val="50000"/>
              </a:spcBef>
            </a:pPr>
            <a:r>
              <a:rPr lang="en-US" sz="2000" b="1"/>
              <a:t>Basic Idea</a:t>
            </a:r>
            <a:r>
              <a:rPr lang="en-US" sz="2000"/>
              <a:t>: </a:t>
            </a:r>
          </a:p>
          <a:p>
            <a:pPr algn="just">
              <a:spcBef>
                <a:spcPct val="50000"/>
              </a:spcBef>
            </a:pPr>
            <a:r>
              <a:rPr lang="en-US" sz="2000"/>
              <a:t>“Long memory” or long term variations in the “state” of the system have a different dynamics than the short term dynamics. </a:t>
            </a:r>
          </a:p>
          <a:p>
            <a:pPr algn="just">
              <a:spcBef>
                <a:spcPct val="50000"/>
              </a:spcBef>
            </a:pPr>
            <a:r>
              <a:rPr lang="en-US" sz="2000"/>
              <a:t>The probability distribution of the short term dynamics can then depend on the value of the long term state – this allows longer memory with fewer parameters</a:t>
            </a:r>
          </a:p>
          <a:p>
            <a:pPr algn="just">
              <a:spcBef>
                <a:spcPct val="50000"/>
              </a:spcBef>
            </a:pPr>
            <a:r>
              <a:rPr lang="en-US" sz="2000"/>
              <a:t>The state need not be “known” – hidden variable </a:t>
            </a:r>
            <a:r>
              <a:rPr lang="en-US" sz="2000" b="1"/>
              <a:t>z</a:t>
            </a:r>
            <a:r>
              <a:rPr lang="en-US" sz="2000" baseline="-25000"/>
              <a:t>n</a:t>
            </a:r>
            <a:endParaRPr lang="en-US" sz="2000"/>
          </a:p>
          <a:p>
            <a:pPr algn="just">
              <a:spcBef>
                <a:spcPct val="50000"/>
              </a:spcBef>
            </a:pPr>
            <a:endParaRPr lang="en-US" sz="2000"/>
          </a:p>
        </p:txBody>
      </p:sp>
      <p:grpSp>
        <p:nvGrpSpPr>
          <p:cNvPr id="28676" name="Group 9"/>
          <p:cNvGrpSpPr>
            <a:grpSpLocks/>
          </p:cNvGrpSpPr>
          <p:nvPr/>
        </p:nvGrpSpPr>
        <p:grpSpPr bwMode="auto">
          <a:xfrm>
            <a:off x="228600" y="5022850"/>
            <a:ext cx="8229600" cy="2292350"/>
            <a:chOff x="228600" y="3733800"/>
            <a:chExt cx="8229600" cy="2292350"/>
          </a:xfrm>
        </p:grpSpPr>
        <p:sp>
          <p:nvSpPr>
            <p:cNvPr id="28677" name="Text Box 5"/>
            <p:cNvSpPr txBox="1">
              <a:spLocks noChangeArrowheads="1"/>
            </p:cNvSpPr>
            <p:nvPr/>
          </p:nvSpPr>
          <p:spPr bwMode="auto">
            <a:xfrm>
              <a:off x="228600" y="4343400"/>
              <a:ext cx="3962400" cy="366713"/>
            </a:xfrm>
            <a:prstGeom prst="rect">
              <a:avLst/>
            </a:prstGeom>
            <a:noFill/>
            <a:ln w="9525">
              <a:noFill/>
              <a:miter lim="800000"/>
              <a:headEnd/>
              <a:tailEnd/>
            </a:ln>
          </p:spPr>
          <p:txBody>
            <a:bodyPr>
              <a:spAutoFit/>
            </a:bodyPr>
            <a:lstStyle/>
            <a:p>
              <a:pPr>
                <a:spcBef>
                  <a:spcPct val="50000"/>
                </a:spcBef>
              </a:pPr>
              <a:r>
                <a:rPr lang="en-US" b="1"/>
                <a:t>State Space Models</a:t>
              </a:r>
            </a:p>
          </p:txBody>
        </p:sp>
        <p:sp>
          <p:nvSpPr>
            <p:cNvPr id="28678" name="Text Box 6"/>
            <p:cNvSpPr txBox="1">
              <a:spLocks noChangeArrowheads="1"/>
            </p:cNvSpPr>
            <p:nvPr/>
          </p:nvSpPr>
          <p:spPr bwMode="auto">
            <a:xfrm>
              <a:off x="2743200" y="3733800"/>
              <a:ext cx="5715000" cy="2292350"/>
            </a:xfrm>
            <a:prstGeom prst="rect">
              <a:avLst/>
            </a:prstGeom>
            <a:noFill/>
            <a:ln w="9525">
              <a:noFill/>
              <a:miter lim="800000"/>
              <a:headEnd/>
              <a:tailEnd/>
            </a:ln>
          </p:spPr>
          <p:txBody>
            <a:bodyPr>
              <a:spAutoFit/>
            </a:bodyPr>
            <a:lstStyle/>
            <a:p>
              <a:pPr algn="just">
                <a:spcBef>
                  <a:spcPct val="50000"/>
                </a:spcBef>
              </a:pPr>
              <a:r>
                <a:rPr lang="en-US" b="1"/>
                <a:t>z</a:t>
              </a:r>
              <a:r>
                <a:rPr lang="en-US" b="1" baseline="-25000"/>
                <a:t>n</a:t>
              </a:r>
              <a:r>
                <a:rPr lang="en-US"/>
                <a:t> is continuous </a:t>
              </a:r>
              <a:r>
                <a:rPr lang="en-US">
                  <a:sym typeface="Wingdings" pitchFamily="2" charset="2"/>
                </a:rPr>
                <a:t> Linear Dynamical Systems, Kalman filters</a:t>
              </a:r>
            </a:p>
            <a:p>
              <a:pPr>
                <a:spcBef>
                  <a:spcPct val="50000"/>
                </a:spcBef>
              </a:pPr>
              <a:endParaRPr lang="en-US">
                <a:sym typeface="Wingdings" pitchFamily="2" charset="2"/>
              </a:endParaRPr>
            </a:p>
            <a:p>
              <a:pPr algn="just">
                <a:spcBef>
                  <a:spcPct val="50000"/>
                </a:spcBef>
              </a:pPr>
              <a:r>
                <a:rPr lang="en-US" b="1"/>
                <a:t>z</a:t>
              </a:r>
              <a:r>
                <a:rPr lang="en-US" b="1" baseline="-25000"/>
                <a:t>n</a:t>
              </a:r>
              <a:r>
                <a:rPr lang="en-US" b="1"/>
                <a:t> </a:t>
              </a:r>
              <a:r>
                <a:rPr lang="en-US"/>
                <a:t>is discrete </a:t>
              </a:r>
              <a:r>
                <a:rPr lang="en-US">
                  <a:sym typeface="Wingdings" pitchFamily="2" charset="2"/>
                </a:rPr>
                <a:t> Hidden Markov Models</a:t>
              </a:r>
            </a:p>
            <a:p>
              <a:pPr>
                <a:spcBef>
                  <a:spcPct val="50000"/>
                </a:spcBef>
              </a:pPr>
              <a:endParaRPr lang="en-US">
                <a:sym typeface="Wingdings" pitchFamily="2" charset="2"/>
              </a:endParaRPr>
            </a:p>
            <a:p>
              <a:pPr>
                <a:spcBef>
                  <a:spcPct val="50000"/>
                </a:spcBef>
              </a:pPr>
              <a:endParaRPr lang="en-US" b="1"/>
            </a:p>
          </p:txBody>
        </p:sp>
        <p:sp>
          <p:nvSpPr>
            <p:cNvPr id="28679" name="Line 8"/>
            <p:cNvSpPr>
              <a:spLocks noChangeShapeType="1"/>
            </p:cNvSpPr>
            <p:nvPr/>
          </p:nvSpPr>
          <p:spPr bwMode="auto">
            <a:xfrm flipV="1">
              <a:off x="2362200" y="3962400"/>
              <a:ext cx="381000" cy="457200"/>
            </a:xfrm>
            <a:prstGeom prst="line">
              <a:avLst/>
            </a:prstGeom>
            <a:noFill/>
            <a:ln w="9525">
              <a:solidFill>
                <a:schemeClr val="tx1"/>
              </a:solidFill>
              <a:round/>
              <a:headEnd/>
              <a:tailEnd type="triangle" w="med" len="med"/>
            </a:ln>
          </p:spPr>
          <p:txBody>
            <a:bodyPr/>
            <a:lstStyle/>
            <a:p>
              <a:endParaRPr lang="en-US"/>
            </a:p>
          </p:txBody>
        </p:sp>
        <p:sp>
          <p:nvSpPr>
            <p:cNvPr id="28680" name="Line 9"/>
            <p:cNvSpPr>
              <a:spLocks noChangeShapeType="1"/>
            </p:cNvSpPr>
            <p:nvPr/>
          </p:nvSpPr>
          <p:spPr bwMode="auto">
            <a:xfrm>
              <a:off x="2362200" y="4724400"/>
              <a:ext cx="381000" cy="381000"/>
            </a:xfrm>
            <a:prstGeom prst="line">
              <a:avLst/>
            </a:prstGeom>
            <a:noFill/>
            <a:ln w="9525">
              <a:solidFill>
                <a:schemeClr val="tx1"/>
              </a:solidFill>
              <a:round/>
              <a:headEnd/>
              <a:tailEnd type="triangle" w="med" len="med"/>
            </a:ln>
          </p:spPr>
          <p:txBody>
            <a:bodyPr/>
            <a:lstStyle/>
            <a:p>
              <a:endParaRPr lang="en-US"/>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 Box 2"/>
          <p:cNvSpPr txBox="1">
            <a:spLocks noChangeArrowheads="1"/>
          </p:cNvSpPr>
          <p:nvPr/>
        </p:nvSpPr>
        <p:spPr bwMode="auto">
          <a:xfrm>
            <a:off x="0" y="381000"/>
            <a:ext cx="8915400" cy="823913"/>
          </a:xfrm>
          <a:prstGeom prst="rect">
            <a:avLst/>
          </a:prstGeom>
          <a:noFill/>
          <a:ln w="9525">
            <a:noFill/>
            <a:miter lim="800000"/>
            <a:headEnd/>
            <a:tailEnd/>
          </a:ln>
        </p:spPr>
        <p:txBody>
          <a:bodyPr>
            <a:spAutoFit/>
          </a:bodyPr>
          <a:lstStyle/>
          <a:p>
            <a:pPr marL="342900" indent="-342900" algn="ctr">
              <a:spcBef>
                <a:spcPct val="50000"/>
              </a:spcBef>
            </a:pPr>
            <a:r>
              <a:rPr lang="en-US" sz="4800" b="1"/>
              <a:t>Hidden Markov Models</a:t>
            </a:r>
          </a:p>
        </p:txBody>
      </p:sp>
      <p:sp>
        <p:nvSpPr>
          <p:cNvPr id="6149" name="Text Box 3"/>
          <p:cNvSpPr txBox="1">
            <a:spLocks noChangeArrowheads="1"/>
          </p:cNvSpPr>
          <p:nvPr/>
        </p:nvSpPr>
        <p:spPr bwMode="auto">
          <a:xfrm>
            <a:off x="0" y="1447800"/>
            <a:ext cx="8534400" cy="396875"/>
          </a:xfrm>
          <a:prstGeom prst="rect">
            <a:avLst/>
          </a:prstGeom>
          <a:noFill/>
          <a:ln w="9525">
            <a:noFill/>
            <a:miter lim="800000"/>
            <a:headEnd/>
            <a:tailEnd/>
          </a:ln>
        </p:spPr>
        <p:txBody>
          <a:bodyPr>
            <a:spAutoFit/>
          </a:bodyPr>
          <a:lstStyle/>
          <a:p>
            <a:pPr>
              <a:spcBef>
                <a:spcPct val="50000"/>
              </a:spcBef>
            </a:pPr>
            <a:r>
              <a:rPr lang="en-US" sz="2000" b="1"/>
              <a:t>Graphical Representation:</a:t>
            </a:r>
          </a:p>
        </p:txBody>
      </p:sp>
      <p:graphicFrame>
        <p:nvGraphicFramePr>
          <p:cNvPr id="6146" name="Object 8"/>
          <p:cNvGraphicFramePr>
            <a:graphicFrameLocks noChangeAspect="1"/>
          </p:cNvGraphicFramePr>
          <p:nvPr/>
        </p:nvGraphicFramePr>
        <p:xfrm>
          <a:off x="228600" y="2209800"/>
          <a:ext cx="6096000" cy="1800225"/>
        </p:xfrm>
        <a:graphic>
          <a:graphicData uri="http://schemas.openxmlformats.org/presentationml/2006/ole">
            <mc:AlternateContent xmlns:mc="http://schemas.openxmlformats.org/markup-compatibility/2006">
              <mc:Choice xmlns:v="urn:schemas-microsoft-com:vml" Requires="v">
                <p:oleObj spid="_x0000_s6152" name="Foto do Photo Editor" r:id="rId4" imgW="21504762" imgH="6354062" progId="MSPhotoEd.3">
                  <p:embed/>
                </p:oleObj>
              </mc:Choice>
              <mc:Fallback>
                <p:oleObj name="Foto do Photo Editor" r:id="rId4" imgW="21504762" imgH="6354062" progId="MSPhotoEd.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2209800"/>
                        <a:ext cx="6096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0" name="Text Box 9"/>
          <p:cNvSpPr txBox="1">
            <a:spLocks noChangeArrowheads="1"/>
          </p:cNvSpPr>
          <p:nvPr/>
        </p:nvSpPr>
        <p:spPr bwMode="auto">
          <a:xfrm>
            <a:off x="228600" y="4038600"/>
            <a:ext cx="2590800" cy="244475"/>
          </a:xfrm>
          <a:prstGeom prst="rect">
            <a:avLst/>
          </a:prstGeom>
          <a:noFill/>
          <a:ln w="9525">
            <a:noFill/>
            <a:miter lim="800000"/>
            <a:headEnd/>
            <a:tailEnd/>
          </a:ln>
        </p:spPr>
        <p:txBody>
          <a:bodyPr>
            <a:spAutoFit/>
          </a:bodyPr>
          <a:lstStyle/>
          <a:p>
            <a:pPr>
              <a:spcBef>
                <a:spcPct val="50000"/>
              </a:spcBef>
            </a:pPr>
            <a:r>
              <a:rPr lang="en-US" sz="1000"/>
              <a:t>source: [1]</a:t>
            </a:r>
          </a:p>
        </p:txBody>
      </p:sp>
      <p:sp>
        <p:nvSpPr>
          <p:cNvPr id="6151" name="Line 10"/>
          <p:cNvSpPr>
            <a:spLocks noChangeShapeType="1"/>
          </p:cNvSpPr>
          <p:nvPr/>
        </p:nvSpPr>
        <p:spPr bwMode="auto">
          <a:xfrm flipH="1">
            <a:off x="5943600" y="1676400"/>
            <a:ext cx="838200" cy="457200"/>
          </a:xfrm>
          <a:prstGeom prst="line">
            <a:avLst/>
          </a:prstGeom>
          <a:noFill/>
          <a:ln w="9525">
            <a:solidFill>
              <a:schemeClr val="tx1"/>
            </a:solidFill>
            <a:round/>
            <a:headEnd/>
            <a:tailEnd type="triangle" w="med" len="med"/>
          </a:ln>
        </p:spPr>
        <p:txBody>
          <a:bodyPr/>
          <a:lstStyle/>
          <a:p>
            <a:endParaRPr lang="en-US"/>
          </a:p>
        </p:txBody>
      </p:sp>
      <p:sp>
        <p:nvSpPr>
          <p:cNvPr id="6152" name="Text Box 11"/>
          <p:cNvSpPr txBox="1">
            <a:spLocks noChangeArrowheads="1"/>
          </p:cNvSpPr>
          <p:nvPr/>
        </p:nvSpPr>
        <p:spPr bwMode="auto">
          <a:xfrm>
            <a:off x="6781800" y="1447800"/>
            <a:ext cx="1676400" cy="304800"/>
          </a:xfrm>
          <a:prstGeom prst="rect">
            <a:avLst/>
          </a:prstGeom>
          <a:noFill/>
          <a:ln w="9525">
            <a:noFill/>
            <a:miter lim="800000"/>
            <a:headEnd/>
            <a:tailEnd/>
          </a:ln>
        </p:spPr>
        <p:txBody>
          <a:bodyPr>
            <a:spAutoFit/>
          </a:bodyPr>
          <a:lstStyle/>
          <a:p>
            <a:pPr>
              <a:spcBef>
                <a:spcPct val="50000"/>
              </a:spcBef>
            </a:pPr>
            <a:r>
              <a:rPr lang="en-US" sz="1400" b="1"/>
              <a:t>Hidden variables</a:t>
            </a:r>
          </a:p>
        </p:txBody>
      </p:sp>
      <p:sp>
        <p:nvSpPr>
          <p:cNvPr id="6153" name="Line 13"/>
          <p:cNvSpPr>
            <a:spLocks noChangeShapeType="1"/>
          </p:cNvSpPr>
          <p:nvPr/>
        </p:nvSpPr>
        <p:spPr bwMode="auto">
          <a:xfrm flipH="1" flipV="1">
            <a:off x="5943600" y="3886200"/>
            <a:ext cx="914400" cy="457200"/>
          </a:xfrm>
          <a:prstGeom prst="line">
            <a:avLst/>
          </a:prstGeom>
          <a:noFill/>
          <a:ln w="9525">
            <a:solidFill>
              <a:schemeClr val="tx1"/>
            </a:solidFill>
            <a:round/>
            <a:headEnd/>
            <a:tailEnd type="triangle" w="med" len="med"/>
          </a:ln>
        </p:spPr>
        <p:txBody>
          <a:bodyPr/>
          <a:lstStyle/>
          <a:p>
            <a:endParaRPr lang="en-US"/>
          </a:p>
        </p:txBody>
      </p:sp>
      <p:sp>
        <p:nvSpPr>
          <p:cNvPr id="6154" name="Text Box 14"/>
          <p:cNvSpPr txBox="1">
            <a:spLocks noChangeArrowheads="1"/>
          </p:cNvSpPr>
          <p:nvPr/>
        </p:nvSpPr>
        <p:spPr bwMode="auto">
          <a:xfrm>
            <a:off x="6781800" y="4267200"/>
            <a:ext cx="1524000" cy="304800"/>
          </a:xfrm>
          <a:prstGeom prst="rect">
            <a:avLst/>
          </a:prstGeom>
          <a:noFill/>
          <a:ln w="9525">
            <a:noFill/>
            <a:miter lim="800000"/>
            <a:headEnd/>
            <a:tailEnd/>
          </a:ln>
        </p:spPr>
        <p:txBody>
          <a:bodyPr>
            <a:spAutoFit/>
          </a:bodyPr>
          <a:lstStyle/>
          <a:p>
            <a:pPr>
              <a:spcBef>
                <a:spcPct val="50000"/>
              </a:spcBef>
            </a:pPr>
            <a:r>
              <a:rPr lang="en-US" sz="1400" b="1"/>
              <a:t>Observed data</a:t>
            </a:r>
          </a:p>
        </p:txBody>
      </p:sp>
      <p:graphicFrame>
        <p:nvGraphicFramePr>
          <p:cNvPr id="6147" name="Object 15"/>
          <p:cNvGraphicFramePr>
            <a:graphicFrameLocks noChangeAspect="1"/>
          </p:cNvGraphicFramePr>
          <p:nvPr/>
        </p:nvGraphicFramePr>
        <p:xfrm>
          <a:off x="304800" y="4648200"/>
          <a:ext cx="1981200" cy="468313"/>
        </p:xfrm>
        <a:graphic>
          <a:graphicData uri="http://schemas.openxmlformats.org/presentationml/2006/ole">
            <mc:AlternateContent xmlns:mc="http://schemas.openxmlformats.org/markup-compatibility/2006">
              <mc:Choice xmlns:v="urn:schemas-microsoft-com:vml" Requires="v">
                <p:oleObj spid="_x0000_s6153" name="Equation" r:id="rId6" imgW="914400" imgH="215640" progId="Equation.3">
                  <p:embed/>
                </p:oleObj>
              </mc:Choice>
              <mc:Fallback>
                <p:oleObj name="Equation" r:id="rId6" imgW="914400" imgH="215640" progId="Equation.3">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4648200"/>
                        <a:ext cx="198120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5" name="Text Box 16"/>
          <p:cNvSpPr txBox="1">
            <a:spLocks noChangeArrowheads="1"/>
          </p:cNvSpPr>
          <p:nvPr/>
        </p:nvSpPr>
        <p:spPr bwMode="auto">
          <a:xfrm>
            <a:off x="2590800" y="4724400"/>
            <a:ext cx="4953000" cy="366713"/>
          </a:xfrm>
          <a:prstGeom prst="rect">
            <a:avLst/>
          </a:prstGeom>
          <a:noFill/>
          <a:ln w="9525">
            <a:noFill/>
            <a:miter lim="800000"/>
            <a:headEnd/>
            <a:tailEnd/>
          </a:ln>
        </p:spPr>
        <p:txBody>
          <a:bodyPr>
            <a:spAutoFit/>
          </a:bodyPr>
          <a:lstStyle/>
          <a:p>
            <a:pPr>
              <a:spcBef>
                <a:spcPct val="50000"/>
              </a:spcBef>
            </a:pPr>
            <a:r>
              <a:rPr lang="en-US"/>
              <a:t>Conditional Independence Property</a:t>
            </a:r>
          </a:p>
        </p:txBody>
      </p:sp>
      <p:sp>
        <p:nvSpPr>
          <p:cNvPr id="6156" name="Text Box 17"/>
          <p:cNvSpPr txBox="1">
            <a:spLocks noChangeArrowheads="1"/>
          </p:cNvSpPr>
          <p:nvPr/>
        </p:nvSpPr>
        <p:spPr bwMode="auto">
          <a:xfrm>
            <a:off x="228600" y="5562600"/>
            <a:ext cx="5715000" cy="366713"/>
          </a:xfrm>
          <a:prstGeom prst="rect">
            <a:avLst/>
          </a:prstGeom>
          <a:noFill/>
          <a:ln w="9525">
            <a:noFill/>
            <a:miter lim="800000"/>
            <a:headEnd/>
            <a:tailEnd/>
          </a:ln>
        </p:spPr>
        <p:txBody>
          <a:bodyPr>
            <a:spAutoFit/>
          </a:bodyPr>
          <a:lstStyle/>
          <a:p>
            <a:pPr>
              <a:spcBef>
                <a:spcPct val="50000"/>
              </a:spcBef>
            </a:pPr>
            <a:r>
              <a:rPr lang="en-US" b="1"/>
              <a:t>z</a:t>
            </a:r>
            <a:r>
              <a:rPr lang="en-US" b="1" baseline="-25000"/>
              <a:t>n</a:t>
            </a:r>
            <a:r>
              <a:rPr lang="en-US" b="1"/>
              <a:t> </a:t>
            </a:r>
            <a:r>
              <a:rPr lang="en-US"/>
              <a:t>do not need to have the same dimensionality of </a:t>
            </a:r>
            <a:r>
              <a:rPr lang="en-US" b="1"/>
              <a:t>x</a:t>
            </a:r>
            <a:r>
              <a:rPr lang="en-US" b="1" baseline="-25000"/>
              <a:t>n</a:t>
            </a:r>
            <a:r>
              <a:rPr lang="en-US" b="1"/>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0" y="381000"/>
            <a:ext cx="8915400" cy="823913"/>
          </a:xfrm>
          <a:prstGeom prst="rect">
            <a:avLst/>
          </a:prstGeom>
          <a:noFill/>
          <a:ln w="9525">
            <a:noFill/>
            <a:miter lim="800000"/>
            <a:headEnd/>
            <a:tailEnd/>
          </a:ln>
        </p:spPr>
        <p:txBody>
          <a:bodyPr>
            <a:spAutoFit/>
          </a:bodyPr>
          <a:lstStyle/>
          <a:p>
            <a:pPr marL="342900" indent="-342900" algn="ctr">
              <a:spcBef>
                <a:spcPct val="50000"/>
              </a:spcBef>
            </a:pPr>
            <a:r>
              <a:rPr lang="en-US" sz="4800" b="1"/>
              <a:t>Hidden Markov Models</a:t>
            </a:r>
          </a:p>
        </p:txBody>
      </p:sp>
      <p:sp>
        <p:nvSpPr>
          <p:cNvPr id="7172" name="Text Box 3"/>
          <p:cNvSpPr txBox="1">
            <a:spLocks noChangeArrowheads="1"/>
          </p:cNvSpPr>
          <p:nvPr/>
        </p:nvSpPr>
        <p:spPr bwMode="auto">
          <a:xfrm>
            <a:off x="0" y="1447800"/>
            <a:ext cx="8534400" cy="396875"/>
          </a:xfrm>
          <a:prstGeom prst="rect">
            <a:avLst/>
          </a:prstGeom>
          <a:noFill/>
          <a:ln w="9525">
            <a:noFill/>
            <a:miter lim="800000"/>
            <a:headEnd/>
            <a:tailEnd/>
          </a:ln>
        </p:spPr>
        <p:txBody>
          <a:bodyPr>
            <a:spAutoFit/>
          </a:bodyPr>
          <a:lstStyle/>
          <a:p>
            <a:pPr>
              <a:spcBef>
                <a:spcPct val="50000"/>
              </a:spcBef>
            </a:pPr>
            <a:r>
              <a:rPr lang="en-US" sz="2000" b="1"/>
              <a:t>Mathematical Formulation:</a:t>
            </a:r>
          </a:p>
        </p:txBody>
      </p:sp>
      <p:sp>
        <p:nvSpPr>
          <p:cNvPr id="7173" name="Text Box 13"/>
          <p:cNvSpPr txBox="1">
            <a:spLocks noChangeArrowheads="1"/>
          </p:cNvSpPr>
          <p:nvPr/>
        </p:nvSpPr>
        <p:spPr bwMode="auto">
          <a:xfrm>
            <a:off x="0" y="2057400"/>
            <a:ext cx="7924800" cy="1604963"/>
          </a:xfrm>
          <a:prstGeom prst="rect">
            <a:avLst/>
          </a:prstGeom>
          <a:noFill/>
          <a:ln w="9525">
            <a:noFill/>
            <a:miter lim="800000"/>
            <a:headEnd/>
            <a:tailEnd/>
          </a:ln>
        </p:spPr>
        <p:txBody>
          <a:bodyPr>
            <a:spAutoFit/>
          </a:bodyPr>
          <a:lstStyle/>
          <a:p>
            <a:pPr>
              <a:spcBef>
                <a:spcPct val="50000"/>
              </a:spcBef>
            </a:pPr>
            <a:r>
              <a:rPr lang="en-US" b="1"/>
              <a:t>z</a:t>
            </a:r>
            <a:r>
              <a:rPr lang="en-US" b="1" baseline="-25000"/>
              <a:t>n</a:t>
            </a:r>
            <a:r>
              <a:rPr lang="en-US"/>
              <a:t> = Multinomial Latent variable;</a:t>
            </a:r>
          </a:p>
          <a:p>
            <a:pPr>
              <a:spcBef>
                <a:spcPct val="50000"/>
              </a:spcBef>
            </a:pPr>
            <a:r>
              <a:rPr lang="en-US"/>
              <a:t>p(</a:t>
            </a:r>
            <a:r>
              <a:rPr lang="en-US" b="1"/>
              <a:t>z</a:t>
            </a:r>
            <a:r>
              <a:rPr lang="en-US" b="1" baseline="-25000"/>
              <a:t>n</a:t>
            </a:r>
            <a:r>
              <a:rPr lang="en-US"/>
              <a:t>|</a:t>
            </a:r>
            <a:r>
              <a:rPr lang="en-US" b="1"/>
              <a:t>z</a:t>
            </a:r>
            <a:r>
              <a:rPr lang="en-US" b="1" baseline="-25000"/>
              <a:t>n-1</a:t>
            </a:r>
            <a:r>
              <a:rPr lang="en-US"/>
              <a:t>) = Conditional probability;</a:t>
            </a:r>
          </a:p>
          <a:p>
            <a:pPr>
              <a:spcBef>
                <a:spcPct val="50000"/>
              </a:spcBef>
            </a:pPr>
            <a:r>
              <a:rPr lang="en-US" b="1"/>
              <a:t>A</a:t>
            </a:r>
            <a:r>
              <a:rPr lang="en-US"/>
              <a:t> = Transition matrix of Probabilities: </a:t>
            </a:r>
          </a:p>
          <a:p>
            <a:pPr>
              <a:spcBef>
                <a:spcPct val="50000"/>
              </a:spcBef>
            </a:pPr>
            <a:endParaRPr lang="en-US"/>
          </a:p>
        </p:txBody>
      </p:sp>
      <p:graphicFrame>
        <p:nvGraphicFramePr>
          <p:cNvPr id="7170" name="Object 14"/>
          <p:cNvGraphicFramePr>
            <a:graphicFrameLocks noChangeAspect="1"/>
          </p:cNvGraphicFramePr>
          <p:nvPr/>
        </p:nvGraphicFramePr>
        <p:xfrm>
          <a:off x="152400" y="3505200"/>
          <a:ext cx="3733800" cy="1874838"/>
        </p:xfrm>
        <a:graphic>
          <a:graphicData uri="http://schemas.openxmlformats.org/presentationml/2006/ole">
            <mc:AlternateContent xmlns:mc="http://schemas.openxmlformats.org/markup-compatibility/2006">
              <mc:Choice xmlns:v="urn:schemas-microsoft-com:vml" Requires="v">
                <p:oleObj spid="_x0000_s7173" name="Equation" r:id="rId4" imgW="2120760" imgH="1066680" progId="Equation.3">
                  <p:embed/>
                </p:oleObj>
              </mc:Choice>
              <mc:Fallback>
                <p:oleObj name="Equation" r:id="rId4" imgW="2120760" imgH="1066680" progId="Equation.3">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3505200"/>
                        <a:ext cx="3733800" cy="1874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174" name="Picture 15"/>
          <p:cNvPicPr>
            <a:picLocks noChangeAspect="1" noChangeArrowheads="1"/>
          </p:cNvPicPr>
          <p:nvPr/>
        </p:nvPicPr>
        <p:blipFill>
          <a:blip r:embed="rId6"/>
          <a:srcRect/>
          <a:stretch>
            <a:fillRect/>
          </a:stretch>
        </p:blipFill>
        <p:spPr bwMode="auto">
          <a:xfrm>
            <a:off x="5105400" y="3429000"/>
            <a:ext cx="2590800" cy="2557463"/>
          </a:xfrm>
          <a:prstGeom prst="rect">
            <a:avLst/>
          </a:prstGeom>
          <a:noFill/>
          <a:ln w="9525">
            <a:noFill/>
            <a:miter lim="800000"/>
            <a:headEnd/>
            <a:tailEnd/>
          </a:ln>
        </p:spPr>
      </p:pic>
      <p:sp>
        <p:nvSpPr>
          <p:cNvPr id="7175" name="Text Box 16"/>
          <p:cNvSpPr txBox="1">
            <a:spLocks noChangeArrowheads="1"/>
          </p:cNvSpPr>
          <p:nvPr/>
        </p:nvSpPr>
        <p:spPr bwMode="auto">
          <a:xfrm>
            <a:off x="5257800" y="2438400"/>
            <a:ext cx="3200400" cy="641350"/>
          </a:xfrm>
          <a:prstGeom prst="rect">
            <a:avLst/>
          </a:prstGeom>
          <a:noFill/>
          <a:ln w="9525">
            <a:noFill/>
            <a:miter lim="800000"/>
            <a:headEnd/>
            <a:tailEnd/>
          </a:ln>
        </p:spPr>
        <p:txBody>
          <a:bodyPr>
            <a:spAutoFit/>
          </a:bodyPr>
          <a:lstStyle/>
          <a:p>
            <a:pPr>
              <a:spcBef>
                <a:spcPct val="50000"/>
              </a:spcBef>
            </a:pPr>
            <a:r>
              <a:rPr lang="en-US" b="1"/>
              <a:t>Transition diagram of a 3 state matrix</a:t>
            </a:r>
          </a:p>
        </p:txBody>
      </p:sp>
      <p:sp>
        <p:nvSpPr>
          <p:cNvPr id="7176" name="Text Box 17"/>
          <p:cNvSpPr txBox="1">
            <a:spLocks noChangeArrowheads="1"/>
          </p:cNvSpPr>
          <p:nvPr/>
        </p:nvSpPr>
        <p:spPr bwMode="auto">
          <a:xfrm>
            <a:off x="5867400" y="6019800"/>
            <a:ext cx="2819400" cy="244475"/>
          </a:xfrm>
          <a:prstGeom prst="rect">
            <a:avLst/>
          </a:prstGeom>
          <a:noFill/>
          <a:ln w="9525">
            <a:noFill/>
            <a:miter lim="800000"/>
            <a:headEnd/>
            <a:tailEnd/>
          </a:ln>
        </p:spPr>
        <p:txBody>
          <a:bodyPr>
            <a:spAutoFit/>
          </a:bodyPr>
          <a:lstStyle/>
          <a:p>
            <a:pPr>
              <a:spcBef>
                <a:spcPct val="50000"/>
              </a:spcBef>
            </a:pPr>
            <a:r>
              <a:rPr lang="en-US" sz="1000"/>
              <a:t>source:[1]</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2"/>
          <p:cNvSpPr txBox="1">
            <a:spLocks noChangeArrowheads="1"/>
          </p:cNvSpPr>
          <p:nvPr/>
        </p:nvSpPr>
        <p:spPr bwMode="auto">
          <a:xfrm>
            <a:off x="0" y="381000"/>
            <a:ext cx="8915400" cy="823913"/>
          </a:xfrm>
          <a:prstGeom prst="rect">
            <a:avLst/>
          </a:prstGeom>
          <a:noFill/>
          <a:ln w="9525">
            <a:noFill/>
            <a:miter lim="800000"/>
            <a:headEnd/>
            <a:tailEnd/>
          </a:ln>
        </p:spPr>
        <p:txBody>
          <a:bodyPr>
            <a:spAutoFit/>
          </a:bodyPr>
          <a:lstStyle/>
          <a:p>
            <a:pPr marL="342900" indent="-342900" algn="ctr">
              <a:spcBef>
                <a:spcPct val="50000"/>
              </a:spcBef>
            </a:pPr>
            <a:r>
              <a:rPr lang="en-US" sz="4800" b="1"/>
              <a:t>Hidden Markov Models</a:t>
            </a:r>
          </a:p>
        </p:txBody>
      </p:sp>
      <p:sp>
        <p:nvSpPr>
          <p:cNvPr id="8197" name="Text Box 3"/>
          <p:cNvSpPr txBox="1">
            <a:spLocks noChangeArrowheads="1"/>
          </p:cNvSpPr>
          <p:nvPr/>
        </p:nvSpPr>
        <p:spPr bwMode="auto">
          <a:xfrm>
            <a:off x="0" y="1447800"/>
            <a:ext cx="8534400" cy="396875"/>
          </a:xfrm>
          <a:prstGeom prst="rect">
            <a:avLst/>
          </a:prstGeom>
          <a:noFill/>
          <a:ln w="9525">
            <a:noFill/>
            <a:miter lim="800000"/>
            <a:headEnd/>
            <a:tailEnd/>
          </a:ln>
        </p:spPr>
        <p:txBody>
          <a:bodyPr>
            <a:spAutoFit/>
          </a:bodyPr>
          <a:lstStyle/>
          <a:p>
            <a:pPr>
              <a:spcBef>
                <a:spcPct val="50000"/>
              </a:spcBef>
            </a:pPr>
            <a:r>
              <a:rPr lang="en-US" sz="2000" b="1"/>
              <a:t>Mathematical Formulation:</a:t>
            </a:r>
          </a:p>
        </p:txBody>
      </p:sp>
      <p:sp>
        <p:nvSpPr>
          <p:cNvPr id="8198" name="Text Box 4"/>
          <p:cNvSpPr txBox="1">
            <a:spLocks noChangeArrowheads="1"/>
          </p:cNvSpPr>
          <p:nvPr/>
        </p:nvSpPr>
        <p:spPr bwMode="auto">
          <a:xfrm>
            <a:off x="0" y="2057400"/>
            <a:ext cx="7924800" cy="366713"/>
          </a:xfrm>
          <a:prstGeom prst="rect">
            <a:avLst/>
          </a:prstGeom>
          <a:noFill/>
          <a:ln w="9525">
            <a:noFill/>
            <a:miter lim="800000"/>
            <a:headEnd/>
            <a:tailEnd/>
          </a:ln>
        </p:spPr>
        <p:txBody>
          <a:bodyPr>
            <a:spAutoFit/>
          </a:bodyPr>
          <a:lstStyle/>
          <a:p>
            <a:pPr>
              <a:spcBef>
                <a:spcPct val="50000"/>
              </a:spcBef>
            </a:pPr>
            <a:r>
              <a:rPr lang="en-US"/>
              <a:t>Conditional Distribution:</a:t>
            </a:r>
          </a:p>
        </p:txBody>
      </p:sp>
      <p:graphicFrame>
        <p:nvGraphicFramePr>
          <p:cNvPr id="8194" name="Object 9"/>
          <p:cNvGraphicFramePr>
            <a:graphicFrameLocks noChangeAspect="1"/>
          </p:cNvGraphicFramePr>
          <p:nvPr/>
        </p:nvGraphicFramePr>
        <p:xfrm>
          <a:off x="93663" y="2500313"/>
          <a:ext cx="4614862" cy="1079500"/>
        </p:xfrm>
        <a:graphic>
          <a:graphicData uri="http://schemas.openxmlformats.org/presentationml/2006/ole">
            <mc:AlternateContent xmlns:mc="http://schemas.openxmlformats.org/markup-compatibility/2006">
              <mc:Choice xmlns:v="urn:schemas-microsoft-com:vml" Requires="v">
                <p:oleObj spid="_x0000_s8200" name="Equation" r:id="rId4" imgW="1955520" imgH="457200" progId="Equation.3">
                  <p:embed/>
                </p:oleObj>
              </mc:Choice>
              <mc:Fallback>
                <p:oleObj name="Equation" r:id="rId4" imgW="1955520" imgH="4572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63" y="2500313"/>
                        <a:ext cx="4614862"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9" name="Text Box 10"/>
          <p:cNvSpPr txBox="1">
            <a:spLocks noChangeArrowheads="1"/>
          </p:cNvSpPr>
          <p:nvPr/>
        </p:nvSpPr>
        <p:spPr bwMode="auto">
          <a:xfrm>
            <a:off x="152400" y="3886200"/>
            <a:ext cx="8610600" cy="641350"/>
          </a:xfrm>
          <a:prstGeom prst="rect">
            <a:avLst/>
          </a:prstGeom>
          <a:noFill/>
          <a:ln w="9525">
            <a:noFill/>
            <a:miter lim="800000"/>
            <a:headEnd/>
            <a:tailEnd/>
          </a:ln>
        </p:spPr>
        <p:txBody>
          <a:bodyPr>
            <a:spAutoFit/>
          </a:bodyPr>
          <a:lstStyle/>
          <a:p>
            <a:pPr>
              <a:spcBef>
                <a:spcPct val="50000"/>
              </a:spcBef>
            </a:pPr>
            <a:r>
              <a:rPr lang="en-US"/>
              <a:t>Since there is no parent node for the first node </a:t>
            </a:r>
            <a:r>
              <a:rPr lang="en-US" b="1"/>
              <a:t>z</a:t>
            </a:r>
            <a:r>
              <a:rPr lang="en-US" b="1" baseline="-25000"/>
              <a:t>1</a:t>
            </a:r>
            <a:r>
              <a:rPr lang="en-US"/>
              <a:t>, it has only a marginal distribution given by: </a:t>
            </a:r>
          </a:p>
        </p:txBody>
      </p:sp>
      <p:graphicFrame>
        <p:nvGraphicFramePr>
          <p:cNvPr id="8195" name="Object 11"/>
          <p:cNvGraphicFramePr>
            <a:graphicFrameLocks noChangeAspect="1"/>
          </p:cNvGraphicFramePr>
          <p:nvPr/>
        </p:nvGraphicFramePr>
        <p:xfrm>
          <a:off x="304800" y="4572000"/>
          <a:ext cx="1879600" cy="1981200"/>
        </p:xfrm>
        <a:graphic>
          <a:graphicData uri="http://schemas.openxmlformats.org/presentationml/2006/ole">
            <mc:AlternateContent xmlns:mc="http://schemas.openxmlformats.org/markup-compatibility/2006">
              <mc:Choice xmlns:v="urn:schemas-microsoft-com:vml" Requires="v">
                <p:oleObj spid="_x0000_s8201" name="Equation" r:id="rId6" imgW="1180800" imgH="1244520" progId="Equation.3">
                  <p:embed/>
                </p:oleObj>
              </mc:Choice>
              <mc:Fallback>
                <p:oleObj name="Equation" r:id="rId6" imgW="1180800" imgH="124452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4572000"/>
                        <a:ext cx="1879600" cy="198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2"/>
          <p:cNvSpPr txBox="1">
            <a:spLocks noChangeArrowheads="1"/>
          </p:cNvSpPr>
          <p:nvPr/>
        </p:nvSpPr>
        <p:spPr bwMode="auto">
          <a:xfrm>
            <a:off x="0" y="381000"/>
            <a:ext cx="8915400" cy="823913"/>
          </a:xfrm>
          <a:prstGeom prst="rect">
            <a:avLst/>
          </a:prstGeom>
          <a:noFill/>
          <a:ln w="9525">
            <a:noFill/>
            <a:miter lim="800000"/>
            <a:headEnd/>
            <a:tailEnd/>
          </a:ln>
        </p:spPr>
        <p:txBody>
          <a:bodyPr>
            <a:spAutoFit/>
          </a:bodyPr>
          <a:lstStyle/>
          <a:p>
            <a:pPr marL="342900" indent="-342900" algn="ctr">
              <a:spcBef>
                <a:spcPct val="50000"/>
              </a:spcBef>
            </a:pPr>
            <a:r>
              <a:rPr lang="en-US" sz="4800" b="1"/>
              <a:t>Hidden Markov Models</a:t>
            </a:r>
          </a:p>
        </p:txBody>
      </p:sp>
      <p:sp>
        <p:nvSpPr>
          <p:cNvPr id="9220" name="Text Box 3"/>
          <p:cNvSpPr txBox="1">
            <a:spLocks noChangeArrowheads="1"/>
          </p:cNvSpPr>
          <p:nvPr/>
        </p:nvSpPr>
        <p:spPr bwMode="auto">
          <a:xfrm>
            <a:off x="0" y="1447800"/>
            <a:ext cx="8534400" cy="396875"/>
          </a:xfrm>
          <a:prstGeom prst="rect">
            <a:avLst/>
          </a:prstGeom>
          <a:noFill/>
          <a:ln w="9525">
            <a:noFill/>
            <a:miter lim="800000"/>
            <a:headEnd/>
            <a:tailEnd/>
          </a:ln>
        </p:spPr>
        <p:txBody>
          <a:bodyPr>
            <a:spAutoFit/>
          </a:bodyPr>
          <a:lstStyle/>
          <a:p>
            <a:pPr>
              <a:spcBef>
                <a:spcPct val="50000"/>
              </a:spcBef>
            </a:pPr>
            <a:r>
              <a:rPr lang="en-US" sz="2000" b="1"/>
              <a:t>Mathematical Formulation:</a:t>
            </a:r>
          </a:p>
        </p:txBody>
      </p:sp>
      <p:sp>
        <p:nvSpPr>
          <p:cNvPr id="9221" name="Text Box 4"/>
          <p:cNvSpPr txBox="1">
            <a:spLocks noChangeArrowheads="1"/>
          </p:cNvSpPr>
          <p:nvPr/>
        </p:nvSpPr>
        <p:spPr bwMode="auto">
          <a:xfrm>
            <a:off x="0" y="2057400"/>
            <a:ext cx="7924800" cy="641350"/>
          </a:xfrm>
          <a:prstGeom prst="rect">
            <a:avLst/>
          </a:prstGeom>
          <a:noFill/>
          <a:ln w="9525">
            <a:noFill/>
            <a:miter lim="800000"/>
            <a:headEnd/>
            <a:tailEnd/>
          </a:ln>
        </p:spPr>
        <p:txBody>
          <a:bodyPr>
            <a:spAutoFit/>
          </a:bodyPr>
          <a:lstStyle/>
          <a:p>
            <a:pPr>
              <a:spcBef>
                <a:spcPct val="50000"/>
              </a:spcBef>
            </a:pPr>
            <a:r>
              <a:rPr lang="en-US"/>
              <a:t>We finalize the model specifications by defining the conditional distribution of the observed variables, also known as </a:t>
            </a:r>
            <a:r>
              <a:rPr lang="en-US" b="1" i="1"/>
              <a:t>emission probabilities:</a:t>
            </a:r>
            <a:endParaRPr lang="en-US"/>
          </a:p>
        </p:txBody>
      </p:sp>
      <p:graphicFrame>
        <p:nvGraphicFramePr>
          <p:cNvPr id="9218" name="Object 8"/>
          <p:cNvGraphicFramePr>
            <a:graphicFrameLocks noChangeAspect="1"/>
          </p:cNvGraphicFramePr>
          <p:nvPr/>
        </p:nvGraphicFramePr>
        <p:xfrm>
          <a:off x="152400" y="2743200"/>
          <a:ext cx="4419600" cy="989013"/>
        </p:xfrm>
        <a:graphic>
          <a:graphicData uri="http://schemas.openxmlformats.org/presentationml/2006/ole">
            <mc:AlternateContent xmlns:mc="http://schemas.openxmlformats.org/markup-compatibility/2006">
              <mc:Choice xmlns:v="urn:schemas-microsoft-com:vml" Requires="v">
                <p:oleObj spid="_x0000_s9221" name="Equation" r:id="rId4" imgW="1930320" imgH="431640" progId="Equation.3">
                  <p:embed/>
                </p:oleObj>
              </mc:Choice>
              <mc:Fallback>
                <p:oleObj name="Equation" r:id="rId4" imgW="1930320" imgH="43164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2743200"/>
                        <a:ext cx="4419600" cy="989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2" name="Text Box 9"/>
          <p:cNvSpPr txBox="1">
            <a:spLocks noChangeArrowheads="1"/>
          </p:cNvSpPr>
          <p:nvPr/>
        </p:nvSpPr>
        <p:spPr bwMode="auto">
          <a:xfrm>
            <a:off x="152400" y="4038600"/>
            <a:ext cx="8686800" cy="641350"/>
          </a:xfrm>
          <a:prstGeom prst="rect">
            <a:avLst/>
          </a:prstGeom>
          <a:noFill/>
          <a:ln w="9525">
            <a:noFill/>
            <a:miter lim="800000"/>
            <a:headEnd/>
            <a:tailEnd/>
          </a:ln>
        </p:spPr>
        <p:txBody>
          <a:bodyPr>
            <a:spAutoFit/>
          </a:bodyPr>
          <a:lstStyle/>
          <a:p>
            <a:pPr>
              <a:spcBef>
                <a:spcPct val="50000"/>
              </a:spcBef>
            </a:pPr>
            <a:r>
              <a:rPr lang="en-US"/>
              <a:t>Where </a:t>
            </a:r>
            <a:r>
              <a:rPr lang="el-GR">
                <a:cs typeface="Arial" pitchFamily="34" charset="0"/>
              </a:rPr>
              <a:t>θ</a:t>
            </a:r>
            <a:r>
              <a:rPr lang="en-US">
                <a:cs typeface="Arial" pitchFamily="34" charset="0"/>
              </a:rPr>
              <a:t> is a set of parameters of the conditional distribution of </a:t>
            </a:r>
            <a:r>
              <a:rPr lang="en-US" b="1">
                <a:cs typeface="Arial" pitchFamily="34" charset="0"/>
              </a:rPr>
              <a:t>x</a:t>
            </a:r>
            <a:r>
              <a:rPr lang="en-US" b="1" baseline="-25000">
                <a:cs typeface="Arial" pitchFamily="34" charset="0"/>
              </a:rPr>
              <a:t>n</a:t>
            </a:r>
            <a:r>
              <a:rPr lang="en-US">
                <a:cs typeface="Arial" pitchFamily="34" charset="0"/>
              </a:rPr>
              <a:t>and </a:t>
            </a:r>
            <a:r>
              <a:rPr lang="en-US" i="1">
                <a:cs typeface="Arial" pitchFamily="34" charset="0"/>
              </a:rPr>
              <a:t>K</a:t>
            </a:r>
            <a:r>
              <a:rPr lang="en-US">
                <a:cs typeface="Arial" pitchFamily="34" charset="0"/>
              </a:rPr>
              <a:t> is the total number of hidden states.</a:t>
            </a:r>
            <a:endParaRPr lang="el-GR">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Text Box 2"/>
          <p:cNvSpPr txBox="1">
            <a:spLocks noChangeArrowheads="1"/>
          </p:cNvSpPr>
          <p:nvPr/>
        </p:nvSpPr>
        <p:spPr bwMode="auto">
          <a:xfrm>
            <a:off x="0" y="381000"/>
            <a:ext cx="8915400" cy="823913"/>
          </a:xfrm>
          <a:prstGeom prst="rect">
            <a:avLst/>
          </a:prstGeom>
          <a:noFill/>
          <a:ln w="9525">
            <a:noFill/>
            <a:miter lim="800000"/>
            <a:headEnd/>
            <a:tailEnd/>
          </a:ln>
        </p:spPr>
        <p:txBody>
          <a:bodyPr>
            <a:spAutoFit/>
          </a:bodyPr>
          <a:lstStyle/>
          <a:p>
            <a:pPr marL="342900" indent="-342900" algn="ctr">
              <a:spcBef>
                <a:spcPct val="50000"/>
              </a:spcBef>
            </a:pPr>
            <a:r>
              <a:rPr lang="en-US" sz="4800" b="1"/>
              <a:t>Hidden Markov Models</a:t>
            </a:r>
          </a:p>
        </p:txBody>
      </p:sp>
      <p:sp>
        <p:nvSpPr>
          <p:cNvPr id="10246" name="Text Box 3"/>
          <p:cNvSpPr txBox="1">
            <a:spLocks noChangeArrowheads="1"/>
          </p:cNvSpPr>
          <p:nvPr/>
        </p:nvSpPr>
        <p:spPr bwMode="auto">
          <a:xfrm>
            <a:off x="0" y="1447800"/>
            <a:ext cx="8534400" cy="396875"/>
          </a:xfrm>
          <a:prstGeom prst="rect">
            <a:avLst/>
          </a:prstGeom>
          <a:noFill/>
          <a:ln w="9525">
            <a:noFill/>
            <a:miter lim="800000"/>
            <a:headEnd/>
            <a:tailEnd/>
          </a:ln>
        </p:spPr>
        <p:txBody>
          <a:bodyPr>
            <a:spAutoFit/>
          </a:bodyPr>
          <a:lstStyle/>
          <a:p>
            <a:pPr>
              <a:spcBef>
                <a:spcPct val="50000"/>
              </a:spcBef>
            </a:pPr>
            <a:r>
              <a:rPr lang="en-US" sz="2000" b="1"/>
              <a:t>Mathematical Formulation:</a:t>
            </a:r>
          </a:p>
        </p:txBody>
      </p:sp>
      <p:sp>
        <p:nvSpPr>
          <p:cNvPr id="10247" name="Text Box 4"/>
          <p:cNvSpPr txBox="1">
            <a:spLocks noChangeArrowheads="1"/>
          </p:cNvSpPr>
          <p:nvPr/>
        </p:nvSpPr>
        <p:spPr bwMode="auto">
          <a:xfrm>
            <a:off x="0" y="2057400"/>
            <a:ext cx="7924800" cy="366713"/>
          </a:xfrm>
          <a:prstGeom prst="rect">
            <a:avLst/>
          </a:prstGeom>
          <a:noFill/>
          <a:ln w="9525">
            <a:noFill/>
            <a:miter lim="800000"/>
            <a:headEnd/>
            <a:tailEnd/>
          </a:ln>
        </p:spPr>
        <p:txBody>
          <a:bodyPr>
            <a:spAutoFit/>
          </a:bodyPr>
          <a:lstStyle/>
          <a:p>
            <a:pPr>
              <a:spcBef>
                <a:spcPct val="50000"/>
              </a:spcBef>
            </a:pPr>
            <a:r>
              <a:rPr lang="en-US"/>
              <a:t>Examples of </a:t>
            </a:r>
            <a:r>
              <a:rPr lang="en-US" b="1" i="1"/>
              <a:t>emission probabilities:</a:t>
            </a:r>
            <a:endParaRPr lang="en-US"/>
          </a:p>
        </p:txBody>
      </p:sp>
      <p:graphicFrame>
        <p:nvGraphicFramePr>
          <p:cNvPr id="10242" name="Object 5"/>
          <p:cNvGraphicFramePr>
            <a:graphicFrameLocks noChangeAspect="1"/>
          </p:cNvGraphicFramePr>
          <p:nvPr/>
        </p:nvGraphicFramePr>
        <p:xfrm>
          <a:off x="0" y="2743200"/>
          <a:ext cx="5408613" cy="989013"/>
        </p:xfrm>
        <a:graphic>
          <a:graphicData uri="http://schemas.openxmlformats.org/presentationml/2006/ole">
            <mc:AlternateContent xmlns:mc="http://schemas.openxmlformats.org/markup-compatibility/2006">
              <mc:Choice xmlns:v="urn:schemas-microsoft-com:vml" Requires="v">
                <p:oleObj spid="_x0000_s10251" name="Equation" r:id="rId4" imgW="2361960" imgH="431640" progId="Equation.3">
                  <p:embed/>
                </p:oleObj>
              </mc:Choice>
              <mc:Fallback>
                <p:oleObj name="Equation" r:id="rId4" imgW="2361960" imgH="43164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3200"/>
                        <a:ext cx="5408613" cy="989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8" name="Text Box 6"/>
          <p:cNvSpPr txBox="1">
            <a:spLocks noChangeArrowheads="1"/>
          </p:cNvSpPr>
          <p:nvPr/>
        </p:nvSpPr>
        <p:spPr bwMode="auto">
          <a:xfrm>
            <a:off x="6019800" y="3048000"/>
            <a:ext cx="2286000" cy="366713"/>
          </a:xfrm>
          <a:prstGeom prst="rect">
            <a:avLst/>
          </a:prstGeom>
          <a:noFill/>
          <a:ln w="9525">
            <a:noFill/>
            <a:miter lim="800000"/>
            <a:headEnd/>
            <a:tailEnd/>
          </a:ln>
        </p:spPr>
        <p:txBody>
          <a:bodyPr>
            <a:spAutoFit/>
          </a:bodyPr>
          <a:lstStyle/>
          <a:p>
            <a:pPr>
              <a:spcBef>
                <a:spcPct val="50000"/>
              </a:spcBef>
            </a:pPr>
            <a:r>
              <a:rPr lang="en-US"/>
              <a:t>Normal Distribution</a:t>
            </a:r>
            <a:endParaRPr lang="el-GR">
              <a:cs typeface="Arial" pitchFamily="34" charset="0"/>
            </a:endParaRPr>
          </a:p>
        </p:txBody>
      </p:sp>
      <p:graphicFrame>
        <p:nvGraphicFramePr>
          <p:cNvPr id="10243" name="Object 7"/>
          <p:cNvGraphicFramePr>
            <a:graphicFrameLocks noChangeAspect="1"/>
          </p:cNvGraphicFramePr>
          <p:nvPr/>
        </p:nvGraphicFramePr>
        <p:xfrm>
          <a:off x="0" y="4343400"/>
          <a:ext cx="4768850" cy="989013"/>
        </p:xfrm>
        <a:graphic>
          <a:graphicData uri="http://schemas.openxmlformats.org/presentationml/2006/ole">
            <mc:AlternateContent xmlns:mc="http://schemas.openxmlformats.org/markup-compatibility/2006">
              <mc:Choice xmlns:v="urn:schemas-microsoft-com:vml" Requires="v">
                <p:oleObj spid="_x0000_s10252" name="Equation" r:id="rId6" imgW="2082600" imgH="431640" progId="Equation.3">
                  <p:embed/>
                </p:oleObj>
              </mc:Choice>
              <mc:Fallback>
                <p:oleObj name="Equation" r:id="rId6" imgW="2082600" imgH="43164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4343400"/>
                        <a:ext cx="4768850" cy="989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9" name="Text Box 8"/>
          <p:cNvSpPr txBox="1">
            <a:spLocks noChangeArrowheads="1"/>
          </p:cNvSpPr>
          <p:nvPr/>
        </p:nvSpPr>
        <p:spPr bwMode="auto">
          <a:xfrm>
            <a:off x="6019800" y="4495800"/>
            <a:ext cx="2286000" cy="366713"/>
          </a:xfrm>
          <a:prstGeom prst="rect">
            <a:avLst/>
          </a:prstGeom>
          <a:noFill/>
          <a:ln w="9525">
            <a:noFill/>
            <a:miter lim="800000"/>
            <a:headEnd/>
            <a:tailEnd/>
          </a:ln>
        </p:spPr>
        <p:txBody>
          <a:bodyPr>
            <a:spAutoFit/>
          </a:bodyPr>
          <a:lstStyle/>
          <a:p>
            <a:pPr>
              <a:spcBef>
                <a:spcPct val="50000"/>
              </a:spcBef>
            </a:pPr>
            <a:r>
              <a:rPr lang="en-US"/>
              <a:t>Bernoulli Distribution</a:t>
            </a:r>
            <a:endParaRPr lang="el-GR">
              <a:cs typeface="Arial" pitchFamily="34" charset="0"/>
            </a:endParaRPr>
          </a:p>
        </p:txBody>
      </p:sp>
      <p:sp>
        <p:nvSpPr>
          <p:cNvPr id="33801" name="Text Box 9"/>
          <p:cNvSpPr txBox="1">
            <a:spLocks noChangeArrowheads="1"/>
          </p:cNvSpPr>
          <p:nvPr/>
        </p:nvSpPr>
        <p:spPr bwMode="auto">
          <a:xfrm>
            <a:off x="0" y="5638800"/>
            <a:ext cx="8153400" cy="366713"/>
          </a:xfrm>
          <a:prstGeom prst="rect">
            <a:avLst/>
          </a:prstGeom>
          <a:noFill/>
          <a:ln w="9525">
            <a:noFill/>
            <a:miter lim="800000"/>
            <a:headEnd/>
            <a:tailEnd/>
          </a:ln>
          <a:effectLst/>
        </p:spPr>
        <p:txBody>
          <a:bodyPr>
            <a:spAutoFit/>
          </a:bodyPr>
          <a:lstStyle/>
          <a:p>
            <a:pPr>
              <a:spcBef>
                <a:spcPct val="50000"/>
              </a:spcBef>
              <a:defRPr/>
            </a:pPr>
            <a:r>
              <a:rPr lang="en-US" b="1">
                <a:effectLst>
                  <a:outerShdw blurRad="38100" dist="38100" dir="2700000" algn="tl">
                    <a:srgbClr val="C0C0C0"/>
                  </a:outerShdw>
                </a:effectLst>
                <a:latin typeface="Arial" charset="0"/>
              </a:rPr>
              <a:t>Homogeneous Model</a:t>
            </a:r>
            <a:r>
              <a:rPr lang="en-US">
                <a:latin typeface="Arial" charset="0"/>
              </a:rPr>
              <a:t> </a:t>
            </a:r>
            <a:r>
              <a:rPr lang="en-US">
                <a:latin typeface="Arial" charset="0"/>
                <a:sym typeface="Wingdings" pitchFamily="2" charset="2"/>
              </a:rPr>
              <a:t> Parameters                   are the same for all </a:t>
            </a:r>
            <a:r>
              <a:rPr lang="en-US" b="1">
                <a:latin typeface="Arial" charset="0"/>
                <a:sym typeface="Wingdings" pitchFamily="2" charset="2"/>
              </a:rPr>
              <a:t>n</a:t>
            </a:r>
            <a:r>
              <a:rPr lang="en-US">
                <a:latin typeface="Arial" charset="0"/>
                <a:sym typeface="Wingdings" pitchFamily="2" charset="2"/>
              </a:rPr>
              <a:t>. </a:t>
            </a:r>
            <a:endParaRPr lang="en-US">
              <a:latin typeface="Arial" charset="0"/>
            </a:endParaRPr>
          </a:p>
        </p:txBody>
      </p:sp>
      <p:graphicFrame>
        <p:nvGraphicFramePr>
          <p:cNvPr id="10244" name="Object 10"/>
          <p:cNvGraphicFramePr>
            <a:graphicFrameLocks noChangeAspect="1"/>
          </p:cNvGraphicFramePr>
          <p:nvPr/>
        </p:nvGraphicFramePr>
        <p:xfrm>
          <a:off x="3962400" y="5715000"/>
          <a:ext cx="1066800" cy="304800"/>
        </p:xfrm>
        <a:graphic>
          <a:graphicData uri="http://schemas.openxmlformats.org/presentationml/2006/ole">
            <mc:AlternateContent xmlns:mc="http://schemas.openxmlformats.org/markup-compatibility/2006">
              <mc:Choice xmlns:v="urn:schemas-microsoft-com:vml" Requires="v">
                <p:oleObj spid="_x0000_s10253" name="Equation" r:id="rId8" imgW="711000" imgH="203040" progId="Equation.3">
                  <p:embed/>
                </p:oleObj>
              </mc:Choice>
              <mc:Fallback>
                <p:oleObj name="Equation" r:id="rId8" imgW="711000" imgH="20304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62400" y="5715000"/>
                        <a:ext cx="10668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 Box 2"/>
          <p:cNvSpPr txBox="1">
            <a:spLocks noChangeArrowheads="1"/>
          </p:cNvSpPr>
          <p:nvPr/>
        </p:nvSpPr>
        <p:spPr bwMode="auto">
          <a:xfrm>
            <a:off x="0" y="381000"/>
            <a:ext cx="8915400" cy="823913"/>
          </a:xfrm>
          <a:prstGeom prst="rect">
            <a:avLst/>
          </a:prstGeom>
          <a:noFill/>
          <a:ln w="9525">
            <a:noFill/>
            <a:miter lim="800000"/>
            <a:headEnd/>
            <a:tailEnd/>
          </a:ln>
        </p:spPr>
        <p:txBody>
          <a:bodyPr>
            <a:spAutoFit/>
          </a:bodyPr>
          <a:lstStyle/>
          <a:p>
            <a:pPr marL="342900" indent="-342900" algn="ctr">
              <a:spcBef>
                <a:spcPct val="50000"/>
              </a:spcBef>
            </a:pPr>
            <a:r>
              <a:rPr lang="en-US" sz="4800" b="1"/>
              <a:t>Hidden Markov Models</a:t>
            </a:r>
          </a:p>
        </p:txBody>
      </p:sp>
      <p:sp>
        <p:nvSpPr>
          <p:cNvPr id="11269" name="Text Box 3"/>
          <p:cNvSpPr txBox="1">
            <a:spLocks noChangeArrowheads="1"/>
          </p:cNvSpPr>
          <p:nvPr/>
        </p:nvSpPr>
        <p:spPr bwMode="auto">
          <a:xfrm>
            <a:off x="0" y="1447800"/>
            <a:ext cx="8534400" cy="396875"/>
          </a:xfrm>
          <a:prstGeom prst="rect">
            <a:avLst/>
          </a:prstGeom>
          <a:noFill/>
          <a:ln w="9525">
            <a:noFill/>
            <a:miter lim="800000"/>
            <a:headEnd/>
            <a:tailEnd/>
          </a:ln>
        </p:spPr>
        <p:txBody>
          <a:bodyPr>
            <a:spAutoFit/>
          </a:bodyPr>
          <a:lstStyle/>
          <a:p>
            <a:pPr>
              <a:spcBef>
                <a:spcPct val="50000"/>
              </a:spcBef>
            </a:pPr>
            <a:r>
              <a:rPr lang="en-US" sz="2000" b="1"/>
              <a:t>Joint Probability Distribution over latent and observed variables:</a:t>
            </a:r>
          </a:p>
        </p:txBody>
      </p:sp>
      <p:graphicFrame>
        <p:nvGraphicFramePr>
          <p:cNvPr id="11266" name="Object 5"/>
          <p:cNvGraphicFramePr>
            <a:graphicFrameLocks noChangeAspect="1"/>
          </p:cNvGraphicFramePr>
          <p:nvPr/>
        </p:nvGraphicFramePr>
        <p:xfrm>
          <a:off x="152400" y="2819400"/>
          <a:ext cx="6435725" cy="803275"/>
        </p:xfrm>
        <a:graphic>
          <a:graphicData uri="http://schemas.openxmlformats.org/presentationml/2006/ole">
            <mc:AlternateContent xmlns:mc="http://schemas.openxmlformats.org/markup-compatibility/2006">
              <mc:Choice xmlns:v="urn:schemas-microsoft-com:vml" Requires="v">
                <p:oleObj spid="_x0000_s11272" name="Equation" r:id="rId4" imgW="3657600" imgH="457200" progId="Equation.3">
                  <p:embed/>
                </p:oleObj>
              </mc:Choice>
              <mc:Fallback>
                <p:oleObj name="Equation" r:id="rId4" imgW="3657600" imgH="4572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2819400"/>
                        <a:ext cx="6435725" cy="803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0" name="Text Box 9"/>
          <p:cNvSpPr txBox="1">
            <a:spLocks noChangeArrowheads="1"/>
          </p:cNvSpPr>
          <p:nvPr/>
        </p:nvSpPr>
        <p:spPr bwMode="auto">
          <a:xfrm>
            <a:off x="2590800" y="4114800"/>
            <a:ext cx="3048000" cy="274638"/>
          </a:xfrm>
          <a:prstGeom prst="rect">
            <a:avLst/>
          </a:prstGeom>
          <a:noFill/>
          <a:ln w="9525">
            <a:noFill/>
            <a:miter lim="800000"/>
            <a:headEnd/>
            <a:tailEnd/>
          </a:ln>
        </p:spPr>
        <p:txBody>
          <a:bodyPr>
            <a:spAutoFit/>
          </a:bodyPr>
          <a:lstStyle/>
          <a:p>
            <a:pPr>
              <a:spcBef>
                <a:spcPct val="50000"/>
              </a:spcBef>
            </a:pPr>
            <a:r>
              <a:rPr lang="en-US" sz="1200" b="1"/>
              <a:t>Transition probability matrix</a:t>
            </a:r>
          </a:p>
        </p:txBody>
      </p:sp>
      <p:sp>
        <p:nvSpPr>
          <p:cNvPr id="11271" name="Text Box 10"/>
          <p:cNvSpPr txBox="1">
            <a:spLocks noChangeArrowheads="1"/>
          </p:cNvSpPr>
          <p:nvPr/>
        </p:nvSpPr>
        <p:spPr bwMode="auto">
          <a:xfrm>
            <a:off x="4876800" y="4114800"/>
            <a:ext cx="3048000" cy="274638"/>
          </a:xfrm>
          <a:prstGeom prst="rect">
            <a:avLst/>
          </a:prstGeom>
          <a:noFill/>
          <a:ln w="9525">
            <a:noFill/>
            <a:miter lim="800000"/>
            <a:headEnd/>
            <a:tailEnd/>
          </a:ln>
        </p:spPr>
        <p:txBody>
          <a:bodyPr>
            <a:spAutoFit/>
          </a:bodyPr>
          <a:lstStyle/>
          <a:p>
            <a:pPr>
              <a:spcBef>
                <a:spcPct val="50000"/>
              </a:spcBef>
            </a:pPr>
            <a:r>
              <a:rPr lang="en-US" sz="1200" b="1"/>
              <a:t>Emission Probabilities</a:t>
            </a:r>
          </a:p>
        </p:txBody>
      </p:sp>
      <p:sp>
        <p:nvSpPr>
          <p:cNvPr id="11272" name="Text Box 11"/>
          <p:cNvSpPr txBox="1">
            <a:spLocks noChangeArrowheads="1"/>
          </p:cNvSpPr>
          <p:nvPr/>
        </p:nvSpPr>
        <p:spPr bwMode="auto">
          <a:xfrm>
            <a:off x="1524000" y="4114800"/>
            <a:ext cx="1066800" cy="274638"/>
          </a:xfrm>
          <a:prstGeom prst="rect">
            <a:avLst/>
          </a:prstGeom>
          <a:noFill/>
          <a:ln w="9525">
            <a:noFill/>
            <a:miter lim="800000"/>
            <a:headEnd/>
            <a:tailEnd/>
          </a:ln>
        </p:spPr>
        <p:txBody>
          <a:bodyPr>
            <a:spAutoFit/>
          </a:bodyPr>
          <a:lstStyle/>
          <a:p>
            <a:pPr>
              <a:spcBef>
                <a:spcPct val="50000"/>
              </a:spcBef>
            </a:pPr>
            <a:r>
              <a:rPr lang="en-US" sz="1200" b="1"/>
              <a:t>Initial node</a:t>
            </a:r>
          </a:p>
        </p:txBody>
      </p:sp>
      <p:sp>
        <p:nvSpPr>
          <p:cNvPr id="11273" name="Line 13"/>
          <p:cNvSpPr>
            <a:spLocks noChangeShapeType="1"/>
          </p:cNvSpPr>
          <p:nvPr/>
        </p:nvSpPr>
        <p:spPr bwMode="auto">
          <a:xfrm flipV="1">
            <a:off x="2057400" y="3657600"/>
            <a:ext cx="0" cy="457200"/>
          </a:xfrm>
          <a:prstGeom prst="line">
            <a:avLst/>
          </a:prstGeom>
          <a:noFill/>
          <a:ln w="9525">
            <a:solidFill>
              <a:schemeClr val="tx1"/>
            </a:solidFill>
            <a:round/>
            <a:headEnd/>
            <a:tailEnd type="triangle" w="med" len="med"/>
          </a:ln>
        </p:spPr>
        <p:txBody>
          <a:bodyPr/>
          <a:lstStyle/>
          <a:p>
            <a:endParaRPr lang="en-US"/>
          </a:p>
        </p:txBody>
      </p:sp>
      <p:sp>
        <p:nvSpPr>
          <p:cNvPr id="11274" name="Line 14"/>
          <p:cNvSpPr>
            <a:spLocks noChangeShapeType="1"/>
          </p:cNvSpPr>
          <p:nvPr/>
        </p:nvSpPr>
        <p:spPr bwMode="auto">
          <a:xfrm flipV="1">
            <a:off x="3733800" y="3657600"/>
            <a:ext cx="0" cy="457200"/>
          </a:xfrm>
          <a:prstGeom prst="line">
            <a:avLst/>
          </a:prstGeom>
          <a:noFill/>
          <a:ln w="9525">
            <a:solidFill>
              <a:schemeClr val="tx1"/>
            </a:solidFill>
            <a:round/>
            <a:headEnd/>
            <a:tailEnd type="triangle" w="med" len="med"/>
          </a:ln>
        </p:spPr>
        <p:txBody>
          <a:bodyPr/>
          <a:lstStyle/>
          <a:p>
            <a:endParaRPr lang="en-US"/>
          </a:p>
        </p:txBody>
      </p:sp>
      <p:sp>
        <p:nvSpPr>
          <p:cNvPr id="11275" name="Line 15"/>
          <p:cNvSpPr>
            <a:spLocks noChangeShapeType="1"/>
          </p:cNvSpPr>
          <p:nvPr/>
        </p:nvSpPr>
        <p:spPr bwMode="auto">
          <a:xfrm flipV="1">
            <a:off x="5715000" y="3657600"/>
            <a:ext cx="0" cy="457200"/>
          </a:xfrm>
          <a:prstGeom prst="line">
            <a:avLst/>
          </a:prstGeom>
          <a:noFill/>
          <a:ln w="9525">
            <a:solidFill>
              <a:schemeClr val="tx1"/>
            </a:solidFill>
            <a:round/>
            <a:headEnd/>
            <a:tailEnd type="triangle" w="med" len="med"/>
          </a:ln>
        </p:spPr>
        <p:txBody>
          <a:bodyPr/>
          <a:lstStyle/>
          <a:p>
            <a:endParaRPr lang="en-US"/>
          </a:p>
        </p:txBody>
      </p:sp>
      <p:graphicFrame>
        <p:nvGraphicFramePr>
          <p:cNvPr id="11267" name="Object 16"/>
          <p:cNvGraphicFramePr>
            <a:graphicFrameLocks noChangeAspect="1"/>
          </p:cNvGraphicFramePr>
          <p:nvPr/>
        </p:nvGraphicFramePr>
        <p:xfrm>
          <a:off x="228600" y="4648200"/>
          <a:ext cx="1981200" cy="1312863"/>
        </p:xfrm>
        <a:graphic>
          <a:graphicData uri="http://schemas.openxmlformats.org/presentationml/2006/ole">
            <mc:AlternateContent xmlns:mc="http://schemas.openxmlformats.org/markup-compatibility/2006">
              <mc:Choice xmlns:v="urn:schemas-microsoft-com:vml" Requires="v">
                <p:oleObj spid="_x0000_s11273" name="Equation" r:id="rId6" imgW="1015920" imgH="672840" progId="Equation.3">
                  <p:embed/>
                </p:oleObj>
              </mc:Choice>
              <mc:Fallback>
                <p:oleObj name="Equation" r:id="rId6" imgW="1015920" imgH="672840" progId="Equation.3">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 y="4648200"/>
                        <a:ext cx="1981200" cy="1312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5" name="Text Box 2"/>
          <p:cNvSpPr txBox="1">
            <a:spLocks noChangeArrowheads="1"/>
          </p:cNvSpPr>
          <p:nvPr/>
        </p:nvSpPr>
        <p:spPr bwMode="auto">
          <a:xfrm>
            <a:off x="0" y="381000"/>
            <a:ext cx="8915400" cy="823913"/>
          </a:xfrm>
          <a:prstGeom prst="rect">
            <a:avLst/>
          </a:prstGeom>
          <a:noFill/>
          <a:ln w="9525">
            <a:noFill/>
            <a:miter lim="800000"/>
            <a:headEnd/>
            <a:tailEnd/>
          </a:ln>
        </p:spPr>
        <p:txBody>
          <a:bodyPr>
            <a:spAutoFit/>
          </a:bodyPr>
          <a:lstStyle/>
          <a:p>
            <a:pPr marL="342900" indent="-342900" algn="ctr">
              <a:spcBef>
                <a:spcPct val="50000"/>
              </a:spcBef>
            </a:pPr>
            <a:r>
              <a:rPr lang="en-US" sz="4800" b="1"/>
              <a:t>Hidden Markov Models</a:t>
            </a:r>
          </a:p>
        </p:txBody>
      </p:sp>
      <p:sp>
        <p:nvSpPr>
          <p:cNvPr id="12296" name="Text Box 3"/>
          <p:cNvSpPr txBox="1">
            <a:spLocks noChangeArrowheads="1"/>
          </p:cNvSpPr>
          <p:nvPr/>
        </p:nvSpPr>
        <p:spPr bwMode="auto">
          <a:xfrm>
            <a:off x="0" y="1447800"/>
            <a:ext cx="8534400" cy="396875"/>
          </a:xfrm>
          <a:prstGeom prst="rect">
            <a:avLst/>
          </a:prstGeom>
          <a:noFill/>
          <a:ln w="9525">
            <a:noFill/>
            <a:miter lim="800000"/>
            <a:headEnd/>
            <a:tailEnd/>
          </a:ln>
        </p:spPr>
        <p:txBody>
          <a:bodyPr>
            <a:spAutoFit/>
          </a:bodyPr>
          <a:lstStyle/>
          <a:p>
            <a:pPr>
              <a:spcBef>
                <a:spcPct val="50000"/>
              </a:spcBef>
            </a:pPr>
            <a:r>
              <a:rPr lang="en-US" sz="2000" b="1"/>
              <a:t>Parameter Estimates (Learning phase) via Maximum Likelihood</a:t>
            </a:r>
          </a:p>
        </p:txBody>
      </p:sp>
      <p:graphicFrame>
        <p:nvGraphicFramePr>
          <p:cNvPr id="12290" name="Object 4"/>
          <p:cNvGraphicFramePr>
            <a:graphicFrameLocks noChangeAspect="1"/>
          </p:cNvGraphicFramePr>
          <p:nvPr/>
        </p:nvGraphicFramePr>
        <p:xfrm>
          <a:off x="114300" y="3082925"/>
          <a:ext cx="8267700" cy="803275"/>
        </p:xfrm>
        <a:graphic>
          <a:graphicData uri="http://schemas.openxmlformats.org/presentationml/2006/ole">
            <mc:AlternateContent xmlns:mc="http://schemas.openxmlformats.org/markup-compatibility/2006">
              <mc:Choice xmlns:v="urn:schemas-microsoft-com:vml" Requires="v">
                <p:oleObj spid="_x0000_s12305" name="Equation" r:id="rId4" imgW="4698720" imgH="457200" progId="Equation.3">
                  <p:embed/>
                </p:oleObj>
              </mc:Choice>
              <mc:Fallback>
                <p:oleObj name="Equation" r:id="rId4" imgW="4698720" imgH="457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 y="3082925"/>
                        <a:ext cx="8267700" cy="803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1" name="Object 11"/>
          <p:cNvGraphicFramePr>
            <a:graphicFrameLocks noChangeAspect="1"/>
          </p:cNvGraphicFramePr>
          <p:nvPr/>
        </p:nvGraphicFramePr>
        <p:xfrm>
          <a:off x="1828800" y="1943100"/>
          <a:ext cx="1524000" cy="342900"/>
        </p:xfrm>
        <a:graphic>
          <a:graphicData uri="http://schemas.openxmlformats.org/presentationml/2006/ole">
            <mc:AlternateContent xmlns:mc="http://schemas.openxmlformats.org/markup-compatibility/2006">
              <mc:Choice xmlns:v="urn:schemas-microsoft-com:vml" Requires="v">
                <p:oleObj spid="_x0000_s12306" name="Equation" r:id="rId6" imgW="1015920" imgH="228600" progId="Equation.3">
                  <p:embed/>
                </p:oleObj>
              </mc:Choice>
              <mc:Fallback>
                <p:oleObj name="Equation" r:id="rId6" imgW="1015920" imgH="22860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8800" y="1943100"/>
                        <a:ext cx="15240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7" name="Text Box 12"/>
          <p:cNvSpPr txBox="1">
            <a:spLocks noChangeArrowheads="1"/>
          </p:cNvSpPr>
          <p:nvPr/>
        </p:nvSpPr>
        <p:spPr bwMode="auto">
          <a:xfrm>
            <a:off x="0" y="1905000"/>
            <a:ext cx="8763000" cy="1054100"/>
          </a:xfrm>
          <a:prstGeom prst="rect">
            <a:avLst/>
          </a:prstGeom>
          <a:noFill/>
          <a:ln w="9525">
            <a:noFill/>
            <a:miter lim="800000"/>
            <a:headEnd/>
            <a:tailEnd/>
          </a:ln>
        </p:spPr>
        <p:txBody>
          <a:bodyPr>
            <a:spAutoFit/>
          </a:bodyPr>
          <a:lstStyle/>
          <a:p>
            <a:pPr>
              <a:spcBef>
                <a:spcPct val="50000"/>
              </a:spcBef>
            </a:pPr>
            <a:r>
              <a:rPr lang="en-US"/>
              <a:t>Observed Data:</a:t>
            </a:r>
          </a:p>
          <a:p>
            <a:pPr>
              <a:spcBef>
                <a:spcPct val="50000"/>
              </a:spcBef>
            </a:pPr>
            <a:r>
              <a:rPr lang="en-US"/>
              <a:t>Likelihood function is obtained through the marginalization (summation) of the joint distribution over all possible values of the latent variables: </a:t>
            </a:r>
          </a:p>
        </p:txBody>
      </p:sp>
      <p:sp>
        <p:nvSpPr>
          <p:cNvPr id="12298" name="Text Box 13"/>
          <p:cNvSpPr txBox="1">
            <a:spLocks noChangeArrowheads="1"/>
          </p:cNvSpPr>
          <p:nvPr/>
        </p:nvSpPr>
        <p:spPr bwMode="auto">
          <a:xfrm>
            <a:off x="0" y="4114800"/>
            <a:ext cx="9144000" cy="1604963"/>
          </a:xfrm>
          <a:prstGeom prst="rect">
            <a:avLst/>
          </a:prstGeom>
          <a:noFill/>
          <a:ln w="9525">
            <a:noFill/>
            <a:miter lim="800000"/>
            <a:headEnd/>
            <a:tailEnd/>
          </a:ln>
        </p:spPr>
        <p:txBody>
          <a:bodyPr>
            <a:spAutoFit/>
          </a:bodyPr>
          <a:lstStyle/>
          <a:p>
            <a:pPr marL="342900" indent="-342900">
              <a:spcBef>
                <a:spcPct val="50000"/>
              </a:spcBef>
            </a:pPr>
            <a:endParaRPr lang="en-US" b="1"/>
          </a:p>
          <a:p>
            <a:pPr marL="342900" indent="-342900">
              <a:spcBef>
                <a:spcPct val="50000"/>
              </a:spcBef>
            </a:pPr>
            <a:endParaRPr lang="en-US" b="1"/>
          </a:p>
          <a:p>
            <a:pPr marL="342900" indent="-342900">
              <a:spcBef>
                <a:spcPct val="50000"/>
              </a:spcBef>
            </a:pPr>
            <a:r>
              <a:rPr lang="en-US"/>
              <a:t>Our final goal is to maximize the above expression with respect to the parameters:</a:t>
            </a:r>
          </a:p>
          <a:p>
            <a:pPr marL="342900" indent="-342900">
              <a:spcBef>
                <a:spcPct val="50000"/>
              </a:spcBef>
            </a:pPr>
            <a:endParaRPr lang="en-US"/>
          </a:p>
        </p:txBody>
      </p:sp>
      <p:graphicFrame>
        <p:nvGraphicFramePr>
          <p:cNvPr id="12292" name="Object 14"/>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2307" name="Equation" r:id="rId8" imgW="114120" imgH="215640" progId="Equation.3">
                  <p:embed/>
                </p:oleObj>
              </mc:Choice>
              <mc:Fallback>
                <p:oleObj name="Equation" r:id="rId8" imgW="114120" imgH="215640"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3" name="Object 15"/>
          <p:cNvGraphicFramePr>
            <a:graphicFrameLocks noChangeAspect="1"/>
          </p:cNvGraphicFramePr>
          <p:nvPr/>
        </p:nvGraphicFramePr>
        <p:xfrm>
          <a:off x="1108075" y="3810000"/>
          <a:ext cx="6346825" cy="825500"/>
        </p:xfrm>
        <a:graphic>
          <a:graphicData uri="http://schemas.openxmlformats.org/presentationml/2006/ole">
            <mc:AlternateContent xmlns:mc="http://schemas.openxmlformats.org/markup-compatibility/2006">
              <mc:Choice xmlns:v="urn:schemas-microsoft-com:vml" Requires="v">
                <p:oleObj spid="_x0000_s12308" name="Equation" r:id="rId10" imgW="3606480" imgH="469800" progId="Equation.3">
                  <p:embed/>
                </p:oleObj>
              </mc:Choice>
              <mc:Fallback>
                <p:oleObj name="Equation" r:id="rId10" imgW="3606480" imgH="469800"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08075" y="3810000"/>
                        <a:ext cx="6346825"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4" name="Object 16"/>
          <p:cNvGraphicFramePr>
            <a:graphicFrameLocks noChangeAspect="1"/>
          </p:cNvGraphicFramePr>
          <p:nvPr/>
        </p:nvGraphicFramePr>
        <p:xfrm>
          <a:off x="152400" y="5257800"/>
          <a:ext cx="1404938" cy="341313"/>
        </p:xfrm>
        <a:graphic>
          <a:graphicData uri="http://schemas.openxmlformats.org/presentationml/2006/ole">
            <mc:AlternateContent xmlns:mc="http://schemas.openxmlformats.org/markup-compatibility/2006">
              <mc:Choice xmlns:v="urn:schemas-microsoft-com:vml" Requires="v">
                <p:oleObj spid="_x0000_s12309" name="Equation" r:id="rId12" imgW="838080" imgH="203040" progId="Equation.3">
                  <p:embed/>
                </p:oleObj>
              </mc:Choice>
              <mc:Fallback>
                <p:oleObj name="Equation" r:id="rId12" imgW="838080" imgH="203040" progId="Equation.3">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2400" y="5257800"/>
                        <a:ext cx="1404938"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2"/>
          <p:cNvSpPr txBox="1">
            <a:spLocks noChangeArrowheads="1"/>
          </p:cNvSpPr>
          <p:nvPr/>
        </p:nvSpPr>
        <p:spPr bwMode="auto">
          <a:xfrm>
            <a:off x="0" y="381000"/>
            <a:ext cx="8915400" cy="823913"/>
          </a:xfrm>
          <a:prstGeom prst="rect">
            <a:avLst/>
          </a:prstGeom>
          <a:noFill/>
          <a:ln w="9525">
            <a:noFill/>
            <a:miter lim="800000"/>
            <a:headEnd/>
            <a:tailEnd/>
          </a:ln>
        </p:spPr>
        <p:txBody>
          <a:bodyPr>
            <a:spAutoFit/>
          </a:bodyPr>
          <a:lstStyle/>
          <a:p>
            <a:pPr marL="342900" indent="-342900" algn="ctr">
              <a:spcBef>
                <a:spcPct val="50000"/>
              </a:spcBef>
            </a:pPr>
            <a:r>
              <a:rPr lang="en-US" sz="4800" b="1"/>
              <a:t>Hidden Markov Models</a:t>
            </a:r>
          </a:p>
        </p:txBody>
      </p:sp>
      <p:sp>
        <p:nvSpPr>
          <p:cNvPr id="13317" name="Text Box 3"/>
          <p:cNvSpPr txBox="1">
            <a:spLocks noChangeArrowheads="1"/>
          </p:cNvSpPr>
          <p:nvPr/>
        </p:nvSpPr>
        <p:spPr bwMode="auto">
          <a:xfrm>
            <a:off x="0" y="1447800"/>
            <a:ext cx="8534400" cy="396875"/>
          </a:xfrm>
          <a:prstGeom prst="rect">
            <a:avLst/>
          </a:prstGeom>
          <a:noFill/>
          <a:ln w="9525">
            <a:noFill/>
            <a:miter lim="800000"/>
            <a:headEnd/>
            <a:tailEnd/>
          </a:ln>
        </p:spPr>
        <p:txBody>
          <a:bodyPr>
            <a:spAutoFit/>
          </a:bodyPr>
          <a:lstStyle/>
          <a:p>
            <a:pPr>
              <a:spcBef>
                <a:spcPct val="50000"/>
              </a:spcBef>
            </a:pPr>
            <a:r>
              <a:rPr lang="en-US" sz="2000" b="1"/>
              <a:t>Parameter Estimates (Learning phase) via Maximum Likelihood</a:t>
            </a:r>
          </a:p>
        </p:txBody>
      </p:sp>
      <p:sp>
        <p:nvSpPr>
          <p:cNvPr id="13318" name="Text Box 7"/>
          <p:cNvSpPr txBox="1">
            <a:spLocks noChangeArrowheads="1"/>
          </p:cNvSpPr>
          <p:nvPr/>
        </p:nvSpPr>
        <p:spPr bwMode="auto">
          <a:xfrm>
            <a:off x="0" y="1905000"/>
            <a:ext cx="9144000" cy="1879600"/>
          </a:xfrm>
          <a:prstGeom prst="rect">
            <a:avLst/>
          </a:prstGeom>
          <a:noFill/>
          <a:ln w="9525">
            <a:noFill/>
            <a:miter lim="800000"/>
            <a:headEnd/>
            <a:tailEnd/>
          </a:ln>
        </p:spPr>
        <p:txBody>
          <a:bodyPr>
            <a:spAutoFit/>
          </a:bodyPr>
          <a:lstStyle/>
          <a:p>
            <a:pPr marL="342900" indent="-342900">
              <a:spcBef>
                <a:spcPct val="50000"/>
              </a:spcBef>
            </a:pPr>
            <a:r>
              <a:rPr lang="en-US" b="1"/>
              <a:t>Main issues:</a:t>
            </a:r>
          </a:p>
          <a:p>
            <a:pPr marL="342900" indent="-342900">
              <a:spcBef>
                <a:spcPct val="50000"/>
              </a:spcBef>
              <a:buFontTx/>
              <a:buAutoNum type="arabicPeriod"/>
            </a:pPr>
            <a:r>
              <a:rPr lang="en-US"/>
              <a:t> Summation over </a:t>
            </a:r>
            <a:r>
              <a:rPr lang="en-US" b="1"/>
              <a:t>z</a:t>
            </a:r>
            <a:r>
              <a:rPr lang="en-US" b="1" baseline="-25000"/>
              <a:t>n</a:t>
            </a:r>
            <a:r>
              <a:rPr lang="en-US"/>
              <a:t> are not independent;</a:t>
            </a:r>
          </a:p>
          <a:p>
            <a:pPr marL="342900" indent="-342900">
              <a:spcBef>
                <a:spcPct val="50000"/>
              </a:spcBef>
              <a:buFontTx/>
              <a:buAutoNum type="arabicPeriod"/>
            </a:pPr>
            <a:r>
              <a:rPr lang="en-US"/>
              <a:t> Cannot perform the summations explicitly </a:t>
            </a:r>
            <a:r>
              <a:rPr lang="en-US">
                <a:sym typeface="Wingdings" pitchFamily="2" charset="2"/>
              </a:rPr>
              <a:t> </a:t>
            </a:r>
            <a:r>
              <a:rPr lang="en-US" i="1">
                <a:sym typeface="Wingdings" pitchFamily="2" charset="2"/>
              </a:rPr>
              <a:t>N</a:t>
            </a:r>
            <a:r>
              <a:rPr lang="en-US">
                <a:sym typeface="Wingdings" pitchFamily="2" charset="2"/>
              </a:rPr>
              <a:t> variables with </a:t>
            </a:r>
            <a:r>
              <a:rPr lang="en-US" i="1">
                <a:sym typeface="Wingdings" pitchFamily="2" charset="2"/>
              </a:rPr>
              <a:t>K</a:t>
            </a:r>
            <a:r>
              <a:rPr lang="en-US">
                <a:sym typeface="Wingdings" pitchFamily="2" charset="2"/>
              </a:rPr>
              <a:t> states each = </a:t>
            </a:r>
            <a:r>
              <a:rPr lang="en-US" b="1" i="1">
                <a:sym typeface="Wingdings" pitchFamily="2" charset="2"/>
              </a:rPr>
              <a:t>K</a:t>
            </a:r>
            <a:r>
              <a:rPr lang="en-US" b="1" i="1" baseline="30000">
                <a:sym typeface="Wingdings" pitchFamily="2" charset="2"/>
              </a:rPr>
              <a:t>N</a:t>
            </a:r>
            <a:r>
              <a:rPr lang="en-US">
                <a:sym typeface="Wingdings" pitchFamily="2" charset="2"/>
              </a:rPr>
              <a:t> terms</a:t>
            </a:r>
          </a:p>
          <a:p>
            <a:pPr marL="342900" indent="-342900">
              <a:spcBef>
                <a:spcPct val="50000"/>
              </a:spcBef>
              <a:buFontTx/>
              <a:buAutoNum type="arabicPeriod"/>
            </a:pPr>
            <a:r>
              <a:rPr lang="en-US">
                <a:sym typeface="Wingdings" pitchFamily="2" charset="2"/>
              </a:rPr>
              <a:t> Direct maximization is not tractable  no closed-form solutions</a:t>
            </a:r>
            <a:endParaRPr lang="en-US"/>
          </a:p>
        </p:txBody>
      </p:sp>
      <p:graphicFrame>
        <p:nvGraphicFramePr>
          <p:cNvPr id="13314" name="Object 8"/>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3320" name="Equation" r:id="rId4" imgW="114120" imgH="215640" progId="Equation.3">
                  <p:embed/>
                </p:oleObj>
              </mc:Choice>
              <mc:Fallback>
                <p:oleObj name="Equation" r:id="rId4" imgW="114120" imgH="21564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9" name="Text Box 10"/>
          <p:cNvSpPr txBox="1">
            <a:spLocks noChangeArrowheads="1"/>
          </p:cNvSpPr>
          <p:nvPr/>
        </p:nvSpPr>
        <p:spPr bwMode="auto">
          <a:xfrm>
            <a:off x="0" y="4038600"/>
            <a:ext cx="8534400" cy="396875"/>
          </a:xfrm>
          <a:prstGeom prst="rect">
            <a:avLst/>
          </a:prstGeom>
          <a:noFill/>
          <a:ln w="9525">
            <a:noFill/>
            <a:miter lim="800000"/>
            <a:headEnd/>
            <a:tailEnd/>
          </a:ln>
        </p:spPr>
        <p:txBody>
          <a:bodyPr>
            <a:spAutoFit/>
          </a:bodyPr>
          <a:lstStyle/>
          <a:p>
            <a:pPr>
              <a:spcBef>
                <a:spcPct val="50000"/>
              </a:spcBef>
            </a:pPr>
            <a:r>
              <a:rPr lang="en-US" sz="2000" b="1"/>
              <a:t>Solution: Expectation-Maximization (EM) algorithm</a:t>
            </a:r>
          </a:p>
        </p:txBody>
      </p:sp>
      <p:sp>
        <p:nvSpPr>
          <p:cNvPr id="13320" name="Text Box 11"/>
          <p:cNvSpPr txBox="1">
            <a:spLocks noChangeArrowheads="1"/>
          </p:cNvSpPr>
          <p:nvPr/>
        </p:nvSpPr>
        <p:spPr bwMode="auto">
          <a:xfrm>
            <a:off x="0" y="4495800"/>
            <a:ext cx="8763000" cy="1054100"/>
          </a:xfrm>
          <a:prstGeom prst="rect">
            <a:avLst/>
          </a:prstGeom>
          <a:noFill/>
          <a:ln w="9525">
            <a:noFill/>
            <a:miter lim="800000"/>
            <a:headEnd/>
            <a:tailEnd/>
          </a:ln>
        </p:spPr>
        <p:txBody>
          <a:bodyPr>
            <a:spAutoFit/>
          </a:bodyPr>
          <a:lstStyle/>
          <a:p>
            <a:pPr>
              <a:spcBef>
                <a:spcPct val="50000"/>
              </a:spcBef>
            </a:pPr>
            <a:r>
              <a:rPr lang="en-US"/>
              <a:t>Usually applied when there are two or more sets of parameters to estimate in addition to latent (or hidden) variables. In our case, we have</a:t>
            </a:r>
          </a:p>
          <a:p>
            <a:pPr>
              <a:spcBef>
                <a:spcPct val="50000"/>
              </a:spcBef>
            </a:pPr>
            <a:r>
              <a:rPr lang="en-US"/>
              <a:t> </a:t>
            </a:r>
          </a:p>
        </p:txBody>
      </p:sp>
      <p:graphicFrame>
        <p:nvGraphicFramePr>
          <p:cNvPr id="13315" name="Object 12"/>
          <p:cNvGraphicFramePr>
            <a:graphicFrameLocks noChangeAspect="1"/>
          </p:cNvGraphicFramePr>
          <p:nvPr/>
        </p:nvGraphicFramePr>
        <p:xfrm>
          <a:off x="6248400" y="4840288"/>
          <a:ext cx="2044700" cy="341312"/>
        </p:xfrm>
        <a:graphic>
          <a:graphicData uri="http://schemas.openxmlformats.org/presentationml/2006/ole">
            <mc:AlternateContent xmlns:mc="http://schemas.openxmlformats.org/markup-compatibility/2006">
              <mc:Choice xmlns:v="urn:schemas-microsoft-com:vml" Requires="v">
                <p:oleObj spid="_x0000_s13321" name="Equation" r:id="rId6" imgW="1218960" imgH="203040" progId="Equation.3">
                  <p:embed/>
                </p:oleObj>
              </mc:Choice>
              <mc:Fallback>
                <p:oleObj name="Equation" r:id="rId6" imgW="1218960" imgH="203040"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8400" y="4840288"/>
                        <a:ext cx="2044700" cy="34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2"/>
          <p:cNvSpPr txBox="1">
            <a:spLocks noChangeArrowheads="1"/>
          </p:cNvSpPr>
          <p:nvPr/>
        </p:nvSpPr>
        <p:spPr bwMode="auto">
          <a:xfrm>
            <a:off x="0" y="381000"/>
            <a:ext cx="8915400" cy="823913"/>
          </a:xfrm>
          <a:prstGeom prst="rect">
            <a:avLst/>
          </a:prstGeom>
          <a:noFill/>
          <a:ln w="9525">
            <a:noFill/>
            <a:miter lim="800000"/>
            <a:headEnd/>
            <a:tailEnd/>
          </a:ln>
        </p:spPr>
        <p:txBody>
          <a:bodyPr>
            <a:spAutoFit/>
          </a:bodyPr>
          <a:lstStyle/>
          <a:p>
            <a:pPr marL="342900" indent="-342900" algn="ctr">
              <a:spcBef>
                <a:spcPct val="50000"/>
              </a:spcBef>
            </a:pPr>
            <a:r>
              <a:rPr lang="en-US" sz="4800" b="1"/>
              <a:t>Hidden Markov Models</a:t>
            </a:r>
          </a:p>
        </p:txBody>
      </p:sp>
      <p:sp>
        <p:nvSpPr>
          <p:cNvPr id="14340" name="Text Box 3"/>
          <p:cNvSpPr txBox="1">
            <a:spLocks noChangeArrowheads="1"/>
          </p:cNvSpPr>
          <p:nvPr/>
        </p:nvSpPr>
        <p:spPr bwMode="auto">
          <a:xfrm>
            <a:off x="0" y="1447800"/>
            <a:ext cx="8534400" cy="396875"/>
          </a:xfrm>
          <a:prstGeom prst="rect">
            <a:avLst/>
          </a:prstGeom>
          <a:noFill/>
          <a:ln w="9525">
            <a:noFill/>
            <a:miter lim="800000"/>
            <a:headEnd/>
            <a:tailEnd/>
          </a:ln>
        </p:spPr>
        <p:txBody>
          <a:bodyPr>
            <a:spAutoFit/>
          </a:bodyPr>
          <a:lstStyle/>
          <a:p>
            <a:pPr>
              <a:spcBef>
                <a:spcPct val="50000"/>
              </a:spcBef>
            </a:pPr>
            <a:r>
              <a:rPr lang="en-US" sz="2000" b="1"/>
              <a:t>The Expectation-Maximization (EM) algorithm</a:t>
            </a:r>
          </a:p>
        </p:txBody>
      </p:sp>
      <p:graphicFrame>
        <p:nvGraphicFramePr>
          <p:cNvPr id="14338" name="Object 4"/>
          <p:cNvGraphicFramePr>
            <a:graphicFrameLocks noChangeAspect="1"/>
          </p:cNvGraphicFramePr>
          <p:nvPr/>
        </p:nvGraphicFramePr>
        <p:xfrm>
          <a:off x="152400" y="2590800"/>
          <a:ext cx="8763000" cy="2976563"/>
        </p:xfrm>
        <a:graphic>
          <a:graphicData uri="http://schemas.openxmlformats.org/presentationml/2006/ole">
            <mc:AlternateContent xmlns:mc="http://schemas.openxmlformats.org/markup-compatibility/2006">
              <mc:Choice xmlns:v="urn:schemas-microsoft-com:vml" Requires="v">
                <p:oleObj spid="_x0000_s14341" name="Equation" r:id="rId4" imgW="4292280" imgH="1460160" progId="Equation.3">
                  <p:embed/>
                </p:oleObj>
              </mc:Choice>
              <mc:Fallback>
                <p:oleObj name="Equation" r:id="rId4" imgW="4292280" imgH="146016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2590800"/>
                        <a:ext cx="8763000" cy="297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1" name="Text Box 9"/>
          <p:cNvSpPr txBox="1">
            <a:spLocks noChangeArrowheads="1"/>
          </p:cNvSpPr>
          <p:nvPr/>
        </p:nvSpPr>
        <p:spPr bwMode="auto">
          <a:xfrm>
            <a:off x="0" y="1981200"/>
            <a:ext cx="8382000" cy="366713"/>
          </a:xfrm>
          <a:prstGeom prst="rect">
            <a:avLst/>
          </a:prstGeom>
          <a:noFill/>
          <a:ln w="9525">
            <a:noFill/>
            <a:miter lim="800000"/>
            <a:headEnd/>
            <a:tailEnd/>
          </a:ln>
        </p:spPr>
        <p:txBody>
          <a:bodyPr>
            <a:spAutoFit/>
          </a:bodyPr>
          <a:lstStyle/>
          <a:p>
            <a:pPr>
              <a:spcBef>
                <a:spcPct val="50000"/>
              </a:spcBef>
            </a:pPr>
            <a:r>
              <a:rPr lang="en-US"/>
              <a:t>The </a:t>
            </a:r>
            <a:r>
              <a:rPr lang="en-US">
                <a:solidFill>
                  <a:srgbClr val="FF3300"/>
                </a:solidFill>
              </a:rPr>
              <a:t>complete</a:t>
            </a:r>
            <a:r>
              <a:rPr lang="en-US"/>
              <a:t> log-likelihood function can be written as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4"/>
          <p:cNvSpPr txBox="1">
            <a:spLocks noChangeArrowheads="1"/>
          </p:cNvSpPr>
          <p:nvPr/>
        </p:nvSpPr>
        <p:spPr bwMode="auto">
          <a:xfrm>
            <a:off x="0" y="381000"/>
            <a:ext cx="8915400" cy="5486400"/>
          </a:xfrm>
          <a:prstGeom prst="rect">
            <a:avLst/>
          </a:prstGeom>
          <a:noFill/>
          <a:ln w="9525">
            <a:noFill/>
            <a:miter lim="800000"/>
            <a:headEnd/>
            <a:tailEnd/>
          </a:ln>
        </p:spPr>
        <p:txBody>
          <a:bodyPr>
            <a:spAutoFit/>
          </a:bodyPr>
          <a:lstStyle/>
          <a:p>
            <a:pPr marL="342900" indent="-342900" algn="ctr">
              <a:spcBef>
                <a:spcPct val="50000"/>
              </a:spcBef>
            </a:pPr>
            <a:r>
              <a:rPr lang="en-US" sz="4800" b="1"/>
              <a:t>Overview</a:t>
            </a:r>
          </a:p>
          <a:p>
            <a:pPr marL="342900" indent="-342900" algn="just">
              <a:spcBef>
                <a:spcPct val="50000"/>
              </a:spcBef>
              <a:buFontTx/>
              <a:buAutoNum type="arabicPeriod"/>
            </a:pPr>
            <a:r>
              <a:rPr lang="en-US" sz="2400"/>
              <a:t> </a:t>
            </a:r>
            <a:r>
              <a:rPr lang="en-US" sz="2000"/>
              <a:t>Introduction</a:t>
            </a:r>
          </a:p>
          <a:p>
            <a:pPr marL="342900" indent="-342900" algn="just">
              <a:spcBef>
                <a:spcPct val="50000"/>
              </a:spcBef>
              <a:buFontTx/>
              <a:buAutoNum type="arabicPeriod"/>
            </a:pPr>
            <a:r>
              <a:rPr lang="en-US" sz="2000"/>
              <a:t> Markov and Hidden Markov Models</a:t>
            </a:r>
          </a:p>
          <a:p>
            <a:pPr marL="800100" lvl="1" indent="-342900" algn="just">
              <a:spcBef>
                <a:spcPct val="50000"/>
              </a:spcBef>
              <a:buFontTx/>
              <a:buAutoNum type="alphaLcPeriod"/>
            </a:pPr>
            <a:r>
              <a:rPr lang="en-US" sz="2000"/>
              <a:t>Background</a:t>
            </a:r>
          </a:p>
          <a:p>
            <a:pPr marL="800100" lvl="1" indent="-342900" algn="just">
              <a:spcBef>
                <a:spcPct val="50000"/>
              </a:spcBef>
              <a:buFontTx/>
              <a:buAutoNum type="alphaLcPeriod"/>
            </a:pPr>
            <a:r>
              <a:rPr lang="en-US" sz="2000"/>
              <a:t>Parameter Estimation via EM</a:t>
            </a:r>
          </a:p>
          <a:p>
            <a:pPr marL="800100" lvl="1" indent="-342900" algn="just">
              <a:spcBef>
                <a:spcPct val="50000"/>
              </a:spcBef>
              <a:buFontTx/>
              <a:buAutoNum type="alphaLcPeriod"/>
            </a:pPr>
            <a:r>
              <a:rPr lang="en-US" sz="2000"/>
              <a:t>The Viterbi Algorithm</a:t>
            </a:r>
          </a:p>
          <a:p>
            <a:pPr marL="800100" lvl="1" indent="-342900" algn="just">
              <a:spcBef>
                <a:spcPct val="50000"/>
              </a:spcBef>
              <a:buFontTx/>
              <a:buAutoNum type="alphaLcPeriod"/>
            </a:pPr>
            <a:r>
              <a:rPr lang="en-US" sz="2000"/>
              <a:t>Extensions of HMM</a:t>
            </a:r>
          </a:p>
          <a:p>
            <a:pPr marL="800100" lvl="1" indent="-342900" algn="just">
              <a:spcBef>
                <a:spcPct val="50000"/>
              </a:spcBef>
              <a:buFontTx/>
              <a:buAutoNum type="alphaLcPeriod"/>
            </a:pPr>
            <a:r>
              <a:rPr lang="en-US" sz="2000"/>
              <a:t>Emission Probabilities</a:t>
            </a:r>
          </a:p>
          <a:p>
            <a:pPr marL="800100" lvl="1" indent="-342900" algn="just">
              <a:spcBef>
                <a:spcPct val="50000"/>
              </a:spcBef>
              <a:buFontTx/>
              <a:buAutoNum type="alphaLcPeriod"/>
            </a:pPr>
            <a:r>
              <a:rPr lang="en-US" sz="2000"/>
              <a:t>A Simple Example</a:t>
            </a:r>
          </a:p>
          <a:p>
            <a:pPr marL="342900" indent="-342900" algn="just">
              <a:spcBef>
                <a:spcPct val="50000"/>
              </a:spcBef>
              <a:buFontTx/>
              <a:buAutoNum type="arabicPeriod"/>
            </a:pPr>
            <a:r>
              <a:rPr lang="en-US" sz="2000"/>
              <a:t> Non-Homogeneous Hidden Markov Models</a:t>
            </a:r>
          </a:p>
          <a:p>
            <a:pPr marL="342900" indent="-342900" algn="just">
              <a:spcBef>
                <a:spcPct val="50000"/>
              </a:spcBef>
              <a:buFontTx/>
              <a:buAutoNum type="arabicPeriod"/>
            </a:pPr>
            <a:r>
              <a:rPr lang="en-US" sz="2000"/>
              <a:t>References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ext Box 2"/>
          <p:cNvSpPr txBox="1">
            <a:spLocks noChangeArrowheads="1"/>
          </p:cNvSpPr>
          <p:nvPr/>
        </p:nvSpPr>
        <p:spPr bwMode="auto">
          <a:xfrm>
            <a:off x="0" y="381000"/>
            <a:ext cx="8915400" cy="823913"/>
          </a:xfrm>
          <a:prstGeom prst="rect">
            <a:avLst/>
          </a:prstGeom>
          <a:noFill/>
          <a:ln w="9525">
            <a:noFill/>
            <a:miter lim="800000"/>
            <a:headEnd/>
            <a:tailEnd/>
          </a:ln>
        </p:spPr>
        <p:txBody>
          <a:bodyPr>
            <a:spAutoFit/>
          </a:bodyPr>
          <a:lstStyle/>
          <a:p>
            <a:pPr marL="342900" indent="-342900" algn="ctr">
              <a:spcBef>
                <a:spcPct val="50000"/>
              </a:spcBef>
            </a:pPr>
            <a:r>
              <a:rPr lang="en-US" sz="4800" b="1"/>
              <a:t>Hidden Markov Models</a:t>
            </a:r>
          </a:p>
        </p:txBody>
      </p:sp>
      <p:sp>
        <p:nvSpPr>
          <p:cNvPr id="15365" name="Text Box 3"/>
          <p:cNvSpPr txBox="1">
            <a:spLocks noChangeArrowheads="1"/>
          </p:cNvSpPr>
          <p:nvPr/>
        </p:nvSpPr>
        <p:spPr bwMode="auto">
          <a:xfrm>
            <a:off x="0" y="1447800"/>
            <a:ext cx="8534400" cy="396875"/>
          </a:xfrm>
          <a:prstGeom prst="rect">
            <a:avLst/>
          </a:prstGeom>
          <a:noFill/>
          <a:ln w="9525">
            <a:noFill/>
            <a:miter lim="800000"/>
            <a:headEnd/>
            <a:tailEnd/>
          </a:ln>
        </p:spPr>
        <p:txBody>
          <a:bodyPr>
            <a:spAutoFit/>
          </a:bodyPr>
          <a:lstStyle/>
          <a:p>
            <a:pPr>
              <a:spcBef>
                <a:spcPct val="50000"/>
              </a:spcBef>
            </a:pPr>
            <a:r>
              <a:rPr lang="en-US" sz="2000" b="1"/>
              <a:t>The Expectation-Maximization (EM) algorithm – When z is known</a:t>
            </a:r>
            <a:endParaRPr lang="en-US" sz="2000" b="1" u="sng">
              <a:solidFill>
                <a:srgbClr val="FF3300"/>
              </a:solidFill>
            </a:endParaRPr>
          </a:p>
        </p:txBody>
      </p:sp>
      <p:graphicFrame>
        <p:nvGraphicFramePr>
          <p:cNvPr id="15362" name="Object 4"/>
          <p:cNvGraphicFramePr>
            <a:graphicFrameLocks noChangeAspect="1"/>
          </p:cNvGraphicFramePr>
          <p:nvPr/>
        </p:nvGraphicFramePr>
        <p:xfrm>
          <a:off x="228600" y="2514600"/>
          <a:ext cx="3136900" cy="1346200"/>
        </p:xfrm>
        <a:graphic>
          <a:graphicData uri="http://schemas.openxmlformats.org/presentationml/2006/ole">
            <mc:AlternateContent xmlns:mc="http://schemas.openxmlformats.org/markup-compatibility/2006">
              <mc:Choice xmlns:v="urn:schemas-microsoft-com:vml" Requires="v">
                <p:oleObj spid="_x0000_s15368" name="Equation" r:id="rId4" imgW="1536480" imgH="660240" progId="Equation.3">
                  <p:embed/>
                </p:oleObj>
              </mc:Choice>
              <mc:Fallback>
                <p:oleObj name="Equation" r:id="rId4" imgW="1536480" imgH="6602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2514600"/>
                        <a:ext cx="3136900" cy="1346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Text Box 5"/>
          <p:cNvSpPr txBox="1">
            <a:spLocks noChangeArrowheads="1"/>
          </p:cNvSpPr>
          <p:nvPr/>
        </p:nvSpPr>
        <p:spPr bwMode="auto">
          <a:xfrm>
            <a:off x="0" y="1981200"/>
            <a:ext cx="8382000" cy="366713"/>
          </a:xfrm>
          <a:prstGeom prst="rect">
            <a:avLst/>
          </a:prstGeom>
          <a:noFill/>
          <a:ln w="9525">
            <a:noFill/>
            <a:miter lim="800000"/>
            <a:headEnd/>
            <a:tailEnd/>
          </a:ln>
        </p:spPr>
        <p:txBody>
          <a:bodyPr>
            <a:spAutoFit/>
          </a:bodyPr>
          <a:lstStyle/>
          <a:p>
            <a:pPr>
              <a:spcBef>
                <a:spcPct val="50000"/>
              </a:spcBef>
            </a:pPr>
            <a:r>
              <a:rPr lang="en-US"/>
              <a:t>The sufficient statistics are: </a:t>
            </a:r>
          </a:p>
        </p:txBody>
      </p:sp>
      <p:sp>
        <p:nvSpPr>
          <p:cNvPr id="15367" name="Text Box 6"/>
          <p:cNvSpPr txBox="1">
            <a:spLocks noChangeArrowheads="1"/>
          </p:cNvSpPr>
          <p:nvPr/>
        </p:nvSpPr>
        <p:spPr bwMode="auto">
          <a:xfrm>
            <a:off x="228600" y="4114800"/>
            <a:ext cx="7620000" cy="641350"/>
          </a:xfrm>
          <a:prstGeom prst="rect">
            <a:avLst/>
          </a:prstGeom>
          <a:noFill/>
          <a:ln w="9525">
            <a:noFill/>
            <a:miter lim="800000"/>
            <a:headEnd/>
            <a:tailEnd/>
          </a:ln>
        </p:spPr>
        <p:txBody>
          <a:bodyPr>
            <a:spAutoFit/>
          </a:bodyPr>
          <a:lstStyle/>
          <a:p>
            <a:pPr algn="just">
              <a:spcBef>
                <a:spcPct val="50000"/>
              </a:spcBef>
            </a:pPr>
            <a:r>
              <a:rPr lang="en-US"/>
              <a:t>An the MLE for the case of </a:t>
            </a:r>
            <a:r>
              <a:rPr lang="en-US" b="1">
                <a:solidFill>
                  <a:srgbClr val="FF3300"/>
                </a:solidFill>
              </a:rPr>
              <a:t>complete data </a:t>
            </a:r>
            <a:r>
              <a:rPr lang="en-US" b="1"/>
              <a:t>(z is observed in this case)</a:t>
            </a:r>
            <a:r>
              <a:rPr lang="en-US"/>
              <a:t> are given by:</a:t>
            </a:r>
          </a:p>
        </p:txBody>
      </p:sp>
      <p:graphicFrame>
        <p:nvGraphicFramePr>
          <p:cNvPr id="15363" name="Object 7"/>
          <p:cNvGraphicFramePr>
            <a:graphicFrameLocks noChangeAspect="1"/>
          </p:cNvGraphicFramePr>
          <p:nvPr/>
        </p:nvGraphicFramePr>
        <p:xfrm>
          <a:off x="457200" y="4648200"/>
          <a:ext cx="1711325" cy="1812925"/>
        </p:xfrm>
        <a:graphic>
          <a:graphicData uri="http://schemas.openxmlformats.org/presentationml/2006/ole">
            <mc:AlternateContent xmlns:mc="http://schemas.openxmlformats.org/markup-compatibility/2006">
              <mc:Choice xmlns:v="urn:schemas-microsoft-com:vml" Requires="v">
                <p:oleObj spid="_x0000_s15369" name="Equation" r:id="rId6" imgW="838080" imgH="888840" progId="Equation.3">
                  <p:embed/>
                </p:oleObj>
              </mc:Choice>
              <mc:Fallback>
                <p:oleObj name="Equation" r:id="rId6" imgW="838080" imgH="88884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4648200"/>
                        <a:ext cx="1711325" cy="181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2"/>
          <p:cNvSpPr txBox="1">
            <a:spLocks noChangeArrowheads="1"/>
          </p:cNvSpPr>
          <p:nvPr/>
        </p:nvSpPr>
        <p:spPr bwMode="auto">
          <a:xfrm>
            <a:off x="0" y="381000"/>
            <a:ext cx="8915400" cy="823913"/>
          </a:xfrm>
          <a:prstGeom prst="rect">
            <a:avLst/>
          </a:prstGeom>
          <a:noFill/>
          <a:ln w="9525">
            <a:noFill/>
            <a:miter lim="800000"/>
            <a:headEnd/>
            <a:tailEnd/>
          </a:ln>
        </p:spPr>
        <p:txBody>
          <a:bodyPr>
            <a:spAutoFit/>
          </a:bodyPr>
          <a:lstStyle/>
          <a:p>
            <a:pPr marL="342900" indent="-342900" algn="ctr">
              <a:spcBef>
                <a:spcPct val="50000"/>
              </a:spcBef>
            </a:pPr>
            <a:r>
              <a:rPr lang="en-US" sz="4800" b="1"/>
              <a:t>Hidden Markov Models</a:t>
            </a:r>
          </a:p>
        </p:txBody>
      </p:sp>
      <p:sp>
        <p:nvSpPr>
          <p:cNvPr id="16389" name="Text Box 3"/>
          <p:cNvSpPr txBox="1">
            <a:spLocks noChangeArrowheads="1"/>
          </p:cNvSpPr>
          <p:nvPr/>
        </p:nvSpPr>
        <p:spPr bwMode="auto">
          <a:xfrm>
            <a:off x="0" y="1447800"/>
            <a:ext cx="8534400" cy="396875"/>
          </a:xfrm>
          <a:prstGeom prst="rect">
            <a:avLst/>
          </a:prstGeom>
          <a:noFill/>
          <a:ln w="9525">
            <a:noFill/>
            <a:miter lim="800000"/>
            <a:headEnd/>
            <a:tailEnd/>
          </a:ln>
        </p:spPr>
        <p:txBody>
          <a:bodyPr>
            <a:spAutoFit/>
          </a:bodyPr>
          <a:lstStyle/>
          <a:p>
            <a:pPr>
              <a:spcBef>
                <a:spcPct val="50000"/>
              </a:spcBef>
            </a:pPr>
            <a:r>
              <a:rPr lang="en-US" sz="2000" b="1"/>
              <a:t>The Expectation-Maximization (EM) algorithm</a:t>
            </a:r>
            <a:endParaRPr lang="en-US" sz="2000" b="1" u="sng">
              <a:solidFill>
                <a:srgbClr val="FF3300"/>
              </a:solidFill>
            </a:endParaRPr>
          </a:p>
        </p:txBody>
      </p:sp>
      <p:graphicFrame>
        <p:nvGraphicFramePr>
          <p:cNvPr id="16386" name="Object 4"/>
          <p:cNvGraphicFramePr>
            <a:graphicFrameLocks noChangeAspect="1"/>
          </p:cNvGraphicFramePr>
          <p:nvPr/>
        </p:nvGraphicFramePr>
        <p:xfrm>
          <a:off x="4343400" y="2057400"/>
          <a:ext cx="2057400" cy="303213"/>
        </p:xfrm>
        <a:graphic>
          <a:graphicData uri="http://schemas.openxmlformats.org/presentationml/2006/ole">
            <mc:AlternateContent xmlns:mc="http://schemas.openxmlformats.org/markup-compatibility/2006">
              <mc:Choice xmlns:v="urn:schemas-microsoft-com:vml" Requires="v">
                <p:oleObj spid="_x0000_s16392" name="Equation" r:id="rId4" imgW="1549080" imgH="228600" progId="Equation.3">
                  <p:embed/>
                </p:oleObj>
              </mc:Choice>
              <mc:Fallback>
                <p:oleObj name="Equation" r:id="rId4" imgW="1549080" imgH="228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2057400"/>
                        <a:ext cx="2057400" cy="303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0" name="Text Box 5"/>
          <p:cNvSpPr txBox="1">
            <a:spLocks noChangeArrowheads="1"/>
          </p:cNvSpPr>
          <p:nvPr/>
        </p:nvSpPr>
        <p:spPr bwMode="auto">
          <a:xfrm>
            <a:off x="0" y="1981200"/>
            <a:ext cx="8382000" cy="366713"/>
          </a:xfrm>
          <a:prstGeom prst="rect">
            <a:avLst/>
          </a:prstGeom>
          <a:noFill/>
          <a:ln w="9525">
            <a:noFill/>
            <a:miter lim="800000"/>
            <a:headEnd/>
            <a:tailEnd/>
          </a:ln>
        </p:spPr>
        <p:txBody>
          <a:bodyPr>
            <a:spAutoFit/>
          </a:bodyPr>
          <a:lstStyle/>
          <a:p>
            <a:pPr>
              <a:spcBef>
                <a:spcPct val="50000"/>
              </a:spcBef>
            </a:pPr>
            <a:r>
              <a:rPr lang="en-US"/>
              <a:t>In the case of Gaussian emissions, where                                 , the MLE gives: </a:t>
            </a:r>
          </a:p>
        </p:txBody>
      </p:sp>
      <p:graphicFrame>
        <p:nvGraphicFramePr>
          <p:cNvPr id="16387" name="Object 7"/>
          <p:cNvGraphicFramePr>
            <a:graphicFrameLocks noChangeAspect="1"/>
          </p:cNvGraphicFramePr>
          <p:nvPr/>
        </p:nvGraphicFramePr>
        <p:xfrm>
          <a:off x="228600" y="2590800"/>
          <a:ext cx="4124325" cy="3470275"/>
        </p:xfrm>
        <a:graphic>
          <a:graphicData uri="http://schemas.openxmlformats.org/presentationml/2006/ole">
            <mc:AlternateContent xmlns:mc="http://schemas.openxmlformats.org/markup-compatibility/2006">
              <mc:Choice xmlns:v="urn:schemas-microsoft-com:vml" Requires="v">
                <p:oleObj spid="_x0000_s16393" name="Equation" r:id="rId6" imgW="2019240" imgH="1701720" progId="Equation.3">
                  <p:embed/>
                </p:oleObj>
              </mc:Choice>
              <mc:Fallback>
                <p:oleObj name="Equation" r:id="rId6" imgW="2019240" imgH="170172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 y="2590800"/>
                        <a:ext cx="4124325" cy="3470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Text Box 2"/>
          <p:cNvSpPr txBox="1">
            <a:spLocks noChangeArrowheads="1"/>
          </p:cNvSpPr>
          <p:nvPr/>
        </p:nvSpPr>
        <p:spPr bwMode="auto">
          <a:xfrm>
            <a:off x="0" y="381000"/>
            <a:ext cx="8915400" cy="823913"/>
          </a:xfrm>
          <a:prstGeom prst="rect">
            <a:avLst/>
          </a:prstGeom>
          <a:noFill/>
          <a:ln w="9525">
            <a:noFill/>
            <a:miter lim="800000"/>
            <a:headEnd/>
            <a:tailEnd/>
          </a:ln>
        </p:spPr>
        <p:txBody>
          <a:bodyPr>
            <a:spAutoFit/>
          </a:bodyPr>
          <a:lstStyle/>
          <a:p>
            <a:pPr marL="342900" indent="-342900" algn="ctr">
              <a:spcBef>
                <a:spcPct val="50000"/>
              </a:spcBef>
            </a:pPr>
            <a:r>
              <a:rPr lang="en-US" sz="4800" b="1"/>
              <a:t>Hidden Markov Models</a:t>
            </a:r>
          </a:p>
        </p:txBody>
      </p:sp>
      <p:sp>
        <p:nvSpPr>
          <p:cNvPr id="17414" name="Text Box 3"/>
          <p:cNvSpPr txBox="1">
            <a:spLocks noChangeArrowheads="1"/>
          </p:cNvSpPr>
          <p:nvPr/>
        </p:nvSpPr>
        <p:spPr bwMode="auto">
          <a:xfrm>
            <a:off x="0" y="1447800"/>
            <a:ext cx="8534400" cy="396875"/>
          </a:xfrm>
          <a:prstGeom prst="rect">
            <a:avLst/>
          </a:prstGeom>
          <a:noFill/>
          <a:ln w="9525">
            <a:noFill/>
            <a:miter lim="800000"/>
            <a:headEnd/>
            <a:tailEnd/>
          </a:ln>
        </p:spPr>
        <p:txBody>
          <a:bodyPr>
            <a:spAutoFit/>
          </a:bodyPr>
          <a:lstStyle/>
          <a:p>
            <a:pPr>
              <a:spcBef>
                <a:spcPct val="50000"/>
              </a:spcBef>
            </a:pPr>
            <a:r>
              <a:rPr lang="en-US" sz="2000" b="1"/>
              <a:t>The Expectation-Maximization (EM) algorithm </a:t>
            </a:r>
            <a:endParaRPr lang="en-US" sz="2000" b="1" u="sng">
              <a:solidFill>
                <a:srgbClr val="FF3300"/>
              </a:solidFill>
            </a:endParaRPr>
          </a:p>
        </p:txBody>
      </p:sp>
      <p:sp>
        <p:nvSpPr>
          <p:cNvPr id="17415" name="Text Box 5"/>
          <p:cNvSpPr txBox="1">
            <a:spLocks noChangeArrowheads="1"/>
          </p:cNvSpPr>
          <p:nvPr/>
        </p:nvSpPr>
        <p:spPr bwMode="auto">
          <a:xfrm>
            <a:off x="0" y="1981200"/>
            <a:ext cx="8382000" cy="366713"/>
          </a:xfrm>
          <a:prstGeom prst="rect">
            <a:avLst/>
          </a:prstGeom>
          <a:noFill/>
          <a:ln w="9525">
            <a:noFill/>
            <a:miter lim="800000"/>
            <a:headEnd/>
            <a:tailEnd/>
          </a:ln>
        </p:spPr>
        <p:txBody>
          <a:bodyPr>
            <a:spAutoFit/>
          </a:bodyPr>
          <a:lstStyle/>
          <a:p>
            <a:pPr>
              <a:spcBef>
                <a:spcPct val="50000"/>
              </a:spcBef>
            </a:pPr>
            <a:r>
              <a:rPr lang="en-US"/>
              <a:t>Natural interpretations: </a:t>
            </a:r>
          </a:p>
        </p:txBody>
      </p:sp>
      <p:graphicFrame>
        <p:nvGraphicFramePr>
          <p:cNvPr id="17410" name="Object 6"/>
          <p:cNvGraphicFramePr>
            <a:graphicFrameLocks noChangeAspect="1"/>
          </p:cNvGraphicFramePr>
          <p:nvPr/>
        </p:nvGraphicFramePr>
        <p:xfrm>
          <a:off x="0" y="2438400"/>
          <a:ext cx="8054975" cy="403225"/>
        </p:xfrm>
        <a:graphic>
          <a:graphicData uri="http://schemas.openxmlformats.org/presentationml/2006/ole">
            <mc:AlternateContent xmlns:mc="http://schemas.openxmlformats.org/markup-compatibility/2006">
              <mc:Choice xmlns:v="urn:schemas-microsoft-com:vml" Requires="v">
                <p:oleObj spid="_x0000_s17419" name="Equation" r:id="rId4" imgW="4813200" imgH="241200" progId="Equation.3">
                  <p:embed/>
                </p:oleObj>
              </mc:Choice>
              <mc:Fallback>
                <p:oleObj name="Equation" r:id="rId4" imgW="4813200" imgH="2412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438400"/>
                        <a:ext cx="8054975"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1" name="Object 7"/>
          <p:cNvGraphicFramePr>
            <a:graphicFrameLocks noChangeAspect="1"/>
          </p:cNvGraphicFramePr>
          <p:nvPr/>
        </p:nvGraphicFramePr>
        <p:xfrm>
          <a:off x="0" y="2895600"/>
          <a:ext cx="7239000" cy="1003300"/>
        </p:xfrm>
        <a:graphic>
          <a:graphicData uri="http://schemas.openxmlformats.org/presentationml/2006/ole">
            <mc:AlternateContent xmlns:mc="http://schemas.openxmlformats.org/markup-compatibility/2006">
              <mc:Choice xmlns:v="urn:schemas-microsoft-com:vml" Requires="v">
                <p:oleObj spid="_x0000_s17420" name="Equation" r:id="rId6" imgW="4203360" imgH="583920" progId="Equation.3">
                  <p:embed/>
                </p:oleObj>
              </mc:Choice>
              <mc:Fallback>
                <p:oleObj name="Equation" r:id="rId6" imgW="4203360" imgH="58392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895600"/>
                        <a:ext cx="7239000" cy="100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2" name="Object 8"/>
          <p:cNvGraphicFramePr>
            <a:graphicFrameLocks noChangeAspect="1"/>
          </p:cNvGraphicFramePr>
          <p:nvPr/>
        </p:nvGraphicFramePr>
        <p:xfrm>
          <a:off x="0" y="4191000"/>
          <a:ext cx="7543800" cy="771525"/>
        </p:xfrm>
        <a:graphic>
          <a:graphicData uri="http://schemas.openxmlformats.org/presentationml/2006/ole">
            <mc:AlternateContent xmlns:mc="http://schemas.openxmlformats.org/markup-compatibility/2006">
              <mc:Choice xmlns:v="urn:schemas-microsoft-com:vml" Requires="v">
                <p:oleObj spid="_x0000_s17421" name="Equation" r:id="rId8" imgW="4470120" imgH="457200" progId="Equation.3">
                  <p:embed/>
                </p:oleObj>
              </mc:Choice>
              <mc:Fallback>
                <p:oleObj name="Equation" r:id="rId8" imgW="4470120" imgH="4572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4191000"/>
                        <a:ext cx="75438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6" name="Text Box 9"/>
          <p:cNvSpPr txBox="1">
            <a:spLocks noChangeArrowheads="1"/>
          </p:cNvSpPr>
          <p:nvPr/>
        </p:nvSpPr>
        <p:spPr bwMode="auto">
          <a:xfrm>
            <a:off x="0" y="5257800"/>
            <a:ext cx="8153400" cy="366713"/>
          </a:xfrm>
          <a:prstGeom prst="rect">
            <a:avLst/>
          </a:prstGeom>
          <a:noFill/>
          <a:ln w="9525">
            <a:noFill/>
            <a:miter lim="800000"/>
            <a:headEnd/>
            <a:tailEnd/>
          </a:ln>
        </p:spPr>
        <p:txBody>
          <a:bodyPr>
            <a:spAutoFit/>
          </a:bodyPr>
          <a:lstStyle/>
          <a:p>
            <a:pPr>
              <a:spcBef>
                <a:spcPct val="50000"/>
              </a:spcBef>
            </a:pPr>
            <a:r>
              <a:rPr lang="en-US"/>
              <a:t>Similar interpretation applies to the other parameter estimates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2"/>
          <p:cNvSpPr txBox="1">
            <a:spLocks noChangeArrowheads="1"/>
          </p:cNvSpPr>
          <p:nvPr/>
        </p:nvSpPr>
        <p:spPr bwMode="auto">
          <a:xfrm>
            <a:off x="0" y="381000"/>
            <a:ext cx="8915400" cy="823913"/>
          </a:xfrm>
          <a:prstGeom prst="rect">
            <a:avLst/>
          </a:prstGeom>
          <a:noFill/>
          <a:ln w="9525">
            <a:noFill/>
            <a:miter lim="800000"/>
            <a:headEnd/>
            <a:tailEnd/>
          </a:ln>
        </p:spPr>
        <p:txBody>
          <a:bodyPr>
            <a:spAutoFit/>
          </a:bodyPr>
          <a:lstStyle/>
          <a:p>
            <a:pPr marL="342900" indent="-342900" algn="ctr">
              <a:spcBef>
                <a:spcPct val="50000"/>
              </a:spcBef>
            </a:pPr>
            <a:r>
              <a:rPr lang="en-US" sz="4800" b="1"/>
              <a:t>Hidden Markov Models</a:t>
            </a:r>
          </a:p>
        </p:txBody>
      </p:sp>
      <p:sp>
        <p:nvSpPr>
          <p:cNvPr id="18436" name="Text Box 3"/>
          <p:cNvSpPr txBox="1">
            <a:spLocks noChangeArrowheads="1"/>
          </p:cNvSpPr>
          <p:nvPr/>
        </p:nvSpPr>
        <p:spPr bwMode="auto">
          <a:xfrm>
            <a:off x="0" y="1447800"/>
            <a:ext cx="8534400" cy="396875"/>
          </a:xfrm>
          <a:prstGeom prst="rect">
            <a:avLst/>
          </a:prstGeom>
          <a:noFill/>
          <a:ln w="9525">
            <a:noFill/>
            <a:miter lim="800000"/>
            <a:headEnd/>
            <a:tailEnd/>
          </a:ln>
        </p:spPr>
        <p:txBody>
          <a:bodyPr>
            <a:spAutoFit/>
          </a:bodyPr>
          <a:lstStyle/>
          <a:p>
            <a:pPr>
              <a:spcBef>
                <a:spcPct val="50000"/>
              </a:spcBef>
            </a:pPr>
            <a:r>
              <a:rPr lang="en-US" sz="2000" b="1"/>
              <a:t>The Expectation-Maximization (EM) algorithm – </a:t>
            </a:r>
            <a:r>
              <a:rPr lang="en-US" sz="2000" b="1" u="sng">
                <a:solidFill>
                  <a:srgbClr val="FF3300"/>
                </a:solidFill>
              </a:rPr>
              <a:t>Expectation step:</a:t>
            </a:r>
          </a:p>
        </p:txBody>
      </p:sp>
      <p:sp>
        <p:nvSpPr>
          <p:cNvPr id="18437" name="Text Box 4"/>
          <p:cNvSpPr txBox="1">
            <a:spLocks noChangeArrowheads="1"/>
          </p:cNvSpPr>
          <p:nvPr/>
        </p:nvSpPr>
        <p:spPr bwMode="auto">
          <a:xfrm>
            <a:off x="0" y="1981200"/>
            <a:ext cx="8382000" cy="366713"/>
          </a:xfrm>
          <a:prstGeom prst="rect">
            <a:avLst/>
          </a:prstGeom>
          <a:noFill/>
          <a:ln w="9525">
            <a:noFill/>
            <a:miter lim="800000"/>
            <a:headEnd/>
            <a:tailEnd/>
          </a:ln>
        </p:spPr>
        <p:txBody>
          <a:bodyPr>
            <a:spAutoFit/>
          </a:bodyPr>
          <a:lstStyle/>
          <a:p>
            <a:pPr>
              <a:spcBef>
                <a:spcPct val="50000"/>
              </a:spcBef>
            </a:pPr>
            <a:r>
              <a:rPr lang="en-US"/>
              <a:t>From the log-likelihood function, we have the following expectations: </a:t>
            </a:r>
          </a:p>
        </p:txBody>
      </p:sp>
      <p:graphicFrame>
        <p:nvGraphicFramePr>
          <p:cNvPr id="18434" name="Object 9"/>
          <p:cNvGraphicFramePr>
            <a:graphicFrameLocks noChangeAspect="1"/>
          </p:cNvGraphicFramePr>
          <p:nvPr/>
        </p:nvGraphicFramePr>
        <p:xfrm>
          <a:off x="228600" y="2514600"/>
          <a:ext cx="5791200" cy="1233488"/>
        </p:xfrm>
        <a:graphic>
          <a:graphicData uri="http://schemas.openxmlformats.org/presentationml/2006/ole">
            <mc:AlternateContent xmlns:mc="http://schemas.openxmlformats.org/markup-compatibility/2006">
              <mc:Choice xmlns:v="urn:schemas-microsoft-com:vml" Requires="v">
                <p:oleObj spid="_x0000_s18437" name="Equation" r:id="rId4" imgW="3340080" imgH="711000" progId="Equation.3">
                  <p:embed/>
                </p:oleObj>
              </mc:Choice>
              <mc:Fallback>
                <p:oleObj name="Equation" r:id="rId4" imgW="3340080" imgH="7110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2514600"/>
                        <a:ext cx="5791200" cy="1233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8" name="Text Box 10"/>
          <p:cNvSpPr txBox="1">
            <a:spLocks noChangeArrowheads="1"/>
          </p:cNvSpPr>
          <p:nvPr/>
        </p:nvSpPr>
        <p:spPr bwMode="auto">
          <a:xfrm>
            <a:off x="304800" y="3962400"/>
            <a:ext cx="8382000" cy="1741488"/>
          </a:xfrm>
          <a:prstGeom prst="rect">
            <a:avLst/>
          </a:prstGeom>
          <a:noFill/>
          <a:ln w="9525">
            <a:noFill/>
            <a:miter lim="800000"/>
            <a:headEnd/>
            <a:tailEnd/>
          </a:ln>
        </p:spPr>
        <p:txBody>
          <a:bodyPr>
            <a:spAutoFit/>
          </a:bodyPr>
          <a:lstStyle/>
          <a:p>
            <a:pPr>
              <a:spcBef>
                <a:spcPct val="50000"/>
              </a:spcBef>
            </a:pPr>
            <a:r>
              <a:rPr lang="en-US"/>
              <a:t>Those sufficient statistics are obtained via recursive forward-backward procedures or the Baum-Welch algorithm, see [1] and [2] for details.</a:t>
            </a:r>
          </a:p>
          <a:p>
            <a:pPr>
              <a:spcBef>
                <a:spcPct val="50000"/>
              </a:spcBef>
            </a:pPr>
            <a:endParaRPr lang="en-US"/>
          </a:p>
          <a:p>
            <a:pPr>
              <a:spcBef>
                <a:spcPct val="50000"/>
              </a:spcBef>
            </a:pPr>
            <a:r>
              <a:rPr lang="en-US"/>
              <a:t>Once we have those statistics, we plug in them into the log-likelihood formula to obtain the M-step of the algorithm for iteration (</a:t>
            </a:r>
            <a:r>
              <a:rPr lang="en-US" i="1"/>
              <a:t>p</a:t>
            </a:r>
            <a:r>
              <a:rPr lang="en-US"/>
              <a:t>+1):</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 Box 2"/>
          <p:cNvSpPr txBox="1">
            <a:spLocks noChangeArrowheads="1"/>
          </p:cNvSpPr>
          <p:nvPr/>
        </p:nvSpPr>
        <p:spPr bwMode="auto">
          <a:xfrm>
            <a:off x="0" y="381000"/>
            <a:ext cx="8915400" cy="823913"/>
          </a:xfrm>
          <a:prstGeom prst="rect">
            <a:avLst/>
          </a:prstGeom>
          <a:noFill/>
          <a:ln w="9525">
            <a:noFill/>
            <a:miter lim="800000"/>
            <a:headEnd/>
            <a:tailEnd/>
          </a:ln>
        </p:spPr>
        <p:txBody>
          <a:bodyPr>
            <a:spAutoFit/>
          </a:bodyPr>
          <a:lstStyle/>
          <a:p>
            <a:pPr marL="342900" indent="-342900" algn="ctr">
              <a:spcBef>
                <a:spcPct val="50000"/>
              </a:spcBef>
            </a:pPr>
            <a:r>
              <a:rPr lang="en-US" sz="4800" b="1"/>
              <a:t>Hidden Markov Models</a:t>
            </a:r>
          </a:p>
        </p:txBody>
      </p:sp>
      <p:sp>
        <p:nvSpPr>
          <p:cNvPr id="19461" name="Text Box 3"/>
          <p:cNvSpPr txBox="1">
            <a:spLocks noChangeArrowheads="1"/>
          </p:cNvSpPr>
          <p:nvPr/>
        </p:nvSpPr>
        <p:spPr bwMode="auto">
          <a:xfrm>
            <a:off x="0" y="1447800"/>
            <a:ext cx="8534400" cy="396875"/>
          </a:xfrm>
          <a:prstGeom prst="rect">
            <a:avLst/>
          </a:prstGeom>
          <a:noFill/>
          <a:ln w="9525">
            <a:noFill/>
            <a:miter lim="800000"/>
            <a:headEnd/>
            <a:tailEnd/>
          </a:ln>
        </p:spPr>
        <p:txBody>
          <a:bodyPr>
            <a:spAutoFit/>
          </a:bodyPr>
          <a:lstStyle/>
          <a:p>
            <a:pPr>
              <a:spcBef>
                <a:spcPct val="50000"/>
              </a:spcBef>
            </a:pPr>
            <a:r>
              <a:rPr lang="en-US" sz="2000" b="1"/>
              <a:t>The Expectation-Maximization (EM) algorithm – </a:t>
            </a:r>
            <a:r>
              <a:rPr lang="en-US" sz="2000" b="1" u="sng">
                <a:solidFill>
                  <a:srgbClr val="FF3300"/>
                </a:solidFill>
              </a:rPr>
              <a:t>Maximization step:</a:t>
            </a:r>
          </a:p>
        </p:txBody>
      </p:sp>
      <p:graphicFrame>
        <p:nvGraphicFramePr>
          <p:cNvPr id="19458" name="Object 7"/>
          <p:cNvGraphicFramePr>
            <a:graphicFrameLocks noChangeAspect="1"/>
          </p:cNvGraphicFramePr>
          <p:nvPr/>
        </p:nvGraphicFramePr>
        <p:xfrm>
          <a:off x="85725" y="1905000"/>
          <a:ext cx="3422650" cy="3108325"/>
        </p:xfrm>
        <a:graphic>
          <a:graphicData uri="http://schemas.openxmlformats.org/presentationml/2006/ole">
            <mc:AlternateContent xmlns:mc="http://schemas.openxmlformats.org/markup-compatibility/2006">
              <mc:Choice xmlns:v="urn:schemas-microsoft-com:vml" Requires="v">
                <p:oleObj spid="_x0000_s19464" name="Equation" r:id="rId4" imgW="1676160" imgH="1523880" progId="Equation.3">
                  <p:embed/>
                </p:oleObj>
              </mc:Choice>
              <mc:Fallback>
                <p:oleObj name="Equation" r:id="rId4" imgW="1676160" imgH="152388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25" y="1905000"/>
                        <a:ext cx="3422650" cy="310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59" name="Object 8"/>
          <p:cNvGraphicFramePr>
            <a:graphicFrameLocks noChangeAspect="1"/>
          </p:cNvGraphicFramePr>
          <p:nvPr/>
        </p:nvGraphicFramePr>
        <p:xfrm>
          <a:off x="3676650" y="1981200"/>
          <a:ext cx="4849813" cy="3470275"/>
        </p:xfrm>
        <a:graphic>
          <a:graphicData uri="http://schemas.openxmlformats.org/presentationml/2006/ole">
            <mc:AlternateContent xmlns:mc="http://schemas.openxmlformats.org/markup-compatibility/2006">
              <mc:Choice xmlns:v="urn:schemas-microsoft-com:vml" Requires="v">
                <p:oleObj spid="_x0000_s19465" name="Equation" r:id="rId6" imgW="2374560" imgH="1701720" progId="Equation.3">
                  <p:embed/>
                </p:oleObj>
              </mc:Choice>
              <mc:Fallback>
                <p:oleObj name="Equation" r:id="rId6" imgW="2374560" imgH="170172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76650" y="1981200"/>
                        <a:ext cx="4849813" cy="3470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0" y="381000"/>
            <a:ext cx="8915400" cy="823913"/>
          </a:xfrm>
          <a:prstGeom prst="rect">
            <a:avLst/>
          </a:prstGeom>
          <a:noFill/>
          <a:ln w="9525">
            <a:noFill/>
            <a:miter lim="800000"/>
            <a:headEnd/>
            <a:tailEnd/>
          </a:ln>
        </p:spPr>
        <p:txBody>
          <a:bodyPr>
            <a:spAutoFit/>
          </a:bodyPr>
          <a:lstStyle/>
          <a:p>
            <a:pPr marL="342900" indent="-342900" algn="ctr">
              <a:spcBef>
                <a:spcPct val="50000"/>
              </a:spcBef>
            </a:pPr>
            <a:r>
              <a:rPr lang="en-US" sz="4800" b="1"/>
              <a:t>Hidden Markov Models</a:t>
            </a:r>
          </a:p>
        </p:txBody>
      </p:sp>
      <p:sp>
        <p:nvSpPr>
          <p:cNvPr id="29699" name="Text Box 3"/>
          <p:cNvSpPr txBox="1">
            <a:spLocks noChangeArrowheads="1"/>
          </p:cNvSpPr>
          <p:nvPr/>
        </p:nvSpPr>
        <p:spPr bwMode="auto">
          <a:xfrm>
            <a:off x="0" y="1447800"/>
            <a:ext cx="8534400" cy="396875"/>
          </a:xfrm>
          <a:prstGeom prst="rect">
            <a:avLst/>
          </a:prstGeom>
          <a:noFill/>
          <a:ln w="9525">
            <a:noFill/>
            <a:miter lim="800000"/>
            <a:headEnd/>
            <a:tailEnd/>
          </a:ln>
        </p:spPr>
        <p:txBody>
          <a:bodyPr>
            <a:spAutoFit/>
          </a:bodyPr>
          <a:lstStyle/>
          <a:p>
            <a:pPr>
              <a:spcBef>
                <a:spcPct val="50000"/>
              </a:spcBef>
            </a:pPr>
            <a:r>
              <a:rPr lang="en-US" sz="2000" b="1"/>
              <a:t>The Expectation-Maximization (EM) algorithm</a:t>
            </a:r>
            <a:endParaRPr lang="en-US" sz="2000" b="1" u="sng">
              <a:solidFill>
                <a:srgbClr val="FF3300"/>
              </a:solidFill>
            </a:endParaRPr>
          </a:p>
        </p:txBody>
      </p:sp>
      <p:sp>
        <p:nvSpPr>
          <p:cNvPr id="29700" name="Text Box 6"/>
          <p:cNvSpPr txBox="1">
            <a:spLocks noChangeArrowheads="1"/>
          </p:cNvSpPr>
          <p:nvPr/>
        </p:nvSpPr>
        <p:spPr bwMode="auto">
          <a:xfrm>
            <a:off x="0" y="2133600"/>
            <a:ext cx="8763000" cy="2286000"/>
          </a:xfrm>
          <a:prstGeom prst="rect">
            <a:avLst/>
          </a:prstGeom>
          <a:noFill/>
          <a:ln w="9525">
            <a:noFill/>
            <a:miter lim="800000"/>
            <a:headEnd/>
            <a:tailEnd/>
          </a:ln>
        </p:spPr>
        <p:txBody>
          <a:bodyPr>
            <a:spAutoFit/>
          </a:bodyPr>
          <a:lstStyle/>
          <a:p>
            <a:pPr>
              <a:spcBef>
                <a:spcPct val="50000"/>
              </a:spcBef>
              <a:buFontTx/>
              <a:buChar char="•"/>
            </a:pPr>
            <a:r>
              <a:rPr lang="en-US" sz="2000"/>
              <a:t> The EM algorithm begins by choosing starting values of </a:t>
            </a:r>
            <a:r>
              <a:rPr lang="el-GR" sz="2000" b="1" i="1">
                <a:cs typeface="Arial" pitchFamily="34" charset="0"/>
              </a:rPr>
              <a:t>π</a:t>
            </a:r>
            <a:r>
              <a:rPr lang="en-US" sz="2000" i="1">
                <a:cs typeface="Arial" pitchFamily="34" charset="0"/>
              </a:rPr>
              <a:t> </a:t>
            </a:r>
            <a:r>
              <a:rPr lang="en-US" sz="2000">
                <a:cs typeface="Arial" pitchFamily="34" charset="0"/>
              </a:rPr>
              <a:t>and</a:t>
            </a:r>
            <a:r>
              <a:rPr lang="en-US" sz="2000" i="1">
                <a:cs typeface="Arial" pitchFamily="34" charset="0"/>
              </a:rPr>
              <a:t> </a:t>
            </a:r>
            <a:r>
              <a:rPr lang="en-US" sz="2000" b="1" i="1">
                <a:cs typeface="Arial" pitchFamily="34" charset="0"/>
              </a:rPr>
              <a:t>A</a:t>
            </a:r>
            <a:r>
              <a:rPr lang="en-US" sz="2400" b="1"/>
              <a:t> </a:t>
            </a:r>
            <a:r>
              <a:rPr lang="en-US" sz="2000"/>
              <a:t>, subject to the summation constraints – related to their probabilities. Usually random values are picked up.</a:t>
            </a:r>
          </a:p>
          <a:p>
            <a:pPr>
              <a:spcBef>
                <a:spcPct val="50000"/>
              </a:spcBef>
              <a:buFontTx/>
              <a:buChar char="•"/>
            </a:pPr>
            <a:endParaRPr lang="en-US" sz="2000"/>
          </a:p>
          <a:p>
            <a:pPr>
              <a:spcBef>
                <a:spcPct val="50000"/>
              </a:spcBef>
              <a:buFontTx/>
              <a:buChar char="•"/>
            </a:pPr>
            <a:r>
              <a:rPr lang="en-US" sz="2000"/>
              <a:t> It iterates between computing the previous estimates (M-step) and the Baum-Welch algorithm using the updated values (E-step).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0" y="381000"/>
            <a:ext cx="8915400" cy="823913"/>
          </a:xfrm>
          <a:prstGeom prst="rect">
            <a:avLst/>
          </a:prstGeom>
          <a:noFill/>
          <a:ln w="9525">
            <a:noFill/>
            <a:miter lim="800000"/>
            <a:headEnd/>
            <a:tailEnd/>
          </a:ln>
        </p:spPr>
        <p:txBody>
          <a:bodyPr>
            <a:spAutoFit/>
          </a:bodyPr>
          <a:lstStyle/>
          <a:p>
            <a:pPr marL="342900" indent="-342900" algn="ctr">
              <a:spcBef>
                <a:spcPct val="50000"/>
              </a:spcBef>
            </a:pPr>
            <a:r>
              <a:rPr lang="en-US" sz="4800" b="1"/>
              <a:t>Hidden Markov Models</a:t>
            </a:r>
          </a:p>
        </p:txBody>
      </p:sp>
      <p:sp>
        <p:nvSpPr>
          <p:cNvPr id="30723" name="Text Box 3"/>
          <p:cNvSpPr txBox="1">
            <a:spLocks noChangeArrowheads="1"/>
          </p:cNvSpPr>
          <p:nvPr/>
        </p:nvSpPr>
        <p:spPr bwMode="auto">
          <a:xfrm>
            <a:off x="0" y="1447800"/>
            <a:ext cx="8534400" cy="396875"/>
          </a:xfrm>
          <a:prstGeom prst="rect">
            <a:avLst/>
          </a:prstGeom>
          <a:noFill/>
          <a:ln w="9525">
            <a:noFill/>
            <a:miter lim="800000"/>
            <a:headEnd/>
            <a:tailEnd/>
          </a:ln>
        </p:spPr>
        <p:txBody>
          <a:bodyPr>
            <a:spAutoFit/>
          </a:bodyPr>
          <a:lstStyle/>
          <a:p>
            <a:pPr>
              <a:spcBef>
                <a:spcPct val="50000"/>
              </a:spcBef>
            </a:pPr>
            <a:r>
              <a:rPr lang="en-US" sz="2000" b="1"/>
              <a:t>The Viterbi Algorithm</a:t>
            </a:r>
            <a:endParaRPr lang="en-US" sz="2000" b="1" u="sng">
              <a:solidFill>
                <a:srgbClr val="FF3300"/>
              </a:solidFill>
            </a:endParaRPr>
          </a:p>
        </p:txBody>
      </p:sp>
      <p:sp>
        <p:nvSpPr>
          <p:cNvPr id="30724" name="Text Box 4"/>
          <p:cNvSpPr txBox="1">
            <a:spLocks noChangeArrowheads="1"/>
          </p:cNvSpPr>
          <p:nvPr/>
        </p:nvSpPr>
        <p:spPr bwMode="auto">
          <a:xfrm>
            <a:off x="0" y="2133600"/>
            <a:ext cx="8763000" cy="4400550"/>
          </a:xfrm>
          <a:prstGeom prst="rect">
            <a:avLst/>
          </a:prstGeom>
          <a:noFill/>
          <a:ln w="9525">
            <a:noFill/>
            <a:miter lim="800000"/>
            <a:headEnd/>
            <a:tailEnd/>
          </a:ln>
        </p:spPr>
        <p:txBody>
          <a:bodyPr>
            <a:spAutoFit/>
          </a:bodyPr>
          <a:lstStyle/>
          <a:p>
            <a:pPr>
              <a:spcBef>
                <a:spcPct val="50000"/>
              </a:spcBef>
              <a:buFontTx/>
              <a:buChar char="•"/>
            </a:pPr>
            <a:r>
              <a:rPr lang="en-US" sz="2000"/>
              <a:t> In several applications we want to find the most probable sequence of hidden states – assuming that the hidden variables have some meaning</a:t>
            </a:r>
          </a:p>
          <a:p>
            <a:pPr>
              <a:spcBef>
                <a:spcPct val="50000"/>
              </a:spcBef>
              <a:buFontTx/>
              <a:buChar char="•"/>
            </a:pPr>
            <a:r>
              <a:rPr lang="en-US" sz="2000"/>
              <a:t> The most probable sequence of states is not the same as the set of states that are individually most probable [1] </a:t>
            </a:r>
            <a:r>
              <a:rPr lang="en-US" sz="2000">
                <a:sym typeface="Wingdings" pitchFamily="2" charset="2"/>
              </a:rPr>
              <a:t> In the latter, we are not accounting for the transitions that may happen (or not) between states (or transition probabilities)</a:t>
            </a:r>
            <a:endParaRPr lang="en-US" sz="2000"/>
          </a:p>
          <a:p>
            <a:pPr>
              <a:spcBef>
                <a:spcPct val="50000"/>
              </a:spcBef>
              <a:buFontTx/>
              <a:buChar char="•"/>
            </a:pPr>
            <a:r>
              <a:rPr lang="en-US" sz="2000"/>
              <a:t> Therefore, the EM algorithm is not enough;</a:t>
            </a:r>
          </a:p>
          <a:p>
            <a:pPr>
              <a:spcBef>
                <a:spcPct val="50000"/>
              </a:spcBef>
              <a:buFontTx/>
              <a:buChar char="•"/>
            </a:pPr>
            <a:endParaRPr lang="en-US" sz="2000"/>
          </a:p>
          <a:p>
            <a:pPr>
              <a:spcBef>
                <a:spcPct val="50000"/>
              </a:spcBef>
              <a:buFontTx/>
              <a:buChar char="•"/>
            </a:pPr>
            <a:r>
              <a:rPr lang="en-US" sz="2000"/>
              <a:t> Most probable sequence is found using the max-sum algorithm, or </a:t>
            </a:r>
            <a:r>
              <a:rPr lang="en-US" sz="2000" i="1"/>
              <a:t>Viterbi</a:t>
            </a:r>
            <a:r>
              <a:rPr lang="en-US" sz="2000"/>
              <a:t> algorithm. This is a dynamic programming solution for the assignment of each day to a hidden state such that the likelihood of the final assignment is maximum</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0" y="381000"/>
            <a:ext cx="8915400" cy="823913"/>
          </a:xfrm>
          <a:prstGeom prst="rect">
            <a:avLst/>
          </a:prstGeom>
          <a:noFill/>
          <a:ln w="9525">
            <a:noFill/>
            <a:miter lim="800000"/>
            <a:headEnd/>
            <a:tailEnd/>
          </a:ln>
        </p:spPr>
        <p:txBody>
          <a:bodyPr>
            <a:spAutoFit/>
          </a:bodyPr>
          <a:lstStyle/>
          <a:p>
            <a:pPr marL="342900" indent="-342900" algn="ctr">
              <a:spcBef>
                <a:spcPct val="50000"/>
              </a:spcBef>
            </a:pPr>
            <a:r>
              <a:rPr lang="en-US" sz="4800" b="1"/>
              <a:t>Hidden Markov Models</a:t>
            </a:r>
          </a:p>
        </p:txBody>
      </p:sp>
      <p:sp>
        <p:nvSpPr>
          <p:cNvPr id="31747" name="Text Box 3"/>
          <p:cNvSpPr txBox="1">
            <a:spLocks noChangeArrowheads="1"/>
          </p:cNvSpPr>
          <p:nvPr/>
        </p:nvSpPr>
        <p:spPr bwMode="auto">
          <a:xfrm>
            <a:off x="0" y="1447800"/>
            <a:ext cx="8534400" cy="396875"/>
          </a:xfrm>
          <a:prstGeom prst="rect">
            <a:avLst/>
          </a:prstGeom>
          <a:noFill/>
          <a:ln w="9525">
            <a:noFill/>
            <a:miter lim="800000"/>
            <a:headEnd/>
            <a:tailEnd/>
          </a:ln>
        </p:spPr>
        <p:txBody>
          <a:bodyPr>
            <a:spAutoFit/>
          </a:bodyPr>
          <a:lstStyle/>
          <a:p>
            <a:pPr>
              <a:spcBef>
                <a:spcPct val="50000"/>
              </a:spcBef>
            </a:pPr>
            <a:r>
              <a:rPr lang="en-US" sz="2000" b="1"/>
              <a:t>The Viterbi Algorithm</a:t>
            </a:r>
            <a:endParaRPr lang="en-US" sz="2000" b="1" u="sng">
              <a:solidFill>
                <a:srgbClr val="FF3300"/>
              </a:solidFill>
            </a:endParaRPr>
          </a:p>
        </p:txBody>
      </p:sp>
      <p:sp>
        <p:nvSpPr>
          <p:cNvPr id="31748" name="Text Box 4"/>
          <p:cNvSpPr txBox="1">
            <a:spLocks noChangeArrowheads="1"/>
          </p:cNvSpPr>
          <p:nvPr/>
        </p:nvSpPr>
        <p:spPr bwMode="auto">
          <a:xfrm>
            <a:off x="0" y="2133600"/>
            <a:ext cx="8763000" cy="1006475"/>
          </a:xfrm>
          <a:prstGeom prst="rect">
            <a:avLst/>
          </a:prstGeom>
          <a:noFill/>
          <a:ln w="9525">
            <a:noFill/>
            <a:miter lim="800000"/>
            <a:headEnd/>
            <a:tailEnd/>
          </a:ln>
        </p:spPr>
        <p:txBody>
          <a:bodyPr>
            <a:spAutoFit/>
          </a:bodyPr>
          <a:lstStyle/>
          <a:p>
            <a:pPr>
              <a:spcBef>
                <a:spcPct val="50000"/>
              </a:spcBef>
              <a:buFontTx/>
              <a:buChar char="•"/>
            </a:pPr>
            <a:r>
              <a:rPr lang="en-US" sz="2000"/>
              <a:t> It searches along the space of paths to find the most probable one </a:t>
            </a:r>
            <a:r>
              <a:rPr lang="en-US" sz="2000">
                <a:sym typeface="Wingdings" pitchFamily="2" charset="2"/>
              </a:rPr>
              <a:t> complexity of the Viterbi algorithm is linear with respect to the length of the chain. More details in [1]. </a:t>
            </a:r>
            <a:endParaRPr lang="en-US" sz="2000"/>
          </a:p>
        </p:txBody>
      </p:sp>
      <p:pic>
        <p:nvPicPr>
          <p:cNvPr id="31749" name="Picture 5"/>
          <p:cNvPicPr>
            <a:picLocks noChangeAspect="1" noChangeArrowheads="1"/>
          </p:cNvPicPr>
          <p:nvPr/>
        </p:nvPicPr>
        <p:blipFill>
          <a:blip r:embed="rId3"/>
          <a:srcRect/>
          <a:stretch>
            <a:fillRect/>
          </a:stretch>
        </p:blipFill>
        <p:spPr bwMode="auto">
          <a:xfrm>
            <a:off x="2209800" y="3276600"/>
            <a:ext cx="3886200" cy="2617788"/>
          </a:xfrm>
          <a:prstGeom prst="rect">
            <a:avLst/>
          </a:prstGeom>
          <a:noFill/>
          <a:ln w="9525">
            <a:noFill/>
            <a:miter lim="800000"/>
            <a:headEnd/>
            <a:tailEnd/>
          </a:ln>
        </p:spPr>
      </p:pic>
      <p:sp>
        <p:nvSpPr>
          <p:cNvPr id="31750" name="Text Box 6"/>
          <p:cNvSpPr txBox="1">
            <a:spLocks noChangeArrowheads="1"/>
          </p:cNvSpPr>
          <p:nvPr/>
        </p:nvSpPr>
        <p:spPr bwMode="auto">
          <a:xfrm>
            <a:off x="762000" y="6019800"/>
            <a:ext cx="7467600" cy="366713"/>
          </a:xfrm>
          <a:prstGeom prst="rect">
            <a:avLst/>
          </a:prstGeom>
          <a:noFill/>
          <a:ln w="9525">
            <a:noFill/>
            <a:miter lim="800000"/>
            <a:headEnd/>
            <a:tailEnd/>
          </a:ln>
        </p:spPr>
        <p:txBody>
          <a:bodyPr>
            <a:spAutoFit/>
          </a:bodyPr>
          <a:lstStyle/>
          <a:p>
            <a:pPr>
              <a:spcBef>
                <a:spcPct val="50000"/>
              </a:spcBef>
            </a:pPr>
            <a:r>
              <a:rPr lang="en-US"/>
              <a:t>Two possible paths in a three-state HMM lattice. Source:[1]</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0" y="381000"/>
            <a:ext cx="8915400" cy="823913"/>
          </a:xfrm>
          <a:prstGeom prst="rect">
            <a:avLst/>
          </a:prstGeom>
          <a:noFill/>
          <a:ln w="9525">
            <a:noFill/>
            <a:miter lim="800000"/>
            <a:headEnd/>
            <a:tailEnd/>
          </a:ln>
        </p:spPr>
        <p:txBody>
          <a:bodyPr>
            <a:spAutoFit/>
          </a:bodyPr>
          <a:lstStyle/>
          <a:p>
            <a:pPr marL="342900" indent="-342900" algn="ctr">
              <a:spcBef>
                <a:spcPct val="50000"/>
              </a:spcBef>
            </a:pPr>
            <a:r>
              <a:rPr lang="en-US" sz="4800" b="1"/>
              <a:t>Hidden Markov Models</a:t>
            </a:r>
          </a:p>
        </p:txBody>
      </p:sp>
      <p:sp>
        <p:nvSpPr>
          <p:cNvPr id="32771" name="Text Box 3"/>
          <p:cNvSpPr txBox="1">
            <a:spLocks noChangeArrowheads="1"/>
          </p:cNvSpPr>
          <p:nvPr/>
        </p:nvSpPr>
        <p:spPr bwMode="auto">
          <a:xfrm>
            <a:off x="0" y="1447800"/>
            <a:ext cx="8534400" cy="396875"/>
          </a:xfrm>
          <a:prstGeom prst="rect">
            <a:avLst/>
          </a:prstGeom>
          <a:noFill/>
          <a:ln w="9525">
            <a:noFill/>
            <a:miter lim="800000"/>
            <a:headEnd/>
            <a:tailEnd/>
          </a:ln>
        </p:spPr>
        <p:txBody>
          <a:bodyPr>
            <a:spAutoFit/>
          </a:bodyPr>
          <a:lstStyle/>
          <a:p>
            <a:pPr>
              <a:spcBef>
                <a:spcPct val="50000"/>
              </a:spcBef>
            </a:pPr>
            <a:r>
              <a:rPr lang="en-US" sz="2000" b="1"/>
              <a:t>Extensions (for especial and particular applications)</a:t>
            </a:r>
            <a:endParaRPr lang="en-US" sz="2000" b="1" u="sng">
              <a:solidFill>
                <a:srgbClr val="FF3300"/>
              </a:solidFill>
            </a:endParaRPr>
          </a:p>
        </p:txBody>
      </p:sp>
      <p:pic>
        <p:nvPicPr>
          <p:cNvPr id="32772" name="Picture 7"/>
          <p:cNvPicPr>
            <a:picLocks noChangeAspect="1" noChangeArrowheads="1"/>
          </p:cNvPicPr>
          <p:nvPr/>
        </p:nvPicPr>
        <p:blipFill>
          <a:blip r:embed="rId3"/>
          <a:srcRect/>
          <a:stretch>
            <a:fillRect/>
          </a:stretch>
        </p:blipFill>
        <p:spPr bwMode="auto">
          <a:xfrm>
            <a:off x="990600" y="2438400"/>
            <a:ext cx="3200400" cy="1666875"/>
          </a:xfrm>
          <a:prstGeom prst="rect">
            <a:avLst/>
          </a:prstGeom>
          <a:noFill/>
          <a:ln w="9525">
            <a:noFill/>
            <a:miter lim="800000"/>
            <a:headEnd/>
            <a:tailEnd/>
          </a:ln>
        </p:spPr>
      </p:pic>
      <p:sp>
        <p:nvSpPr>
          <p:cNvPr id="32773" name="Text Box 8"/>
          <p:cNvSpPr txBox="1">
            <a:spLocks noChangeArrowheads="1"/>
          </p:cNvSpPr>
          <p:nvPr/>
        </p:nvSpPr>
        <p:spPr bwMode="auto">
          <a:xfrm>
            <a:off x="5257800" y="2514600"/>
            <a:ext cx="2971800" cy="942975"/>
          </a:xfrm>
          <a:prstGeom prst="rect">
            <a:avLst/>
          </a:prstGeom>
          <a:noFill/>
          <a:ln w="9525">
            <a:noFill/>
            <a:miter lim="800000"/>
            <a:headEnd/>
            <a:tailEnd/>
          </a:ln>
        </p:spPr>
        <p:txBody>
          <a:bodyPr>
            <a:spAutoFit/>
          </a:bodyPr>
          <a:lstStyle/>
          <a:p>
            <a:pPr>
              <a:spcBef>
                <a:spcPct val="50000"/>
              </a:spcBef>
            </a:pPr>
            <a:r>
              <a:rPr lang="en-US" sz="1400"/>
              <a:t>Autoregressive HMM – The observations depend on hidden variables as well as the two previous observations</a:t>
            </a:r>
          </a:p>
        </p:txBody>
      </p:sp>
      <p:sp>
        <p:nvSpPr>
          <p:cNvPr id="32774" name="Text Box 9"/>
          <p:cNvSpPr txBox="1">
            <a:spLocks noChangeArrowheads="1"/>
          </p:cNvSpPr>
          <p:nvPr/>
        </p:nvSpPr>
        <p:spPr bwMode="auto">
          <a:xfrm>
            <a:off x="5334000" y="4495800"/>
            <a:ext cx="2971800" cy="942975"/>
          </a:xfrm>
          <a:prstGeom prst="rect">
            <a:avLst/>
          </a:prstGeom>
          <a:noFill/>
          <a:ln w="9525">
            <a:noFill/>
            <a:miter lim="800000"/>
            <a:headEnd/>
            <a:tailEnd/>
          </a:ln>
        </p:spPr>
        <p:txBody>
          <a:bodyPr>
            <a:spAutoFit/>
          </a:bodyPr>
          <a:lstStyle/>
          <a:p>
            <a:pPr>
              <a:spcBef>
                <a:spcPct val="50000"/>
              </a:spcBef>
            </a:pPr>
            <a:r>
              <a:rPr lang="en-US" sz="1400"/>
              <a:t>Input-output HMM – Both transition and emission probabilities depend on values of another sequence of observations</a:t>
            </a:r>
          </a:p>
        </p:txBody>
      </p:sp>
      <p:pic>
        <p:nvPicPr>
          <p:cNvPr id="32775" name="Picture 10"/>
          <p:cNvPicPr>
            <a:picLocks noChangeAspect="1" noChangeArrowheads="1"/>
          </p:cNvPicPr>
          <p:nvPr/>
        </p:nvPicPr>
        <p:blipFill>
          <a:blip r:embed="rId4"/>
          <a:srcRect/>
          <a:stretch>
            <a:fillRect/>
          </a:stretch>
        </p:blipFill>
        <p:spPr bwMode="auto">
          <a:xfrm>
            <a:off x="1295400" y="4343400"/>
            <a:ext cx="2743200" cy="1958975"/>
          </a:xfrm>
          <a:prstGeom prst="rect">
            <a:avLst/>
          </a:prstGeom>
          <a:noFill/>
          <a:ln w="9525">
            <a:noFill/>
            <a:miter lim="800000"/>
            <a:headEnd/>
            <a:tailEnd/>
          </a:ln>
        </p:spPr>
      </p:pic>
      <p:sp>
        <p:nvSpPr>
          <p:cNvPr id="32776" name="Text Box 11"/>
          <p:cNvSpPr txBox="1">
            <a:spLocks noChangeArrowheads="1"/>
          </p:cNvSpPr>
          <p:nvPr/>
        </p:nvSpPr>
        <p:spPr bwMode="auto">
          <a:xfrm>
            <a:off x="1600200" y="6400800"/>
            <a:ext cx="2057400" cy="244475"/>
          </a:xfrm>
          <a:prstGeom prst="rect">
            <a:avLst/>
          </a:prstGeom>
          <a:noFill/>
          <a:ln w="9525">
            <a:noFill/>
            <a:miter lim="800000"/>
            <a:headEnd/>
            <a:tailEnd/>
          </a:ln>
        </p:spPr>
        <p:txBody>
          <a:bodyPr>
            <a:spAutoFit/>
          </a:bodyPr>
          <a:lstStyle/>
          <a:p>
            <a:pPr>
              <a:spcBef>
                <a:spcPct val="50000"/>
              </a:spcBef>
            </a:pPr>
            <a:r>
              <a:rPr lang="en-US" sz="1000"/>
              <a:t>source [1]</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0" y="381000"/>
            <a:ext cx="8915400" cy="823913"/>
          </a:xfrm>
          <a:prstGeom prst="rect">
            <a:avLst/>
          </a:prstGeom>
          <a:noFill/>
          <a:ln w="9525">
            <a:noFill/>
            <a:miter lim="800000"/>
            <a:headEnd/>
            <a:tailEnd/>
          </a:ln>
        </p:spPr>
        <p:txBody>
          <a:bodyPr>
            <a:spAutoFit/>
          </a:bodyPr>
          <a:lstStyle/>
          <a:p>
            <a:pPr marL="342900" indent="-342900" algn="ctr">
              <a:spcBef>
                <a:spcPct val="50000"/>
              </a:spcBef>
            </a:pPr>
            <a:r>
              <a:rPr lang="en-US" sz="4800" b="1"/>
              <a:t>Hidden Markov Models</a:t>
            </a:r>
          </a:p>
        </p:txBody>
      </p:sp>
      <p:sp>
        <p:nvSpPr>
          <p:cNvPr id="33795" name="Text Box 3"/>
          <p:cNvSpPr txBox="1">
            <a:spLocks noChangeArrowheads="1"/>
          </p:cNvSpPr>
          <p:nvPr/>
        </p:nvSpPr>
        <p:spPr bwMode="auto">
          <a:xfrm>
            <a:off x="0" y="1447800"/>
            <a:ext cx="8534400" cy="396875"/>
          </a:xfrm>
          <a:prstGeom prst="rect">
            <a:avLst/>
          </a:prstGeom>
          <a:noFill/>
          <a:ln w="9525">
            <a:noFill/>
            <a:miter lim="800000"/>
            <a:headEnd/>
            <a:tailEnd/>
          </a:ln>
        </p:spPr>
        <p:txBody>
          <a:bodyPr>
            <a:spAutoFit/>
          </a:bodyPr>
          <a:lstStyle/>
          <a:p>
            <a:pPr>
              <a:spcBef>
                <a:spcPct val="50000"/>
              </a:spcBef>
            </a:pPr>
            <a:r>
              <a:rPr lang="en-US" sz="2000" b="1"/>
              <a:t>Extensions (for especial and particular applications)</a:t>
            </a:r>
            <a:endParaRPr lang="en-US" sz="2000" b="1" u="sng">
              <a:solidFill>
                <a:srgbClr val="FF3300"/>
              </a:solidFill>
            </a:endParaRPr>
          </a:p>
        </p:txBody>
      </p:sp>
      <p:sp>
        <p:nvSpPr>
          <p:cNvPr id="33796" name="Text Box 5"/>
          <p:cNvSpPr txBox="1">
            <a:spLocks noChangeArrowheads="1"/>
          </p:cNvSpPr>
          <p:nvPr/>
        </p:nvSpPr>
        <p:spPr bwMode="auto">
          <a:xfrm>
            <a:off x="5257800" y="2514600"/>
            <a:ext cx="2971800" cy="517525"/>
          </a:xfrm>
          <a:prstGeom prst="rect">
            <a:avLst/>
          </a:prstGeom>
          <a:noFill/>
          <a:ln w="9525">
            <a:noFill/>
            <a:miter lim="800000"/>
            <a:headEnd/>
            <a:tailEnd/>
          </a:ln>
        </p:spPr>
        <p:txBody>
          <a:bodyPr>
            <a:spAutoFit/>
          </a:bodyPr>
          <a:lstStyle/>
          <a:p>
            <a:pPr>
              <a:spcBef>
                <a:spcPct val="50000"/>
              </a:spcBef>
            </a:pPr>
            <a:r>
              <a:rPr lang="en-US" sz="1400"/>
              <a:t>Factorial HMM – Two Markov chains of hidden variables</a:t>
            </a:r>
          </a:p>
        </p:txBody>
      </p:sp>
      <p:sp>
        <p:nvSpPr>
          <p:cNvPr id="33797" name="Text Box 6"/>
          <p:cNvSpPr txBox="1">
            <a:spLocks noChangeArrowheads="1"/>
          </p:cNvSpPr>
          <p:nvPr/>
        </p:nvSpPr>
        <p:spPr bwMode="auto">
          <a:xfrm>
            <a:off x="5334000" y="4495800"/>
            <a:ext cx="2971800" cy="942975"/>
          </a:xfrm>
          <a:prstGeom prst="rect">
            <a:avLst/>
          </a:prstGeom>
          <a:noFill/>
          <a:ln w="9525">
            <a:noFill/>
            <a:miter lim="800000"/>
            <a:headEnd/>
            <a:tailEnd/>
          </a:ln>
        </p:spPr>
        <p:txBody>
          <a:bodyPr>
            <a:spAutoFit/>
          </a:bodyPr>
          <a:lstStyle/>
          <a:p>
            <a:pPr>
              <a:spcBef>
                <a:spcPct val="50000"/>
              </a:spcBef>
            </a:pPr>
            <a:r>
              <a:rPr lang="en-US" sz="1400"/>
              <a:t>Non-homogeneous HMM – transition probabilities are no more constant across the sequence (or time)</a:t>
            </a:r>
          </a:p>
        </p:txBody>
      </p:sp>
      <p:sp>
        <p:nvSpPr>
          <p:cNvPr id="33798" name="Text Box 8"/>
          <p:cNvSpPr txBox="1">
            <a:spLocks noChangeArrowheads="1"/>
          </p:cNvSpPr>
          <p:nvPr/>
        </p:nvSpPr>
        <p:spPr bwMode="auto">
          <a:xfrm>
            <a:off x="1752600" y="6248400"/>
            <a:ext cx="2057400" cy="244475"/>
          </a:xfrm>
          <a:prstGeom prst="rect">
            <a:avLst/>
          </a:prstGeom>
          <a:noFill/>
          <a:ln w="9525">
            <a:noFill/>
            <a:miter lim="800000"/>
            <a:headEnd/>
            <a:tailEnd/>
          </a:ln>
        </p:spPr>
        <p:txBody>
          <a:bodyPr>
            <a:spAutoFit/>
          </a:bodyPr>
          <a:lstStyle/>
          <a:p>
            <a:pPr>
              <a:spcBef>
                <a:spcPct val="50000"/>
              </a:spcBef>
            </a:pPr>
            <a:r>
              <a:rPr lang="en-US" sz="1000"/>
              <a:t>source [1]</a:t>
            </a:r>
          </a:p>
        </p:txBody>
      </p:sp>
      <p:pic>
        <p:nvPicPr>
          <p:cNvPr id="33799" name="Picture 9"/>
          <p:cNvPicPr>
            <a:picLocks noChangeAspect="1" noChangeArrowheads="1"/>
          </p:cNvPicPr>
          <p:nvPr/>
        </p:nvPicPr>
        <p:blipFill>
          <a:blip r:embed="rId3"/>
          <a:srcRect/>
          <a:stretch>
            <a:fillRect/>
          </a:stretch>
        </p:blipFill>
        <p:spPr bwMode="auto">
          <a:xfrm>
            <a:off x="1295400" y="2133600"/>
            <a:ext cx="2514600" cy="1892300"/>
          </a:xfrm>
          <a:prstGeom prst="rect">
            <a:avLst/>
          </a:prstGeom>
          <a:noFill/>
          <a:ln w="9525">
            <a:noFill/>
            <a:miter lim="800000"/>
            <a:headEnd/>
            <a:tailEnd/>
          </a:ln>
        </p:spPr>
      </p:pic>
      <p:pic>
        <p:nvPicPr>
          <p:cNvPr id="33800" name="Picture 11"/>
          <p:cNvPicPr>
            <a:picLocks noChangeAspect="1" noChangeArrowheads="1"/>
          </p:cNvPicPr>
          <p:nvPr/>
        </p:nvPicPr>
        <p:blipFill>
          <a:blip r:embed="rId4"/>
          <a:srcRect/>
          <a:stretch>
            <a:fillRect/>
          </a:stretch>
        </p:blipFill>
        <p:spPr bwMode="auto">
          <a:xfrm>
            <a:off x="1371600" y="4343400"/>
            <a:ext cx="2362200" cy="16875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0" y="381000"/>
            <a:ext cx="8915400" cy="5200650"/>
          </a:xfrm>
          <a:prstGeom prst="rect">
            <a:avLst/>
          </a:prstGeom>
          <a:noFill/>
          <a:ln w="9525">
            <a:noFill/>
            <a:miter lim="800000"/>
            <a:headEnd/>
            <a:tailEnd/>
          </a:ln>
          <a:effectLst/>
        </p:spPr>
        <p:txBody>
          <a:bodyPr>
            <a:spAutoFit/>
          </a:bodyPr>
          <a:lstStyle/>
          <a:p>
            <a:pPr marL="342900" indent="-342900" algn="ctr">
              <a:spcBef>
                <a:spcPct val="50000"/>
              </a:spcBef>
              <a:defRPr/>
            </a:pPr>
            <a:r>
              <a:rPr lang="en-US" sz="4400" b="1" dirty="0">
                <a:latin typeface="Arial" charset="0"/>
              </a:rPr>
              <a:t>Introduction</a:t>
            </a:r>
          </a:p>
          <a:p>
            <a:pPr marL="342900" indent="-342900" algn="just">
              <a:spcBef>
                <a:spcPct val="50000"/>
              </a:spcBef>
              <a:defRPr/>
            </a:pPr>
            <a:r>
              <a:rPr lang="en-US" sz="2800" b="1" dirty="0">
                <a:effectLst>
                  <a:outerShdw blurRad="38100" dist="38100" dir="2700000" algn="tl">
                    <a:srgbClr val="C0C0C0"/>
                  </a:outerShdw>
                </a:effectLst>
                <a:latin typeface="Arial" charset="0"/>
              </a:rPr>
              <a:t>Dataset:</a:t>
            </a:r>
            <a:r>
              <a:rPr lang="en-US" sz="2400" dirty="0">
                <a:latin typeface="Arial" charset="0"/>
              </a:rPr>
              <a:t> Sequential data </a:t>
            </a:r>
            <a:r>
              <a:rPr lang="en-US" sz="2400" dirty="0">
                <a:latin typeface="Arial" charset="0"/>
                <a:sym typeface="Wingdings" pitchFamily="2" charset="2"/>
              </a:rPr>
              <a:t> often from measurements of time series (e.g. daily rainfall data, currency exchange rate, stock market, etc.)</a:t>
            </a:r>
          </a:p>
          <a:p>
            <a:pPr marL="342900" indent="-342900" algn="just">
              <a:spcBef>
                <a:spcPct val="50000"/>
              </a:spcBef>
              <a:defRPr/>
            </a:pPr>
            <a:r>
              <a:rPr lang="en-US" sz="2800" b="1" dirty="0">
                <a:effectLst>
                  <a:outerShdw blurRad="38100" dist="38100" dir="2700000" algn="tl">
                    <a:srgbClr val="C0C0C0"/>
                  </a:outerShdw>
                </a:effectLst>
                <a:latin typeface="Arial" charset="0"/>
                <a:sym typeface="Wingdings" pitchFamily="2" charset="2"/>
              </a:rPr>
              <a:t>Main Goals:</a:t>
            </a:r>
            <a:r>
              <a:rPr lang="en-US" sz="2400" dirty="0">
                <a:latin typeface="Arial" charset="0"/>
                <a:sym typeface="Wingdings" pitchFamily="2" charset="2"/>
              </a:rPr>
              <a:t>  </a:t>
            </a:r>
          </a:p>
          <a:p>
            <a:pPr marL="514350" indent="-514350" algn="just">
              <a:spcBef>
                <a:spcPct val="50000"/>
              </a:spcBef>
              <a:buFont typeface="+mj-lt"/>
              <a:buAutoNum type="arabicPeriod"/>
              <a:defRPr/>
            </a:pPr>
            <a:r>
              <a:rPr lang="en-US" sz="2400" dirty="0">
                <a:latin typeface="Arial" charset="0"/>
                <a:sym typeface="Wingdings" pitchFamily="2" charset="2"/>
              </a:rPr>
              <a:t>Identify and interpret the temporal structure in the data</a:t>
            </a:r>
          </a:p>
          <a:p>
            <a:pPr marL="514350" indent="-514350" algn="just">
              <a:spcBef>
                <a:spcPct val="50000"/>
              </a:spcBef>
              <a:buFont typeface="+mj-lt"/>
              <a:buAutoNum type="arabicPeriod"/>
              <a:defRPr/>
            </a:pPr>
            <a:r>
              <a:rPr lang="en-US" sz="2400" dirty="0">
                <a:latin typeface="Arial" charset="0"/>
                <a:sym typeface="Wingdings" pitchFamily="2" charset="2"/>
              </a:rPr>
              <a:t>Develop capacity to simulate time series that have the “memory” and statistics similar to the original series</a:t>
            </a:r>
          </a:p>
          <a:p>
            <a:pPr marL="514350" indent="-514350" algn="just">
              <a:spcBef>
                <a:spcPct val="50000"/>
              </a:spcBef>
              <a:buFont typeface="+mj-lt"/>
              <a:buAutoNum type="arabicPeriod"/>
              <a:defRPr/>
            </a:pPr>
            <a:r>
              <a:rPr lang="en-US" sz="2400" dirty="0">
                <a:latin typeface="Arial" charset="0"/>
                <a:sym typeface="Wingdings" pitchFamily="2" charset="2"/>
              </a:rPr>
              <a:t>If an exogenous predictor is available, develop predictive sequences</a:t>
            </a:r>
            <a:endParaRPr lang="en-US" sz="2400" dirty="0">
              <a:latin typeface="Arial"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2"/>
          <p:cNvSpPr txBox="1">
            <a:spLocks noChangeArrowheads="1"/>
          </p:cNvSpPr>
          <p:nvPr/>
        </p:nvSpPr>
        <p:spPr bwMode="auto">
          <a:xfrm>
            <a:off x="0" y="381000"/>
            <a:ext cx="8915400" cy="823913"/>
          </a:xfrm>
          <a:prstGeom prst="rect">
            <a:avLst/>
          </a:prstGeom>
          <a:noFill/>
          <a:ln w="9525">
            <a:noFill/>
            <a:miter lim="800000"/>
            <a:headEnd/>
            <a:tailEnd/>
          </a:ln>
        </p:spPr>
        <p:txBody>
          <a:bodyPr>
            <a:spAutoFit/>
          </a:bodyPr>
          <a:lstStyle/>
          <a:p>
            <a:pPr marL="342900" indent="-342900" algn="ctr">
              <a:spcBef>
                <a:spcPct val="50000"/>
              </a:spcBef>
            </a:pPr>
            <a:r>
              <a:rPr lang="en-US" sz="4800" b="1"/>
              <a:t>Hidden Markov Models</a:t>
            </a:r>
          </a:p>
        </p:txBody>
      </p:sp>
      <p:sp>
        <p:nvSpPr>
          <p:cNvPr id="20484" name="Text Box 3"/>
          <p:cNvSpPr txBox="1">
            <a:spLocks noChangeArrowheads="1"/>
          </p:cNvSpPr>
          <p:nvPr/>
        </p:nvSpPr>
        <p:spPr bwMode="auto">
          <a:xfrm>
            <a:off x="0" y="1143000"/>
            <a:ext cx="8534400" cy="1016000"/>
          </a:xfrm>
          <a:prstGeom prst="rect">
            <a:avLst/>
          </a:prstGeom>
          <a:noFill/>
          <a:ln w="9525">
            <a:noFill/>
            <a:miter lim="800000"/>
            <a:headEnd/>
            <a:tailEnd/>
          </a:ln>
        </p:spPr>
        <p:txBody>
          <a:bodyPr>
            <a:spAutoFit/>
          </a:bodyPr>
          <a:lstStyle/>
          <a:p>
            <a:pPr>
              <a:spcBef>
                <a:spcPct val="50000"/>
              </a:spcBef>
            </a:pPr>
            <a:r>
              <a:rPr lang="en-US" sz="2000" b="1"/>
              <a:t>Main emissions probability distributions included in the HMM Java code ( the C code in Matlab adds many others include Chain HMM and spatial structure through Chow-Liu trees</a:t>
            </a:r>
            <a:endParaRPr lang="en-US" sz="2000" b="1" u="sng">
              <a:solidFill>
                <a:srgbClr val="FF3300"/>
              </a:solidFill>
            </a:endParaRPr>
          </a:p>
        </p:txBody>
      </p:sp>
      <p:graphicFrame>
        <p:nvGraphicFramePr>
          <p:cNvPr id="20482" name="Object 9"/>
          <p:cNvGraphicFramePr>
            <a:graphicFrameLocks noChangeAspect="1"/>
          </p:cNvGraphicFramePr>
          <p:nvPr/>
        </p:nvGraphicFramePr>
        <p:xfrm>
          <a:off x="304800" y="2209800"/>
          <a:ext cx="4724400" cy="4205288"/>
        </p:xfrm>
        <a:graphic>
          <a:graphicData uri="http://schemas.openxmlformats.org/presentationml/2006/ole">
            <mc:AlternateContent xmlns:mc="http://schemas.openxmlformats.org/markup-compatibility/2006">
              <mc:Choice xmlns:v="urn:schemas-microsoft-com:vml" Requires="v">
                <p:oleObj spid="_x0000_s20485" name="Equation" r:id="rId4" imgW="3695400" imgH="3288960" progId="Equation.3">
                  <p:embed/>
                </p:oleObj>
              </mc:Choice>
              <mc:Fallback>
                <p:oleObj name="Equation" r:id="rId4" imgW="3695400" imgH="328896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209800"/>
                        <a:ext cx="4724400" cy="420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5" name="Text Box 10"/>
          <p:cNvSpPr txBox="1">
            <a:spLocks noChangeArrowheads="1"/>
          </p:cNvSpPr>
          <p:nvPr/>
        </p:nvSpPr>
        <p:spPr bwMode="auto">
          <a:xfrm>
            <a:off x="5181600" y="2133600"/>
            <a:ext cx="3352800" cy="641350"/>
          </a:xfrm>
          <a:prstGeom prst="rect">
            <a:avLst/>
          </a:prstGeom>
          <a:noFill/>
          <a:ln w="9525">
            <a:noFill/>
            <a:miter lim="800000"/>
            <a:headEnd/>
            <a:tailEnd/>
          </a:ln>
        </p:spPr>
        <p:txBody>
          <a:bodyPr>
            <a:spAutoFit/>
          </a:bodyPr>
          <a:lstStyle/>
          <a:p>
            <a:pPr>
              <a:spcBef>
                <a:spcPct val="50000"/>
              </a:spcBef>
            </a:pPr>
            <a:r>
              <a:rPr lang="en-US" i="1"/>
              <a:t>M</a:t>
            </a:r>
            <a:r>
              <a:rPr lang="en-US"/>
              <a:t> (# of variables) independent Bernoulli</a:t>
            </a:r>
          </a:p>
        </p:txBody>
      </p:sp>
      <p:sp>
        <p:nvSpPr>
          <p:cNvPr id="20486" name="Text Box 11"/>
          <p:cNvSpPr txBox="1">
            <a:spLocks noChangeArrowheads="1"/>
          </p:cNvSpPr>
          <p:nvPr/>
        </p:nvSpPr>
        <p:spPr bwMode="auto">
          <a:xfrm>
            <a:off x="5334000" y="3124200"/>
            <a:ext cx="3352800" cy="366713"/>
          </a:xfrm>
          <a:prstGeom prst="rect">
            <a:avLst/>
          </a:prstGeom>
          <a:noFill/>
          <a:ln w="9525">
            <a:noFill/>
            <a:miter lim="800000"/>
            <a:headEnd/>
            <a:tailEnd/>
          </a:ln>
        </p:spPr>
        <p:txBody>
          <a:bodyPr>
            <a:spAutoFit/>
          </a:bodyPr>
          <a:lstStyle/>
          <a:p>
            <a:pPr>
              <a:spcBef>
                <a:spcPct val="50000"/>
              </a:spcBef>
            </a:pPr>
            <a:r>
              <a:rPr lang="en-US"/>
              <a:t>Multivariate Gaussian</a:t>
            </a:r>
          </a:p>
        </p:txBody>
      </p:sp>
      <p:sp>
        <p:nvSpPr>
          <p:cNvPr id="20487" name="Text Box 12"/>
          <p:cNvSpPr txBox="1">
            <a:spLocks noChangeArrowheads="1"/>
          </p:cNvSpPr>
          <p:nvPr/>
        </p:nvSpPr>
        <p:spPr bwMode="auto">
          <a:xfrm>
            <a:off x="5334000" y="4724400"/>
            <a:ext cx="3352800" cy="366713"/>
          </a:xfrm>
          <a:prstGeom prst="rect">
            <a:avLst/>
          </a:prstGeom>
          <a:noFill/>
          <a:ln w="9525">
            <a:noFill/>
            <a:miter lim="800000"/>
            <a:headEnd/>
            <a:tailEnd/>
          </a:ln>
        </p:spPr>
        <p:txBody>
          <a:bodyPr>
            <a:spAutoFit/>
          </a:bodyPr>
          <a:lstStyle/>
          <a:p>
            <a:pPr>
              <a:spcBef>
                <a:spcPct val="50000"/>
              </a:spcBef>
            </a:pPr>
            <a:r>
              <a:rPr lang="en-US"/>
              <a:t>Independent Delta-Exponential</a:t>
            </a:r>
          </a:p>
        </p:txBody>
      </p:sp>
      <p:sp>
        <p:nvSpPr>
          <p:cNvPr id="20488" name="Text Box 13"/>
          <p:cNvSpPr txBox="1">
            <a:spLocks noChangeArrowheads="1"/>
          </p:cNvSpPr>
          <p:nvPr/>
        </p:nvSpPr>
        <p:spPr bwMode="auto">
          <a:xfrm>
            <a:off x="5334000" y="5791200"/>
            <a:ext cx="3352800" cy="366713"/>
          </a:xfrm>
          <a:prstGeom prst="rect">
            <a:avLst/>
          </a:prstGeom>
          <a:noFill/>
          <a:ln w="9525">
            <a:noFill/>
            <a:miter lim="800000"/>
            <a:headEnd/>
            <a:tailEnd/>
          </a:ln>
        </p:spPr>
        <p:txBody>
          <a:bodyPr>
            <a:spAutoFit/>
          </a:bodyPr>
          <a:lstStyle/>
          <a:p>
            <a:pPr>
              <a:spcBef>
                <a:spcPct val="50000"/>
              </a:spcBef>
            </a:pPr>
            <a:r>
              <a:rPr lang="en-US"/>
              <a:t>Independent Delta-Gamma</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0" y="381000"/>
            <a:ext cx="8915400" cy="823913"/>
          </a:xfrm>
          <a:prstGeom prst="rect">
            <a:avLst/>
          </a:prstGeom>
          <a:noFill/>
          <a:ln w="9525">
            <a:noFill/>
            <a:miter lim="800000"/>
            <a:headEnd/>
            <a:tailEnd/>
          </a:ln>
        </p:spPr>
        <p:txBody>
          <a:bodyPr>
            <a:spAutoFit/>
          </a:bodyPr>
          <a:lstStyle/>
          <a:p>
            <a:pPr marL="342900" indent="-342900" algn="ctr">
              <a:spcBef>
                <a:spcPct val="50000"/>
              </a:spcBef>
            </a:pPr>
            <a:r>
              <a:rPr lang="en-US" sz="4800" b="1"/>
              <a:t>Hidden Markov Models</a:t>
            </a:r>
          </a:p>
        </p:txBody>
      </p:sp>
      <p:sp>
        <p:nvSpPr>
          <p:cNvPr id="34819" name="Text Box 3"/>
          <p:cNvSpPr txBox="1">
            <a:spLocks noChangeArrowheads="1"/>
          </p:cNvSpPr>
          <p:nvPr/>
        </p:nvSpPr>
        <p:spPr bwMode="auto">
          <a:xfrm>
            <a:off x="0" y="1447800"/>
            <a:ext cx="8534400" cy="396875"/>
          </a:xfrm>
          <a:prstGeom prst="rect">
            <a:avLst/>
          </a:prstGeom>
          <a:noFill/>
          <a:ln w="9525">
            <a:noFill/>
            <a:miter lim="800000"/>
            <a:headEnd/>
            <a:tailEnd/>
          </a:ln>
        </p:spPr>
        <p:txBody>
          <a:bodyPr>
            <a:spAutoFit/>
          </a:bodyPr>
          <a:lstStyle/>
          <a:p>
            <a:pPr>
              <a:spcBef>
                <a:spcPct val="50000"/>
              </a:spcBef>
            </a:pPr>
            <a:r>
              <a:rPr lang="en-US" sz="2000" b="1"/>
              <a:t>A simple Example</a:t>
            </a:r>
            <a:endParaRPr lang="en-US" sz="2000" b="1" u="sng">
              <a:solidFill>
                <a:srgbClr val="FF3300"/>
              </a:solidFill>
            </a:endParaRPr>
          </a:p>
        </p:txBody>
      </p:sp>
      <p:sp>
        <p:nvSpPr>
          <p:cNvPr id="34820" name="Text Box 9"/>
          <p:cNvSpPr txBox="1">
            <a:spLocks noChangeArrowheads="1"/>
          </p:cNvSpPr>
          <p:nvPr/>
        </p:nvSpPr>
        <p:spPr bwMode="auto">
          <a:xfrm>
            <a:off x="0" y="2057400"/>
            <a:ext cx="8839200" cy="5078413"/>
          </a:xfrm>
          <a:prstGeom prst="rect">
            <a:avLst/>
          </a:prstGeom>
          <a:noFill/>
          <a:ln w="9525">
            <a:noFill/>
            <a:miter lim="800000"/>
            <a:headEnd/>
            <a:tailEnd/>
          </a:ln>
        </p:spPr>
        <p:txBody>
          <a:bodyPr>
            <a:spAutoFit/>
          </a:bodyPr>
          <a:lstStyle/>
          <a:p>
            <a:pPr marL="342900" indent="-342900">
              <a:spcBef>
                <a:spcPct val="50000"/>
              </a:spcBef>
            </a:pPr>
            <a:r>
              <a:rPr lang="en-US"/>
              <a:t>Modeling Daily Rainfall Occurrence for 10 rainfall stations in South Florida</a:t>
            </a:r>
          </a:p>
          <a:p>
            <a:pPr marL="342900" indent="-342900">
              <a:spcBef>
                <a:spcPct val="50000"/>
              </a:spcBef>
            </a:pPr>
            <a:r>
              <a:rPr lang="en-US"/>
              <a:t>HMM-Bernoulli (Poisson) emission  - works with Java Code</a:t>
            </a:r>
          </a:p>
          <a:p>
            <a:pPr marL="342900" indent="-342900">
              <a:spcBef>
                <a:spcPct val="50000"/>
              </a:spcBef>
            </a:pPr>
            <a:r>
              <a:rPr lang="en-US"/>
              <a:t>HMM-Chain emission – works with Matlab Code</a:t>
            </a:r>
          </a:p>
          <a:p>
            <a:pPr marL="342900" indent="-342900">
              <a:spcBef>
                <a:spcPct val="50000"/>
              </a:spcBef>
            </a:pPr>
            <a:r>
              <a:rPr lang="en-US"/>
              <a:t>-------------------</a:t>
            </a:r>
          </a:p>
          <a:p>
            <a:pPr marL="342900" indent="-342900">
              <a:spcBef>
                <a:spcPct val="50000"/>
              </a:spcBef>
            </a:pPr>
            <a:r>
              <a:rPr lang="en-US">
                <a:solidFill>
                  <a:srgbClr val="FF3300"/>
                </a:solidFill>
              </a:rPr>
              <a:t>Goal: Examine effect of adding hidden states; and MC vs Poisson for daily rainfall; basic fitting</a:t>
            </a:r>
          </a:p>
          <a:p>
            <a:pPr marL="342900" indent="-342900">
              <a:spcBef>
                <a:spcPct val="50000"/>
              </a:spcBef>
            </a:pPr>
            <a:r>
              <a:rPr lang="en-US">
                <a:solidFill>
                  <a:srgbClr val="FF3300"/>
                </a:solidFill>
              </a:rPr>
              <a:t>Model Specifications:</a:t>
            </a:r>
          </a:p>
          <a:p>
            <a:pPr marL="342900" indent="-342900">
              <a:spcBef>
                <a:spcPct val="50000"/>
              </a:spcBef>
              <a:buFontTx/>
              <a:buChar char="•"/>
            </a:pPr>
            <a:r>
              <a:rPr lang="en-US"/>
              <a:t> # of hidden states: 4 </a:t>
            </a:r>
            <a:r>
              <a:rPr lang="en-US">
                <a:sym typeface="Wingdings" pitchFamily="2" charset="2"/>
              </a:rPr>
              <a:t> As the number of hidden states increases, the time needed to calibrate (or estimate the model parameters) increases as well.</a:t>
            </a:r>
          </a:p>
          <a:p>
            <a:pPr marL="342900" indent="-342900">
              <a:spcBef>
                <a:spcPct val="50000"/>
              </a:spcBef>
              <a:buFontTx/>
              <a:buChar char="•"/>
            </a:pPr>
            <a:r>
              <a:rPr lang="en-US">
                <a:sym typeface="Wingdings" pitchFamily="2" charset="2"/>
              </a:rPr>
              <a:t> # of states for rainfall: 2 (0 and 1)</a:t>
            </a:r>
          </a:p>
          <a:p>
            <a:pPr marL="342900" indent="-342900">
              <a:spcBef>
                <a:spcPct val="50000"/>
              </a:spcBef>
              <a:buFontTx/>
              <a:buChar char="•"/>
            </a:pPr>
            <a:r>
              <a:rPr lang="en-US"/>
              <a:t> Emission distribution </a:t>
            </a:r>
            <a:r>
              <a:rPr lang="en-US">
                <a:sym typeface="Wingdings" pitchFamily="2" charset="2"/>
              </a:rPr>
              <a:t> 10 independent Bernoulli</a:t>
            </a:r>
          </a:p>
          <a:p>
            <a:pPr marL="342900" indent="-342900">
              <a:spcBef>
                <a:spcPct val="50000"/>
              </a:spcBef>
              <a:buFontTx/>
              <a:buChar char="•"/>
            </a:pPr>
            <a:r>
              <a:rPr lang="en-US">
                <a:sym typeface="Wingdings" pitchFamily="2" charset="2"/>
              </a:rPr>
              <a:t> 100 simulations</a:t>
            </a:r>
          </a:p>
          <a:p>
            <a:pPr marL="342900" indent="-342900">
              <a:spcBef>
                <a:spcPct val="50000"/>
              </a:spcBef>
            </a:pP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0" y="381000"/>
            <a:ext cx="8915400" cy="823913"/>
          </a:xfrm>
          <a:prstGeom prst="rect">
            <a:avLst/>
          </a:prstGeom>
          <a:noFill/>
          <a:ln w="9525">
            <a:noFill/>
            <a:miter lim="800000"/>
            <a:headEnd/>
            <a:tailEnd/>
          </a:ln>
        </p:spPr>
        <p:txBody>
          <a:bodyPr>
            <a:spAutoFit/>
          </a:bodyPr>
          <a:lstStyle/>
          <a:p>
            <a:pPr marL="342900" indent="-342900" algn="ctr">
              <a:spcBef>
                <a:spcPct val="50000"/>
              </a:spcBef>
            </a:pPr>
            <a:r>
              <a:rPr lang="en-US" sz="4800" b="1"/>
              <a:t>Hidden Markov Models</a:t>
            </a:r>
          </a:p>
        </p:txBody>
      </p:sp>
      <p:sp>
        <p:nvSpPr>
          <p:cNvPr id="35843" name="Text Box 3"/>
          <p:cNvSpPr txBox="1">
            <a:spLocks noChangeArrowheads="1"/>
          </p:cNvSpPr>
          <p:nvPr/>
        </p:nvSpPr>
        <p:spPr bwMode="auto">
          <a:xfrm>
            <a:off x="0" y="1447800"/>
            <a:ext cx="8534400" cy="396875"/>
          </a:xfrm>
          <a:prstGeom prst="rect">
            <a:avLst/>
          </a:prstGeom>
          <a:noFill/>
          <a:ln w="9525">
            <a:noFill/>
            <a:miter lim="800000"/>
            <a:headEnd/>
            <a:tailEnd/>
          </a:ln>
        </p:spPr>
        <p:txBody>
          <a:bodyPr>
            <a:spAutoFit/>
          </a:bodyPr>
          <a:lstStyle/>
          <a:p>
            <a:pPr>
              <a:spcBef>
                <a:spcPct val="50000"/>
              </a:spcBef>
            </a:pPr>
            <a:r>
              <a:rPr lang="en-US" sz="2000" b="1"/>
              <a:t>A simple Example</a:t>
            </a:r>
            <a:endParaRPr lang="en-US" sz="2000" b="1" u="sng">
              <a:solidFill>
                <a:srgbClr val="FF3300"/>
              </a:solidFill>
            </a:endParaRPr>
          </a:p>
        </p:txBody>
      </p:sp>
      <p:sp>
        <p:nvSpPr>
          <p:cNvPr id="35844" name="Text Box 4"/>
          <p:cNvSpPr txBox="1">
            <a:spLocks noChangeArrowheads="1"/>
          </p:cNvSpPr>
          <p:nvPr/>
        </p:nvSpPr>
        <p:spPr bwMode="auto">
          <a:xfrm>
            <a:off x="0" y="2057400"/>
            <a:ext cx="8839200" cy="4079875"/>
          </a:xfrm>
          <a:prstGeom prst="rect">
            <a:avLst/>
          </a:prstGeom>
          <a:noFill/>
          <a:ln w="9525">
            <a:noFill/>
            <a:miter lim="800000"/>
            <a:headEnd/>
            <a:tailEnd/>
          </a:ln>
        </p:spPr>
        <p:txBody>
          <a:bodyPr>
            <a:spAutoFit/>
          </a:bodyPr>
          <a:lstStyle/>
          <a:p>
            <a:pPr marL="342900" indent="-342900">
              <a:spcBef>
                <a:spcPct val="50000"/>
              </a:spcBef>
            </a:pPr>
            <a:r>
              <a:rPr lang="en-US"/>
              <a:t>Phases:</a:t>
            </a:r>
          </a:p>
          <a:p>
            <a:pPr marL="342900" indent="-342900">
              <a:spcBef>
                <a:spcPct val="50000"/>
              </a:spcBef>
              <a:buFontTx/>
              <a:buAutoNum type="arabicPeriod"/>
            </a:pPr>
            <a:r>
              <a:rPr lang="en-US"/>
              <a:t>Pre-processing </a:t>
            </a:r>
            <a:r>
              <a:rPr lang="en-US">
                <a:sym typeface="Wingdings" pitchFamily="2" charset="2"/>
              </a:rPr>
              <a:t> The input data (files with rainfall occurrence data and model specifications) are organized. </a:t>
            </a:r>
            <a:r>
              <a:rPr lang="en-US"/>
              <a:t> </a:t>
            </a:r>
          </a:p>
          <a:p>
            <a:pPr marL="342900" indent="-342900">
              <a:spcBef>
                <a:spcPct val="50000"/>
              </a:spcBef>
              <a:buFontTx/>
              <a:buAutoNum type="arabicPeriod"/>
            </a:pPr>
            <a:endParaRPr lang="en-US"/>
          </a:p>
          <a:p>
            <a:pPr marL="342900" indent="-342900">
              <a:spcBef>
                <a:spcPct val="50000"/>
              </a:spcBef>
              <a:buFontTx/>
              <a:buAutoNum type="arabicPeriod"/>
            </a:pPr>
            <a:r>
              <a:rPr lang="en-US"/>
              <a:t>Processing</a:t>
            </a:r>
          </a:p>
          <a:p>
            <a:pPr marL="800100" lvl="1" indent="-342900">
              <a:spcBef>
                <a:spcPct val="50000"/>
              </a:spcBef>
              <a:buFontTx/>
              <a:buAutoNum type="alphaLcPeriod"/>
            </a:pPr>
            <a:r>
              <a:rPr lang="en-US"/>
              <a:t>Calibration or training phase </a:t>
            </a:r>
            <a:r>
              <a:rPr lang="en-US">
                <a:sym typeface="Wingdings" pitchFamily="2" charset="2"/>
              </a:rPr>
              <a:t> T</a:t>
            </a:r>
            <a:r>
              <a:rPr lang="en-US"/>
              <a:t>he model parameters are estimated;</a:t>
            </a:r>
          </a:p>
          <a:p>
            <a:pPr marL="800100" lvl="1" indent="-342900">
              <a:spcBef>
                <a:spcPct val="50000"/>
              </a:spcBef>
              <a:buFontTx/>
              <a:buAutoNum type="alphaLcPeriod"/>
            </a:pPr>
            <a:r>
              <a:rPr lang="en-US"/>
              <a:t> Simulation </a:t>
            </a:r>
            <a:r>
              <a:rPr lang="en-US">
                <a:sym typeface="Wingdings" pitchFamily="2" charset="2"/>
              </a:rPr>
              <a:t> Using the model parameters estimated in the previous phase, we simulate likely states of rainfall occurrence for the 10 rainfall gauges;</a:t>
            </a:r>
          </a:p>
          <a:p>
            <a:pPr marL="342900" indent="-342900">
              <a:spcBef>
                <a:spcPct val="50000"/>
              </a:spcBef>
              <a:buFontTx/>
              <a:buAutoNum type="arabicPeriod"/>
            </a:pPr>
            <a:endParaRPr lang="en-US"/>
          </a:p>
          <a:p>
            <a:pPr marL="342900" indent="-342900">
              <a:spcBef>
                <a:spcPct val="50000"/>
              </a:spcBef>
              <a:buFontTx/>
              <a:buAutoNum type="arabicPeriod"/>
            </a:pPr>
            <a:r>
              <a:rPr lang="en-US"/>
              <a:t>Post Processing  </a:t>
            </a:r>
            <a:r>
              <a:rPr lang="en-US">
                <a:sym typeface="Wingdings" pitchFamily="2" charset="2"/>
              </a:rPr>
              <a:t> We compare statistics of observed and simulated data in order to assess the model ability to reproduce statistics of the historical data;</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0" y="381000"/>
            <a:ext cx="8915400" cy="823913"/>
          </a:xfrm>
          <a:prstGeom prst="rect">
            <a:avLst/>
          </a:prstGeom>
          <a:noFill/>
          <a:ln w="9525">
            <a:noFill/>
            <a:miter lim="800000"/>
            <a:headEnd/>
            <a:tailEnd/>
          </a:ln>
        </p:spPr>
        <p:txBody>
          <a:bodyPr>
            <a:spAutoFit/>
          </a:bodyPr>
          <a:lstStyle/>
          <a:p>
            <a:pPr marL="342900" indent="-342900" algn="ctr">
              <a:spcBef>
                <a:spcPct val="50000"/>
              </a:spcBef>
            </a:pPr>
            <a:r>
              <a:rPr lang="en-US" sz="4800" b="1"/>
              <a:t>Hidden Markov Models</a:t>
            </a:r>
          </a:p>
        </p:txBody>
      </p:sp>
      <p:sp>
        <p:nvSpPr>
          <p:cNvPr id="36867" name="Text Box 3"/>
          <p:cNvSpPr txBox="1">
            <a:spLocks noChangeArrowheads="1"/>
          </p:cNvSpPr>
          <p:nvPr/>
        </p:nvSpPr>
        <p:spPr bwMode="auto">
          <a:xfrm>
            <a:off x="0" y="1447800"/>
            <a:ext cx="8534400" cy="396875"/>
          </a:xfrm>
          <a:prstGeom prst="rect">
            <a:avLst/>
          </a:prstGeom>
          <a:noFill/>
          <a:ln w="9525">
            <a:noFill/>
            <a:miter lim="800000"/>
            <a:headEnd/>
            <a:tailEnd/>
          </a:ln>
        </p:spPr>
        <p:txBody>
          <a:bodyPr>
            <a:spAutoFit/>
          </a:bodyPr>
          <a:lstStyle/>
          <a:p>
            <a:pPr>
              <a:spcBef>
                <a:spcPct val="50000"/>
              </a:spcBef>
            </a:pPr>
            <a:r>
              <a:rPr lang="en-US" sz="2000" b="1"/>
              <a:t>A simple Example: Post-processing results</a:t>
            </a:r>
            <a:endParaRPr lang="en-US" sz="2000" b="1" u="sng">
              <a:solidFill>
                <a:srgbClr val="FF3300"/>
              </a:solidFill>
            </a:endParaRPr>
          </a:p>
        </p:txBody>
      </p:sp>
      <p:pic>
        <p:nvPicPr>
          <p:cNvPr id="36868" name="Picture 5"/>
          <p:cNvPicPr>
            <a:picLocks noChangeAspect="1" noChangeArrowheads="1"/>
          </p:cNvPicPr>
          <p:nvPr/>
        </p:nvPicPr>
        <p:blipFill>
          <a:blip r:embed="rId3"/>
          <a:srcRect/>
          <a:stretch>
            <a:fillRect/>
          </a:stretch>
        </p:blipFill>
        <p:spPr bwMode="auto">
          <a:xfrm>
            <a:off x="1371600" y="1828800"/>
            <a:ext cx="6781800" cy="4397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2"/>
          <p:cNvSpPr txBox="1">
            <a:spLocks noChangeArrowheads="1"/>
          </p:cNvSpPr>
          <p:nvPr/>
        </p:nvSpPr>
        <p:spPr bwMode="auto">
          <a:xfrm>
            <a:off x="0" y="381000"/>
            <a:ext cx="8915400" cy="823913"/>
          </a:xfrm>
          <a:prstGeom prst="rect">
            <a:avLst/>
          </a:prstGeom>
          <a:noFill/>
          <a:ln w="9525">
            <a:noFill/>
            <a:miter lim="800000"/>
            <a:headEnd/>
            <a:tailEnd/>
          </a:ln>
        </p:spPr>
        <p:txBody>
          <a:bodyPr>
            <a:spAutoFit/>
          </a:bodyPr>
          <a:lstStyle/>
          <a:p>
            <a:pPr marL="342900" indent="-342900" algn="ctr">
              <a:spcBef>
                <a:spcPct val="50000"/>
              </a:spcBef>
            </a:pPr>
            <a:r>
              <a:rPr lang="en-US" sz="4800" b="1"/>
              <a:t>Non-Homogeneous HMM</a:t>
            </a:r>
          </a:p>
        </p:txBody>
      </p:sp>
      <p:sp>
        <p:nvSpPr>
          <p:cNvPr id="21508" name="Text Box 3"/>
          <p:cNvSpPr txBox="1">
            <a:spLocks noChangeArrowheads="1"/>
          </p:cNvSpPr>
          <p:nvPr/>
        </p:nvSpPr>
        <p:spPr bwMode="auto">
          <a:xfrm>
            <a:off x="0" y="1447800"/>
            <a:ext cx="8534400" cy="396875"/>
          </a:xfrm>
          <a:prstGeom prst="rect">
            <a:avLst/>
          </a:prstGeom>
          <a:noFill/>
          <a:ln w="9525">
            <a:noFill/>
            <a:miter lim="800000"/>
            <a:headEnd/>
            <a:tailEnd/>
          </a:ln>
        </p:spPr>
        <p:txBody>
          <a:bodyPr>
            <a:spAutoFit/>
          </a:bodyPr>
          <a:lstStyle/>
          <a:p>
            <a:pPr>
              <a:spcBef>
                <a:spcPct val="50000"/>
              </a:spcBef>
            </a:pPr>
            <a:r>
              <a:rPr lang="en-US" sz="2000" b="1"/>
              <a:t>Graphical representation</a:t>
            </a:r>
            <a:endParaRPr lang="en-US" sz="2000" b="1" u="sng">
              <a:solidFill>
                <a:srgbClr val="FF3300"/>
              </a:solidFill>
            </a:endParaRPr>
          </a:p>
        </p:txBody>
      </p:sp>
      <p:graphicFrame>
        <p:nvGraphicFramePr>
          <p:cNvPr id="21506" name="Object 1024"/>
          <p:cNvGraphicFramePr>
            <a:graphicFrameLocks noChangeAspect="1"/>
          </p:cNvGraphicFramePr>
          <p:nvPr/>
        </p:nvGraphicFramePr>
        <p:xfrm>
          <a:off x="1066800" y="2438400"/>
          <a:ext cx="3886200" cy="2774950"/>
        </p:xfrm>
        <a:graphic>
          <a:graphicData uri="http://schemas.openxmlformats.org/presentationml/2006/ole">
            <mc:AlternateContent xmlns:mc="http://schemas.openxmlformats.org/markup-compatibility/2006">
              <mc:Choice xmlns:v="urn:schemas-microsoft-com:vml" Requires="v">
                <p:oleObj spid="_x0000_s21509" name="Foto do Photo Editor" r:id="rId4" imgW="14447619" imgH="10314286" progId="MSPhotoEd.3">
                  <p:embed/>
                </p:oleObj>
              </mc:Choice>
              <mc:Fallback>
                <p:oleObj name="Foto do Photo Editor" r:id="rId4" imgW="14447619" imgH="10314286" progId="MSPhotoEd.3">
                  <p:embed/>
                  <p:pic>
                    <p:nvPicPr>
                      <p:cNvPr id="0" name="Object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438400"/>
                        <a:ext cx="3886200" cy="277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09" name="Line 1025"/>
          <p:cNvSpPr>
            <a:spLocks noChangeShapeType="1"/>
          </p:cNvSpPr>
          <p:nvPr/>
        </p:nvSpPr>
        <p:spPr bwMode="auto">
          <a:xfrm flipH="1">
            <a:off x="4572000" y="2590800"/>
            <a:ext cx="1066800" cy="838200"/>
          </a:xfrm>
          <a:prstGeom prst="line">
            <a:avLst/>
          </a:prstGeom>
          <a:noFill/>
          <a:ln w="9525">
            <a:solidFill>
              <a:schemeClr val="tx1"/>
            </a:solidFill>
            <a:round/>
            <a:headEnd/>
            <a:tailEnd type="triangle" w="med" len="med"/>
          </a:ln>
        </p:spPr>
        <p:txBody>
          <a:bodyPr/>
          <a:lstStyle/>
          <a:p>
            <a:endParaRPr lang="en-US"/>
          </a:p>
        </p:txBody>
      </p:sp>
      <p:sp>
        <p:nvSpPr>
          <p:cNvPr id="21510" name="Text Box 1026"/>
          <p:cNvSpPr txBox="1">
            <a:spLocks noChangeArrowheads="1"/>
          </p:cNvSpPr>
          <p:nvPr/>
        </p:nvSpPr>
        <p:spPr bwMode="auto">
          <a:xfrm>
            <a:off x="5715000" y="2286000"/>
            <a:ext cx="3124200" cy="915988"/>
          </a:xfrm>
          <a:prstGeom prst="rect">
            <a:avLst/>
          </a:prstGeom>
          <a:noFill/>
          <a:ln w="9525">
            <a:noFill/>
            <a:miter lim="800000"/>
            <a:headEnd/>
            <a:tailEnd/>
          </a:ln>
        </p:spPr>
        <p:txBody>
          <a:bodyPr>
            <a:spAutoFit/>
          </a:bodyPr>
          <a:lstStyle/>
          <a:p>
            <a:pPr>
              <a:spcBef>
                <a:spcPct val="50000"/>
              </a:spcBef>
            </a:pPr>
            <a:r>
              <a:rPr lang="en-US"/>
              <a:t>Transition probabilities are no more stationary </a:t>
            </a:r>
            <a:r>
              <a:rPr lang="en-US">
                <a:sym typeface="Wingdings" pitchFamily="2" charset="2"/>
              </a:rPr>
              <a:t> depend on observed data</a:t>
            </a:r>
            <a:endParaRPr lang="en-US"/>
          </a:p>
        </p:txBody>
      </p:sp>
      <p:sp>
        <p:nvSpPr>
          <p:cNvPr id="21511" name="Text Box 1027"/>
          <p:cNvSpPr txBox="1">
            <a:spLocks noChangeArrowheads="1"/>
          </p:cNvSpPr>
          <p:nvPr/>
        </p:nvSpPr>
        <p:spPr bwMode="auto">
          <a:xfrm>
            <a:off x="5867400" y="3810000"/>
            <a:ext cx="3048000" cy="915988"/>
          </a:xfrm>
          <a:prstGeom prst="rect">
            <a:avLst/>
          </a:prstGeom>
          <a:noFill/>
          <a:ln w="9525">
            <a:noFill/>
            <a:miter lim="800000"/>
            <a:headEnd/>
            <a:tailEnd/>
          </a:ln>
        </p:spPr>
        <p:txBody>
          <a:bodyPr>
            <a:spAutoFit/>
          </a:bodyPr>
          <a:lstStyle/>
          <a:p>
            <a:pPr>
              <a:spcBef>
                <a:spcPct val="50000"/>
              </a:spcBef>
            </a:pPr>
            <a:r>
              <a:rPr lang="en-US"/>
              <a:t>Several applications in the literature, including rainfall downscaling</a:t>
            </a:r>
          </a:p>
        </p:txBody>
      </p:sp>
      <p:sp>
        <p:nvSpPr>
          <p:cNvPr id="21512" name="Text Box 1028"/>
          <p:cNvSpPr txBox="1">
            <a:spLocks noChangeArrowheads="1"/>
          </p:cNvSpPr>
          <p:nvPr/>
        </p:nvSpPr>
        <p:spPr bwMode="auto">
          <a:xfrm>
            <a:off x="2133600" y="5486400"/>
            <a:ext cx="2057400" cy="244475"/>
          </a:xfrm>
          <a:prstGeom prst="rect">
            <a:avLst/>
          </a:prstGeom>
          <a:noFill/>
          <a:ln w="9525">
            <a:noFill/>
            <a:miter lim="800000"/>
            <a:headEnd/>
            <a:tailEnd/>
          </a:ln>
        </p:spPr>
        <p:txBody>
          <a:bodyPr>
            <a:spAutoFit/>
          </a:bodyPr>
          <a:lstStyle/>
          <a:p>
            <a:pPr>
              <a:spcBef>
                <a:spcPct val="50000"/>
              </a:spcBef>
            </a:pPr>
            <a:r>
              <a:rPr lang="en-US" sz="1000"/>
              <a:t>source [1]</a:t>
            </a:r>
          </a:p>
        </p:txBody>
      </p:sp>
      <p:sp>
        <p:nvSpPr>
          <p:cNvPr id="21513" name="Freeform 1031"/>
          <p:cNvSpPr>
            <a:spLocks/>
          </p:cNvSpPr>
          <p:nvPr/>
        </p:nvSpPr>
        <p:spPr bwMode="auto">
          <a:xfrm>
            <a:off x="4419600" y="2971800"/>
            <a:ext cx="4800600" cy="393700"/>
          </a:xfrm>
          <a:custGeom>
            <a:avLst/>
            <a:gdLst>
              <a:gd name="T0" fmla="*/ 2592 w 3024"/>
              <a:gd name="T1" fmla="*/ 48 h 248"/>
              <a:gd name="T2" fmla="*/ 2592 w 3024"/>
              <a:gd name="T3" fmla="*/ 240 h 248"/>
              <a:gd name="T4" fmla="*/ 0 w 3024"/>
              <a:gd name="T5" fmla="*/ 0 h 248"/>
              <a:gd name="T6" fmla="*/ 0 60000 65536"/>
              <a:gd name="T7" fmla="*/ 0 60000 65536"/>
              <a:gd name="T8" fmla="*/ 0 60000 65536"/>
              <a:gd name="T9" fmla="*/ 0 w 3024"/>
              <a:gd name="T10" fmla="*/ 0 h 248"/>
              <a:gd name="T11" fmla="*/ 3024 w 3024"/>
              <a:gd name="T12" fmla="*/ 248 h 248"/>
            </a:gdLst>
            <a:ahLst/>
            <a:cxnLst>
              <a:cxn ang="T6">
                <a:pos x="T0" y="T1"/>
              </a:cxn>
              <a:cxn ang="T7">
                <a:pos x="T2" y="T3"/>
              </a:cxn>
              <a:cxn ang="T8">
                <a:pos x="T4" y="T5"/>
              </a:cxn>
            </a:cxnLst>
            <a:rect l="T9" t="T10" r="T11" b="T12"/>
            <a:pathLst>
              <a:path w="3024" h="248">
                <a:moveTo>
                  <a:pt x="2592" y="48"/>
                </a:moveTo>
                <a:cubicBezTo>
                  <a:pt x="2808" y="148"/>
                  <a:pt x="3024" y="248"/>
                  <a:pt x="2592" y="240"/>
                </a:cubicBezTo>
                <a:cubicBezTo>
                  <a:pt x="2160" y="232"/>
                  <a:pt x="1080" y="116"/>
                  <a:pt x="0" y="0"/>
                </a:cubicBezTo>
              </a:path>
            </a:pathLst>
          </a:custGeom>
          <a:noFill/>
          <a:ln w="9525">
            <a:solidFill>
              <a:schemeClr val="tx1"/>
            </a:solidFill>
            <a:round/>
            <a:headEnd/>
            <a:tailEnd/>
          </a:ln>
        </p:spPr>
        <p:txBody>
          <a:bodyPr/>
          <a:lstStyle/>
          <a:p>
            <a:endParaRPr lang="en-US"/>
          </a:p>
        </p:txBody>
      </p:sp>
      <p:sp>
        <p:nvSpPr>
          <p:cNvPr id="21514" name="Line 1032"/>
          <p:cNvSpPr>
            <a:spLocks noChangeShapeType="1"/>
          </p:cNvSpPr>
          <p:nvPr/>
        </p:nvSpPr>
        <p:spPr bwMode="auto">
          <a:xfrm flipH="1">
            <a:off x="4343400" y="2971800"/>
            <a:ext cx="15240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Text Box 2"/>
          <p:cNvSpPr txBox="1">
            <a:spLocks noChangeArrowheads="1"/>
          </p:cNvSpPr>
          <p:nvPr/>
        </p:nvSpPr>
        <p:spPr bwMode="auto">
          <a:xfrm>
            <a:off x="0" y="381000"/>
            <a:ext cx="8915400" cy="823913"/>
          </a:xfrm>
          <a:prstGeom prst="rect">
            <a:avLst/>
          </a:prstGeom>
          <a:noFill/>
          <a:ln w="9525">
            <a:noFill/>
            <a:miter lim="800000"/>
            <a:headEnd/>
            <a:tailEnd/>
          </a:ln>
        </p:spPr>
        <p:txBody>
          <a:bodyPr>
            <a:spAutoFit/>
          </a:bodyPr>
          <a:lstStyle/>
          <a:p>
            <a:pPr marL="342900" indent="-342900" algn="ctr">
              <a:spcBef>
                <a:spcPct val="50000"/>
              </a:spcBef>
            </a:pPr>
            <a:r>
              <a:rPr lang="en-US" sz="4800" b="1"/>
              <a:t>Non-Homogeneous HMM</a:t>
            </a:r>
          </a:p>
        </p:txBody>
      </p:sp>
      <p:sp>
        <p:nvSpPr>
          <p:cNvPr id="22533" name="Text Box 3"/>
          <p:cNvSpPr txBox="1">
            <a:spLocks noChangeArrowheads="1"/>
          </p:cNvSpPr>
          <p:nvPr/>
        </p:nvSpPr>
        <p:spPr bwMode="auto">
          <a:xfrm>
            <a:off x="0" y="1447800"/>
            <a:ext cx="8534400" cy="396875"/>
          </a:xfrm>
          <a:prstGeom prst="rect">
            <a:avLst/>
          </a:prstGeom>
          <a:noFill/>
          <a:ln w="9525">
            <a:noFill/>
            <a:miter lim="800000"/>
            <a:headEnd/>
            <a:tailEnd/>
          </a:ln>
        </p:spPr>
        <p:txBody>
          <a:bodyPr>
            <a:spAutoFit/>
          </a:bodyPr>
          <a:lstStyle/>
          <a:p>
            <a:pPr>
              <a:spcBef>
                <a:spcPct val="50000"/>
              </a:spcBef>
            </a:pPr>
            <a:r>
              <a:rPr lang="en-US" sz="2000" b="1"/>
              <a:t>Joint Probability Distribution</a:t>
            </a:r>
            <a:endParaRPr lang="en-US" sz="2000" b="1" u="sng">
              <a:solidFill>
                <a:srgbClr val="FF3300"/>
              </a:solidFill>
            </a:endParaRPr>
          </a:p>
        </p:txBody>
      </p:sp>
      <p:graphicFrame>
        <p:nvGraphicFramePr>
          <p:cNvPr id="22530" name="Object 9"/>
          <p:cNvGraphicFramePr>
            <a:graphicFrameLocks noChangeAspect="1"/>
          </p:cNvGraphicFramePr>
          <p:nvPr/>
        </p:nvGraphicFramePr>
        <p:xfrm>
          <a:off x="228600" y="2209800"/>
          <a:ext cx="7261225" cy="803275"/>
        </p:xfrm>
        <a:graphic>
          <a:graphicData uri="http://schemas.openxmlformats.org/presentationml/2006/ole">
            <mc:AlternateContent xmlns:mc="http://schemas.openxmlformats.org/markup-compatibility/2006">
              <mc:Choice xmlns:v="urn:schemas-microsoft-com:vml" Requires="v">
                <p:oleObj spid="_x0000_s22536" name="Equation" r:id="rId4" imgW="4127400" imgH="457200" progId="Equation.3">
                  <p:embed/>
                </p:oleObj>
              </mc:Choice>
              <mc:Fallback>
                <p:oleObj name="Equation" r:id="rId4" imgW="4127400" imgH="4572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2209800"/>
                        <a:ext cx="7261225" cy="803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4" name="Text Box 10"/>
          <p:cNvSpPr txBox="1">
            <a:spLocks noChangeArrowheads="1"/>
          </p:cNvSpPr>
          <p:nvPr/>
        </p:nvSpPr>
        <p:spPr bwMode="auto">
          <a:xfrm>
            <a:off x="228600" y="3505200"/>
            <a:ext cx="8305800" cy="641350"/>
          </a:xfrm>
          <a:prstGeom prst="rect">
            <a:avLst/>
          </a:prstGeom>
          <a:noFill/>
          <a:ln w="9525">
            <a:noFill/>
            <a:miter lim="800000"/>
            <a:headEnd/>
            <a:tailEnd/>
          </a:ln>
        </p:spPr>
        <p:txBody>
          <a:bodyPr>
            <a:spAutoFit/>
          </a:bodyPr>
          <a:lstStyle/>
          <a:p>
            <a:pPr>
              <a:spcBef>
                <a:spcPct val="50000"/>
              </a:spcBef>
            </a:pPr>
            <a:r>
              <a:rPr lang="en-US"/>
              <a:t>Now we need to specify the conditional distribution (or input distribution) of </a:t>
            </a:r>
            <a:r>
              <a:rPr lang="en-US" b="1"/>
              <a:t>z</a:t>
            </a:r>
            <a:r>
              <a:rPr lang="en-US" b="1" baseline="-25000"/>
              <a:t>n</a:t>
            </a:r>
            <a:r>
              <a:rPr lang="en-US"/>
              <a:t>. In the MVN-HMM toolbox, we have only the transition-logistic implemented: </a:t>
            </a:r>
          </a:p>
        </p:txBody>
      </p:sp>
      <p:graphicFrame>
        <p:nvGraphicFramePr>
          <p:cNvPr id="22531" name="Object 11"/>
          <p:cNvGraphicFramePr>
            <a:graphicFrameLocks noChangeAspect="1"/>
          </p:cNvGraphicFramePr>
          <p:nvPr/>
        </p:nvGraphicFramePr>
        <p:xfrm>
          <a:off x="304800" y="4419600"/>
          <a:ext cx="4572000" cy="1046163"/>
        </p:xfrm>
        <a:graphic>
          <a:graphicData uri="http://schemas.openxmlformats.org/presentationml/2006/ole">
            <mc:AlternateContent xmlns:mc="http://schemas.openxmlformats.org/markup-compatibility/2006">
              <mc:Choice xmlns:v="urn:schemas-microsoft-com:vml" Requires="v">
                <p:oleObj spid="_x0000_s22537" name="Equation" r:id="rId6" imgW="2831760" imgH="647640" progId="Equation.3">
                  <p:embed/>
                </p:oleObj>
              </mc:Choice>
              <mc:Fallback>
                <p:oleObj name="Equation" r:id="rId6" imgW="2831760" imgH="64764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4419600"/>
                        <a:ext cx="4572000" cy="1046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5" name="Text Box 12"/>
          <p:cNvSpPr txBox="1">
            <a:spLocks noChangeArrowheads="1"/>
          </p:cNvSpPr>
          <p:nvPr/>
        </p:nvSpPr>
        <p:spPr bwMode="auto">
          <a:xfrm>
            <a:off x="304800" y="5638800"/>
            <a:ext cx="8153400" cy="641350"/>
          </a:xfrm>
          <a:prstGeom prst="rect">
            <a:avLst/>
          </a:prstGeom>
          <a:noFill/>
          <a:ln w="9525">
            <a:noFill/>
            <a:miter lim="800000"/>
            <a:headEnd/>
            <a:tailEnd/>
          </a:ln>
        </p:spPr>
        <p:txBody>
          <a:bodyPr>
            <a:spAutoFit/>
          </a:bodyPr>
          <a:lstStyle/>
          <a:p>
            <a:pPr>
              <a:spcBef>
                <a:spcPct val="50000"/>
              </a:spcBef>
            </a:pPr>
            <a:r>
              <a:rPr lang="en-US"/>
              <a:t>where </a:t>
            </a:r>
            <a:r>
              <a:rPr lang="en-US" i="1"/>
              <a:t>K</a:t>
            </a:r>
            <a:r>
              <a:rPr lang="en-US"/>
              <a:t> is the number of hidden states and </a:t>
            </a:r>
            <a:r>
              <a:rPr lang="el-GR" i="1">
                <a:cs typeface="Arial" pitchFamily="34" charset="0"/>
              </a:rPr>
              <a:t>σ</a:t>
            </a:r>
            <a:r>
              <a:rPr lang="en-US">
                <a:cs typeface="Arial" pitchFamily="34" charset="0"/>
              </a:rPr>
              <a:t> and </a:t>
            </a:r>
            <a:r>
              <a:rPr lang="el-GR" i="1">
                <a:cs typeface="Arial" pitchFamily="34" charset="0"/>
              </a:rPr>
              <a:t>ρ</a:t>
            </a:r>
            <a:r>
              <a:rPr lang="en-US">
                <a:cs typeface="Arial" pitchFamily="34" charset="0"/>
              </a:rPr>
              <a:t> are parameters to be estimated.</a:t>
            </a:r>
            <a:endParaRPr lang="el-GR">
              <a:cs typeface="Arial"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0" y="381000"/>
            <a:ext cx="8915400" cy="823913"/>
          </a:xfrm>
          <a:prstGeom prst="rect">
            <a:avLst/>
          </a:prstGeom>
          <a:noFill/>
          <a:ln w="9525">
            <a:noFill/>
            <a:miter lim="800000"/>
            <a:headEnd/>
            <a:tailEnd/>
          </a:ln>
        </p:spPr>
        <p:txBody>
          <a:bodyPr>
            <a:spAutoFit/>
          </a:bodyPr>
          <a:lstStyle/>
          <a:p>
            <a:pPr marL="342900" indent="-342900" algn="ctr">
              <a:spcBef>
                <a:spcPct val="50000"/>
              </a:spcBef>
            </a:pPr>
            <a:r>
              <a:rPr lang="en-US" sz="4800" b="1"/>
              <a:t>Non-Homogeneous HMM</a:t>
            </a:r>
          </a:p>
        </p:txBody>
      </p:sp>
      <p:sp>
        <p:nvSpPr>
          <p:cNvPr id="37891" name="Text Box 3"/>
          <p:cNvSpPr txBox="1">
            <a:spLocks noChangeArrowheads="1"/>
          </p:cNvSpPr>
          <p:nvPr/>
        </p:nvSpPr>
        <p:spPr bwMode="auto">
          <a:xfrm>
            <a:off x="0" y="1447800"/>
            <a:ext cx="8534400" cy="396875"/>
          </a:xfrm>
          <a:prstGeom prst="rect">
            <a:avLst/>
          </a:prstGeom>
          <a:noFill/>
          <a:ln w="9525">
            <a:noFill/>
            <a:miter lim="800000"/>
            <a:headEnd/>
            <a:tailEnd/>
          </a:ln>
        </p:spPr>
        <p:txBody>
          <a:bodyPr>
            <a:spAutoFit/>
          </a:bodyPr>
          <a:lstStyle/>
          <a:p>
            <a:pPr>
              <a:spcBef>
                <a:spcPct val="50000"/>
              </a:spcBef>
            </a:pPr>
            <a:r>
              <a:rPr lang="en-US" sz="2000" b="1"/>
              <a:t>Variable Selection</a:t>
            </a:r>
            <a:endParaRPr lang="en-US" sz="2000" b="1" u="sng">
              <a:solidFill>
                <a:srgbClr val="FF3300"/>
              </a:solidFill>
            </a:endParaRPr>
          </a:p>
        </p:txBody>
      </p:sp>
      <p:sp>
        <p:nvSpPr>
          <p:cNvPr id="37892" name="Text Box 5"/>
          <p:cNvSpPr txBox="1">
            <a:spLocks noChangeArrowheads="1"/>
          </p:cNvSpPr>
          <p:nvPr/>
        </p:nvSpPr>
        <p:spPr bwMode="auto">
          <a:xfrm>
            <a:off x="152400" y="1905000"/>
            <a:ext cx="8305800" cy="915988"/>
          </a:xfrm>
          <a:prstGeom prst="rect">
            <a:avLst/>
          </a:prstGeom>
          <a:noFill/>
          <a:ln w="9525">
            <a:noFill/>
            <a:miter lim="800000"/>
            <a:headEnd/>
            <a:tailEnd/>
          </a:ln>
        </p:spPr>
        <p:txBody>
          <a:bodyPr>
            <a:spAutoFit/>
          </a:bodyPr>
          <a:lstStyle/>
          <a:p>
            <a:pPr>
              <a:spcBef>
                <a:spcPct val="50000"/>
              </a:spcBef>
            </a:pPr>
            <a:r>
              <a:rPr lang="en-US"/>
              <a:t>If we know that there is some exogenous variable that explains part of the variance of our data, we can use it to model the hidden states. The natural question that arises is: how do we identify and select those variables?  </a:t>
            </a:r>
          </a:p>
        </p:txBody>
      </p:sp>
      <p:sp>
        <p:nvSpPr>
          <p:cNvPr id="37893" name="Text Box 7"/>
          <p:cNvSpPr txBox="1">
            <a:spLocks noChangeArrowheads="1"/>
          </p:cNvSpPr>
          <p:nvPr/>
        </p:nvSpPr>
        <p:spPr bwMode="auto">
          <a:xfrm>
            <a:off x="152400" y="2819400"/>
            <a:ext cx="8153400" cy="641350"/>
          </a:xfrm>
          <a:prstGeom prst="rect">
            <a:avLst/>
          </a:prstGeom>
          <a:noFill/>
          <a:ln w="9525">
            <a:noFill/>
            <a:miter lim="800000"/>
            <a:headEnd/>
            <a:tailEnd/>
          </a:ln>
        </p:spPr>
        <p:txBody>
          <a:bodyPr>
            <a:spAutoFit/>
          </a:bodyPr>
          <a:lstStyle/>
          <a:p>
            <a:pPr>
              <a:spcBef>
                <a:spcPct val="50000"/>
              </a:spcBef>
            </a:pPr>
            <a:r>
              <a:rPr lang="en-US"/>
              <a:t>E.g. Correlation maps of seasonal average rainfall in South Florida and SLP and SST fields.</a:t>
            </a:r>
            <a:endParaRPr lang="el-GR">
              <a:cs typeface="Arial" pitchFamily="34" charset="0"/>
            </a:endParaRPr>
          </a:p>
        </p:txBody>
      </p:sp>
      <p:pic>
        <p:nvPicPr>
          <p:cNvPr id="37894" name="Picture 8"/>
          <p:cNvPicPr>
            <a:picLocks noChangeAspect="1" noChangeArrowheads="1"/>
          </p:cNvPicPr>
          <p:nvPr/>
        </p:nvPicPr>
        <p:blipFill>
          <a:blip r:embed="rId3"/>
          <a:srcRect/>
          <a:stretch>
            <a:fillRect/>
          </a:stretch>
        </p:blipFill>
        <p:spPr bwMode="auto">
          <a:xfrm>
            <a:off x="1600200" y="3429000"/>
            <a:ext cx="3657600" cy="2828925"/>
          </a:xfrm>
          <a:prstGeom prst="rect">
            <a:avLst/>
          </a:prstGeom>
          <a:noFill/>
          <a:ln w="9525">
            <a:noFill/>
            <a:miter lim="800000"/>
            <a:headEnd/>
            <a:tailEnd/>
          </a:ln>
        </p:spPr>
      </p:pic>
      <p:sp>
        <p:nvSpPr>
          <p:cNvPr id="37895" name="Line 9"/>
          <p:cNvSpPr>
            <a:spLocks noChangeShapeType="1"/>
          </p:cNvSpPr>
          <p:nvPr/>
        </p:nvSpPr>
        <p:spPr bwMode="auto">
          <a:xfrm flipH="1">
            <a:off x="3810000" y="3810000"/>
            <a:ext cx="1752600" cy="1295400"/>
          </a:xfrm>
          <a:prstGeom prst="line">
            <a:avLst/>
          </a:prstGeom>
          <a:noFill/>
          <a:ln w="9525">
            <a:solidFill>
              <a:schemeClr val="tx1"/>
            </a:solidFill>
            <a:round/>
            <a:headEnd/>
            <a:tailEnd type="triangle" w="med" len="med"/>
          </a:ln>
        </p:spPr>
        <p:txBody>
          <a:bodyPr/>
          <a:lstStyle/>
          <a:p>
            <a:endParaRPr lang="en-US"/>
          </a:p>
        </p:txBody>
      </p:sp>
      <p:sp>
        <p:nvSpPr>
          <p:cNvPr id="37896" name="Text Box 10"/>
          <p:cNvSpPr txBox="1">
            <a:spLocks noChangeArrowheads="1"/>
          </p:cNvSpPr>
          <p:nvPr/>
        </p:nvSpPr>
        <p:spPr bwMode="auto">
          <a:xfrm>
            <a:off x="5562600" y="3581400"/>
            <a:ext cx="3200400" cy="825500"/>
          </a:xfrm>
          <a:prstGeom prst="rect">
            <a:avLst/>
          </a:prstGeom>
          <a:noFill/>
          <a:ln w="9525">
            <a:noFill/>
            <a:miter lim="800000"/>
            <a:headEnd/>
            <a:tailEnd/>
          </a:ln>
        </p:spPr>
        <p:txBody>
          <a:bodyPr>
            <a:spAutoFit/>
          </a:bodyPr>
          <a:lstStyle/>
          <a:p>
            <a:pPr>
              <a:spcBef>
                <a:spcPct val="50000"/>
              </a:spcBef>
            </a:pPr>
            <a:r>
              <a:rPr lang="en-US" sz="1600"/>
              <a:t>Possible area to extract an climate index in order to predict hidden states for FMA</a:t>
            </a:r>
          </a:p>
        </p:txBody>
      </p:sp>
      <p:sp>
        <p:nvSpPr>
          <p:cNvPr id="37897" name="Text Box 11"/>
          <p:cNvSpPr txBox="1">
            <a:spLocks noChangeArrowheads="1"/>
          </p:cNvSpPr>
          <p:nvPr/>
        </p:nvSpPr>
        <p:spPr bwMode="auto">
          <a:xfrm>
            <a:off x="2133600" y="6324600"/>
            <a:ext cx="3276600" cy="274638"/>
          </a:xfrm>
          <a:prstGeom prst="rect">
            <a:avLst/>
          </a:prstGeom>
          <a:noFill/>
          <a:ln w="9525">
            <a:noFill/>
            <a:miter lim="800000"/>
            <a:headEnd/>
            <a:tailEnd/>
          </a:ln>
        </p:spPr>
        <p:txBody>
          <a:bodyPr>
            <a:spAutoFit/>
          </a:bodyPr>
          <a:lstStyle/>
          <a:p>
            <a:pPr>
              <a:spcBef>
                <a:spcPct val="50000"/>
              </a:spcBef>
            </a:pPr>
            <a:r>
              <a:rPr lang="en-US" sz="1200">
                <a:solidFill>
                  <a:srgbClr val="FF3300"/>
                </a:solidFill>
              </a:rPr>
              <a:t>FMA SLP field versus South Florida rainfall</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0" y="381000"/>
            <a:ext cx="8915400" cy="823913"/>
          </a:xfrm>
          <a:prstGeom prst="rect">
            <a:avLst/>
          </a:prstGeom>
          <a:noFill/>
          <a:ln w="9525">
            <a:noFill/>
            <a:miter lim="800000"/>
            <a:headEnd/>
            <a:tailEnd/>
          </a:ln>
        </p:spPr>
        <p:txBody>
          <a:bodyPr>
            <a:spAutoFit/>
          </a:bodyPr>
          <a:lstStyle/>
          <a:p>
            <a:pPr marL="342900" indent="-342900" algn="ctr">
              <a:spcBef>
                <a:spcPct val="50000"/>
              </a:spcBef>
            </a:pPr>
            <a:r>
              <a:rPr lang="en-US" sz="4800" b="1"/>
              <a:t>Non-Homogeneous HMM</a:t>
            </a:r>
          </a:p>
        </p:txBody>
      </p:sp>
      <p:sp>
        <p:nvSpPr>
          <p:cNvPr id="38915" name="Text Box 3"/>
          <p:cNvSpPr txBox="1">
            <a:spLocks noChangeArrowheads="1"/>
          </p:cNvSpPr>
          <p:nvPr/>
        </p:nvSpPr>
        <p:spPr bwMode="auto">
          <a:xfrm>
            <a:off x="0" y="1447800"/>
            <a:ext cx="8534400" cy="396875"/>
          </a:xfrm>
          <a:prstGeom prst="rect">
            <a:avLst/>
          </a:prstGeom>
          <a:noFill/>
          <a:ln w="9525">
            <a:noFill/>
            <a:miter lim="800000"/>
            <a:headEnd/>
            <a:tailEnd/>
          </a:ln>
        </p:spPr>
        <p:txBody>
          <a:bodyPr>
            <a:spAutoFit/>
          </a:bodyPr>
          <a:lstStyle/>
          <a:p>
            <a:pPr>
              <a:spcBef>
                <a:spcPct val="50000"/>
              </a:spcBef>
            </a:pPr>
            <a:r>
              <a:rPr lang="en-US" sz="2000" b="1"/>
              <a:t>Variable Selection</a:t>
            </a:r>
            <a:endParaRPr lang="en-US" sz="2000" b="1" u="sng">
              <a:solidFill>
                <a:srgbClr val="FF3300"/>
              </a:solidFill>
            </a:endParaRPr>
          </a:p>
        </p:txBody>
      </p:sp>
      <p:sp>
        <p:nvSpPr>
          <p:cNvPr id="38916" name="Text Box 8"/>
          <p:cNvSpPr txBox="1">
            <a:spLocks noChangeArrowheads="1"/>
          </p:cNvSpPr>
          <p:nvPr/>
        </p:nvSpPr>
        <p:spPr bwMode="auto">
          <a:xfrm>
            <a:off x="4953000" y="3048000"/>
            <a:ext cx="3200400" cy="581025"/>
          </a:xfrm>
          <a:prstGeom prst="rect">
            <a:avLst/>
          </a:prstGeom>
          <a:noFill/>
          <a:ln w="9525">
            <a:noFill/>
            <a:miter lim="800000"/>
            <a:headEnd/>
            <a:tailEnd/>
          </a:ln>
        </p:spPr>
        <p:txBody>
          <a:bodyPr>
            <a:spAutoFit/>
          </a:bodyPr>
          <a:lstStyle/>
          <a:p>
            <a:pPr>
              <a:spcBef>
                <a:spcPct val="50000"/>
              </a:spcBef>
            </a:pPr>
            <a:r>
              <a:rPr lang="en-US" sz="1600"/>
              <a:t>Another </a:t>
            </a:r>
            <a:r>
              <a:rPr lang="en-US" sz="1600" i="1"/>
              <a:t>key area</a:t>
            </a:r>
            <a:r>
              <a:rPr lang="en-US" sz="1600"/>
              <a:t> to obtain a climate index</a:t>
            </a:r>
          </a:p>
        </p:txBody>
      </p:sp>
      <p:sp>
        <p:nvSpPr>
          <p:cNvPr id="38917" name="Text Box 9"/>
          <p:cNvSpPr txBox="1">
            <a:spLocks noChangeArrowheads="1"/>
          </p:cNvSpPr>
          <p:nvPr/>
        </p:nvSpPr>
        <p:spPr bwMode="auto">
          <a:xfrm>
            <a:off x="990600" y="5715000"/>
            <a:ext cx="3276600" cy="274638"/>
          </a:xfrm>
          <a:prstGeom prst="rect">
            <a:avLst/>
          </a:prstGeom>
          <a:noFill/>
          <a:ln w="9525">
            <a:noFill/>
            <a:miter lim="800000"/>
            <a:headEnd/>
            <a:tailEnd/>
          </a:ln>
        </p:spPr>
        <p:txBody>
          <a:bodyPr>
            <a:spAutoFit/>
          </a:bodyPr>
          <a:lstStyle/>
          <a:p>
            <a:pPr>
              <a:spcBef>
                <a:spcPct val="50000"/>
              </a:spcBef>
            </a:pPr>
            <a:r>
              <a:rPr lang="en-US" sz="1200">
                <a:solidFill>
                  <a:srgbClr val="FF3300"/>
                </a:solidFill>
              </a:rPr>
              <a:t>ASO SST field versus South Florida rainfall</a:t>
            </a:r>
          </a:p>
        </p:txBody>
      </p:sp>
      <p:pic>
        <p:nvPicPr>
          <p:cNvPr id="38918" name="Picture 10"/>
          <p:cNvPicPr>
            <a:picLocks noChangeAspect="1" noChangeArrowheads="1"/>
          </p:cNvPicPr>
          <p:nvPr/>
        </p:nvPicPr>
        <p:blipFill>
          <a:blip r:embed="rId3"/>
          <a:srcRect/>
          <a:stretch>
            <a:fillRect/>
          </a:stretch>
        </p:blipFill>
        <p:spPr bwMode="auto">
          <a:xfrm>
            <a:off x="609600" y="2209800"/>
            <a:ext cx="4191000" cy="3240088"/>
          </a:xfrm>
          <a:prstGeom prst="rect">
            <a:avLst/>
          </a:prstGeom>
          <a:noFill/>
          <a:ln w="9525">
            <a:noFill/>
            <a:miter lim="800000"/>
            <a:headEnd/>
            <a:tailEnd/>
          </a:ln>
        </p:spPr>
      </p:pic>
      <p:sp>
        <p:nvSpPr>
          <p:cNvPr id="38919" name="Line 11"/>
          <p:cNvSpPr>
            <a:spLocks noChangeShapeType="1"/>
          </p:cNvSpPr>
          <p:nvPr/>
        </p:nvSpPr>
        <p:spPr bwMode="auto">
          <a:xfrm flipH="1">
            <a:off x="3657600" y="3429000"/>
            <a:ext cx="1295400" cy="9144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0" y="381000"/>
            <a:ext cx="8915400" cy="823913"/>
          </a:xfrm>
          <a:prstGeom prst="rect">
            <a:avLst/>
          </a:prstGeom>
          <a:noFill/>
          <a:ln w="9525">
            <a:noFill/>
            <a:miter lim="800000"/>
            <a:headEnd/>
            <a:tailEnd/>
          </a:ln>
        </p:spPr>
        <p:txBody>
          <a:bodyPr>
            <a:spAutoFit/>
          </a:bodyPr>
          <a:lstStyle/>
          <a:p>
            <a:pPr marL="342900" indent="-342900" algn="ctr">
              <a:spcBef>
                <a:spcPct val="50000"/>
              </a:spcBef>
            </a:pPr>
            <a:r>
              <a:rPr lang="en-US" sz="4800" b="1"/>
              <a:t>Non-Homogeneous HMM</a:t>
            </a:r>
          </a:p>
        </p:txBody>
      </p:sp>
      <p:sp>
        <p:nvSpPr>
          <p:cNvPr id="39939" name="Text Box 3"/>
          <p:cNvSpPr txBox="1">
            <a:spLocks noChangeArrowheads="1"/>
          </p:cNvSpPr>
          <p:nvPr/>
        </p:nvSpPr>
        <p:spPr bwMode="auto">
          <a:xfrm>
            <a:off x="0" y="1447800"/>
            <a:ext cx="8534400" cy="396875"/>
          </a:xfrm>
          <a:prstGeom prst="rect">
            <a:avLst/>
          </a:prstGeom>
          <a:noFill/>
          <a:ln w="9525">
            <a:noFill/>
            <a:miter lim="800000"/>
            <a:headEnd/>
            <a:tailEnd/>
          </a:ln>
        </p:spPr>
        <p:txBody>
          <a:bodyPr>
            <a:spAutoFit/>
          </a:bodyPr>
          <a:lstStyle/>
          <a:p>
            <a:pPr>
              <a:spcBef>
                <a:spcPct val="50000"/>
              </a:spcBef>
            </a:pPr>
            <a:r>
              <a:rPr lang="en-US" sz="2000" b="1"/>
              <a:t>Variable Selection</a:t>
            </a:r>
            <a:endParaRPr lang="en-US" sz="2000" b="1" u="sng">
              <a:solidFill>
                <a:srgbClr val="FF3300"/>
              </a:solidFill>
            </a:endParaRPr>
          </a:p>
        </p:txBody>
      </p:sp>
      <p:sp>
        <p:nvSpPr>
          <p:cNvPr id="39940" name="Text Box 4"/>
          <p:cNvSpPr txBox="1">
            <a:spLocks noChangeArrowheads="1"/>
          </p:cNvSpPr>
          <p:nvPr/>
        </p:nvSpPr>
        <p:spPr bwMode="auto">
          <a:xfrm>
            <a:off x="2209800" y="1828800"/>
            <a:ext cx="3200400" cy="581025"/>
          </a:xfrm>
          <a:prstGeom prst="rect">
            <a:avLst/>
          </a:prstGeom>
          <a:noFill/>
          <a:ln w="9525">
            <a:noFill/>
            <a:miter lim="800000"/>
            <a:headEnd/>
            <a:tailEnd/>
          </a:ln>
        </p:spPr>
        <p:txBody>
          <a:bodyPr>
            <a:spAutoFit/>
          </a:bodyPr>
          <a:lstStyle/>
          <a:p>
            <a:pPr>
              <a:spcBef>
                <a:spcPct val="50000"/>
              </a:spcBef>
            </a:pPr>
            <a:r>
              <a:rPr lang="en-US" sz="1600"/>
              <a:t>Several </a:t>
            </a:r>
            <a:r>
              <a:rPr lang="en-US" sz="1600" i="1"/>
              <a:t>key areas</a:t>
            </a:r>
            <a:r>
              <a:rPr lang="en-US" sz="1600"/>
              <a:t> to obtain climate indexes</a:t>
            </a:r>
          </a:p>
        </p:txBody>
      </p:sp>
      <p:sp>
        <p:nvSpPr>
          <p:cNvPr id="39941" name="Text Box 5"/>
          <p:cNvSpPr txBox="1">
            <a:spLocks noChangeArrowheads="1"/>
          </p:cNvSpPr>
          <p:nvPr/>
        </p:nvSpPr>
        <p:spPr bwMode="auto">
          <a:xfrm>
            <a:off x="685800" y="6096000"/>
            <a:ext cx="3276600" cy="274638"/>
          </a:xfrm>
          <a:prstGeom prst="rect">
            <a:avLst/>
          </a:prstGeom>
          <a:noFill/>
          <a:ln w="9525">
            <a:noFill/>
            <a:miter lim="800000"/>
            <a:headEnd/>
            <a:tailEnd/>
          </a:ln>
        </p:spPr>
        <p:txBody>
          <a:bodyPr>
            <a:spAutoFit/>
          </a:bodyPr>
          <a:lstStyle/>
          <a:p>
            <a:pPr>
              <a:spcBef>
                <a:spcPct val="50000"/>
              </a:spcBef>
            </a:pPr>
            <a:r>
              <a:rPr lang="en-US" sz="1200">
                <a:solidFill>
                  <a:srgbClr val="FF3300"/>
                </a:solidFill>
              </a:rPr>
              <a:t>MJJ SST field versus South Florida rainfall</a:t>
            </a:r>
          </a:p>
        </p:txBody>
      </p:sp>
      <p:pic>
        <p:nvPicPr>
          <p:cNvPr id="39942" name="Picture 8"/>
          <p:cNvPicPr>
            <a:picLocks noChangeAspect="1" noChangeArrowheads="1"/>
          </p:cNvPicPr>
          <p:nvPr/>
        </p:nvPicPr>
        <p:blipFill>
          <a:blip r:embed="rId3"/>
          <a:srcRect/>
          <a:stretch>
            <a:fillRect/>
          </a:stretch>
        </p:blipFill>
        <p:spPr bwMode="auto">
          <a:xfrm>
            <a:off x="304800" y="2895600"/>
            <a:ext cx="3810000" cy="2946400"/>
          </a:xfrm>
          <a:prstGeom prst="rect">
            <a:avLst/>
          </a:prstGeom>
          <a:noFill/>
          <a:ln w="9525">
            <a:noFill/>
            <a:miter lim="800000"/>
            <a:headEnd/>
            <a:tailEnd/>
          </a:ln>
        </p:spPr>
      </p:pic>
      <p:pic>
        <p:nvPicPr>
          <p:cNvPr id="39943" name="Picture 9"/>
          <p:cNvPicPr>
            <a:picLocks noChangeAspect="1" noChangeArrowheads="1"/>
          </p:cNvPicPr>
          <p:nvPr/>
        </p:nvPicPr>
        <p:blipFill>
          <a:blip r:embed="rId4"/>
          <a:srcRect/>
          <a:stretch>
            <a:fillRect/>
          </a:stretch>
        </p:blipFill>
        <p:spPr bwMode="auto">
          <a:xfrm>
            <a:off x="4724400" y="2895600"/>
            <a:ext cx="3810000" cy="2946400"/>
          </a:xfrm>
          <a:prstGeom prst="rect">
            <a:avLst/>
          </a:prstGeom>
          <a:noFill/>
          <a:ln w="9525">
            <a:noFill/>
            <a:miter lim="800000"/>
            <a:headEnd/>
            <a:tailEnd/>
          </a:ln>
        </p:spPr>
      </p:pic>
      <p:sp>
        <p:nvSpPr>
          <p:cNvPr id="39944" name="Text Box 10"/>
          <p:cNvSpPr txBox="1">
            <a:spLocks noChangeArrowheads="1"/>
          </p:cNvSpPr>
          <p:nvPr/>
        </p:nvSpPr>
        <p:spPr bwMode="auto">
          <a:xfrm>
            <a:off x="5105400" y="6096000"/>
            <a:ext cx="3276600" cy="274638"/>
          </a:xfrm>
          <a:prstGeom prst="rect">
            <a:avLst/>
          </a:prstGeom>
          <a:noFill/>
          <a:ln w="9525">
            <a:noFill/>
            <a:miter lim="800000"/>
            <a:headEnd/>
            <a:tailEnd/>
          </a:ln>
        </p:spPr>
        <p:txBody>
          <a:bodyPr>
            <a:spAutoFit/>
          </a:bodyPr>
          <a:lstStyle/>
          <a:p>
            <a:pPr>
              <a:spcBef>
                <a:spcPct val="50000"/>
              </a:spcBef>
            </a:pPr>
            <a:r>
              <a:rPr lang="en-US" sz="1200">
                <a:solidFill>
                  <a:srgbClr val="FF3300"/>
                </a:solidFill>
              </a:rPr>
              <a:t>MJJ SLP field versus South Florida rainfall</a:t>
            </a:r>
          </a:p>
        </p:txBody>
      </p:sp>
      <p:sp>
        <p:nvSpPr>
          <p:cNvPr id="39945" name="Line 12"/>
          <p:cNvSpPr>
            <a:spLocks noChangeShapeType="1"/>
          </p:cNvSpPr>
          <p:nvPr/>
        </p:nvSpPr>
        <p:spPr bwMode="auto">
          <a:xfrm flipH="1">
            <a:off x="1066800" y="2438400"/>
            <a:ext cx="1676400" cy="2286000"/>
          </a:xfrm>
          <a:prstGeom prst="line">
            <a:avLst/>
          </a:prstGeom>
          <a:noFill/>
          <a:ln w="9525">
            <a:solidFill>
              <a:srgbClr val="FF3300"/>
            </a:solidFill>
            <a:round/>
            <a:headEnd/>
            <a:tailEnd type="triangle" w="med" len="med"/>
          </a:ln>
        </p:spPr>
        <p:txBody>
          <a:bodyPr/>
          <a:lstStyle/>
          <a:p>
            <a:endParaRPr lang="en-US"/>
          </a:p>
        </p:txBody>
      </p:sp>
      <p:sp>
        <p:nvSpPr>
          <p:cNvPr id="39946" name="Line 13"/>
          <p:cNvSpPr>
            <a:spLocks noChangeShapeType="1"/>
          </p:cNvSpPr>
          <p:nvPr/>
        </p:nvSpPr>
        <p:spPr bwMode="auto">
          <a:xfrm flipH="1">
            <a:off x="2362200" y="2514600"/>
            <a:ext cx="685800" cy="2209800"/>
          </a:xfrm>
          <a:prstGeom prst="line">
            <a:avLst/>
          </a:prstGeom>
          <a:noFill/>
          <a:ln w="9525">
            <a:solidFill>
              <a:srgbClr val="FF3300"/>
            </a:solidFill>
            <a:round/>
            <a:headEnd/>
            <a:tailEnd type="triangle" w="med" len="med"/>
          </a:ln>
        </p:spPr>
        <p:txBody>
          <a:bodyPr/>
          <a:lstStyle/>
          <a:p>
            <a:endParaRPr lang="en-US"/>
          </a:p>
        </p:txBody>
      </p:sp>
      <p:sp>
        <p:nvSpPr>
          <p:cNvPr id="39947" name="Line 15"/>
          <p:cNvSpPr>
            <a:spLocks noChangeShapeType="1"/>
          </p:cNvSpPr>
          <p:nvPr/>
        </p:nvSpPr>
        <p:spPr bwMode="auto">
          <a:xfrm>
            <a:off x="3429000" y="2514600"/>
            <a:ext cx="2895600" cy="1828800"/>
          </a:xfrm>
          <a:prstGeom prst="line">
            <a:avLst/>
          </a:prstGeom>
          <a:noFill/>
          <a:ln w="9525">
            <a:solidFill>
              <a:srgbClr val="FF3300"/>
            </a:solidFill>
            <a:round/>
            <a:headEnd/>
            <a:tailEnd type="triangle" w="med" len="med"/>
          </a:ln>
        </p:spPr>
        <p:txBody>
          <a:bodyPr/>
          <a:lstStyle/>
          <a:p>
            <a:endParaRPr lang="en-US"/>
          </a:p>
        </p:txBody>
      </p:sp>
      <p:sp>
        <p:nvSpPr>
          <p:cNvPr id="39948" name="Line 16"/>
          <p:cNvSpPr>
            <a:spLocks noChangeShapeType="1"/>
          </p:cNvSpPr>
          <p:nvPr/>
        </p:nvSpPr>
        <p:spPr bwMode="auto">
          <a:xfrm>
            <a:off x="3962400" y="2209800"/>
            <a:ext cx="2895600" cy="2438400"/>
          </a:xfrm>
          <a:prstGeom prst="line">
            <a:avLst/>
          </a:prstGeom>
          <a:noFill/>
          <a:ln w="9525">
            <a:solidFill>
              <a:srgbClr val="FF3300"/>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0" y="381000"/>
            <a:ext cx="8915400" cy="823913"/>
          </a:xfrm>
          <a:prstGeom prst="rect">
            <a:avLst/>
          </a:prstGeom>
          <a:noFill/>
          <a:ln w="9525">
            <a:noFill/>
            <a:miter lim="800000"/>
            <a:headEnd/>
            <a:tailEnd/>
          </a:ln>
        </p:spPr>
        <p:txBody>
          <a:bodyPr>
            <a:spAutoFit/>
          </a:bodyPr>
          <a:lstStyle/>
          <a:p>
            <a:pPr marL="342900" indent="-342900" algn="ctr">
              <a:spcBef>
                <a:spcPct val="50000"/>
              </a:spcBef>
            </a:pPr>
            <a:r>
              <a:rPr lang="en-US" sz="4800" b="1"/>
              <a:t>Non-Homogeneous HMM</a:t>
            </a:r>
          </a:p>
        </p:txBody>
      </p:sp>
      <p:sp>
        <p:nvSpPr>
          <p:cNvPr id="40963" name="Text Box 3"/>
          <p:cNvSpPr txBox="1">
            <a:spLocks noChangeArrowheads="1"/>
          </p:cNvSpPr>
          <p:nvPr/>
        </p:nvSpPr>
        <p:spPr bwMode="auto">
          <a:xfrm>
            <a:off x="0" y="1447800"/>
            <a:ext cx="8534400" cy="396875"/>
          </a:xfrm>
          <a:prstGeom prst="rect">
            <a:avLst/>
          </a:prstGeom>
          <a:noFill/>
          <a:ln w="9525">
            <a:noFill/>
            <a:miter lim="800000"/>
            <a:headEnd/>
            <a:tailEnd/>
          </a:ln>
        </p:spPr>
        <p:txBody>
          <a:bodyPr>
            <a:spAutoFit/>
          </a:bodyPr>
          <a:lstStyle/>
          <a:p>
            <a:pPr>
              <a:spcBef>
                <a:spcPct val="50000"/>
              </a:spcBef>
            </a:pPr>
            <a:r>
              <a:rPr lang="en-US" sz="2000" b="1"/>
              <a:t>Variable Selection</a:t>
            </a:r>
            <a:endParaRPr lang="en-US" sz="2000" b="1" u="sng">
              <a:solidFill>
                <a:srgbClr val="FF3300"/>
              </a:solidFill>
            </a:endParaRPr>
          </a:p>
        </p:txBody>
      </p:sp>
      <p:sp>
        <p:nvSpPr>
          <p:cNvPr id="40964" name="Text Box 4"/>
          <p:cNvSpPr txBox="1">
            <a:spLocks noChangeArrowheads="1"/>
          </p:cNvSpPr>
          <p:nvPr/>
        </p:nvSpPr>
        <p:spPr bwMode="auto">
          <a:xfrm>
            <a:off x="0" y="2209800"/>
            <a:ext cx="8991600" cy="3694113"/>
          </a:xfrm>
          <a:prstGeom prst="rect">
            <a:avLst/>
          </a:prstGeom>
          <a:noFill/>
          <a:ln w="9525">
            <a:noFill/>
            <a:miter lim="800000"/>
            <a:headEnd/>
            <a:tailEnd/>
          </a:ln>
        </p:spPr>
        <p:txBody>
          <a:bodyPr>
            <a:spAutoFit/>
          </a:bodyPr>
          <a:lstStyle/>
          <a:p>
            <a:pPr>
              <a:spcBef>
                <a:spcPct val="50000"/>
              </a:spcBef>
            </a:pPr>
            <a:r>
              <a:rPr lang="en-US"/>
              <a:t>Important points:</a:t>
            </a:r>
          </a:p>
          <a:p>
            <a:pPr>
              <a:spcBef>
                <a:spcPct val="50000"/>
              </a:spcBef>
              <a:buFontTx/>
              <a:buChar char="•"/>
            </a:pPr>
            <a:r>
              <a:rPr lang="en-US"/>
              <a:t> We need a physical explanation to justify the climate predictors: </a:t>
            </a:r>
            <a:r>
              <a:rPr lang="en-US">
                <a:sym typeface="Wingdings" pitchFamily="2" charset="2"/>
              </a:rPr>
              <a:t>For instance, positive anomalies of SST  increase evaporation  moisture transport  enhance rainfall</a:t>
            </a:r>
          </a:p>
          <a:p>
            <a:pPr>
              <a:spcBef>
                <a:spcPct val="50000"/>
              </a:spcBef>
              <a:buFontTx/>
              <a:buChar char="•"/>
            </a:pPr>
            <a:r>
              <a:rPr lang="en-US">
                <a:sym typeface="Wingdings" pitchFamily="2" charset="2"/>
              </a:rPr>
              <a:t> We should include only the explanatory variables that really explain the data variability (feature or variable selection)  inclusion of many predictors may lead to overfitting;</a:t>
            </a:r>
          </a:p>
          <a:p>
            <a:pPr>
              <a:spcBef>
                <a:spcPct val="50000"/>
              </a:spcBef>
              <a:buFontTx/>
              <a:buChar char="•"/>
            </a:pPr>
            <a:r>
              <a:rPr lang="en-US">
                <a:sym typeface="Wingdings" pitchFamily="2" charset="2"/>
              </a:rPr>
              <a:t> Cross-validation may be necessary to assess model performance;</a:t>
            </a:r>
          </a:p>
          <a:p>
            <a:pPr>
              <a:spcBef>
                <a:spcPct val="50000"/>
              </a:spcBef>
              <a:buFontTx/>
              <a:buChar char="•"/>
            </a:pPr>
            <a:r>
              <a:rPr lang="en-US">
                <a:sym typeface="Wingdings" pitchFamily="2" charset="2"/>
              </a:rPr>
              <a:t> If we know the likely states of our climate index predictor in the future (e.g. via IPCC scenarios), we can downscale regional scenarios of rainfall. For instance, it’s possible that a preference for a given state (e.g. associated with extreme events of rainfall) will occur in the future. </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0" y="381000"/>
            <a:ext cx="8915400" cy="6324808"/>
          </a:xfrm>
          <a:prstGeom prst="rect">
            <a:avLst/>
          </a:prstGeom>
          <a:noFill/>
          <a:ln w="9525">
            <a:noFill/>
            <a:miter lim="800000"/>
            <a:headEnd/>
            <a:tailEnd/>
          </a:ln>
          <a:effectLst/>
        </p:spPr>
        <p:txBody>
          <a:bodyPr>
            <a:spAutoFit/>
          </a:bodyPr>
          <a:lstStyle/>
          <a:p>
            <a:pPr marL="342900" indent="-342900" algn="ctr">
              <a:spcBef>
                <a:spcPct val="50000"/>
              </a:spcBef>
              <a:defRPr/>
            </a:pPr>
            <a:r>
              <a:rPr lang="en-US" sz="4800" b="1" dirty="0">
                <a:latin typeface="Arial" charset="0"/>
              </a:rPr>
              <a:t>Introduction</a:t>
            </a:r>
          </a:p>
          <a:p>
            <a:pPr marL="342900" indent="-342900" algn="just">
              <a:spcBef>
                <a:spcPct val="50000"/>
              </a:spcBef>
              <a:defRPr/>
            </a:pPr>
            <a:r>
              <a:rPr lang="en-US" sz="3200" b="1" dirty="0">
                <a:effectLst>
                  <a:outerShdw blurRad="38100" dist="38100" dir="2700000" algn="tl">
                    <a:srgbClr val="C0C0C0"/>
                  </a:outerShdw>
                </a:effectLst>
                <a:latin typeface="Arial" charset="0"/>
              </a:rPr>
              <a:t>Main Assumptions:</a:t>
            </a:r>
            <a:endParaRPr lang="en-US" sz="2800" dirty="0">
              <a:latin typeface="Arial" charset="0"/>
            </a:endParaRPr>
          </a:p>
          <a:p>
            <a:pPr marL="342900" indent="-342900" algn="just">
              <a:spcBef>
                <a:spcPct val="50000"/>
              </a:spcBef>
              <a:buFontTx/>
              <a:buChar char="•"/>
              <a:defRPr/>
            </a:pPr>
            <a:r>
              <a:rPr lang="en-US" sz="2000" dirty="0">
                <a:latin typeface="Arial" charset="0"/>
              </a:rPr>
              <a:t>Stationary time series: Model parameters do not change with time</a:t>
            </a:r>
          </a:p>
          <a:p>
            <a:pPr marL="800100" lvl="1" indent="-342900">
              <a:spcBef>
                <a:spcPct val="50000"/>
              </a:spcBef>
              <a:buFontTx/>
              <a:buChar char="•"/>
              <a:defRPr/>
            </a:pPr>
            <a:r>
              <a:rPr lang="en-US" dirty="0">
                <a:latin typeface="Arial" charset="0"/>
              </a:rPr>
              <a:t>P(rain) or P(</a:t>
            </a:r>
            <a:r>
              <a:rPr lang="en-US" dirty="0" err="1">
                <a:latin typeface="Arial" charset="0"/>
              </a:rPr>
              <a:t>wet|wet</a:t>
            </a:r>
            <a:r>
              <a:rPr lang="en-US" dirty="0">
                <a:latin typeface="Arial" charset="0"/>
              </a:rPr>
              <a:t>) are invariant with time: Poisson or Markov Chain</a:t>
            </a:r>
          </a:p>
          <a:p>
            <a:pPr marL="800100" lvl="1" indent="-342900">
              <a:spcBef>
                <a:spcPct val="50000"/>
              </a:spcBef>
              <a:buFontTx/>
              <a:buChar char="•"/>
              <a:defRPr/>
            </a:pPr>
            <a:r>
              <a:rPr lang="en-US" dirty="0">
                <a:latin typeface="Arial" charset="0"/>
              </a:rPr>
              <a:t>{P(</a:t>
            </a:r>
            <a:r>
              <a:rPr lang="en-US" dirty="0" err="1">
                <a:latin typeface="Arial" charset="0"/>
              </a:rPr>
              <a:t>rain|hidden</a:t>
            </a:r>
            <a:r>
              <a:rPr lang="en-US" dirty="0">
                <a:latin typeface="Arial" charset="0"/>
              </a:rPr>
              <a:t> state=</a:t>
            </a:r>
            <a:r>
              <a:rPr lang="en-US" dirty="0" err="1">
                <a:latin typeface="Arial" charset="0"/>
              </a:rPr>
              <a:t>i</a:t>
            </a:r>
            <a:r>
              <a:rPr lang="en-US" dirty="0">
                <a:latin typeface="Arial" charset="0"/>
              </a:rPr>
              <a:t>); P(hidden state =</a:t>
            </a:r>
            <a:r>
              <a:rPr lang="en-US" dirty="0" err="1">
                <a:latin typeface="Arial" charset="0"/>
              </a:rPr>
              <a:t>i</a:t>
            </a:r>
            <a:r>
              <a:rPr lang="en-US" dirty="0">
                <a:latin typeface="Arial" charset="0"/>
              </a:rPr>
              <a:t>)} invariant with time: HMM</a:t>
            </a:r>
          </a:p>
          <a:p>
            <a:pPr marL="1257300" lvl="2" indent="-342900">
              <a:spcBef>
                <a:spcPct val="50000"/>
              </a:spcBef>
              <a:buFontTx/>
              <a:buChar char="•"/>
              <a:defRPr/>
            </a:pPr>
            <a:r>
              <a:rPr lang="en-US" dirty="0">
                <a:latin typeface="Arial" charset="0"/>
              </a:rPr>
              <a:t>In this case P(rain) changes with time, but </a:t>
            </a:r>
            <a:r>
              <a:rPr lang="en-US" dirty="0" smtClean="0">
                <a:latin typeface="Arial" charset="0"/>
              </a:rPr>
              <a:t>does not </a:t>
            </a:r>
            <a:r>
              <a:rPr lang="en-US" dirty="0">
                <a:latin typeface="Arial" charset="0"/>
              </a:rPr>
              <a:t>conditional on hidden state</a:t>
            </a:r>
          </a:p>
          <a:p>
            <a:pPr marL="800100" lvl="1" indent="-342900">
              <a:spcBef>
                <a:spcPct val="50000"/>
              </a:spcBef>
              <a:buFontTx/>
              <a:buChar char="•"/>
              <a:defRPr/>
            </a:pPr>
            <a:r>
              <a:rPr lang="en-US" dirty="0">
                <a:latin typeface="Arial" charset="0"/>
              </a:rPr>
              <a:t>{P(</a:t>
            </a:r>
            <a:r>
              <a:rPr lang="en-US" dirty="0" err="1">
                <a:latin typeface="Arial" charset="0"/>
              </a:rPr>
              <a:t>rain|hidden</a:t>
            </a:r>
            <a:r>
              <a:rPr lang="en-US" dirty="0">
                <a:latin typeface="Arial" charset="0"/>
              </a:rPr>
              <a:t> state=</a:t>
            </a:r>
            <a:r>
              <a:rPr lang="en-US" dirty="0" err="1">
                <a:latin typeface="Arial" charset="0"/>
              </a:rPr>
              <a:t>i</a:t>
            </a:r>
            <a:r>
              <a:rPr lang="en-US" dirty="0">
                <a:latin typeface="Arial" charset="0"/>
              </a:rPr>
              <a:t>); P(hidden state =</a:t>
            </a:r>
            <a:r>
              <a:rPr lang="en-US" dirty="0" err="1">
                <a:latin typeface="Arial" charset="0"/>
              </a:rPr>
              <a:t>i</a:t>
            </a:r>
            <a:r>
              <a:rPr lang="en-US" dirty="0">
                <a:latin typeface="Arial" charset="0"/>
              </a:rPr>
              <a:t>); P(hidden state =</a:t>
            </a:r>
            <a:r>
              <a:rPr lang="en-US" dirty="0" err="1">
                <a:latin typeface="Arial" charset="0"/>
              </a:rPr>
              <a:t>i|exogenous</a:t>
            </a:r>
            <a:r>
              <a:rPr lang="en-US" dirty="0">
                <a:latin typeface="Arial" charset="0"/>
              </a:rPr>
              <a:t> predictor)}  does not change with time: NHMM</a:t>
            </a:r>
          </a:p>
          <a:p>
            <a:pPr marL="1257300" lvl="2" indent="-342900">
              <a:spcBef>
                <a:spcPct val="50000"/>
              </a:spcBef>
              <a:buFontTx/>
              <a:buChar char="•"/>
              <a:defRPr/>
            </a:pPr>
            <a:r>
              <a:rPr lang="en-US" dirty="0">
                <a:latin typeface="Arial" charset="0"/>
              </a:rPr>
              <a:t>In this case, P(exogenous predictor) may change with time, but we are not modeling that process – we are just using “known values” of that predictor</a:t>
            </a:r>
          </a:p>
          <a:p>
            <a:pPr marL="1257300" lvl="2" indent="-342900">
              <a:spcBef>
                <a:spcPct val="50000"/>
              </a:spcBef>
              <a:buFontTx/>
              <a:buChar char="•"/>
              <a:defRPr/>
            </a:pPr>
            <a:r>
              <a:rPr lang="en-US" dirty="0">
                <a:latin typeface="Arial" charset="0"/>
              </a:rPr>
              <a:t>In this case P(rain), P(</a:t>
            </a:r>
            <a:r>
              <a:rPr lang="en-US" dirty="0" err="1">
                <a:latin typeface="Arial" charset="0"/>
              </a:rPr>
              <a:t>rain|hidden</a:t>
            </a:r>
            <a:r>
              <a:rPr lang="en-US" dirty="0">
                <a:latin typeface="Arial" charset="0"/>
              </a:rPr>
              <a:t> state=</a:t>
            </a:r>
            <a:r>
              <a:rPr lang="en-US" dirty="0" err="1">
                <a:latin typeface="Arial" charset="0"/>
              </a:rPr>
              <a:t>i</a:t>
            </a:r>
            <a:r>
              <a:rPr lang="en-US" dirty="0">
                <a:latin typeface="Arial" charset="0"/>
              </a:rPr>
              <a:t>) and P(hidden state =</a:t>
            </a:r>
            <a:r>
              <a:rPr lang="en-US" dirty="0" err="1">
                <a:latin typeface="Arial" charset="0"/>
              </a:rPr>
              <a:t>i</a:t>
            </a:r>
            <a:r>
              <a:rPr lang="en-US" dirty="0">
                <a:latin typeface="Arial" charset="0"/>
              </a:rPr>
              <a:t>) change with time, but not conditional on hidden state</a:t>
            </a:r>
          </a:p>
          <a:p>
            <a:pPr marL="1257300" lvl="2" indent="-342900">
              <a:spcBef>
                <a:spcPct val="50000"/>
              </a:spcBef>
              <a:buFontTx/>
              <a:buChar char="•"/>
              <a:defRPr/>
            </a:pPr>
            <a:endParaRPr lang="en-US" dirty="0">
              <a:latin typeface="Arial"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800" smtClean="0">
              <a:solidFill>
                <a:srgbClr val="000000"/>
              </a:solidFill>
            </a:endParaRPr>
          </a:p>
        </p:txBody>
      </p:sp>
      <p:sp>
        <p:nvSpPr>
          <p:cNvPr id="122885" name="Rectangle 5"/>
          <p:cNvSpPr>
            <a:spLocks noGrp="1" noChangeArrowheads="1"/>
          </p:cNvSpPr>
          <p:nvPr>
            <p:ph type="body" sz="half" idx="1"/>
          </p:nvPr>
        </p:nvSpPr>
        <p:spPr bwMode="auto">
          <a:xfrm>
            <a:off x="457200" y="1600200"/>
            <a:ext cx="8291513"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90000"/>
              </a:lnSpc>
            </a:pPr>
            <a:r>
              <a:rPr lang="en-US" altLang="ko-KR" sz="2400">
                <a:ea typeface="Gulim" pitchFamily="34" charset="-127"/>
              </a:rPr>
              <a:t>A stochastic model of observed daily rainfall on a spatial network of stations, </a:t>
            </a:r>
          </a:p>
          <a:p>
            <a:pPr lvl="1">
              <a:lnSpc>
                <a:spcPct val="90000"/>
              </a:lnSpc>
            </a:pPr>
            <a:r>
              <a:rPr lang="en-US" altLang="ko-KR" sz="2000">
                <a:ea typeface="Gulim" pitchFamily="34" charset="-127"/>
              </a:rPr>
              <a:t>Hidden states reflect different unobserved climate modes with different daily rainfall statistics</a:t>
            </a:r>
          </a:p>
          <a:p>
            <a:pPr lvl="1">
              <a:lnSpc>
                <a:spcPct val="90000"/>
              </a:lnSpc>
            </a:pPr>
            <a:r>
              <a:rPr lang="en-US" altLang="ko-KR" sz="2000">
                <a:ea typeface="Gulim" pitchFamily="34" charset="-127"/>
              </a:rPr>
              <a:t>The hidden states have Markov memory</a:t>
            </a:r>
          </a:p>
          <a:p>
            <a:pPr lvl="1">
              <a:lnSpc>
                <a:spcPct val="90000"/>
              </a:lnSpc>
            </a:pPr>
            <a:r>
              <a:rPr lang="en-US" altLang="ko-KR" sz="2000">
                <a:ea typeface="Gulim" pitchFamily="34" charset="-127"/>
              </a:rPr>
              <a:t>The hidden states probability of selection and state transition probabilities may in turn depend on an exogenous predictor</a:t>
            </a:r>
          </a:p>
          <a:p>
            <a:pPr lvl="1">
              <a:lnSpc>
                <a:spcPct val="90000"/>
              </a:lnSpc>
            </a:pPr>
            <a:r>
              <a:rPr lang="en-US" altLang="ko-KR" sz="2000">
                <a:ea typeface="Gulim" pitchFamily="34" charset="-127"/>
              </a:rPr>
              <a:t>Exogenous Predictors:</a:t>
            </a:r>
          </a:p>
          <a:p>
            <a:pPr lvl="2">
              <a:lnSpc>
                <a:spcPct val="90000"/>
              </a:lnSpc>
            </a:pPr>
            <a:r>
              <a:rPr lang="en-US" altLang="ko-KR" sz="1800">
                <a:solidFill>
                  <a:srgbClr val="FF3300"/>
                </a:solidFill>
                <a:ea typeface="Gulim" pitchFamily="34" charset="-127"/>
              </a:rPr>
              <a:t>Simulation</a:t>
            </a:r>
            <a:r>
              <a:rPr lang="en-US" altLang="ko-KR" sz="1800">
                <a:ea typeface="Gulim" pitchFamily="34" charset="-127"/>
              </a:rPr>
              <a:t>: </a:t>
            </a:r>
          </a:p>
          <a:p>
            <a:pPr lvl="3">
              <a:lnSpc>
                <a:spcPct val="90000"/>
              </a:lnSpc>
            </a:pPr>
            <a:r>
              <a:rPr lang="en-US" altLang="ko-KR" sz="1600">
                <a:ea typeface="Gulim" pitchFamily="34" charset="-127"/>
              </a:rPr>
              <a:t>Wavelet RC, GCM Seasonal Rain or mean SLP or SST in climate change, or re-analysis mode, concurrent SST or SLP</a:t>
            </a:r>
            <a:r>
              <a:rPr lang="en-US" altLang="ko-KR" sz="1600">
                <a:latin typeface="Times New Roman"/>
                <a:ea typeface="Gulim" pitchFamily="34" charset="-127"/>
              </a:rPr>
              <a:t>…</a:t>
            </a:r>
            <a:endParaRPr lang="en-US" altLang="ko-KR" sz="1600">
              <a:ea typeface="Gulim" pitchFamily="34" charset="-127"/>
            </a:endParaRPr>
          </a:p>
          <a:p>
            <a:pPr lvl="2">
              <a:lnSpc>
                <a:spcPct val="90000"/>
              </a:lnSpc>
            </a:pPr>
            <a:r>
              <a:rPr lang="en-US" altLang="ko-KR" sz="1800">
                <a:solidFill>
                  <a:srgbClr val="FF3300"/>
                </a:solidFill>
                <a:ea typeface="Gulim" pitchFamily="34" charset="-127"/>
              </a:rPr>
              <a:t>Forecast:</a:t>
            </a:r>
          </a:p>
          <a:p>
            <a:pPr lvl="3">
              <a:lnSpc>
                <a:spcPct val="90000"/>
              </a:lnSpc>
            </a:pPr>
            <a:r>
              <a:rPr lang="en-US" altLang="ko-KR" sz="1600">
                <a:ea typeface="Gulim" pitchFamily="34" charset="-127"/>
              </a:rPr>
              <a:t>Wavelet RC seasonal rain simulation, GCM or RCM seasonal Forecast rain or climate attributes, prior season climate pre-cursors such as SST, OLR </a:t>
            </a:r>
            <a:r>
              <a:rPr lang="en-US" altLang="ko-KR" sz="1600">
                <a:latin typeface="Times New Roman"/>
                <a:ea typeface="Gulim" pitchFamily="34" charset="-127"/>
              </a:rPr>
              <a:t>…</a:t>
            </a:r>
            <a:endParaRPr lang="en-US" altLang="ko-KR" sz="1600">
              <a:ea typeface="Gulim" pitchFamily="34" charset="-127"/>
            </a:endParaRPr>
          </a:p>
        </p:txBody>
      </p:sp>
      <p:sp>
        <p:nvSpPr>
          <p:cNvPr id="122886" name="Rectangle 6"/>
          <p:cNvSpPr>
            <a:spLocks noGrp="1" noChangeArrowheads="1"/>
          </p:cNvSpPr>
          <p:nvPr>
            <p:ph type="title"/>
          </p:nvPr>
        </p:nvSpPr>
        <p:spPr/>
        <p:txBody>
          <a:bodyPr/>
          <a:lstStyle/>
          <a:p>
            <a:r>
              <a:rPr lang="en-US" altLang="ko-KR">
                <a:ea typeface="Gulim" pitchFamily="34" charset="-127"/>
              </a:rPr>
              <a:t>Nonhomogeneous Hidden Markov Models (NHMM)</a:t>
            </a:r>
          </a:p>
        </p:txBody>
      </p:sp>
    </p:spTree>
    <p:extLst>
      <p:ext uri="{BB962C8B-B14F-4D97-AF65-F5344CB8AC3E}">
        <p14:creationId xmlns:p14="http://schemas.microsoft.com/office/powerpoint/2010/main" val="37432306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73" name="Rectangle 213"/>
          <p:cNvSpPr>
            <a:spLocks noGrp="1" noChangeArrowheads="1"/>
          </p:cNvSpPr>
          <p:nvPr>
            <p:ph type="title"/>
          </p:nvPr>
        </p:nvSpPr>
        <p:spPr/>
        <p:txBody>
          <a:bodyPr/>
          <a:lstStyle/>
          <a:p>
            <a:r>
              <a:rPr lang="en-US" altLang="ko-KR">
                <a:ea typeface="Gulim" pitchFamily="34" charset="-127"/>
              </a:rPr>
              <a:t>NHMM-based daily rainfall simulation</a:t>
            </a:r>
          </a:p>
        </p:txBody>
      </p:sp>
      <p:grpSp>
        <p:nvGrpSpPr>
          <p:cNvPr id="143574" name="Group 4"/>
          <p:cNvGrpSpPr>
            <a:grpSpLocks/>
          </p:cNvGrpSpPr>
          <p:nvPr/>
        </p:nvGrpSpPr>
        <p:grpSpPr bwMode="auto">
          <a:xfrm>
            <a:off x="468313" y="2060575"/>
            <a:ext cx="8150225" cy="4321175"/>
            <a:chOff x="295" y="1298"/>
            <a:chExt cx="5134" cy="2722"/>
          </a:xfrm>
        </p:grpSpPr>
        <p:sp>
          <p:nvSpPr>
            <p:cNvPr id="143575" name="AutoShape 5"/>
            <p:cNvSpPr>
              <a:spLocks noChangeArrowheads="1"/>
            </p:cNvSpPr>
            <p:nvPr/>
          </p:nvSpPr>
          <p:spPr bwMode="auto">
            <a:xfrm>
              <a:off x="1474" y="1298"/>
              <a:ext cx="1406" cy="272"/>
            </a:xfrm>
            <a:prstGeom prst="flowChartInputOutpu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200" smtClean="0">
                  <a:solidFill>
                    <a:srgbClr val="000000"/>
                  </a:solidFill>
                  <a:latin typeface="Times New Roman" pitchFamily="18" charset="0"/>
                  <a:ea typeface="Gulim" pitchFamily="34" charset="-127"/>
                </a:rPr>
                <a:t>Preceding Observed </a:t>
              </a:r>
            </a:p>
            <a:p>
              <a:pPr algn="ctr"/>
              <a:r>
                <a:rPr lang="en-US" altLang="ko-KR" sz="1200" smtClean="0">
                  <a:solidFill>
                    <a:srgbClr val="000000"/>
                  </a:solidFill>
                  <a:latin typeface="Times New Roman" pitchFamily="18" charset="0"/>
                  <a:ea typeface="Gulim" pitchFamily="34" charset="-127"/>
                </a:rPr>
                <a:t>Climate Variables</a:t>
              </a:r>
            </a:p>
          </p:txBody>
        </p:sp>
        <p:sp>
          <p:nvSpPr>
            <p:cNvPr id="143576" name="AutoShape 6"/>
            <p:cNvSpPr>
              <a:spLocks noChangeArrowheads="1"/>
            </p:cNvSpPr>
            <p:nvPr/>
          </p:nvSpPr>
          <p:spPr bwMode="auto">
            <a:xfrm>
              <a:off x="3016" y="1299"/>
              <a:ext cx="1406" cy="272"/>
            </a:xfrm>
            <a:prstGeom prst="flowChartInputOutpu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200" smtClean="0">
                  <a:solidFill>
                    <a:srgbClr val="000000"/>
                  </a:solidFill>
                  <a:latin typeface="Times New Roman" pitchFamily="18" charset="0"/>
                  <a:ea typeface="Gulim" pitchFamily="34" charset="-127"/>
                </a:rPr>
                <a:t>Large Scale Seasonal </a:t>
              </a:r>
            </a:p>
            <a:p>
              <a:pPr algn="ctr"/>
              <a:r>
                <a:rPr lang="en-US" altLang="ko-KR" sz="1200" smtClean="0">
                  <a:solidFill>
                    <a:srgbClr val="000000"/>
                  </a:solidFill>
                  <a:latin typeface="Times New Roman" pitchFamily="18" charset="0"/>
                  <a:ea typeface="Gulim" pitchFamily="34" charset="-127"/>
                </a:rPr>
                <a:t>Predictions from GCM</a:t>
              </a:r>
            </a:p>
          </p:txBody>
        </p:sp>
        <p:sp>
          <p:nvSpPr>
            <p:cNvPr id="143577" name="AutoShape 7"/>
            <p:cNvSpPr>
              <a:spLocks noChangeArrowheads="1"/>
            </p:cNvSpPr>
            <p:nvPr/>
          </p:nvSpPr>
          <p:spPr bwMode="auto">
            <a:xfrm>
              <a:off x="2132" y="1752"/>
              <a:ext cx="1474" cy="363"/>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400" smtClean="0">
                  <a:solidFill>
                    <a:srgbClr val="000000"/>
                  </a:solidFill>
                  <a:latin typeface="Times New Roman" pitchFamily="18" charset="0"/>
                  <a:ea typeface="Gulim" pitchFamily="34" charset="-127"/>
                </a:rPr>
                <a:t>Input Vector</a:t>
              </a:r>
            </a:p>
            <a:p>
              <a:pPr algn="ctr"/>
              <a:r>
                <a:rPr lang="en-US" altLang="ko-KR" sz="1400" smtClean="0">
                  <a:solidFill>
                    <a:srgbClr val="000000"/>
                  </a:solidFill>
                  <a:latin typeface="Times New Roman" pitchFamily="18" charset="0"/>
                  <a:ea typeface="Gulim" pitchFamily="34" charset="-127"/>
                </a:rPr>
                <a:t>(R</a:t>
              </a:r>
              <a:r>
                <a:rPr lang="en-US" altLang="ko-KR" sz="1400" baseline="-25000" smtClean="0">
                  <a:solidFill>
                    <a:srgbClr val="000000"/>
                  </a:solidFill>
                  <a:latin typeface="Times New Roman" pitchFamily="18" charset="0"/>
                  <a:ea typeface="Gulim" pitchFamily="34" charset="-127"/>
                </a:rPr>
                <a:t>days</a:t>
              </a:r>
              <a:r>
                <a:rPr lang="en-US" altLang="ko-KR" sz="1400" smtClean="0">
                  <a:solidFill>
                    <a:srgbClr val="000000"/>
                  </a:solidFill>
                  <a:latin typeface="Times New Roman" pitchFamily="18" charset="0"/>
                  <a:ea typeface="Gulim" pitchFamily="34" charset="-127"/>
                </a:rPr>
                <a:t>|X</a:t>
              </a:r>
              <a:r>
                <a:rPr lang="en-US" altLang="ko-KR" sz="1400" baseline="-25000" smtClean="0">
                  <a:solidFill>
                    <a:srgbClr val="000000"/>
                  </a:solidFill>
                  <a:latin typeface="Times New Roman" pitchFamily="18" charset="0"/>
                  <a:ea typeface="Gulim" pitchFamily="34" charset="-127"/>
                </a:rPr>
                <a:t>climate</a:t>
              </a:r>
              <a:r>
                <a:rPr lang="en-US" altLang="ko-KR" sz="1400" smtClean="0">
                  <a:solidFill>
                    <a:srgbClr val="000000"/>
                  </a:solidFill>
                  <a:latin typeface="Times New Roman" pitchFamily="18" charset="0"/>
                  <a:ea typeface="Gulim" pitchFamily="34" charset="-127"/>
                </a:rPr>
                <a:t>,X</a:t>
              </a:r>
              <a:r>
                <a:rPr lang="en-US" altLang="ko-KR" sz="1400" baseline="-25000" smtClean="0">
                  <a:solidFill>
                    <a:srgbClr val="000000"/>
                  </a:solidFill>
                  <a:latin typeface="Times New Roman" pitchFamily="18" charset="0"/>
                  <a:ea typeface="Gulim" pitchFamily="34" charset="-127"/>
                </a:rPr>
                <a:t>GCM</a:t>
              </a:r>
              <a:r>
                <a:rPr lang="en-US" altLang="ko-KR" sz="1400" smtClean="0">
                  <a:solidFill>
                    <a:srgbClr val="000000"/>
                  </a:solidFill>
                  <a:latin typeface="Times New Roman" pitchFamily="18" charset="0"/>
                  <a:ea typeface="Gulim" pitchFamily="34" charset="-127"/>
                </a:rPr>
                <a:t>)</a:t>
              </a:r>
            </a:p>
          </p:txBody>
        </p:sp>
        <p:grpSp>
          <p:nvGrpSpPr>
            <p:cNvPr id="143578" name="Group 8"/>
            <p:cNvGrpSpPr>
              <a:grpSpLocks/>
            </p:cNvGrpSpPr>
            <p:nvPr/>
          </p:nvGrpSpPr>
          <p:grpSpPr bwMode="auto">
            <a:xfrm>
              <a:off x="340" y="2902"/>
              <a:ext cx="1568" cy="698"/>
              <a:chOff x="703" y="2636"/>
              <a:chExt cx="2449" cy="976"/>
            </a:xfrm>
          </p:grpSpPr>
          <p:sp>
            <p:nvSpPr>
              <p:cNvPr id="143579" name="Oval 9"/>
              <p:cNvSpPr>
                <a:spLocks noChangeArrowheads="1"/>
              </p:cNvSpPr>
              <p:nvPr/>
            </p:nvSpPr>
            <p:spPr bwMode="auto">
              <a:xfrm>
                <a:off x="703" y="2636"/>
                <a:ext cx="249" cy="2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000" smtClean="0">
                    <a:solidFill>
                      <a:srgbClr val="000000"/>
                    </a:solidFill>
                    <a:latin typeface="Times New Roman" pitchFamily="18" charset="0"/>
                    <a:ea typeface="Gulim" pitchFamily="34" charset="-127"/>
                  </a:rPr>
                  <a:t>R</a:t>
                </a:r>
                <a:r>
                  <a:rPr lang="en-US" altLang="ko-KR" sz="1000" baseline="-25000" smtClean="0">
                    <a:solidFill>
                      <a:srgbClr val="000000"/>
                    </a:solidFill>
                    <a:latin typeface="Times New Roman" pitchFamily="18" charset="0"/>
                    <a:ea typeface="Gulim" pitchFamily="34" charset="-127"/>
                  </a:rPr>
                  <a:t>1</a:t>
                </a:r>
              </a:p>
            </p:txBody>
          </p:sp>
          <p:sp>
            <p:nvSpPr>
              <p:cNvPr id="143580" name="Oval 10"/>
              <p:cNvSpPr>
                <a:spLocks noChangeArrowheads="1"/>
              </p:cNvSpPr>
              <p:nvPr/>
            </p:nvSpPr>
            <p:spPr bwMode="auto">
              <a:xfrm>
                <a:off x="703" y="2999"/>
                <a:ext cx="249" cy="2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000" smtClean="0">
                    <a:solidFill>
                      <a:srgbClr val="000000"/>
                    </a:solidFill>
                    <a:latin typeface="Times New Roman" pitchFamily="18" charset="0"/>
                    <a:ea typeface="Gulim" pitchFamily="34" charset="-127"/>
                  </a:rPr>
                  <a:t>S</a:t>
                </a:r>
                <a:r>
                  <a:rPr lang="en-US" altLang="ko-KR" sz="1000" baseline="-25000" smtClean="0">
                    <a:solidFill>
                      <a:srgbClr val="000000"/>
                    </a:solidFill>
                    <a:latin typeface="Times New Roman" pitchFamily="18" charset="0"/>
                    <a:ea typeface="Gulim" pitchFamily="34" charset="-127"/>
                  </a:rPr>
                  <a:t>1</a:t>
                </a:r>
              </a:p>
            </p:txBody>
          </p:sp>
          <p:sp>
            <p:nvSpPr>
              <p:cNvPr id="143581" name="Oval 11"/>
              <p:cNvSpPr>
                <a:spLocks noChangeArrowheads="1"/>
              </p:cNvSpPr>
              <p:nvPr/>
            </p:nvSpPr>
            <p:spPr bwMode="auto">
              <a:xfrm>
                <a:off x="703" y="3362"/>
                <a:ext cx="249" cy="2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000" smtClean="0">
                    <a:solidFill>
                      <a:srgbClr val="000000"/>
                    </a:solidFill>
                    <a:latin typeface="Times New Roman" pitchFamily="18" charset="0"/>
                    <a:ea typeface="Gulim" pitchFamily="34" charset="-127"/>
                  </a:rPr>
                  <a:t>X</a:t>
                </a:r>
                <a:r>
                  <a:rPr lang="en-US" altLang="ko-KR" sz="1000" baseline="-25000" smtClean="0">
                    <a:solidFill>
                      <a:srgbClr val="000000"/>
                    </a:solidFill>
                    <a:latin typeface="Times New Roman" pitchFamily="18" charset="0"/>
                    <a:ea typeface="Gulim" pitchFamily="34" charset="-127"/>
                  </a:rPr>
                  <a:t>1</a:t>
                </a:r>
              </a:p>
            </p:txBody>
          </p:sp>
          <p:cxnSp>
            <p:nvCxnSpPr>
              <p:cNvPr id="143582" name="AutoShape 12"/>
              <p:cNvCxnSpPr>
                <a:cxnSpLocks noChangeShapeType="1"/>
                <a:stCxn id="143581" idx="0"/>
                <a:endCxn id="143580" idx="4"/>
              </p:cNvCxnSpPr>
              <p:nvPr/>
            </p:nvCxnSpPr>
            <p:spPr bwMode="auto">
              <a:xfrm flipV="1">
                <a:off x="828" y="3249"/>
                <a:ext cx="0" cy="1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583" name="AutoShape 13"/>
              <p:cNvCxnSpPr>
                <a:cxnSpLocks noChangeShapeType="1"/>
                <a:stCxn id="143580" idx="0"/>
                <a:endCxn id="143579" idx="4"/>
              </p:cNvCxnSpPr>
              <p:nvPr/>
            </p:nvCxnSpPr>
            <p:spPr bwMode="auto">
              <a:xfrm flipV="1">
                <a:off x="828" y="2886"/>
                <a:ext cx="0" cy="1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3584" name="Oval 14"/>
              <p:cNvSpPr>
                <a:spLocks noChangeArrowheads="1"/>
              </p:cNvSpPr>
              <p:nvPr/>
            </p:nvSpPr>
            <p:spPr bwMode="auto">
              <a:xfrm>
                <a:off x="1089" y="2636"/>
                <a:ext cx="249" cy="2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000" smtClean="0">
                    <a:solidFill>
                      <a:srgbClr val="000000"/>
                    </a:solidFill>
                    <a:latin typeface="Times New Roman" pitchFamily="18" charset="0"/>
                    <a:ea typeface="Gulim" pitchFamily="34" charset="-127"/>
                  </a:rPr>
                  <a:t>R</a:t>
                </a:r>
                <a:r>
                  <a:rPr lang="en-US" altLang="ko-KR" sz="1000" baseline="-25000" smtClean="0">
                    <a:solidFill>
                      <a:srgbClr val="000000"/>
                    </a:solidFill>
                    <a:latin typeface="Times New Roman" pitchFamily="18" charset="0"/>
                    <a:ea typeface="Gulim" pitchFamily="34" charset="-127"/>
                  </a:rPr>
                  <a:t>2</a:t>
                </a:r>
              </a:p>
            </p:txBody>
          </p:sp>
          <p:sp>
            <p:nvSpPr>
              <p:cNvPr id="143585" name="Oval 15"/>
              <p:cNvSpPr>
                <a:spLocks noChangeArrowheads="1"/>
              </p:cNvSpPr>
              <p:nvPr/>
            </p:nvSpPr>
            <p:spPr bwMode="auto">
              <a:xfrm>
                <a:off x="1089" y="2999"/>
                <a:ext cx="249" cy="2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000" smtClean="0">
                    <a:solidFill>
                      <a:srgbClr val="000000"/>
                    </a:solidFill>
                    <a:latin typeface="Times New Roman" pitchFamily="18" charset="0"/>
                    <a:ea typeface="Gulim" pitchFamily="34" charset="-127"/>
                  </a:rPr>
                  <a:t>S</a:t>
                </a:r>
                <a:r>
                  <a:rPr lang="en-US" altLang="ko-KR" sz="1000" baseline="-25000" smtClean="0">
                    <a:solidFill>
                      <a:srgbClr val="000000"/>
                    </a:solidFill>
                    <a:latin typeface="Times New Roman" pitchFamily="18" charset="0"/>
                    <a:ea typeface="Gulim" pitchFamily="34" charset="-127"/>
                  </a:rPr>
                  <a:t>2</a:t>
                </a:r>
              </a:p>
            </p:txBody>
          </p:sp>
          <p:sp>
            <p:nvSpPr>
              <p:cNvPr id="143586" name="Oval 16"/>
              <p:cNvSpPr>
                <a:spLocks noChangeArrowheads="1"/>
              </p:cNvSpPr>
              <p:nvPr/>
            </p:nvSpPr>
            <p:spPr bwMode="auto">
              <a:xfrm>
                <a:off x="1089" y="3362"/>
                <a:ext cx="249" cy="2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000" smtClean="0">
                    <a:solidFill>
                      <a:srgbClr val="000000"/>
                    </a:solidFill>
                    <a:latin typeface="Times New Roman" pitchFamily="18" charset="0"/>
                    <a:ea typeface="Gulim" pitchFamily="34" charset="-127"/>
                  </a:rPr>
                  <a:t>X</a:t>
                </a:r>
                <a:r>
                  <a:rPr lang="en-US" altLang="ko-KR" sz="1000" baseline="-25000" smtClean="0">
                    <a:solidFill>
                      <a:srgbClr val="000000"/>
                    </a:solidFill>
                    <a:latin typeface="Times New Roman" pitchFamily="18" charset="0"/>
                    <a:ea typeface="Gulim" pitchFamily="34" charset="-127"/>
                  </a:rPr>
                  <a:t>2</a:t>
                </a:r>
              </a:p>
            </p:txBody>
          </p:sp>
          <p:cxnSp>
            <p:nvCxnSpPr>
              <p:cNvPr id="143587" name="AutoShape 17"/>
              <p:cNvCxnSpPr>
                <a:cxnSpLocks noChangeShapeType="1"/>
                <a:stCxn id="143586" idx="0"/>
                <a:endCxn id="143585" idx="4"/>
              </p:cNvCxnSpPr>
              <p:nvPr/>
            </p:nvCxnSpPr>
            <p:spPr bwMode="auto">
              <a:xfrm flipV="1">
                <a:off x="1214" y="3249"/>
                <a:ext cx="0" cy="1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588" name="AutoShape 18"/>
              <p:cNvCxnSpPr>
                <a:cxnSpLocks noChangeShapeType="1"/>
                <a:stCxn id="143585" idx="0"/>
                <a:endCxn id="143584" idx="4"/>
              </p:cNvCxnSpPr>
              <p:nvPr/>
            </p:nvCxnSpPr>
            <p:spPr bwMode="auto">
              <a:xfrm flipV="1">
                <a:off x="1214" y="2886"/>
                <a:ext cx="0" cy="1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589" name="AutoShape 19"/>
              <p:cNvCxnSpPr>
                <a:cxnSpLocks noChangeShapeType="1"/>
                <a:stCxn id="143579" idx="6"/>
                <a:endCxn id="143584" idx="2"/>
              </p:cNvCxnSpPr>
              <p:nvPr/>
            </p:nvCxnSpPr>
            <p:spPr bwMode="auto">
              <a:xfrm>
                <a:off x="952" y="2761"/>
                <a:ext cx="13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590" name="AutoShape 20"/>
              <p:cNvCxnSpPr>
                <a:cxnSpLocks noChangeShapeType="1"/>
                <a:stCxn id="143580" idx="6"/>
                <a:endCxn id="143585" idx="2"/>
              </p:cNvCxnSpPr>
              <p:nvPr/>
            </p:nvCxnSpPr>
            <p:spPr bwMode="auto">
              <a:xfrm>
                <a:off x="952" y="3124"/>
                <a:ext cx="13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3591" name="Oval 21"/>
              <p:cNvSpPr>
                <a:spLocks noChangeArrowheads="1"/>
              </p:cNvSpPr>
              <p:nvPr/>
            </p:nvSpPr>
            <p:spPr bwMode="auto">
              <a:xfrm>
                <a:off x="1813" y="2636"/>
                <a:ext cx="249" cy="2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000" smtClean="0">
                    <a:solidFill>
                      <a:srgbClr val="000000"/>
                    </a:solidFill>
                    <a:latin typeface="Times New Roman" pitchFamily="18" charset="0"/>
                    <a:ea typeface="Gulim" pitchFamily="34" charset="-127"/>
                  </a:rPr>
                  <a:t>R</a:t>
                </a:r>
                <a:r>
                  <a:rPr lang="en-US" altLang="ko-KR" sz="1000" baseline="-25000" smtClean="0">
                    <a:solidFill>
                      <a:srgbClr val="000000"/>
                    </a:solidFill>
                    <a:latin typeface="Times New Roman" pitchFamily="18" charset="0"/>
                    <a:ea typeface="Gulim" pitchFamily="34" charset="-127"/>
                  </a:rPr>
                  <a:t>t</a:t>
                </a:r>
              </a:p>
            </p:txBody>
          </p:sp>
          <p:sp>
            <p:nvSpPr>
              <p:cNvPr id="143592" name="Oval 22"/>
              <p:cNvSpPr>
                <a:spLocks noChangeArrowheads="1"/>
              </p:cNvSpPr>
              <p:nvPr/>
            </p:nvSpPr>
            <p:spPr bwMode="auto">
              <a:xfrm>
                <a:off x="1813" y="2999"/>
                <a:ext cx="249" cy="2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000" smtClean="0">
                    <a:solidFill>
                      <a:srgbClr val="000000"/>
                    </a:solidFill>
                    <a:latin typeface="Times New Roman" pitchFamily="18" charset="0"/>
                    <a:ea typeface="Gulim" pitchFamily="34" charset="-127"/>
                  </a:rPr>
                  <a:t>S</a:t>
                </a:r>
                <a:r>
                  <a:rPr lang="en-US" altLang="ko-KR" sz="1000" baseline="-25000" smtClean="0">
                    <a:solidFill>
                      <a:srgbClr val="000000"/>
                    </a:solidFill>
                    <a:latin typeface="Times New Roman" pitchFamily="18" charset="0"/>
                    <a:ea typeface="Gulim" pitchFamily="34" charset="-127"/>
                  </a:rPr>
                  <a:t>t</a:t>
                </a:r>
              </a:p>
            </p:txBody>
          </p:sp>
          <p:sp>
            <p:nvSpPr>
              <p:cNvPr id="143593" name="Oval 23"/>
              <p:cNvSpPr>
                <a:spLocks noChangeArrowheads="1"/>
              </p:cNvSpPr>
              <p:nvPr/>
            </p:nvSpPr>
            <p:spPr bwMode="auto">
              <a:xfrm>
                <a:off x="1813" y="3362"/>
                <a:ext cx="249" cy="2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000" smtClean="0">
                    <a:solidFill>
                      <a:srgbClr val="000000"/>
                    </a:solidFill>
                    <a:latin typeface="Times New Roman" pitchFamily="18" charset="0"/>
                    <a:ea typeface="Gulim" pitchFamily="34" charset="-127"/>
                  </a:rPr>
                  <a:t>X</a:t>
                </a:r>
                <a:r>
                  <a:rPr lang="en-US" altLang="ko-KR" sz="1000" baseline="-25000" smtClean="0">
                    <a:solidFill>
                      <a:srgbClr val="000000"/>
                    </a:solidFill>
                    <a:latin typeface="Times New Roman" pitchFamily="18" charset="0"/>
                    <a:ea typeface="Gulim" pitchFamily="34" charset="-127"/>
                  </a:rPr>
                  <a:t>t</a:t>
                </a:r>
              </a:p>
            </p:txBody>
          </p:sp>
          <p:cxnSp>
            <p:nvCxnSpPr>
              <p:cNvPr id="143594" name="AutoShape 24"/>
              <p:cNvCxnSpPr>
                <a:cxnSpLocks noChangeShapeType="1"/>
                <a:stCxn id="143593" idx="0"/>
                <a:endCxn id="143592" idx="4"/>
              </p:cNvCxnSpPr>
              <p:nvPr/>
            </p:nvCxnSpPr>
            <p:spPr bwMode="auto">
              <a:xfrm flipV="1">
                <a:off x="1938" y="3249"/>
                <a:ext cx="0" cy="1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595" name="AutoShape 25"/>
              <p:cNvCxnSpPr>
                <a:cxnSpLocks noChangeShapeType="1"/>
                <a:stCxn id="143592" idx="0"/>
                <a:endCxn id="143591" idx="4"/>
              </p:cNvCxnSpPr>
              <p:nvPr/>
            </p:nvCxnSpPr>
            <p:spPr bwMode="auto">
              <a:xfrm flipV="1">
                <a:off x="1938" y="2886"/>
                <a:ext cx="0" cy="1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3596" name="Oval 26"/>
              <p:cNvSpPr>
                <a:spLocks noChangeArrowheads="1"/>
              </p:cNvSpPr>
              <p:nvPr/>
            </p:nvSpPr>
            <p:spPr bwMode="auto">
              <a:xfrm>
                <a:off x="2518" y="2636"/>
                <a:ext cx="249" cy="2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000" smtClean="0">
                    <a:solidFill>
                      <a:srgbClr val="000000"/>
                    </a:solidFill>
                    <a:latin typeface="Times New Roman" pitchFamily="18" charset="0"/>
                    <a:ea typeface="Gulim" pitchFamily="34" charset="-127"/>
                  </a:rPr>
                  <a:t>R</a:t>
                </a:r>
                <a:r>
                  <a:rPr lang="en-US" altLang="ko-KR" sz="1000" baseline="-25000" smtClean="0">
                    <a:solidFill>
                      <a:srgbClr val="000000"/>
                    </a:solidFill>
                    <a:latin typeface="Times New Roman" pitchFamily="18" charset="0"/>
                    <a:ea typeface="Gulim" pitchFamily="34" charset="-127"/>
                  </a:rPr>
                  <a:t>T-1</a:t>
                </a:r>
              </a:p>
            </p:txBody>
          </p:sp>
          <p:sp>
            <p:nvSpPr>
              <p:cNvPr id="143597" name="Oval 27"/>
              <p:cNvSpPr>
                <a:spLocks noChangeArrowheads="1"/>
              </p:cNvSpPr>
              <p:nvPr/>
            </p:nvSpPr>
            <p:spPr bwMode="auto">
              <a:xfrm>
                <a:off x="2518" y="2999"/>
                <a:ext cx="249" cy="2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000" smtClean="0">
                    <a:solidFill>
                      <a:srgbClr val="000000"/>
                    </a:solidFill>
                    <a:latin typeface="Times New Roman" pitchFamily="18" charset="0"/>
                    <a:ea typeface="Gulim" pitchFamily="34" charset="-127"/>
                  </a:rPr>
                  <a:t>S</a:t>
                </a:r>
                <a:r>
                  <a:rPr lang="en-US" altLang="ko-KR" sz="1000" baseline="-25000" smtClean="0">
                    <a:solidFill>
                      <a:srgbClr val="000000"/>
                    </a:solidFill>
                    <a:latin typeface="Times New Roman" pitchFamily="18" charset="0"/>
                    <a:ea typeface="Gulim" pitchFamily="34" charset="-127"/>
                  </a:rPr>
                  <a:t>T-1</a:t>
                </a:r>
                <a:endParaRPr lang="en-US" altLang="ko-KR" sz="1000" smtClean="0">
                  <a:solidFill>
                    <a:srgbClr val="000000"/>
                  </a:solidFill>
                  <a:ea typeface="Gulim" pitchFamily="34" charset="-127"/>
                </a:endParaRPr>
              </a:p>
            </p:txBody>
          </p:sp>
          <p:sp>
            <p:nvSpPr>
              <p:cNvPr id="143598" name="Oval 28"/>
              <p:cNvSpPr>
                <a:spLocks noChangeArrowheads="1"/>
              </p:cNvSpPr>
              <p:nvPr/>
            </p:nvSpPr>
            <p:spPr bwMode="auto">
              <a:xfrm>
                <a:off x="2518" y="3362"/>
                <a:ext cx="249" cy="2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000" smtClean="0">
                    <a:solidFill>
                      <a:srgbClr val="000000"/>
                    </a:solidFill>
                    <a:latin typeface="Times New Roman" pitchFamily="18" charset="0"/>
                    <a:ea typeface="Gulim" pitchFamily="34" charset="-127"/>
                  </a:rPr>
                  <a:t>X</a:t>
                </a:r>
                <a:r>
                  <a:rPr lang="en-US" altLang="ko-KR" sz="1000" baseline="-25000" smtClean="0">
                    <a:solidFill>
                      <a:srgbClr val="000000"/>
                    </a:solidFill>
                    <a:latin typeface="Times New Roman" pitchFamily="18" charset="0"/>
                    <a:ea typeface="Gulim" pitchFamily="34" charset="-127"/>
                  </a:rPr>
                  <a:t>T-1</a:t>
                </a:r>
              </a:p>
            </p:txBody>
          </p:sp>
          <p:cxnSp>
            <p:nvCxnSpPr>
              <p:cNvPr id="143599" name="AutoShape 29"/>
              <p:cNvCxnSpPr>
                <a:cxnSpLocks noChangeShapeType="1"/>
                <a:stCxn id="143598" idx="0"/>
                <a:endCxn id="143597" idx="4"/>
              </p:cNvCxnSpPr>
              <p:nvPr/>
            </p:nvCxnSpPr>
            <p:spPr bwMode="auto">
              <a:xfrm flipV="1">
                <a:off x="2643" y="3249"/>
                <a:ext cx="0" cy="1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600" name="AutoShape 30"/>
              <p:cNvCxnSpPr>
                <a:cxnSpLocks noChangeShapeType="1"/>
                <a:stCxn id="143597" idx="0"/>
                <a:endCxn id="143596" idx="4"/>
              </p:cNvCxnSpPr>
              <p:nvPr/>
            </p:nvCxnSpPr>
            <p:spPr bwMode="auto">
              <a:xfrm flipV="1">
                <a:off x="2643" y="2886"/>
                <a:ext cx="0" cy="1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3601" name="Oval 31"/>
              <p:cNvSpPr>
                <a:spLocks noChangeArrowheads="1"/>
              </p:cNvSpPr>
              <p:nvPr/>
            </p:nvSpPr>
            <p:spPr bwMode="auto">
              <a:xfrm>
                <a:off x="2903" y="2636"/>
                <a:ext cx="249" cy="2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000" smtClean="0">
                    <a:solidFill>
                      <a:srgbClr val="000000"/>
                    </a:solidFill>
                    <a:latin typeface="Times New Roman" pitchFamily="18" charset="0"/>
                    <a:ea typeface="Gulim" pitchFamily="34" charset="-127"/>
                  </a:rPr>
                  <a:t>R</a:t>
                </a:r>
                <a:r>
                  <a:rPr lang="en-US" altLang="ko-KR" sz="1000" baseline="-25000" smtClean="0">
                    <a:solidFill>
                      <a:srgbClr val="000000"/>
                    </a:solidFill>
                    <a:latin typeface="Times New Roman" pitchFamily="18" charset="0"/>
                    <a:ea typeface="Gulim" pitchFamily="34" charset="-127"/>
                  </a:rPr>
                  <a:t>T</a:t>
                </a:r>
              </a:p>
            </p:txBody>
          </p:sp>
          <p:sp>
            <p:nvSpPr>
              <p:cNvPr id="143602" name="Oval 32"/>
              <p:cNvSpPr>
                <a:spLocks noChangeArrowheads="1"/>
              </p:cNvSpPr>
              <p:nvPr/>
            </p:nvSpPr>
            <p:spPr bwMode="auto">
              <a:xfrm>
                <a:off x="2903" y="2999"/>
                <a:ext cx="249" cy="2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000" smtClean="0">
                    <a:solidFill>
                      <a:srgbClr val="000000"/>
                    </a:solidFill>
                    <a:latin typeface="Times New Roman" pitchFamily="18" charset="0"/>
                    <a:ea typeface="Gulim" pitchFamily="34" charset="-127"/>
                  </a:rPr>
                  <a:t>S</a:t>
                </a:r>
                <a:r>
                  <a:rPr lang="en-US" altLang="ko-KR" sz="1000" baseline="-25000" smtClean="0">
                    <a:solidFill>
                      <a:srgbClr val="000000"/>
                    </a:solidFill>
                    <a:latin typeface="Times New Roman" pitchFamily="18" charset="0"/>
                    <a:ea typeface="Gulim" pitchFamily="34" charset="-127"/>
                  </a:rPr>
                  <a:t>T</a:t>
                </a:r>
              </a:p>
            </p:txBody>
          </p:sp>
          <p:sp>
            <p:nvSpPr>
              <p:cNvPr id="143603" name="Oval 33"/>
              <p:cNvSpPr>
                <a:spLocks noChangeArrowheads="1"/>
              </p:cNvSpPr>
              <p:nvPr/>
            </p:nvSpPr>
            <p:spPr bwMode="auto">
              <a:xfrm>
                <a:off x="2903" y="3362"/>
                <a:ext cx="249" cy="2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000" smtClean="0">
                    <a:solidFill>
                      <a:srgbClr val="000000"/>
                    </a:solidFill>
                    <a:latin typeface="Times New Roman" pitchFamily="18" charset="0"/>
                    <a:ea typeface="Gulim" pitchFamily="34" charset="-127"/>
                  </a:rPr>
                  <a:t>X</a:t>
                </a:r>
                <a:r>
                  <a:rPr lang="en-US" altLang="ko-KR" sz="1000" baseline="-25000" smtClean="0">
                    <a:solidFill>
                      <a:srgbClr val="000000"/>
                    </a:solidFill>
                    <a:latin typeface="Times New Roman" pitchFamily="18" charset="0"/>
                    <a:ea typeface="Gulim" pitchFamily="34" charset="-127"/>
                  </a:rPr>
                  <a:t>T</a:t>
                </a:r>
              </a:p>
            </p:txBody>
          </p:sp>
          <p:cxnSp>
            <p:nvCxnSpPr>
              <p:cNvPr id="143604" name="AutoShape 34"/>
              <p:cNvCxnSpPr>
                <a:cxnSpLocks noChangeShapeType="1"/>
                <a:stCxn id="143603" idx="0"/>
                <a:endCxn id="143602" idx="4"/>
              </p:cNvCxnSpPr>
              <p:nvPr/>
            </p:nvCxnSpPr>
            <p:spPr bwMode="auto">
              <a:xfrm flipV="1">
                <a:off x="3028" y="3249"/>
                <a:ext cx="0" cy="1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605" name="AutoShape 35"/>
              <p:cNvCxnSpPr>
                <a:cxnSpLocks noChangeShapeType="1"/>
                <a:stCxn id="143602" idx="0"/>
                <a:endCxn id="143601" idx="4"/>
              </p:cNvCxnSpPr>
              <p:nvPr/>
            </p:nvCxnSpPr>
            <p:spPr bwMode="auto">
              <a:xfrm flipV="1">
                <a:off x="3028" y="2886"/>
                <a:ext cx="0" cy="1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3606" name="Oval 36"/>
              <p:cNvSpPr>
                <a:spLocks noChangeArrowheads="1"/>
              </p:cNvSpPr>
              <p:nvPr/>
            </p:nvSpPr>
            <p:spPr bwMode="auto">
              <a:xfrm>
                <a:off x="1473" y="2636"/>
                <a:ext cx="249" cy="25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altLang="ko-KR" sz="1000" smtClean="0">
                    <a:solidFill>
                      <a:srgbClr val="000000"/>
                    </a:solidFill>
                    <a:latin typeface="Times New Roman" pitchFamily="18" charset="0"/>
                    <a:ea typeface="Gulim" pitchFamily="34" charset="-127"/>
                  </a:rPr>
                  <a:t>…</a:t>
                </a:r>
                <a:endParaRPr lang="en-US" altLang="ko-KR" sz="1000" baseline="-25000" smtClean="0">
                  <a:solidFill>
                    <a:srgbClr val="000000"/>
                  </a:solidFill>
                  <a:latin typeface="Times New Roman" pitchFamily="18" charset="0"/>
                  <a:ea typeface="Gulim" pitchFamily="34" charset="-127"/>
                </a:endParaRPr>
              </a:p>
            </p:txBody>
          </p:sp>
          <p:sp>
            <p:nvSpPr>
              <p:cNvPr id="143607" name="Oval 37"/>
              <p:cNvSpPr>
                <a:spLocks noChangeArrowheads="1"/>
              </p:cNvSpPr>
              <p:nvPr/>
            </p:nvSpPr>
            <p:spPr bwMode="auto">
              <a:xfrm>
                <a:off x="1473" y="2999"/>
                <a:ext cx="249" cy="25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altLang="ko-KR" sz="1000" smtClean="0">
                    <a:solidFill>
                      <a:srgbClr val="000000"/>
                    </a:solidFill>
                    <a:ea typeface="Gulim" pitchFamily="34" charset="-127"/>
                  </a:rPr>
                  <a:t>…</a:t>
                </a:r>
              </a:p>
            </p:txBody>
          </p:sp>
          <p:sp>
            <p:nvSpPr>
              <p:cNvPr id="143608" name="Oval 38"/>
              <p:cNvSpPr>
                <a:spLocks noChangeArrowheads="1"/>
              </p:cNvSpPr>
              <p:nvPr/>
            </p:nvSpPr>
            <p:spPr bwMode="auto">
              <a:xfrm>
                <a:off x="1473" y="3362"/>
                <a:ext cx="249" cy="25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altLang="ko-KR" sz="1000" smtClean="0">
                    <a:solidFill>
                      <a:srgbClr val="000000"/>
                    </a:solidFill>
                    <a:ea typeface="Gulim" pitchFamily="34" charset="-127"/>
                  </a:rPr>
                  <a:t>…</a:t>
                </a:r>
              </a:p>
            </p:txBody>
          </p:sp>
          <p:cxnSp>
            <p:nvCxnSpPr>
              <p:cNvPr id="143609" name="AutoShape 39"/>
              <p:cNvCxnSpPr>
                <a:cxnSpLocks noChangeShapeType="1"/>
                <a:stCxn id="143608" idx="0"/>
                <a:endCxn id="143607" idx="4"/>
              </p:cNvCxnSpPr>
              <p:nvPr/>
            </p:nvCxnSpPr>
            <p:spPr bwMode="auto">
              <a:xfrm flipV="1">
                <a:off x="1598" y="3249"/>
                <a:ext cx="0" cy="113"/>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cxnSp>
          <p:cxnSp>
            <p:nvCxnSpPr>
              <p:cNvPr id="143610" name="AutoShape 40"/>
              <p:cNvCxnSpPr>
                <a:cxnSpLocks noChangeShapeType="1"/>
                <a:stCxn id="143607" idx="0"/>
                <a:endCxn id="143606" idx="4"/>
              </p:cNvCxnSpPr>
              <p:nvPr/>
            </p:nvCxnSpPr>
            <p:spPr bwMode="auto">
              <a:xfrm flipV="1">
                <a:off x="1598" y="2886"/>
                <a:ext cx="0" cy="113"/>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cxnSp>
          <p:sp>
            <p:nvSpPr>
              <p:cNvPr id="143611" name="Oval 41"/>
              <p:cNvSpPr>
                <a:spLocks noChangeArrowheads="1"/>
              </p:cNvSpPr>
              <p:nvPr/>
            </p:nvSpPr>
            <p:spPr bwMode="auto">
              <a:xfrm>
                <a:off x="2200" y="2636"/>
                <a:ext cx="249" cy="25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altLang="ko-KR" sz="1000" smtClean="0">
                    <a:solidFill>
                      <a:srgbClr val="000000"/>
                    </a:solidFill>
                    <a:ea typeface="Gulim" pitchFamily="34" charset="-127"/>
                  </a:rPr>
                  <a:t>…</a:t>
                </a:r>
              </a:p>
            </p:txBody>
          </p:sp>
          <p:sp>
            <p:nvSpPr>
              <p:cNvPr id="143612" name="Oval 42"/>
              <p:cNvSpPr>
                <a:spLocks noChangeArrowheads="1"/>
              </p:cNvSpPr>
              <p:nvPr/>
            </p:nvSpPr>
            <p:spPr bwMode="auto">
              <a:xfrm>
                <a:off x="2200" y="2999"/>
                <a:ext cx="249" cy="25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altLang="ko-KR" sz="1000" smtClean="0">
                    <a:solidFill>
                      <a:srgbClr val="000000"/>
                    </a:solidFill>
                    <a:ea typeface="Gulim" pitchFamily="34" charset="-127"/>
                  </a:rPr>
                  <a:t>…</a:t>
                </a:r>
              </a:p>
            </p:txBody>
          </p:sp>
          <p:sp>
            <p:nvSpPr>
              <p:cNvPr id="143613" name="Oval 43"/>
              <p:cNvSpPr>
                <a:spLocks noChangeArrowheads="1"/>
              </p:cNvSpPr>
              <p:nvPr/>
            </p:nvSpPr>
            <p:spPr bwMode="auto">
              <a:xfrm>
                <a:off x="2200" y="3362"/>
                <a:ext cx="249" cy="25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altLang="ko-KR" sz="1000" smtClean="0">
                    <a:solidFill>
                      <a:srgbClr val="000000"/>
                    </a:solidFill>
                    <a:ea typeface="Gulim" pitchFamily="34" charset="-127"/>
                  </a:rPr>
                  <a:t>…</a:t>
                </a:r>
              </a:p>
            </p:txBody>
          </p:sp>
          <p:cxnSp>
            <p:nvCxnSpPr>
              <p:cNvPr id="143614" name="AutoShape 44"/>
              <p:cNvCxnSpPr>
                <a:cxnSpLocks noChangeShapeType="1"/>
                <a:stCxn id="143613" idx="0"/>
                <a:endCxn id="143612" idx="4"/>
              </p:cNvCxnSpPr>
              <p:nvPr/>
            </p:nvCxnSpPr>
            <p:spPr bwMode="auto">
              <a:xfrm flipV="1">
                <a:off x="2325" y="3249"/>
                <a:ext cx="0" cy="113"/>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cxnSp>
          <p:cxnSp>
            <p:nvCxnSpPr>
              <p:cNvPr id="143615" name="AutoShape 45"/>
              <p:cNvCxnSpPr>
                <a:cxnSpLocks noChangeShapeType="1"/>
                <a:stCxn id="143612" idx="0"/>
                <a:endCxn id="143611" idx="4"/>
              </p:cNvCxnSpPr>
              <p:nvPr/>
            </p:nvCxnSpPr>
            <p:spPr bwMode="auto">
              <a:xfrm flipV="1">
                <a:off x="2325" y="2886"/>
                <a:ext cx="0" cy="113"/>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cxnSp>
          <p:cxnSp>
            <p:nvCxnSpPr>
              <p:cNvPr id="143616" name="AutoShape 46"/>
              <p:cNvCxnSpPr>
                <a:cxnSpLocks noChangeShapeType="1"/>
                <a:stCxn id="143585" idx="6"/>
                <a:endCxn id="143607" idx="2"/>
              </p:cNvCxnSpPr>
              <p:nvPr/>
            </p:nvCxnSpPr>
            <p:spPr bwMode="auto">
              <a:xfrm>
                <a:off x="1338" y="3124"/>
                <a:ext cx="135"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617" name="AutoShape 47"/>
              <p:cNvCxnSpPr>
                <a:cxnSpLocks noChangeShapeType="1"/>
                <a:stCxn id="143592" idx="6"/>
                <a:endCxn id="143612" idx="2"/>
              </p:cNvCxnSpPr>
              <p:nvPr/>
            </p:nvCxnSpPr>
            <p:spPr bwMode="auto">
              <a:xfrm>
                <a:off x="2062" y="3124"/>
                <a:ext cx="13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618" name="AutoShape 48"/>
              <p:cNvCxnSpPr>
                <a:cxnSpLocks noChangeShapeType="1"/>
                <a:stCxn id="143596" idx="6"/>
                <a:endCxn id="143601" idx="2"/>
              </p:cNvCxnSpPr>
              <p:nvPr/>
            </p:nvCxnSpPr>
            <p:spPr bwMode="auto">
              <a:xfrm>
                <a:off x="2767" y="2761"/>
                <a:ext cx="136"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619" name="AutoShape 49"/>
              <p:cNvCxnSpPr>
                <a:cxnSpLocks noChangeShapeType="1"/>
                <a:stCxn id="143597" idx="6"/>
                <a:endCxn id="143602" idx="2"/>
              </p:cNvCxnSpPr>
              <p:nvPr/>
            </p:nvCxnSpPr>
            <p:spPr bwMode="auto">
              <a:xfrm>
                <a:off x="2767" y="3124"/>
                <a:ext cx="136"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143620" name="AutoShape 50"/>
            <p:cNvSpPr>
              <a:spLocks noChangeArrowheads="1"/>
            </p:cNvSpPr>
            <p:nvPr/>
          </p:nvSpPr>
          <p:spPr bwMode="auto">
            <a:xfrm>
              <a:off x="771" y="2455"/>
              <a:ext cx="703" cy="227"/>
            </a:xfrm>
            <a:prstGeom prst="flowChartAlternate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400" smtClean="0">
                  <a:solidFill>
                    <a:srgbClr val="000000"/>
                  </a:solidFill>
                  <a:latin typeface="Times New Roman" pitchFamily="18" charset="0"/>
                  <a:ea typeface="Gulim" pitchFamily="34" charset="-127"/>
                </a:rPr>
                <a:t>X</a:t>
              </a:r>
              <a:r>
                <a:rPr lang="en-US" altLang="ko-KR" sz="1400" baseline="-25000" smtClean="0">
                  <a:solidFill>
                    <a:srgbClr val="000000"/>
                  </a:solidFill>
                  <a:latin typeface="Times New Roman" pitchFamily="18" charset="0"/>
                  <a:ea typeface="Gulim" pitchFamily="34" charset="-127"/>
                </a:rPr>
                <a:t>1</a:t>
              </a:r>
              <a:r>
                <a:rPr lang="en-US" altLang="ko-KR" sz="1400" smtClean="0">
                  <a:solidFill>
                    <a:srgbClr val="000000"/>
                  </a:solidFill>
                  <a:latin typeface="Times New Roman" pitchFamily="18" charset="0"/>
                  <a:ea typeface="Gulim" pitchFamily="34" charset="-127"/>
                </a:rPr>
                <a:t>:X</a:t>
              </a:r>
              <a:r>
                <a:rPr lang="en-US" altLang="ko-KR" sz="1400" baseline="-25000" smtClean="0">
                  <a:solidFill>
                    <a:srgbClr val="000000"/>
                  </a:solidFill>
                  <a:latin typeface="Times New Roman" pitchFamily="18" charset="0"/>
                  <a:ea typeface="Gulim" pitchFamily="34" charset="-127"/>
                </a:rPr>
                <a:t>T</a:t>
              </a:r>
              <a:r>
                <a:rPr lang="en-US" altLang="ko-KR" sz="1400" smtClean="0">
                  <a:solidFill>
                    <a:srgbClr val="000000"/>
                  </a:solidFill>
                  <a:latin typeface="Times New Roman" pitchFamily="18" charset="0"/>
                  <a:ea typeface="Gulim" pitchFamily="34" charset="-127"/>
                  <a:sym typeface="Wingdings" pitchFamily="2" charset="2"/>
                </a:rPr>
                <a:t></a:t>
              </a:r>
              <a:r>
                <a:rPr lang="en-US" altLang="ko-KR" sz="1400" smtClean="0">
                  <a:solidFill>
                    <a:srgbClr val="000000"/>
                  </a:solidFill>
                  <a:latin typeface="Times New Roman" pitchFamily="18" charset="0"/>
                  <a:ea typeface="Gulim" pitchFamily="34" charset="-127"/>
                </a:rPr>
                <a:t>X</a:t>
              </a:r>
              <a:r>
                <a:rPr lang="en-US" altLang="ko-KR" sz="1400" baseline="-25000" smtClean="0">
                  <a:solidFill>
                    <a:srgbClr val="000000"/>
                  </a:solidFill>
                  <a:latin typeface="Times New Roman" pitchFamily="18" charset="0"/>
                  <a:ea typeface="Gulim" pitchFamily="34" charset="-127"/>
                </a:rPr>
                <a:t>FMA</a:t>
              </a:r>
            </a:p>
          </p:txBody>
        </p:sp>
        <p:sp>
          <p:nvSpPr>
            <p:cNvPr id="143621" name="Rectangle 51"/>
            <p:cNvSpPr>
              <a:spLocks noChangeArrowheads="1"/>
            </p:cNvSpPr>
            <p:nvPr/>
          </p:nvSpPr>
          <p:spPr bwMode="auto">
            <a:xfrm>
              <a:off x="295" y="2818"/>
              <a:ext cx="1655" cy="794"/>
            </a:xfrm>
            <a:prstGeom prst="rect">
              <a:avLst/>
            </a:prstGeom>
            <a:noFill/>
            <a:ln w="25400" cap="rnd">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sz="11500" smtClean="0">
                <a:solidFill>
                  <a:srgbClr val="000000"/>
                </a:solidFill>
                <a:ea typeface="Gulim" pitchFamily="34" charset="-127"/>
              </a:endParaRPr>
            </a:p>
          </p:txBody>
        </p:sp>
        <p:grpSp>
          <p:nvGrpSpPr>
            <p:cNvPr id="143622" name="Group 52"/>
            <p:cNvGrpSpPr>
              <a:grpSpLocks/>
            </p:cNvGrpSpPr>
            <p:nvPr/>
          </p:nvGrpSpPr>
          <p:grpSpPr bwMode="auto">
            <a:xfrm>
              <a:off x="2041" y="2818"/>
              <a:ext cx="1655" cy="794"/>
              <a:chOff x="2949" y="2818"/>
              <a:chExt cx="1655" cy="794"/>
            </a:xfrm>
          </p:grpSpPr>
          <p:grpSp>
            <p:nvGrpSpPr>
              <p:cNvPr id="143623" name="Group 53"/>
              <p:cNvGrpSpPr>
                <a:grpSpLocks/>
              </p:cNvGrpSpPr>
              <p:nvPr/>
            </p:nvGrpSpPr>
            <p:grpSpPr bwMode="auto">
              <a:xfrm>
                <a:off x="2994" y="2909"/>
                <a:ext cx="1568" cy="698"/>
                <a:chOff x="703" y="2636"/>
                <a:chExt cx="2449" cy="976"/>
              </a:xfrm>
            </p:grpSpPr>
            <p:sp>
              <p:nvSpPr>
                <p:cNvPr id="143624" name="Oval 54"/>
                <p:cNvSpPr>
                  <a:spLocks noChangeArrowheads="1"/>
                </p:cNvSpPr>
                <p:nvPr/>
              </p:nvSpPr>
              <p:spPr bwMode="auto">
                <a:xfrm>
                  <a:off x="703" y="2636"/>
                  <a:ext cx="249" cy="2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000" smtClean="0">
                      <a:solidFill>
                        <a:srgbClr val="000000"/>
                      </a:solidFill>
                      <a:latin typeface="Times New Roman" pitchFamily="18" charset="0"/>
                      <a:ea typeface="Gulim" pitchFamily="34" charset="-127"/>
                    </a:rPr>
                    <a:t>R</a:t>
                  </a:r>
                  <a:r>
                    <a:rPr lang="en-US" altLang="ko-KR" sz="1000" baseline="-25000" smtClean="0">
                      <a:solidFill>
                        <a:srgbClr val="000000"/>
                      </a:solidFill>
                      <a:latin typeface="Times New Roman" pitchFamily="18" charset="0"/>
                      <a:ea typeface="Gulim" pitchFamily="34" charset="-127"/>
                    </a:rPr>
                    <a:t>1</a:t>
                  </a:r>
                </a:p>
              </p:txBody>
            </p:sp>
            <p:sp>
              <p:nvSpPr>
                <p:cNvPr id="143625" name="Oval 55"/>
                <p:cNvSpPr>
                  <a:spLocks noChangeArrowheads="1"/>
                </p:cNvSpPr>
                <p:nvPr/>
              </p:nvSpPr>
              <p:spPr bwMode="auto">
                <a:xfrm>
                  <a:off x="703" y="2999"/>
                  <a:ext cx="249" cy="2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000" smtClean="0">
                      <a:solidFill>
                        <a:srgbClr val="000000"/>
                      </a:solidFill>
                      <a:latin typeface="Times New Roman" pitchFamily="18" charset="0"/>
                      <a:ea typeface="Gulim" pitchFamily="34" charset="-127"/>
                    </a:rPr>
                    <a:t>S</a:t>
                  </a:r>
                  <a:r>
                    <a:rPr lang="en-US" altLang="ko-KR" sz="1000" baseline="-25000" smtClean="0">
                      <a:solidFill>
                        <a:srgbClr val="000000"/>
                      </a:solidFill>
                      <a:latin typeface="Times New Roman" pitchFamily="18" charset="0"/>
                      <a:ea typeface="Gulim" pitchFamily="34" charset="-127"/>
                    </a:rPr>
                    <a:t>1</a:t>
                  </a:r>
                </a:p>
              </p:txBody>
            </p:sp>
            <p:sp>
              <p:nvSpPr>
                <p:cNvPr id="143626" name="Oval 56"/>
                <p:cNvSpPr>
                  <a:spLocks noChangeArrowheads="1"/>
                </p:cNvSpPr>
                <p:nvPr/>
              </p:nvSpPr>
              <p:spPr bwMode="auto">
                <a:xfrm>
                  <a:off x="703" y="3362"/>
                  <a:ext cx="249" cy="2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000" smtClean="0">
                      <a:solidFill>
                        <a:srgbClr val="000000"/>
                      </a:solidFill>
                      <a:latin typeface="Times New Roman" pitchFamily="18" charset="0"/>
                      <a:ea typeface="Gulim" pitchFamily="34" charset="-127"/>
                    </a:rPr>
                    <a:t>X</a:t>
                  </a:r>
                  <a:r>
                    <a:rPr lang="en-US" altLang="ko-KR" sz="1000" baseline="-25000" smtClean="0">
                      <a:solidFill>
                        <a:srgbClr val="000000"/>
                      </a:solidFill>
                      <a:latin typeface="Times New Roman" pitchFamily="18" charset="0"/>
                      <a:ea typeface="Gulim" pitchFamily="34" charset="-127"/>
                    </a:rPr>
                    <a:t>1</a:t>
                  </a:r>
                </a:p>
              </p:txBody>
            </p:sp>
            <p:cxnSp>
              <p:nvCxnSpPr>
                <p:cNvPr id="143627" name="AutoShape 57"/>
                <p:cNvCxnSpPr>
                  <a:cxnSpLocks noChangeShapeType="1"/>
                  <a:stCxn id="143626" idx="0"/>
                  <a:endCxn id="143625" idx="4"/>
                </p:cNvCxnSpPr>
                <p:nvPr/>
              </p:nvCxnSpPr>
              <p:spPr bwMode="auto">
                <a:xfrm flipV="1">
                  <a:off x="828" y="3249"/>
                  <a:ext cx="0" cy="1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628" name="AutoShape 58"/>
                <p:cNvCxnSpPr>
                  <a:cxnSpLocks noChangeShapeType="1"/>
                  <a:stCxn id="143625" idx="0"/>
                  <a:endCxn id="143624" idx="4"/>
                </p:cNvCxnSpPr>
                <p:nvPr/>
              </p:nvCxnSpPr>
              <p:spPr bwMode="auto">
                <a:xfrm flipV="1">
                  <a:off x="828" y="2886"/>
                  <a:ext cx="0" cy="1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3629" name="Oval 59"/>
                <p:cNvSpPr>
                  <a:spLocks noChangeArrowheads="1"/>
                </p:cNvSpPr>
                <p:nvPr/>
              </p:nvSpPr>
              <p:spPr bwMode="auto">
                <a:xfrm>
                  <a:off x="1089" y="2636"/>
                  <a:ext cx="249" cy="2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000" smtClean="0">
                      <a:solidFill>
                        <a:srgbClr val="000000"/>
                      </a:solidFill>
                      <a:latin typeface="Times New Roman" pitchFamily="18" charset="0"/>
                      <a:ea typeface="Gulim" pitchFamily="34" charset="-127"/>
                    </a:rPr>
                    <a:t>R</a:t>
                  </a:r>
                  <a:r>
                    <a:rPr lang="en-US" altLang="ko-KR" sz="1000" baseline="-25000" smtClean="0">
                      <a:solidFill>
                        <a:srgbClr val="000000"/>
                      </a:solidFill>
                      <a:latin typeface="Times New Roman" pitchFamily="18" charset="0"/>
                      <a:ea typeface="Gulim" pitchFamily="34" charset="-127"/>
                    </a:rPr>
                    <a:t>2</a:t>
                  </a:r>
                </a:p>
              </p:txBody>
            </p:sp>
            <p:sp>
              <p:nvSpPr>
                <p:cNvPr id="143630" name="Oval 60"/>
                <p:cNvSpPr>
                  <a:spLocks noChangeArrowheads="1"/>
                </p:cNvSpPr>
                <p:nvPr/>
              </p:nvSpPr>
              <p:spPr bwMode="auto">
                <a:xfrm>
                  <a:off x="1089" y="2999"/>
                  <a:ext cx="249" cy="2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000" smtClean="0">
                      <a:solidFill>
                        <a:srgbClr val="000000"/>
                      </a:solidFill>
                      <a:latin typeface="Times New Roman" pitchFamily="18" charset="0"/>
                      <a:ea typeface="Gulim" pitchFamily="34" charset="-127"/>
                    </a:rPr>
                    <a:t>S</a:t>
                  </a:r>
                  <a:r>
                    <a:rPr lang="en-US" altLang="ko-KR" sz="1000" baseline="-25000" smtClean="0">
                      <a:solidFill>
                        <a:srgbClr val="000000"/>
                      </a:solidFill>
                      <a:latin typeface="Times New Roman" pitchFamily="18" charset="0"/>
                      <a:ea typeface="Gulim" pitchFamily="34" charset="-127"/>
                    </a:rPr>
                    <a:t>2</a:t>
                  </a:r>
                </a:p>
              </p:txBody>
            </p:sp>
            <p:sp>
              <p:nvSpPr>
                <p:cNvPr id="143631" name="Oval 61"/>
                <p:cNvSpPr>
                  <a:spLocks noChangeArrowheads="1"/>
                </p:cNvSpPr>
                <p:nvPr/>
              </p:nvSpPr>
              <p:spPr bwMode="auto">
                <a:xfrm>
                  <a:off x="1089" y="3362"/>
                  <a:ext cx="249" cy="2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000" smtClean="0">
                      <a:solidFill>
                        <a:srgbClr val="000000"/>
                      </a:solidFill>
                      <a:latin typeface="Times New Roman" pitchFamily="18" charset="0"/>
                      <a:ea typeface="Gulim" pitchFamily="34" charset="-127"/>
                    </a:rPr>
                    <a:t>X</a:t>
                  </a:r>
                  <a:r>
                    <a:rPr lang="en-US" altLang="ko-KR" sz="1000" baseline="-25000" smtClean="0">
                      <a:solidFill>
                        <a:srgbClr val="000000"/>
                      </a:solidFill>
                      <a:latin typeface="Times New Roman" pitchFamily="18" charset="0"/>
                      <a:ea typeface="Gulim" pitchFamily="34" charset="-127"/>
                    </a:rPr>
                    <a:t>2</a:t>
                  </a:r>
                </a:p>
              </p:txBody>
            </p:sp>
            <p:cxnSp>
              <p:nvCxnSpPr>
                <p:cNvPr id="143632" name="AutoShape 62"/>
                <p:cNvCxnSpPr>
                  <a:cxnSpLocks noChangeShapeType="1"/>
                  <a:stCxn id="143631" idx="0"/>
                  <a:endCxn id="143630" idx="4"/>
                </p:cNvCxnSpPr>
                <p:nvPr/>
              </p:nvCxnSpPr>
              <p:spPr bwMode="auto">
                <a:xfrm flipV="1">
                  <a:off x="1214" y="3249"/>
                  <a:ext cx="0" cy="1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633" name="AutoShape 63"/>
                <p:cNvCxnSpPr>
                  <a:cxnSpLocks noChangeShapeType="1"/>
                  <a:stCxn id="143630" idx="0"/>
                  <a:endCxn id="143629" idx="4"/>
                </p:cNvCxnSpPr>
                <p:nvPr/>
              </p:nvCxnSpPr>
              <p:spPr bwMode="auto">
                <a:xfrm flipV="1">
                  <a:off x="1214" y="2886"/>
                  <a:ext cx="0" cy="1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634" name="AutoShape 64"/>
                <p:cNvCxnSpPr>
                  <a:cxnSpLocks noChangeShapeType="1"/>
                  <a:stCxn id="143624" idx="6"/>
                  <a:endCxn id="143629" idx="2"/>
                </p:cNvCxnSpPr>
                <p:nvPr/>
              </p:nvCxnSpPr>
              <p:spPr bwMode="auto">
                <a:xfrm>
                  <a:off x="952" y="2761"/>
                  <a:ext cx="13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635" name="AutoShape 65"/>
                <p:cNvCxnSpPr>
                  <a:cxnSpLocks noChangeShapeType="1"/>
                  <a:stCxn id="143625" idx="6"/>
                  <a:endCxn id="143630" idx="2"/>
                </p:cNvCxnSpPr>
                <p:nvPr/>
              </p:nvCxnSpPr>
              <p:spPr bwMode="auto">
                <a:xfrm>
                  <a:off x="952" y="3124"/>
                  <a:ext cx="13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3636" name="Oval 66"/>
                <p:cNvSpPr>
                  <a:spLocks noChangeArrowheads="1"/>
                </p:cNvSpPr>
                <p:nvPr/>
              </p:nvSpPr>
              <p:spPr bwMode="auto">
                <a:xfrm>
                  <a:off x="1813" y="2636"/>
                  <a:ext cx="249" cy="2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000" smtClean="0">
                      <a:solidFill>
                        <a:srgbClr val="000000"/>
                      </a:solidFill>
                      <a:latin typeface="Times New Roman" pitchFamily="18" charset="0"/>
                      <a:ea typeface="Gulim" pitchFamily="34" charset="-127"/>
                    </a:rPr>
                    <a:t>R</a:t>
                  </a:r>
                  <a:r>
                    <a:rPr lang="en-US" altLang="ko-KR" sz="1000" baseline="-25000" smtClean="0">
                      <a:solidFill>
                        <a:srgbClr val="000000"/>
                      </a:solidFill>
                      <a:latin typeface="Times New Roman" pitchFamily="18" charset="0"/>
                      <a:ea typeface="Gulim" pitchFamily="34" charset="-127"/>
                    </a:rPr>
                    <a:t>t</a:t>
                  </a:r>
                </a:p>
              </p:txBody>
            </p:sp>
            <p:sp>
              <p:nvSpPr>
                <p:cNvPr id="143637" name="Oval 67"/>
                <p:cNvSpPr>
                  <a:spLocks noChangeArrowheads="1"/>
                </p:cNvSpPr>
                <p:nvPr/>
              </p:nvSpPr>
              <p:spPr bwMode="auto">
                <a:xfrm>
                  <a:off x="1813" y="2999"/>
                  <a:ext cx="249" cy="2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000" smtClean="0">
                      <a:solidFill>
                        <a:srgbClr val="000000"/>
                      </a:solidFill>
                      <a:latin typeface="Times New Roman" pitchFamily="18" charset="0"/>
                      <a:ea typeface="Gulim" pitchFamily="34" charset="-127"/>
                    </a:rPr>
                    <a:t>S</a:t>
                  </a:r>
                  <a:r>
                    <a:rPr lang="en-US" altLang="ko-KR" sz="1000" baseline="-25000" smtClean="0">
                      <a:solidFill>
                        <a:srgbClr val="000000"/>
                      </a:solidFill>
                      <a:latin typeface="Times New Roman" pitchFamily="18" charset="0"/>
                      <a:ea typeface="Gulim" pitchFamily="34" charset="-127"/>
                    </a:rPr>
                    <a:t>t</a:t>
                  </a:r>
                </a:p>
              </p:txBody>
            </p:sp>
            <p:sp>
              <p:nvSpPr>
                <p:cNvPr id="143638" name="Oval 68"/>
                <p:cNvSpPr>
                  <a:spLocks noChangeArrowheads="1"/>
                </p:cNvSpPr>
                <p:nvPr/>
              </p:nvSpPr>
              <p:spPr bwMode="auto">
                <a:xfrm>
                  <a:off x="1813" y="3362"/>
                  <a:ext cx="249" cy="2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000" smtClean="0">
                      <a:solidFill>
                        <a:srgbClr val="000000"/>
                      </a:solidFill>
                      <a:latin typeface="Times New Roman" pitchFamily="18" charset="0"/>
                      <a:ea typeface="Gulim" pitchFamily="34" charset="-127"/>
                    </a:rPr>
                    <a:t>X</a:t>
                  </a:r>
                  <a:r>
                    <a:rPr lang="en-US" altLang="ko-KR" sz="1000" baseline="-25000" smtClean="0">
                      <a:solidFill>
                        <a:srgbClr val="000000"/>
                      </a:solidFill>
                      <a:latin typeface="Times New Roman" pitchFamily="18" charset="0"/>
                      <a:ea typeface="Gulim" pitchFamily="34" charset="-127"/>
                    </a:rPr>
                    <a:t>t</a:t>
                  </a:r>
                </a:p>
              </p:txBody>
            </p:sp>
            <p:cxnSp>
              <p:nvCxnSpPr>
                <p:cNvPr id="143639" name="AutoShape 69"/>
                <p:cNvCxnSpPr>
                  <a:cxnSpLocks noChangeShapeType="1"/>
                  <a:stCxn id="143638" idx="0"/>
                  <a:endCxn id="143637" idx="4"/>
                </p:cNvCxnSpPr>
                <p:nvPr/>
              </p:nvCxnSpPr>
              <p:spPr bwMode="auto">
                <a:xfrm flipV="1">
                  <a:off x="1938" y="3249"/>
                  <a:ext cx="0" cy="1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640" name="AutoShape 70"/>
                <p:cNvCxnSpPr>
                  <a:cxnSpLocks noChangeShapeType="1"/>
                  <a:stCxn id="143637" idx="0"/>
                  <a:endCxn id="143636" idx="4"/>
                </p:cNvCxnSpPr>
                <p:nvPr/>
              </p:nvCxnSpPr>
              <p:spPr bwMode="auto">
                <a:xfrm flipV="1">
                  <a:off x="1938" y="2886"/>
                  <a:ext cx="0" cy="1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3641" name="Oval 71"/>
                <p:cNvSpPr>
                  <a:spLocks noChangeArrowheads="1"/>
                </p:cNvSpPr>
                <p:nvPr/>
              </p:nvSpPr>
              <p:spPr bwMode="auto">
                <a:xfrm>
                  <a:off x="2518" y="2636"/>
                  <a:ext cx="249" cy="2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000" smtClean="0">
                      <a:solidFill>
                        <a:srgbClr val="000000"/>
                      </a:solidFill>
                      <a:latin typeface="Times New Roman" pitchFamily="18" charset="0"/>
                      <a:ea typeface="Gulim" pitchFamily="34" charset="-127"/>
                    </a:rPr>
                    <a:t>R</a:t>
                  </a:r>
                  <a:r>
                    <a:rPr lang="en-US" altLang="ko-KR" sz="1000" baseline="-25000" smtClean="0">
                      <a:solidFill>
                        <a:srgbClr val="000000"/>
                      </a:solidFill>
                      <a:latin typeface="Times New Roman" pitchFamily="18" charset="0"/>
                      <a:ea typeface="Gulim" pitchFamily="34" charset="-127"/>
                    </a:rPr>
                    <a:t>T-1</a:t>
                  </a:r>
                </a:p>
              </p:txBody>
            </p:sp>
            <p:sp>
              <p:nvSpPr>
                <p:cNvPr id="143642" name="Oval 72"/>
                <p:cNvSpPr>
                  <a:spLocks noChangeArrowheads="1"/>
                </p:cNvSpPr>
                <p:nvPr/>
              </p:nvSpPr>
              <p:spPr bwMode="auto">
                <a:xfrm>
                  <a:off x="2518" y="2999"/>
                  <a:ext cx="249" cy="2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000" smtClean="0">
                      <a:solidFill>
                        <a:srgbClr val="000000"/>
                      </a:solidFill>
                      <a:latin typeface="Times New Roman" pitchFamily="18" charset="0"/>
                      <a:ea typeface="Gulim" pitchFamily="34" charset="-127"/>
                    </a:rPr>
                    <a:t>S</a:t>
                  </a:r>
                  <a:r>
                    <a:rPr lang="en-US" altLang="ko-KR" sz="1000" baseline="-25000" smtClean="0">
                      <a:solidFill>
                        <a:srgbClr val="000000"/>
                      </a:solidFill>
                      <a:latin typeface="Times New Roman" pitchFamily="18" charset="0"/>
                      <a:ea typeface="Gulim" pitchFamily="34" charset="-127"/>
                    </a:rPr>
                    <a:t>T-1</a:t>
                  </a:r>
                  <a:endParaRPr lang="en-US" altLang="ko-KR" sz="1000" smtClean="0">
                    <a:solidFill>
                      <a:srgbClr val="000000"/>
                    </a:solidFill>
                    <a:ea typeface="Gulim" pitchFamily="34" charset="-127"/>
                  </a:endParaRPr>
                </a:p>
              </p:txBody>
            </p:sp>
            <p:sp>
              <p:nvSpPr>
                <p:cNvPr id="143643" name="Oval 73"/>
                <p:cNvSpPr>
                  <a:spLocks noChangeArrowheads="1"/>
                </p:cNvSpPr>
                <p:nvPr/>
              </p:nvSpPr>
              <p:spPr bwMode="auto">
                <a:xfrm>
                  <a:off x="2518" y="3362"/>
                  <a:ext cx="249" cy="2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000" smtClean="0">
                      <a:solidFill>
                        <a:srgbClr val="000000"/>
                      </a:solidFill>
                      <a:latin typeface="Times New Roman" pitchFamily="18" charset="0"/>
                      <a:ea typeface="Gulim" pitchFamily="34" charset="-127"/>
                    </a:rPr>
                    <a:t>X</a:t>
                  </a:r>
                  <a:r>
                    <a:rPr lang="en-US" altLang="ko-KR" sz="1000" baseline="-25000" smtClean="0">
                      <a:solidFill>
                        <a:srgbClr val="000000"/>
                      </a:solidFill>
                      <a:latin typeface="Times New Roman" pitchFamily="18" charset="0"/>
                      <a:ea typeface="Gulim" pitchFamily="34" charset="-127"/>
                    </a:rPr>
                    <a:t>T-1</a:t>
                  </a:r>
                </a:p>
              </p:txBody>
            </p:sp>
            <p:cxnSp>
              <p:nvCxnSpPr>
                <p:cNvPr id="143644" name="AutoShape 74"/>
                <p:cNvCxnSpPr>
                  <a:cxnSpLocks noChangeShapeType="1"/>
                  <a:stCxn id="143643" idx="0"/>
                  <a:endCxn id="143642" idx="4"/>
                </p:cNvCxnSpPr>
                <p:nvPr/>
              </p:nvCxnSpPr>
              <p:spPr bwMode="auto">
                <a:xfrm flipV="1">
                  <a:off x="2643" y="3249"/>
                  <a:ext cx="0" cy="1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645" name="AutoShape 75"/>
                <p:cNvCxnSpPr>
                  <a:cxnSpLocks noChangeShapeType="1"/>
                  <a:stCxn id="143642" idx="0"/>
                  <a:endCxn id="143641" idx="4"/>
                </p:cNvCxnSpPr>
                <p:nvPr/>
              </p:nvCxnSpPr>
              <p:spPr bwMode="auto">
                <a:xfrm flipV="1">
                  <a:off x="2643" y="2886"/>
                  <a:ext cx="0" cy="1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3646" name="Oval 76"/>
                <p:cNvSpPr>
                  <a:spLocks noChangeArrowheads="1"/>
                </p:cNvSpPr>
                <p:nvPr/>
              </p:nvSpPr>
              <p:spPr bwMode="auto">
                <a:xfrm>
                  <a:off x="2903" y="2636"/>
                  <a:ext cx="249" cy="2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000" smtClean="0">
                      <a:solidFill>
                        <a:srgbClr val="000000"/>
                      </a:solidFill>
                      <a:latin typeface="Times New Roman" pitchFamily="18" charset="0"/>
                      <a:ea typeface="Gulim" pitchFamily="34" charset="-127"/>
                    </a:rPr>
                    <a:t>R</a:t>
                  </a:r>
                  <a:r>
                    <a:rPr lang="en-US" altLang="ko-KR" sz="1000" baseline="-25000" smtClean="0">
                      <a:solidFill>
                        <a:srgbClr val="000000"/>
                      </a:solidFill>
                      <a:latin typeface="Times New Roman" pitchFamily="18" charset="0"/>
                      <a:ea typeface="Gulim" pitchFamily="34" charset="-127"/>
                    </a:rPr>
                    <a:t>T</a:t>
                  </a:r>
                </a:p>
              </p:txBody>
            </p:sp>
            <p:sp>
              <p:nvSpPr>
                <p:cNvPr id="143647" name="Oval 77"/>
                <p:cNvSpPr>
                  <a:spLocks noChangeArrowheads="1"/>
                </p:cNvSpPr>
                <p:nvPr/>
              </p:nvSpPr>
              <p:spPr bwMode="auto">
                <a:xfrm>
                  <a:off x="2903" y="2999"/>
                  <a:ext cx="249" cy="2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000" smtClean="0">
                      <a:solidFill>
                        <a:srgbClr val="000000"/>
                      </a:solidFill>
                      <a:latin typeface="Times New Roman" pitchFamily="18" charset="0"/>
                      <a:ea typeface="Gulim" pitchFamily="34" charset="-127"/>
                    </a:rPr>
                    <a:t>S</a:t>
                  </a:r>
                  <a:r>
                    <a:rPr lang="en-US" altLang="ko-KR" sz="1000" baseline="-25000" smtClean="0">
                      <a:solidFill>
                        <a:srgbClr val="000000"/>
                      </a:solidFill>
                      <a:latin typeface="Times New Roman" pitchFamily="18" charset="0"/>
                      <a:ea typeface="Gulim" pitchFamily="34" charset="-127"/>
                    </a:rPr>
                    <a:t>T</a:t>
                  </a:r>
                </a:p>
              </p:txBody>
            </p:sp>
            <p:sp>
              <p:nvSpPr>
                <p:cNvPr id="143648" name="Oval 78"/>
                <p:cNvSpPr>
                  <a:spLocks noChangeArrowheads="1"/>
                </p:cNvSpPr>
                <p:nvPr/>
              </p:nvSpPr>
              <p:spPr bwMode="auto">
                <a:xfrm>
                  <a:off x="2903" y="3362"/>
                  <a:ext cx="249" cy="2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000" smtClean="0">
                      <a:solidFill>
                        <a:srgbClr val="000000"/>
                      </a:solidFill>
                      <a:latin typeface="Times New Roman" pitchFamily="18" charset="0"/>
                      <a:ea typeface="Gulim" pitchFamily="34" charset="-127"/>
                    </a:rPr>
                    <a:t>X</a:t>
                  </a:r>
                  <a:r>
                    <a:rPr lang="en-US" altLang="ko-KR" sz="1000" baseline="-25000" smtClean="0">
                      <a:solidFill>
                        <a:srgbClr val="000000"/>
                      </a:solidFill>
                      <a:latin typeface="Times New Roman" pitchFamily="18" charset="0"/>
                      <a:ea typeface="Gulim" pitchFamily="34" charset="-127"/>
                    </a:rPr>
                    <a:t>T</a:t>
                  </a:r>
                </a:p>
              </p:txBody>
            </p:sp>
            <p:cxnSp>
              <p:nvCxnSpPr>
                <p:cNvPr id="143649" name="AutoShape 79"/>
                <p:cNvCxnSpPr>
                  <a:cxnSpLocks noChangeShapeType="1"/>
                  <a:stCxn id="143648" idx="0"/>
                  <a:endCxn id="143647" idx="4"/>
                </p:cNvCxnSpPr>
                <p:nvPr/>
              </p:nvCxnSpPr>
              <p:spPr bwMode="auto">
                <a:xfrm flipV="1">
                  <a:off x="3028" y="3249"/>
                  <a:ext cx="0" cy="1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650" name="AutoShape 80"/>
                <p:cNvCxnSpPr>
                  <a:cxnSpLocks noChangeShapeType="1"/>
                  <a:stCxn id="143647" idx="0"/>
                  <a:endCxn id="143646" idx="4"/>
                </p:cNvCxnSpPr>
                <p:nvPr/>
              </p:nvCxnSpPr>
              <p:spPr bwMode="auto">
                <a:xfrm flipV="1">
                  <a:off x="3028" y="2886"/>
                  <a:ext cx="0" cy="1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3651" name="Oval 81"/>
                <p:cNvSpPr>
                  <a:spLocks noChangeArrowheads="1"/>
                </p:cNvSpPr>
                <p:nvPr/>
              </p:nvSpPr>
              <p:spPr bwMode="auto">
                <a:xfrm>
                  <a:off x="1473" y="2636"/>
                  <a:ext cx="249" cy="25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altLang="ko-KR" sz="1000" smtClean="0">
                      <a:solidFill>
                        <a:srgbClr val="000000"/>
                      </a:solidFill>
                      <a:latin typeface="Times New Roman" pitchFamily="18" charset="0"/>
                      <a:ea typeface="Gulim" pitchFamily="34" charset="-127"/>
                    </a:rPr>
                    <a:t>…</a:t>
                  </a:r>
                  <a:endParaRPr lang="en-US" altLang="ko-KR" sz="1000" baseline="-25000" smtClean="0">
                    <a:solidFill>
                      <a:srgbClr val="000000"/>
                    </a:solidFill>
                    <a:latin typeface="Times New Roman" pitchFamily="18" charset="0"/>
                    <a:ea typeface="Gulim" pitchFamily="34" charset="-127"/>
                  </a:endParaRPr>
                </a:p>
              </p:txBody>
            </p:sp>
            <p:sp>
              <p:nvSpPr>
                <p:cNvPr id="143652" name="Oval 82"/>
                <p:cNvSpPr>
                  <a:spLocks noChangeArrowheads="1"/>
                </p:cNvSpPr>
                <p:nvPr/>
              </p:nvSpPr>
              <p:spPr bwMode="auto">
                <a:xfrm>
                  <a:off x="1473" y="2999"/>
                  <a:ext cx="249" cy="25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altLang="ko-KR" sz="1000" smtClean="0">
                      <a:solidFill>
                        <a:srgbClr val="000000"/>
                      </a:solidFill>
                      <a:ea typeface="Gulim" pitchFamily="34" charset="-127"/>
                    </a:rPr>
                    <a:t>…</a:t>
                  </a:r>
                </a:p>
              </p:txBody>
            </p:sp>
            <p:sp>
              <p:nvSpPr>
                <p:cNvPr id="143653" name="Oval 83"/>
                <p:cNvSpPr>
                  <a:spLocks noChangeArrowheads="1"/>
                </p:cNvSpPr>
                <p:nvPr/>
              </p:nvSpPr>
              <p:spPr bwMode="auto">
                <a:xfrm>
                  <a:off x="1473" y="3362"/>
                  <a:ext cx="249" cy="25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altLang="ko-KR" sz="1000" smtClean="0">
                      <a:solidFill>
                        <a:srgbClr val="000000"/>
                      </a:solidFill>
                      <a:ea typeface="Gulim" pitchFamily="34" charset="-127"/>
                    </a:rPr>
                    <a:t>…</a:t>
                  </a:r>
                </a:p>
              </p:txBody>
            </p:sp>
            <p:cxnSp>
              <p:nvCxnSpPr>
                <p:cNvPr id="143654" name="AutoShape 84"/>
                <p:cNvCxnSpPr>
                  <a:cxnSpLocks noChangeShapeType="1"/>
                  <a:stCxn id="143653" idx="0"/>
                  <a:endCxn id="143652" idx="4"/>
                </p:cNvCxnSpPr>
                <p:nvPr/>
              </p:nvCxnSpPr>
              <p:spPr bwMode="auto">
                <a:xfrm flipV="1">
                  <a:off x="1598" y="3249"/>
                  <a:ext cx="0" cy="113"/>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cxnSp>
            <p:cxnSp>
              <p:nvCxnSpPr>
                <p:cNvPr id="143655" name="AutoShape 85"/>
                <p:cNvCxnSpPr>
                  <a:cxnSpLocks noChangeShapeType="1"/>
                  <a:stCxn id="143652" idx="0"/>
                  <a:endCxn id="143651" idx="4"/>
                </p:cNvCxnSpPr>
                <p:nvPr/>
              </p:nvCxnSpPr>
              <p:spPr bwMode="auto">
                <a:xfrm flipV="1">
                  <a:off x="1598" y="2886"/>
                  <a:ext cx="0" cy="113"/>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cxnSp>
            <p:sp>
              <p:nvSpPr>
                <p:cNvPr id="143656" name="Oval 86"/>
                <p:cNvSpPr>
                  <a:spLocks noChangeArrowheads="1"/>
                </p:cNvSpPr>
                <p:nvPr/>
              </p:nvSpPr>
              <p:spPr bwMode="auto">
                <a:xfrm>
                  <a:off x="2200" y="2636"/>
                  <a:ext cx="249" cy="25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altLang="ko-KR" sz="1000" smtClean="0">
                      <a:solidFill>
                        <a:srgbClr val="000000"/>
                      </a:solidFill>
                      <a:ea typeface="Gulim" pitchFamily="34" charset="-127"/>
                    </a:rPr>
                    <a:t>…</a:t>
                  </a:r>
                </a:p>
              </p:txBody>
            </p:sp>
            <p:sp>
              <p:nvSpPr>
                <p:cNvPr id="143657" name="Oval 87"/>
                <p:cNvSpPr>
                  <a:spLocks noChangeArrowheads="1"/>
                </p:cNvSpPr>
                <p:nvPr/>
              </p:nvSpPr>
              <p:spPr bwMode="auto">
                <a:xfrm>
                  <a:off x="2200" y="2999"/>
                  <a:ext cx="249" cy="25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altLang="ko-KR" sz="1000" smtClean="0">
                      <a:solidFill>
                        <a:srgbClr val="000000"/>
                      </a:solidFill>
                      <a:ea typeface="Gulim" pitchFamily="34" charset="-127"/>
                    </a:rPr>
                    <a:t>…</a:t>
                  </a:r>
                </a:p>
              </p:txBody>
            </p:sp>
            <p:sp>
              <p:nvSpPr>
                <p:cNvPr id="143658" name="Oval 88"/>
                <p:cNvSpPr>
                  <a:spLocks noChangeArrowheads="1"/>
                </p:cNvSpPr>
                <p:nvPr/>
              </p:nvSpPr>
              <p:spPr bwMode="auto">
                <a:xfrm>
                  <a:off x="2200" y="3362"/>
                  <a:ext cx="249" cy="25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altLang="ko-KR" sz="1000" smtClean="0">
                      <a:solidFill>
                        <a:srgbClr val="000000"/>
                      </a:solidFill>
                      <a:ea typeface="Gulim" pitchFamily="34" charset="-127"/>
                    </a:rPr>
                    <a:t>…</a:t>
                  </a:r>
                </a:p>
              </p:txBody>
            </p:sp>
            <p:cxnSp>
              <p:nvCxnSpPr>
                <p:cNvPr id="143659" name="AutoShape 89"/>
                <p:cNvCxnSpPr>
                  <a:cxnSpLocks noChangeShapeType="1"/>
                  <a:stCxn id="143658" idx="0"/>
                  <a:endCxn id="143657" idx="4"/>
                </p:cNvCxnSpPr>
                <p:nvPr/>
              </p:nvCxnSpPr>
              <p:spPr bwMode="auto">
                <a:xfrm flipV="1">
                  <a:off x="2325" y="3249"/>
                  <a:ext cx="0" cy="113"/>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cxnSp>
            <p:cxnSp>
              <p:nvCxnSpPr>
                <p:cNvPr id="143660" name="AutoShape 90"/>
                <p:cNvCxnSpPr>
                  <a:cxnSpLocks noChangeShapeType="1"/>
                  <a:stCxn id="143657" idx="0"/>
                  <a:endCxn id="143656" idx="4"/>
                </p:cNvCxnSpPr>
                <p:nvPr/>
              </p:nvCxnSpPr>
              <p:spPr bwMode="auto">
                <a:xfrm flipV="1">
                  <a:off x="2325" y="2886"/>
                  <a:ext cx="0" cy="113"/>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cxnSp>
            <p:cxnSp>
              <p:nvCxnSpPr>
                <p:cNvPr id="143661" name="AutoShape 91"/>
                <p:cNvCxnSpPr>
                  <a:cxnSpLocks noChangeShapeType="1"/>
                  <a:stCxn id="143630" idx="6"/>
                  <a:endCxn id="143652" idx="2"/>
                </p:cNvCxnSpPr>
                <p:nvPr/>
              </p:nvCxnSpPr>
              <p:spPr bwMode="auto">
                <a:xfrm>
                  <a:off x="1338" y="3124"/>
                  <a:ext cx="135"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662" name="AutoShape 92"/>
                <p:cNvCxnSpPr>
                  <a:cxnSpLocks noChangeShapeType="1"/>
                  <a:stCxn id="143637" idx="6"/>
                  <a:endCxn id="143657" idx="2"/>
                </p:cNvCxnSpPr>
                <p:nvPr/>
              </p:nvCxnSpPr>
              <p:spPr bwMode="auto">
                <a:xfrm>
                  <a:off x="2062" y="3124"/>
                  <a:ext cx="13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663" name="AutoShape 93"/>
                <p:cNvCxnSpPr>
                  <a:cxnSpLocks noChangeShapeType="1"/>
                  <a:stCxn id="143641" idx="6"/>
                  <a:endCxn id="143646" idx="2"/>
                </p:cNvCxnSpPr>
                <p:nvPr/>
              </p:nvCxnSpPr>
              <p:spPr bwMode="auto">
                <a:xfrm>
                  <a:off x="2767" y="2761"/>
                  <a:ext cx="136"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664" name="AutoShape 94"/>
                <p:cNvCxnSpPr>
                  <a:cxnSpLocks noChangeShapeType="1"/>
                  <a:stCxn id="143642" idx="6"/>
                  <a:endCxn id="143647" idx="2"/>
                </p:cNvCxnSpPr>
                <p:nvPr/>
              </p:nvCxnSpPr>
              <p:spPr bwMode="auto">
                <a:xfrm>
                  <a:off x="2767" y="3124"/>
                  <a:ext cx="136"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143665" name="Rectangle 95"/>
              <p:cNvSpPr>
                <a:spLocks noChangeArrowheads="1"/>
              </p:cNvSpPr>
              <p:nvPr/>
            </p:nvSpPr>
            <p:spPr bwMode="auto">
              <a:xfrm>
                <a:off x="2949" y="2818"/>
                <a:ext cx="1655" cy="794"/>
              </a:xfrm>
              <a:prstGeom prst="rect">
                <a:avLst/>
              </a:prstGeom>
              <a:noFill/>
              <a:ln w="25400" cap="rnd">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sz="11500" smtClean="0">
                  <a:solidFill>
                    <a:srgbClr val="000000"/>
                  </a:solidFill>
                  <a:ea typeface="Gulim" pitchFamily="34" charset="-127"/>
                </a:endParaRPr>
              </a:p>
            </p:txBody>
          </p:sp>
        </p:grpSp>
        <p:sp>
          <p:nvSpPr>
            <p:cNvPr id="143666" name="AutoShape 96"/>
            <p:cNvSpPr>
              <a:spLocks noChangeArrowheads="1"/>
            </p:cNvSpPr>
            <p:nvPr/>
          </p:nvSpPr>
          <p:spPr bwMode="auto">
            <a:xfrm>
              <a:off x="3776" y="2455"/>
              <a:ext cx="703" cy="227"/>
            </a:xfrm>
            <a:prstGeom prst="flowChartAlternate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400" smtClean="0">
                  <a:solidFill>
                    <a:srgbClr val="000000"/>
                  </a:solidFill>
                  <a:latin typeface="Times New Roman" pitchFamily="18" charset="0"/>
                  <a:ea typeface="Gulim" pitchFamily="34" charset="-127"/>
                </a:rPr>
                <a:t>X</a:t>
              </a:r>
              <a:r>
                <a:rPr lang="en-US" altLang="ko-KR" sz="1400" baseline="-25000" smtClean="0">
                  <a:solidFill>
                    <a:srgbClr val="000000"/>
                  </a:solidFill>
                  <a:latin typeface="Times New Roman" pitchFamily="18" charset="0"/>
                  <a:ea typeface="Gulim" pitchFamily="34" charset="-127"/>
                </a:rPr>
                <a:t>1</a:t>
              </a:r>
              <a:r>
                <a:rPr lang="en-US" altLang="ko-KR" sz="1400" smtClean="0">
                  <a:solidFill>
                    <a:srgbClr val="000000"/>
                  </a:solidFill>
                  <a:latin typeface="Times New Roman" pitchFamily="18" charset="0"/>
                  <a:ea typeface="Gulim" pitchFamily="34" charset="-127"/>
                </a:rPr>
                <a:t>:X</a:t>
              </a:r>
              <a:r>
                <a:rPr lang="en-US" altLang="ko-KR" sz="1400" baseline="-25000" smtClean="0">
                  <a:solidFill>
                    <a:srgbClr val="000000"/>
                  </a:solidFill>
                  <a:latin typeface="Times New Roman" pitchFamily="18" charset="0"/>
                  <a:ea typeface="Gulim" pitchFamily="34" charset="-127"/>
                </a:rPr>
                <a:t>T</a:t>
              </a:r>
              <a:r>
                <a:rPr lang="en-US" altLang="ko-KR" sz="1400" smtClean="0">
                  <a:solidFill>
                    <a:srgbClr val="000000"/>
                  </a:solidFill>
                  <a:latin typeface="Times New Roman" pitchFamily="18" charset="0"/>
                  <a:ea typeface="Gulim" pitchFamily="34" charset="-127"/>
                  <a:sym typeface="Wingdings" pitchFamily="2" charset="2"/>
                </a:rPr>
                <a:t></a:t>
              </a:r>
              <a:r>
                <a:rPr lang="en-US" altLang="ko-KR" sz="1400" smtClean="0">
                  <a:solidFill>
                    <a:srgbClr val="000000"/>
                  </a:solidFill>
                  <a:latin typeface="Times New Roman" pitchFamily="18" charset="0"/>
                  <a:ea typeface="Gulim" pitchFamily="34" charset="-127"/>
                </a:rPr>
                <a:t>X</a:t>
              </a:r>
              <a:r>
                <a:rPr lang="en-US" altLang="ko-KR" sz="1400" baseline="-25000" smtClean="0">
                  <a:solidFill>
                    <a:srgbClr val="000000"/>
                  </a:solidFill>
                  <a:latin typeface="Times New Roman" pitchFamily="18" charset="0"/>
                  <a:ea typeface="Gulim" pitchFamily="34" charset="-127"/>
                </a:rPr>
                <a:t>ASO</a:t>
              </a:r>
            </a:p>
          </p:txBody>
        </p:sp>
        <p:sp>
          <p:nvSpPr>
            <p:cNvPr id="143667" name="AutoShape 97"/>
            <p:cNvSpPr>
              <a:spLocks noChangeArrowheads="1"/>
            </p:cNvSpPr>
            <p:nvPr/>
          </p:nvSpPr>
          <p:spPr bwMode="auto">
            <a:xfrm>
              <a:off x="2517" y="2455"/>
              <a:ext cx="703" cy="227"/>
            </a:xfrm>
            <a:prstGeom prst="flowChartAlternate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400" smtClean="0">
                  <a:solidFill>
                    <a:srgbClr val="000000"/>
                  </a:solidFill>
                  <a:latin typeface="Times New Roman" pitchFamily="18" charset="0"/>
                  <a:ea typeface="Gulim" pitchFamily="34" charset="-127"/>
                </a:rPr>
                <a:t>X</a:t>
              </a:r>
              <a:r>
                <a:rPr lang="en-US" altLang="ko-KR" sz="1400" baseline="-25000" smtClean="0">
                  <a:solidFill>
                    <a:srgbClr val="000000"/>
                  </a:solidFill>
                  <a:latin typeface="Times New Roman" pitchFamily="18" charset="0"/>
                  <a:ea typeface="Gulim" pitchFamily="34" charset="-127"/>
                </a:rPr>
                <a:t>1</a:t>
              </a:r>
              <a:r>
                <a:rPr lang="en-US" altLang="ko-KR" sz="1400" smtClean="0">
                  <a:solidFill>
                    <a:srgbClr val="000000"/>
                  </a:solidFill>
                  <a:latin typeface="Times New Roman" pitchFamily="18" charset="0"/>
                  <a:ea typeface="Gulim" pitchFamily="34" charset="-127"/>
                </a:rPr>
                <a:t>:X</a:t>
              </a:r>
              <a:r>
                <a:rPr lang="en-US" altLang="ko-KR" sz="1400" baseline="-25000" smtClean="0">
                  <a:solidFill>
                    <a:srgbClr val="000000"/>
                  </a:solidFill>
                  <a:latin typeface="Times New Roman" pitchFamily="18" charset="0"/>
                  <a:ea typeface="Gulim" pitchFamily="34" charset="-127"/>
                </a:rPr>
                <a:t>T</a:t>
              </a:r>
              <a:r>
                <a:rPr lang="en-US" altLang="ko-KR" sz="1400" smtClean="0">
                  <a:solidFill>
                    <a:srgbClr val="000000"/>
                  </a:solidFill>
                  <a:latin typeface="Times New Roman" pitchFamily="18" charset="0"/>
                  <a:ea typeface="Gulim" pitchFamily="34" charset="-127"/>
                  <a:sym typeface="Wingdings" pitchFamily="2" charset="2"/>
                </a:rPr>
                <a:t></a:t>
              </a:r>
              <a:r>
                <a:rPr lang="en-US" altLang="ko-KR" sz="1400" smtClean="0">
                  <a:solidFill>
                    <a:srgbClr val="000000"/>
                  </a:solidFill>
                  <a:latin typeface="Times New Roman" pitchFamily="18" charset="0"/>
                  <a:ea typeface="Gulim" pitchFamily="34" charset="-127"/>
                </a:rPr>
                <a:t>X</a:t>
              </a:r>
              <a:r>
                <a:rPr lang="en-US" altLang="ko-KR" sz="1400" baseline="-25000" smtClean="0">
                  <a:solidFill>
                    <a:srgbClr val="000000"/>
                  </a:solidFill>
                  <a:latin typeface="Times New Roman" pitchFamily="18" charset="0"/>
                  <a:ea typeface="Gulim" pitchFamily="34" charset="-127"/>
                </a:rPr>
                <a:t>MJJ</a:t>
              </a:r>
            </a:p>
          </p:txBody>
        </p:sp>
        <p:sp>
          <p:nvSpPr>
            <p:cNvPr id="143668" name="AutoShape 98"/>
            <p:cNvSpPr>
              <a:spLocks noChangeArrowheads="1"/>
            </p:cNvSpPr>
            <p:nvPr/>
          </p:nvSpPr>
          <p:spPr bwMode="auto">
            <a:xfrm>
              <a:off x="4726" y="2455"/>
              <a:ext cx="703" cy="227"/>
            </a:xfrm>
            <a:prstGeom prst="flowChartAlternate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400" smtClean="0">
                  <a:solidFill>
                    <a:srgbClr val="000000"/>
                  </a:solidFill>
                  <a:latin typeface="Times New Roman" pitchFamily="18" charset="0"/>
                  <a:ea typeface="Gulim" pitchFamily="34" charset="-127"/>
                </a:rPr>
                <a:t>X</a:t>
              </a:r>
              <a:r>
                <a:rPr lang="en-US" altLang="ko-KR" sz="1400" baseline="-25000" smtClean="0">
                  <a:solidFill>
                    <a:srgbClr val="000000"/>
                  </a:solidFill>
                  <a:latin typeface="Times New Roman" pitchFamily="18" charset="0"/>
                  <a:ea typeface="Gulim" pitchFamily="34" charset="-127"/>
                </a:rPr>
                <a:t>1</a:t>
              </a:r>
              <a:r>
                <a:rPr lang="en-US" altLang="ko-KR" sz="1400" smtClean="0">
                  <a:solidFill>
                    <a:srgbClr val="000000"/>
                  </a:solidFill>
                  <a:latin typeface="Times New Roman" pitchFamily="18" charset="0"/>
                  <a:ea typeface="Gulim" pitchFamily="34" charset="-127"/>
                </a:rPr>
                <a:t>:X</a:t>
              </a:r>
              <a:r>
                <a:rPr lang="en-US" altLang="ko-KR" sz="1400" baseline="-25000" smtClean="0">
                  <a:solidFill>
                    <a:srgbClr val="000000"/>
                  </a:solidFill>
                  <a:latin typeface="Times New Roman" pitchFamily="18" charset="0"/>
                  <a:ea typeface="Gulim" pitchFamily="34" charset="-127"/>
                </a:rPr>
                <a:t>T</a:t>
              </a:r>
              <a:r>
                <a:rPr lang="en-US" altLang="ko-KR" sz="1400" smtClean="0">
                  <a:solidFill>
                    <a:srgbClr val="000000"/>
                  </a:solidFill>
                  <a:latin typeface="Times New Roman" pitchFamily="18" charset="0"/>
                  <a:ea typeface="Gulim" pitchFamily="34" charset="-127"/>
                  <a:sym typeface="Wingdings" pitchFamily="2" charset="2"/>
                </a:rPr>
                <a:t></a:t>
              </a:r>
              <a:r>
                <a:rPr lang="en-US" altLang="ko-KR" sz="1400" smtClean="0">
                  <a:solidFill>
                    <a:srgbClr val="000000"/>
                  </a:solidFill>
                  <a:latin typeface="Times New Roman" pitchFamily="18" charset="0"/>
                  <a:ea typeface="Gulim" pitchFamily="34" charset="-127"/>
                </a:rPr>
                <a:t>X</a:t>
              </a:r>
              <a:r>
                <a:rPr lang="en-US" altLang="ko-KR" sz="1400" baseline="-25000" smtClean="0">
                  <a:solidFill>
                    <a:srgbClr val="000000"/>
                  </a:solidFill>
                  <a:latin typeface="Times New Roman" pitchFamily="18" charset="0"/>
                  <a:ea typeface="Gulim" pitchFamily="34" charset="-127"/>
                </a:rPr>
                <a:t>NDJ</a:t>
              </a:r>
            </a:p>
          </p:txBody>
        </p:sp>
        <p:sp>
          <p:nvSpPr>
            <p:cNvPr id="143669" name="Rectangle 99"/>
            <p:cNvSpPr>
              <a:spLocks noChangeArrowheads="1"/>
            </p:cNvSpPr>
            <p:nvPr/>
          </p:nvSpPr>
          <p:spPr bwMode="auto">
            <a:xfrm>
              <a:off x="3787" y="2818"/>
              <a:ext cx="681" cy="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rnd">
                  <a:solidFill>
                    <a:srgbClr val="000000"/>
                  </a:solidFill>
                  <a:prstDash val="sysDot"/>
                  <a:miter lim="800000"/>
                  <a:headEnd/>
                  <a:tailEnd/>
                </a14:hiddenLine>
              </a:ext>
            </a:extLst>
          </p:spPr>
          <p:txBody>
            <a:bodyPr wrap="none" anchor="ctr"/>
            <a:lstStyle/>
            <a:p>
              <a:pPr algn="ctr"/>
              <a:r>
                <a:rPr lang="en-US" altLang="ko-KR" smtClean="0">
                  <a:solidFill>
                    <a:srgbClr val="000000"/>
                  </a:solidFill>
                  <a:ea typeface="Gulim" pitchFamily="34" charset="-127"/>
                </a:rPr>
                <a:t>……..</a:t>
              </a:r>
            </a:p>
          </p:txBody>
        </p:sp>
        <p:sp>
          <p:nvSpPr>
            <p:cNvPr id="143670" name="Rectangle 100"/>
            <p:cNvSpPr>
              <a:spLocks noChangeArrowheads="1"/>
            </p:cNvSpPr>
            <p:nvPr/>
          </p:nvSpPr>
          <p:spPr bwMode="auto">
            <a:xfrm>
              <a:off x="4740" y="2818"/>
              <a:ext cx="681" cy="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rnd">
                  <a:solidFill>
                    <a:srgbClr val="000000"/>
                  </a:solidFill>
                  <a:prstDash val="sysDot"/>
                  <a:miter lim="800000"/>
                  <a:headEnd/>
                  <a:tailEnd/>
                </a14:hiddenLine>
              </a:ext>
            </a:extLst>
          </p:spPr>
          <p:txBody>
            <a:bodyPr wrap="none" anchor="ctr"/>
            <a:lstStyle/>
            <a:p>
              <a:pPr algn="ctr"/>
              <a:r>
                <a:rPr lang="en-US" altLang="ko-KR" smtClean="0">
                  <a:solidFill>
                    <a:srgbClr val="000000"/>
                  </a:solidFill>
                  <a:ea typeface="Gulim" pitchFamily="34" charset="-127"/>
                </a:rPr>
                <a:t>……..</a:t>
              </a:r>
            </a:p>
          </p:txBody>
        </p:sp>
        <p:cxnSp>
          <p:nvCxnSpPr>
            <p:cNvPr id="143671" name="AutoShape 101"/>
            <p:cNvCxnSpPr>
              <a:cxnSpLocks noChangeShapeType="1"/>
              <a:stCxn id="143577" idx="2"/>
              <a:endCxn id="143620" idx="0"/>
            </p:cNvCxnSpPr>
            <p:nvPr/>
          </p:nvCxnSpPr>
          <p:spPr bwMode="auto">
            <a:xfrm rot="5400000">
              <a:off x="1826" y="1412"/>
              <a:ext cx="340" cy="1746"/>
            </a:xfrm>
            <a:prstGeom prst="curvedConnector3">
              <a:avLst>
                <a:gd name="adj1" fmla="val 49704"/>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672" name="AutoShape 102"/>
            <p:cNvCxnSpPr>
              <a:cxnSpLocks noChangeShapeType="1"/>
              <a:stCxn id="143577" idx="2"/>
              <a:endCxn id="143667" idx="0"/>
            </p:cNvCxnSpPr>
            <p:nvPr/>
          </p:nvCxnSpPr>
          <p:spPr bwMode="auto">
            <a:xfrm rot="5400000">
              <a:off x="2699" y="2285"/>
              <a:ext cx="34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673" name="AutoShape 103"/>
            <p:cNvCxnSpPr>
              <a:cxnSpLocks noChangeShapeType="1"/>
              <a:stCxn id="143577" idx="2"/>
              <a:endCxn id="143666" idx="0"/>
            </p:cNvCxnSpPr>
            <p:nvPr/>
          </p:nvCxnSpPr>
          <p:spPr bwMode="auto">
            <a:xfrm rot="16200000" flipH="1">
              <a:off x="3329" y="1655"/>
              <a:ext cx="340" cy="1259"/>
            </a:xfrm>
            <a:prstGeom prst="curvedConnector3">
              <a:avLst>
                <a:gd name="adj1" fmla="val 49704"/>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674" name="AutoShape 104"/>
            <p:cNvCxnSpPr>
              <a:cxnSpLocks noChangeShapeType="1"/>
              <a:stCxn id="143577" idx="2"/>
              <a:endCxn id="143668" idx="0"/>
            </p:cNvCxnSpPr>
            <p:nvPr/>
          </p:nvCxnSpPr>
          <p:spPr bwMode="auto">
            <a:xfrm rot="16200000" flipH="1">
              <a:off x="3804" y="1180"/>
              <a:ext cx="340" cy="2209"/>
            </a:xfrm>
            <a:prstGeom prst="curvedConnector3">
              <a:avLst>
                <a:gd name="adj1" fmla="val 49704"/>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675" name="AutoShape 105"/>
            <p:cNvCxnSpPr>
              <a:cxnSpLocks noChangeShapeType="1"/>
              <a:stCxn id="143620" idx="2"/>
              <a:endCxn id="143621" idx="0"/>
            </p:cNvCxnSpPr>
            <p:nvPr/>
          </p:nvCxnSpPr>
          <p:spPr bwMode="auto">
            <a:xfrm>
              <a:off x="1123" y="2682"/>
              <a:ext cx="0" cy="12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676" name="AutoShape 106"/>
            <p:cNvCxnSpPr>
              <a:cxnSpLocks noChangeShapeType="1"/>
              <a:stCxn id="143667" idx="2"/>
              <a:endCxn id="143665" idx="0"/>
            </p:cNvCxnSpPr>
            <p:nvPr/>
          </p:nvCxnSpPr>
          <p:spPr bwMode="auto">
            <a:xfrm>
              <a:off x="2869" y="2682"/>
              <a:ext cx="0" cy="12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677" name="AutoShape 107"/>
            <p:cNvCxnSpPr>
              <a:cxnSpLocks noChangeShapeType="1"/>
              <a:stCxn id="143666" idx="2"/>
              <a:endCxn id="143669" idx="0"/>
            </p:cNvCxnSpPr>
            <p:nvPr/>
          </p:nvCxnSpPr>
          <p:spPr bwMode="auto">
            <a:xfrm>
              <a:off x="4128" y="2682"/>
              <a:ext cx="0" cy="13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678" name="AutoShape 108"/>
            <p:cNvCxnSpPr>
              <a:cxnSpLocks noChangeShapeType="1"/>
              <a:stCxn id="143668" idx="2"/>
              <a:endCxn id="143670" idx="0"/>
            </p:cNvCxnSpPr>
            <p:nvPr/>
          </p:nvCxnSpPr>
          <p:spPr bwMode="auto">
            <a:xfrm>
              <a:off x="5078" y="2682"/>
              <a:ext cx="3" cy="13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679" name="AutoShape 109"/>
            <p:cNvCxnSpPr>
              <a:cxnSpLocks noChangeShapeType="1"/>
              <a:stCxn id="143575" idx="4"/>
              <a:endCxn id="143577" idx="0"/>
            </p:cNvCxnSpPr>
            <p:nvPr/>
          </p:nvCxnSpPr>
          <p:spPr bwMode="auto">
            <a:xfrm rot="16200000" flipH="1">
              <a:off x="2432" y="1315"/>
              <a:ext cx="182" cy="692"/>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43680" name="AutoShape 110"/>
            <p:cNvCxnSpPr>
              <a:cxnSpLocks noChangeShapeType="1"/>
              <a:stCxn id="143576" idx="4"/>
              <a:endCxn id="143577" idx="0"/>
            </p:cNvCxnSpPr>
            <p:nvPr/>
          </p:nvCxnSpPr>
          <p:spPr bwMode="auto">
            <a:xfrm rot="5400000">
              <a:off x="3203" y="1237"/>
              <a:ext cx="181" cy="850"/>
            </a:xfrm>
            <a:prstGeom prst="bentConnector3">
              <a:avLst>
                <a:gd name="adj1" fmla="val 49722"/>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143681" name="AutoShape 111"/>
            <p:cNvSpPr>
              <a:spLocks noChangeArrowheads="1"/>
            </p:cNvSpPr>
            <p:nvPr/>
          </p:nvSpPr>
          <p:spPr bwMode="auto">
            <a:xfrm>
              <a:off x="3810" y="3770"/>
              <a:ext cx="1565" cy="250"/>
            </a:xfrm>
            <a:custGeom>
              <a:avLst/>
              <a:gdLst>
                <a:gd name="T0" fmla="*/ 1174 w 21600"/>
                <a:gd name="T1" fmla="*/ 0 h 21600"/>
                <a:gd name="T2" fmla="*/ 0 w 21600"/>
                <a:gd name="T3" fmla="*/ 125 h 21600"/>
                <a:gd name="T4" fmla="*/ 1174 w 21600"/>
                <a:gd name="T5" fmla="*/ 250 h 21600"/>
                <a:gd name="T6" fmla="*/ 1565 w 21600"/>
                <a:gd name="T7" fmla="*/ 125 h 21600"/>
                <a:gd name="T8" fmla="*/ 17694720 60000 65536"/>
                <a:gd name="T9" fmla="*/ 11796480 60000 65536"/>
                <a:gd name="T10" fmla="*/ 5898240 60000 65536"/>
                <a:gd name="T11" fmla="*/ 0 60000 65536"/>
                <a:gd name="T12" fmla="*/ 3381 w 21600"/>
                <a:gd name="T13" fmla="*/ 5443 h 21600"/>
                <a:gd name="T14" fmla="*/ 18895 w 21600"/>
                <a:gd name="T15" fmla="*/ 16243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0000"/>
            </a:solidFill>
            <a:ln w="9525">
              <a:solidFill>
                <a:schemeClr val="tx1"/>
              </a:solidFill>
              <a:miter lim="800000"/>
              <a:headEnd/>
              <a:tailEnd/>
            </a:ln>
          </p:spPr>
          <p:txBody>
            <a:bodyPr wrap="none" anchor="ctr"/>
            <a:lstStyle/>
            <a:p>
              <a:endParaRPr lang="ko-KR" altLang="en-US" sz="11500" smtClean="0">
                <a:solidFill>
                  <a:srgbClr val="000000"/>
                </a:solidFill>
                <a:ea typeface="Gulim" pitchFamily="34" charset="-127"/>
              </a:endParaRPr>
            </a:p>
          </p:txBody>
        </p:sp>
        <p:sp>
          <p:nvSpPr>
            <p:cNvPr id="143682" name="Text Box 112"/>
            <p:cNvSpPr txBox="1">
              <a:spLocks noChangeArrowheads="1"/>
            </p:cNvSpPr>
            <p:nvPr/>
          </p:nvSpPr>
          <p:spPr bwMode="auto">
            <a:xfrm>
              <a:off x="3787" y="3630"/>
              <a:ext cx="8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ko-KR" b="1" i="1" smtClean="0">
                  <a:solidFill>
                    <a:srgbClr val="000000"/>
                  </a:solidFill>
                  <a:latin typeface="Times New Roman" pitchFamily="18" charset="0"/>
                  <a:ea typeface="Gulim" pitchFamily="34" charset="-127"/>
                </a:rPr>
                <a:t>Every Year</a:t>
              </a:r>
            </a:p>
          </p:txBody>
        </p:sp>
        <p:sp>
          <p:nvSpPr>
            <p:cNvPr id="143683" name="AutoShape 113"/>
            <p:cNvSpPr>
              <a:spLocks noChangeArrowheads="1"/>
            </p:cNvSpPr>
            <p:nvPr/>
          </p:nvSpPr>
          <p:spPr bwMode="auto">
            <a:xfrm>
              <a:off x="3878" y="1752"/>
              <a:ext cx="1474" cy="363"/>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ko-KR" sz="1400" b="1" i="1" smtClean="0">
                  <a:solidFill>
                    <a:srgbClr val="000000"/>
                  </a:solidFill>
                  <a:latin typeface="Times New Roman" pitchFamily="18" charset="0"/>
                  <a:ea typeface="Gulim" pitchFamily="34" charset="-127"/>
                </a:rPr>
                <a:t>Preceding Exogenous Variable</a:t>
              </a:r>
            </a:p>
          </p:txBody>
        </p:sp>
        <p:cxnSp>
          <p:nvCxnSpPr>
            <p:cNvPr id="143684" name="AutoShape 114"/>
            <p:cNvCxnSpPr>
              <a:cxnSpLocks noChangeShapeType="1"/>
              <a:stCxn id="143683" idx="1"/>
              <a:endCxn id="143577" idx="3"/>
            </p:cNvCxnSpPr>
            <p:nvPr/>
          </p:nvCxnSpPr>
          <p:spPr bwMode="auto">
            <a:xfrm flipH="1">
              <a:off x="3606" y="1934"/>
              <a:ext cx="272"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aphicFrame>
          <p:nvGraphicFramePr>
            <p:cNvPr id="143685" name="Object 115"/>
            <p:cNvGraphicFramePr>
              <a:graphicFrameLocks noChangeAspect="1"/>
            </p:cNvGraphicFramePr>
            <p:nvPr/>
          </p:nvGraphicFramePr>
          <p:xfrm>
            <a:off x="396" y="3692"/>
            <a:ext cx="1429" cy="282"/>
          </p:xfrm>
          <a:graphic>
            <a:graphicData uri="http://schemas.openxmlformats.org/presentationml/2006/ole">
              <mc:AlternateContent xmlns:mc="http://schemas.openxmlformats.org/markup-compatibility/2006">
                <mc:Choice xmlns:v="urn:schemas-microsoft-com:vml" Requires="v">
                  <p:oleObj spid="_x0000_s23554" name="Equation" r:id="rId4" imgW="1155600" imgH="228600" progId="Equation.3">
                    <p:embed/>
                  </p:oleObj>
                </mc:Choice>
                <mc:Fallback>
                  <p:oleObj name="Equation" r:id="rId4" imgW="11556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 y="3692"/>
                          <a:ext cx="1429"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686" name="Object 116"/>
            <p:cNvGraphicFramePr>
              <a:graphicFrameLocks noChangeAspect="1"/>
            </p:cNvGraphicFramePr>
            <p:nvPr/>
          </p:nvGraphicFramePr>
          <p:xfrm>
            <a:off x="1995" y="3702"/>
            <a:ext cx="1134" cy="262"/>
          </p:xfrm>
          <a:graphic>
            <a:graphicData uri="http://schemas.openxmlformats.org/presentationml/2006/ole">
              <mc:AlternateContent xmlns:mc="http://schemas.openxmlformats.org/markup-compatibility/2006">
                <mc:Choice xmlns:v="urn:schemas-microsoft-com:vml" Requires="v">
                  <p:oleObj spid="_x0000_s23555" name="Equation" r:id="rId6" imgW="990600" imgH="228600" progId="Equation.3">
                    <p:embed/>
                  </p:oleObj>
                </mc:Choice>
                <mc:Fallback>
                  <p:oleObj name="Equation" r:id="rId6" imgW="9906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95" y="3702"/>
                          <a:ext cx="1134" cy="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0048305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US" altLang="ko-KR">
                <a:ea typeface="Gulim" pitchFamily="34" charset="-127"/>
              </a:rPr>
              <a:t>Everglades National Park region and rainfall stations used </a:t>
            </a:r>
            <a:endParaRPr lang="ko-KR" altLang="en-US">
              <a:ea typeface="Gulim" pitchFamily="34" charset="-127"/>
            </a:endParaRPr>
          </a:p>
        </p:txBody>
      </p:sp>
      <p:sp>
        <p:nvSpPr>
          <p:cNvPr id="347139" name="Rectangle 3"/>
          <p:cNvSpPr>
            <a:spLocks noGrp="1" noChangeArrowheads="1"/>
          </p:cNvSpPr>
          <p:nvPr>
            <p:ph type="body" idx="1"/>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ko-KR" altLang="en-US">
              <a:ea typeface="Gulim" pitchFamily="34" charset="-127"/>
            </a:endParaRPr>
          </a:p>
        </p:txBody>
      </p:sp>
      <p:pic>
        <p:nvPicPr>
          <p:cNvPr id="3471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325" y="1665288"/>
            <a:ext cx="5780088" cy="495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54821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p:txBody>
          <a:bodyPr/>
          <a:lstStyle/>
          <a:p>
            <a:r>
              <a:rPr lang="en-US" altLang="ko-KR">
                <a:ea typeface="Gulim" pitchFamily="34" charset="-127"/>
              </a:rPr>
              <a:t>Rainfall station locations and Statistics </a:t>
            </a:r>
            <a:endParaRPr lang="ko-KR" altLang="en-US">
              <a:ea typeface="Gulim" pitchFamily="34" charset="-127"/>
            </a:endParaRPr>
          </a:p>
        </p:txBody>
      </p:sp>
      <p:sp>
        <p:nvSpPr>
          <p:cNvPr id="348165" name="Rectangle 5"/>
          <p:cNvSpPr>
            <a:spLocks noGrp="1" noChangeArrowheads="1"/>
          </p:cNvSpPr>
          <p:nvPr>
            <p:ph type="body" sz="half" idx="1"/>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90000"/>
              </a:lnSpc>
            </a:pPr>
            <a:r>
              <a:rPr lang="en-US" altLang="ko-KR" sz="2400">
                <a:ea typeface="Gulim" pitchFamily="34" charset="-127"/>
              </a:rPr>
              <a:t>Circle radius denotes climatological daily rainfall probability 1979–2000: (a) the May 1 - July 31, (c) August 1 - October 31, and the corresponding rainfall amount: (b) the May 1 - July 31, (d) August 1 - October 31. </a:t>
            </a:r>
          </a:p>
        </p:txBody>
      </p:sp>
      <p:sp>
        <p:nvSpPr>
          <p:cNvPr id="348166" name="Rectangle 6"/>
          <p:cNvSpPr>
            <a:spLocks noGrp="1" noChangeArrowheads="1"/>
          </p:cNvSpPr>
          <p:nvPr>
            <p:ph type="body" sz="half" idx="2"/>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90000"/>
              </a:lnSpc>
            </a:pPr>
            <a:endParaRPr lang="ko-KR" altLang="en-US">
              <a:ea typeface="Gulim" pitchFamily="34" charset="-127"/>
            </a:endParaRPr>
          </a:p>
        </p:txBody>
      </p:sp>
      <p:pic>
        <p:nvPicPr>
          <p:cNvPr id="348164" name="Picture 4" descr="1"/>
          <p:cNvPicPr>
            <a:picLocks noChangeAspect="1" noChangeArrowheads="1"/>
          </p:cNvPicPr>
          <p:nvPr/>
        </p:nvPicPr>
        <p:blipFill>
          <a:blip r:embed="rId3" cstate="print">
            <a:extLst>
              <a:ext uri="{28A0092B-C50C-407E-A947-70E740481C1C}">
                <a14:useLocalDpi xmlns:a14="http://schemas.microsoft.com/office/drawing/2010/main" val="0"/>
              </a:ext>
            </a:extLst>
          </a:blip>
          <a:srcRect l="12254" t="952" r="9392" b="2856"/>
          <a:stretch>
            <a:fillRect/>
          </a:stretch>
        </p:blipFill>
        <p:spPr bwMode="auto">
          <a:xfrm>
            <a:off x="4357688" y="1628775"/>
            <a:ext cx="4462462" cy="471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59495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43" name="Rectangle 35"/>
          <p:cNvSpPr>
            <a:spLocks noGrp="1" noChangeArrowheads="1"/>
          </p:cNvSpPr>
          <p:nvPr>
            <p:ph type="title"/>
          </p:nvPr>
        </p:nvSpPr>
        <p:spPr/>
        <p:txBody>
          <a:bodyPr/>
          <a:lstStyle/>
          <a:p>
            <a:r>
              <a:rPr lang="en-US" altLang="ko-KR">
                <a:ea typeface="Gulim" pitchFamily="34" charset="-127"/>
              </a:rPr>
              <a:t>Climate Predictors</a:t>
            </a:r>
          </a:p>
        </p:txBody>
      </p:sp>
      <p:sp>
        <p:nvSpPr>
          <p:cNvPr id="350244" name="Rectangle 36"/>
          <p:cNvSpPr>
            <a:spLocks noGrp="1" noChangeArrowheads="1"/>
          </p:cNvSpPr>
          <p:nvPr>
            <p:ph type="body" sz="half" idx="1"/>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80000"/>
              </a:lnSpc>
            </a:pPr>
            <a:r>
              <a:rPr lang="en-US" altLang="ko-KR" sz="1800" b="1">
                <a:ea typeface="Gulim" pitchFamily="34" charset="-127"/>
              </a:rPr>
              <a:t>The correlation map between Everglades National Park MJJ-ASO precipitation and climate Fields. </a:t>
            </a:r>
          </a:p>
          <a:p>
            <a:pPr lvl="1">
              <a:lnSpc>
                <a:spcPct val="80000"/>
              </a:lnSpc>
            </a:pPr>
            <a:r>
              <a:rPr lang="en-US" altLang="ko-KR" sz="1600" b="1">
                <a:ea typeface="Gulim" pitchFamily="34" charset="-127"/>
              </a:rPr>
              <a:t>a) ERA-40 reanalysis MJJ Precipitation with ENP MJJ Precipitation,</a:t>
            </a:r>
          </a:p>
          <a:p>
            <a:pPr lvl="1">
              <a:lnSpc>
                <a:spcPct val="80000"/>
              </a:lnSpc>
            </a:pPr>
            <a:r>
              <a:rPr lang="en-US" altLang="ko-KR" sz="1600" b="1">
                <a:ea typeface="Gulim" pitchFamily="34" charset="-127"/>
              </a:rPr>
              <a:t>b) FMA OLR with ENP MJJ Precipitation, </a:t>
            </a:r>
          </a:p>
          <a:p>
            <a:pPr lvl="1">
              <a:lnSpc>
                <a:spcPct val="80000"/>
              </a:lnSpc>
            </a:pPr>
            <a:r>
              <a:rPr lang="en-US" altLang="ko-KR" sz="1600" b="1">
                <a:ea typeface="Gulim" pitchFamily="34" charset="-127"/>
              </a:rPr>
              <a:t>c) MJJ ECHAM Precipitation Forecast with ENP MJJ Precipitation, </a:t>
            </a:r>
          </a:p>
          <a:p>
            <a:pPr lvl="1">
              <a:lnSpc>
                <a:spcPct val="80000"/>
              </a:lnSpc>
            </a:pPr>
            <a:r>
              <a:rPr lang="en-US" altLang="ko-KR" sz="1600" b="1">
                <a:ea typeface="Gulim" pitchFamily="34" charset="-127"/>
              </a:rPr>
              <a:t>d) MJJ OLR with ENP ASO Precipitation, </a:t>
            </a:r>
          </a:p>
          <a:p>
            <a:pPr lvl="1">
              <a:lnSpc>
                <a:spcPct val="80000"/>
              </a:lnSpc>
            </a:pPr>
            <a:r>
              <a:rPr lang="en-US" altLang="ko-KR" sz="1600" b="1">
                <a:ea typeface="Gulim" pitchFamily="34" charset="-127"/>
              </a:rPr>
              <a:t>e) MJJ SST with ENP ASO Precipitation,</a:t>
            </a:r>
          </a:p>
          <a:p>
            <a:pPr lvl="1">
              <a:lnSpc>
                <a:spcPct val="80000"/>
              </a:lnSpc>
            </a:pPr>
            <a:r>
              <a:rPr lang="en-US" altLang="ko-KR" sz="1600" b="1">
                <a:ea typeface="Gulim" pitchFamily="34" charset="-127"/>
              </a:rPr>
              <a:t>f) ASO DEMETER Precipitation Forecasting with ENP ASO Precipitation.</a:t>
            </a:r>
            <a:endParaRPr lang="en-US" altLang="ko-KR" sz="1600">
              <a:ea typeface="Gulim" pitchFamily="34" charset="-127"/>
            </a:endParaRPr>
          </a:p>
          <a:p>
            <a:pPr>
              <a:lnSpc>
                <a:spcPct val="80000"/>
              </a:lnSpc>
            </a:pPr>
            <a:endParaRPr lang="ko-KR" altLang="en-US" sz="1800">
              <a:ea typeface="Gulim" pitchFamily="34" charset="-127"/>
            </a:endParaRPr>
          </a:p>
        </p:txBody>
      </p:sp>
      <p:sp>
        <p:nvSpPr>
          <p:cNvPr id="350245" name="Rectangle 37"/>
          <p:cNvSpPr>
            <a:spLocks noGrp="1" noChangeArrowheads="1"/>
          </p:cNvSpPr>
          <p:nvPr>
            <p:ph type="body" sz="half" idx="2"/>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80000"/>
              </a:lnSpc>
            </a:pPr>
            <a:endParaRPr lang="ko-KR" altLang="en-US" sz="1800">
              <a:ea typeface="Gulim" pitchFamily="34" charset="-127"/>
            </a:endParaRPr>
          </a:p>
        </p:txBody>
      </p:sp>
      <p:grpSp>
        <p:nvGrpSpPr>
          <p:cNvPr id="350212" name="Group 4"/>
          <p:cNvGrpSpPr>
            <a:grpSpLocks noChangeAspect="1"/>
          </p:cNvGrpSpPr>
          <p:nvPr/>
        </p:nvGrpSpPr>
        <p:grpSpPr bwMode="auto">
          <a:xfrm>
            <a:off x="4422775" y="1592263"/>
            <a:ext cx="4325938" cy="4824412"/>
            <a:chOff x="3510" y="6611"/>
            <a:chExt cx="23356" cy="24570"/>
          </a:xfrm>
        </p:grpSpPr>
        <p:sp>
          <p:nvSpPr>
            <p:cNvPr id="350213" name="AutoShape 5"/>
            <p:cNvSpPr>
              <a:spLocks noChangeAspect="1" noChangeArrowheads="1"/>
            </p:cNvSpPr>
            <p:nvPr/>
          </p:nvSpPr>
          <p:spPr bwMode="auto">
            <a:xfrm>
              <a:off x="3510" y="6611"/>
              <a:ext cx="23356" cy="24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2800" smtClean="0">
                <a:solidFill>
                  <a:srgbClr val="000000"/>
                </a:solidFill>
              </a:endParaRPr>
            </a:p>
          </p:txBody>
        </p:sp>
        <p:grpSp>
          <p:nvGrpSpPr>
            <p:cNvPr id="350214" name="Group 6"/>
            <p:cNvGrpSpPr>
              <a:grpSpLocks/>
            </p:cNvGrpSpPr>
            <p:nvPr/>
          </p:nvGrpSpPr>
          <p:grpSpPr bwMode="auto">
            <a:xfrm>
              <a:off x="3510" y="6611"/>
              <a:ext cx="23356" cy="24570"/>
              <a:chOff x="6288" y="1104"/>
              <a:chExt cx="11808" cy="12096"/>
            </a:xfrm>
          </p:grpSpPr>
          <p:sp>
            <p:nvSpPr>
              <p:cNvPr id="350215" name="Rectangle 7"/>
              <p:cNvSpPr>
                <a:spLocks noChangeArrowheads="1"/>
              </p:cNvSpPr>
              <p:nvPr/>
            </p:nvSpPr>
            <p:spPr bwMode="auto">
              <a:xfrm>
                <a:off x="6288" y="1104"/>
                <a:ext cx="5856" cy="120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BBE0E3"/>
                    </a:solidFill>
                  </a14:hiddenFill>
                </a:ext>
              </a:extLst>
            </p:spPr>
            <p:txBody>
              <a:bodyPr anchor="ctr"/>
              <a:lstStyle/>
              <a:p>
                <a:endParaRPr lang="en-US" sz="2800" smtClean="0">
                  <a:solidFill>
                    <a:srgbClr val="000000"/>
                  </a:solidFill>
                </a:endParaRPr>
              </a:p>
            </p:txBody>
          </p:sp>
          <p:grpSp>
            <p:nvGrpSpPr>
              <p:cNvPr id="350216" name="Group 8"/>
              <p:cNvGrpSpPr>
                <a:grpSpLocks/>
              </p:cNvGrpSpPr>
              <p:nvPr/>
            </p:nvGrpSpPr>
            <p:grpSpPr bwMode="auto">
              <a:xfrm>
                <a:off x="6347" y="1680"/>
                <a:ext cx="5759" cy="3783"/>
                <a:chOff x="576" y="1824"/>
                <a:chExt cx="5759" cy="3783"/>
              </a:xfrm>
            </p:grpSpPr>
            <p:pic>
              <p:nvPicPr>
                <p:cNvPr id="350217" name="Picture 9"/>
                <p:cNvPicPr preferRelativeResize="0">
                  <a:picLocks noChangeArrowheads="1"/>
                </p:cNvPicPr>
                <p:nvPr/>
              </p:nvPicPr>
              <p:blipFill>
                <a:blip r:embed="rId3" cstate="print">
                  <a:extLst>
                    <a:ext uri="{28A0092B-C50C-407E-A947-70E740481C1C}">
                      <a14:useLocalDpi xmlns:a14="http://schemas.microsoft.com/office/drawing/2010/main" val="0"/>
                    </a:ext>
                  </a:extLst>
                </a:blip>
                <a:srcRect l="4274" t="16708" r="10257" b="4117"/>
                <a:stretch>
                  <a:fillRect/>
                </a:stretch>
              </p:blipFill>
              <p:spPr bwMode="auto">
                <a:xfrm>
                  <a:off x="576" y="1824"/>
                  <a:ext cx="5759" cy="378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50218" name="Text Box 10"/>
                <p:cNvSpPr txBox="1">
                  <a:spLocks noChangeArrowheads="1"/>
                </p:cNvSpPr>
                <p:nvPr/>
              </p:nvSpPr>
              <p:spPr bwMode="auto">
                <a:xfrm>
                  <a:off x="912" y="1872"/>
                  <a:ext cx="1056" cy="48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28346" tIns="14173" rIns="28346" bIns="14173"/>
                <a:lstStyle>
                  <a:lvl1pPr defTabSz="5851525">
                    <a:defRPr>
                      <a:solidFill>
                        <a:schemeClr val="tx1"/>
                      </a:solidFill>
                      <a:latin typeface="Arial" pitchFamily="34" charset="0"/>
                      <a:cs typeface="Arial" pitchFamily="34" charset="0"/>
                    </a:defRPr>
                  </a:lvl1pPr>
                  <a:lvl2pPr defTabSz="5851525">
                    <a:defRPr>
                      <a:solidFill>
                        <a:schemeClr val="tx1"/>
                      </a:solidFill>
                      <a:latin typeface="Arial" pitchFamily="34" charset="0"/>
                      <a:cs typeface="Arial" pitchFamily="34" charset="0"/>
                    </a:defRPr>
                  </a:lvl2pPr>
                  <a:lvl3pPr defTabSz="5851525">
                    <a:defRPr>
                      <a:solidFill>
                        <a:schemeClr val="tx1"/>
                      </a:solidFill>
                      <a:latin typeface="Arial" pitchFamily="34" charset="0"/>
                      <a:cs typeface="Arial" pitchFamily="34" charset="0"/>
                    </a:defRPr>
                  </a:lvl3pPr>
                  <a:lvl4pPr defTabSz="5851525">
                    <a:defRPr>
                      <a:solidFill>
                        <a:schemeClr val="tx1"/>
                      </a:solidFill>
                      <a:latin typeface="Arial" pitchFamily="34" charset="0"/>
                      <a:cs typeface="Arial" pitchFamily="34" charset="0"/>
                    </a:defRPr>
                  </a:lvl4pPr>
                  <a:lvl5pPr defTabSz="5851525">
                    <a:defRPr>
                      <a:solidFill>
                        <a:schemeClr val="tx1"/>
                      </a:solidFill>
                      <a:latin typeface="Arial" pitchFamily="34" charset="0"/>
                      <a:cs typeface="Arial" pitchFamily="34" charset="0"/>
                    </a:defRPr>
                  </a:lvl5pPr>
                  <a:lvl6pPr defTabSz="5851525" fontAlgn="base">
                    <a:spcBef>
                      <a:spcPct val="0"/>
                    </a:spcBef>
                    <a:spcAft>
                      <a:spcPct val="0"/>
                    </a:spcAft>
                    <a:defRPr>
                      <a:solidFill>
                        <a:schemeClr val="tx1"/>
                      </a:solidFill>
                      <a:latin typeface="Arial" pitchFamily="34" charset="0"/>
                      <a:cs typeface="Arial" pitchFamily="34" charset="0"/>
                    </a:defRPr>
                  </a:lvl6pPr>
                  <a:lvl7pPr defTabSz="5851525" fontAlgn="base">
                    <a:spcBef>
                      <a:spcPct val="0"/>
                    </a:spcBef>
                    <a:spcAft>
                      <a:spcPct val="0"/>
                    </a:spcAft>
                    <a:defRPr>
                      <a:solidFill>
                        <a:schemeClr val="tx1"/>
                      </a:solidFill>
                      <a:latin typeface="Arial" pitchFamily="34" charset="0"/>
                      <a:cs typeface="Arial" pitchFamily="34" charset="0"/>
                    </a:defRPr>
                  </a:lvl7pPr>
                  <a:lvl8pPr defTabSz="5851525" fontAlgn="base">
                    <a:spcBef>
                      <a:spcPct val="0"/>
                    </a:spcBef>
                    <a:spcAft>
                      <a:spcPct val="0"/>
                    </a:spcAft>
                    <a:defRPr>
                      <a:solidFill>
                        <a:schemeClr val="tx1"/>
                      </a:solidFill>
                      <a:latin typeface="Arial" pitchFamily="34" charset="0"/>
                      <a:cs typeface="Arial" pitchFamily="34" charset="0"/>
                    </a:defRPr>
                  </a:lvl8pPr>
                  <a:lvl9pPr defTabSz="5851525" fontAlgn="base">
                    <a:spcBef>
                      <a:spcPct val="0"/>
                    </a:spcBef>
                    <a:spcAft>
                      <a:spcPct val="0"/>
                    </a:spcAft>
                    <a:defRPr>
                      <a:solidFill>
                        <a:schemeClr val="tx1"/>
                      </a:solidFill>
                      <a:latin typeface="Arial" pitchFamily="34" charset="0"/>
                      <a:cs typeface="Arial" pitchFamily="34" charset="0"/>
                    </a:defRPr>
                  </a:lvl9pPr>
                </a:lstStyle>
                <a:p>
                  <a:pPr algn="just"/>
                  <a:r>
                    <a:rPr lang="en-US" altLang="ko-KR" sz="1300" b="1" smtClean="0">
                      <a:solidFill>
                        <a:srgbClr val="000000"/>
                      </a:solidFill>
                      <a:latin typeface="Batang" pitchFamily="18" charset="-127"/>
                      <a:ea typeface="Gulim" pitchFamily="34" charset="-127"/>
                    </a:rPr>
                    <a:t>a</a:t>
                  </a:r>
                  <a:endParaRPr lang="en-US" altLang="ko-KR" sz="11500" smtClean="0">
                    <a:solidFill>
                      <a:srgbClr val="000000"/>
                    </a:solidFill>
                    <a:ea typeface="Gulim" pitchFamily="34" charset="-127"/>
                  </a:endParaRPr>
                </a:p>
              </p:txBody>
            </p:sp>
          </p:grpSp>
          <p:grpSp>
            <p:nvGrpSpPr>
              <p:cNvPr id="350219" name="Group 11"/>
              <p:cNvGrpSpPr>
                <a:grpSpLocks/>
              </p:cNvGrpSpPr>
              <p:nvPr/>
            </p:nvGrpSpPr>
            <p:grpSpPr bwMode="auto">
              <a:xfrm>
                <a:off x="6347" y="5472"/>
                <a:ext cx="5759" cy="3784"/>
                <a:chOff x="6334" y="1824"/>
                <a:chExt cx="5759" cy="3784"/>
              </a:xfrm>
            </p:grpSpPr>
            <p:pic>
              <p:nvPicPr>
                <p:cNvPr id="350220"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l="4274" t="16345" r="10257" b="4117"/>
                <a:stretch>
                  <a:fillRect/>
                </a:stretch>
              </p:blipFill>
              <p:spPr bwMode="auto">
                <a:xfrm>
                  <a:off x="6334" y="1824"/>
                  <a:ext cx="5759" cy="3784"/>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50221" name="Text Box 13"/>
                <p:cNvSpPr txBox="1">
                  <a:spLocks noChangeArrowheads="1"/>
                </p:cNvSpPr>
                <p:nvPr/>
              </p:nvSpPr>
              <p:spPr bwMode="auto">
                <a:xfrm>
                  <a:off x="6720" y="1872"/>
                  <a:ext cx="1056" cy="48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28346" tIns="14173" rIns="28346" bIns="14173"/>
                <a:lstStyle>
                  <a:lvl1pPr defTabSz="5851525">
                    <a:defRPr>
                      <a:solidFill>
                        <a:schemeClr val="tx1"/>
                      </a:solidFill>
                      <a:latin typeface="Arial" pitchFamily="34" charset="0"/>
                      <a:cs typeface="Arial" pitchFamily="34" charset="0"/>
                    </a:defRPr>
                  </a:lvl1pPr>
                  <a:lvl2pPr defTabSz="5851525">
                    <a:defRPr>
                      <a:solidFill>
                        <a:schemeClr val="tx1"/>
                      </a:solidFill>
                      <a:latin typeface="Arial" pitchFamily="34" charset="0"/>
                      <a:cs typeface="Arial" pitchFamily="34" charset="0"/>
                    </a:defRPr>
                  </a:lvl2pPr>
                  <a:lvl3pPr defTabSz="5851525">
                    <a:defRPr>
                      <a:solidFill>
                        <a:schemeClr val="tx1"/>
                      </a:solidFill>
                      <a:latin typeface="Arial" pitchFamily="34" charset="0"/>
                      <a:cs typeface="Arial" pitchFamily="34" charset="0"/>
                    </a:defRPr>
                  </a:lvl3pPr>
                  <a:lvl4pPr defTabSz="5851525">
                    <a:defRPr>
                      <a:solidFill>
                        <a:schemeClr val="tx1"/>
                      </a:solidFill>
                      <a:latin typeface="Arial" pitchFamily="34" charset="0"/>
                      <a:cs typeface="Arial" pitchFamily="34" charset="0"/>
                    </a:defRPr>
                  </a:lvl4pPr>
                  <a:lvl5pPr defTabSz="5851525">
                    <a:defRPr>
                      <a:solidFill>
                        <a:schemeClr val="tx1"/>
                      </a:solidFill>
                      <a:latin typeface="Arial" pitchFamily="34" charset="0"/>
                      <a:cs typeface="Arial" pitchFamily="34" charset="0"/>
                    </a:defRPr>
                  </a:lvl5pPr>
                  <a:lvl6pPr defTabSz="5851525" fontAlgn="base">
                    <a:spcBef>
                      <a:spcPct val="0"/>
                    </a:spcBef>
                    <a:spcAft>
                      <a:spcPct val="0"/>
                    </a:spcAft>
                    <a:defRPr>
                      <a:solidFill>
                        <a:schemeClr val="tx1"/>
                      </a:solidFill>
                      <a:latin typeface="Arial" pitchFamily="34" charset="0"/>
                      <a:cs typeface="Arial" pitchFamily="34" charset="0"/>
                    </a:defRPr>
                  </a:lvl6pPr>
                  <a:lvl7pPr defTabSz="5851525" fontAlgn="base">
                    <a:spcBef>
                      <a:spcPct val="0"/>
                    </a:spcBef>
                    <a:spcAft>
                      <a:spcPct val="0"/>
                    </a:spcAft>
                    <a:defRPr>
                      <a:solidFill>
                        <a:schemeClr val="tx1"/>
                      </a:solidFill>
                      <a:latin typeface="Arial" pitchFamily="34" charset="0"/>
                      <a:cs typeface="Arial" pitchFamily="34" charset="0"/>
                    </a:defRPr>
                  </a:lvl7pPr>
                  <a:lvl8pPr defTabSz="5851525" fontAlgn="base">
                    <a:spcBef>
                      <a:spcPct val="0"/>
                    </a:spcBef>
                    <a:spcAft>
                      <a:spcPct val="0"/>
                    </a:spcAft>
                    <a:defRPr>
                      <a:solidFill>
                        <a:schemeClr val="tx1"/>
                      </a:solidFill>
                      <a:latin typeface="Arial" pitchFamily="34" charset="0"/>
                      <a:cs typeface="Arial" pitchFamily="34" charset="0"/>
                    </a:defRPr>
                  </a:lvl8pPr>
                  <a:lvl9pPr defTabSz="5851525" fontAlgn="base">
                    <a:spcBef>
                      <a:spcPct val="0"/>
                    </a:spcBef>
                    <a:spcAft>
                      <a:spcPct val="0"/>
                    </a:spcAft>
                    <a:defRPr>
                      <a:solidFill>
                        <a:schemeClr val="tx1"/>
                      </a:solidFill>
                      <a:latin typeface="Arial" pitchFamily="34" charset="0"/>
                      <a:cs typeface="Arial" pitchFamily="34" charset="0"/>
                    </a:defRPr>
                  </a:lvl9pPr>
                </a:lstStyle>
                <a:p>
                  <a:pPr algn="just"/>
                  <a:r>
                    <a:rPr lang="en-US" altLang="ko-KR" sz="1300" b="1" smtClean="0">
                      <a:solidFill>
                        <a:srgbClr val="000000"/>
                      </a:solidFill>
                      <a:latin typeface="Batang" pitchFamily="18" charset="-127"/>
                      <a:ea typeface="Gulim" pitchFamily="34" charset="-127"/>
                    </a:rPr>
                    <a:t>b)</a:t>
                  </a:r>
                  <a:endParaRPr lang="en-US" altLang="ko-KR" sz="11500" smtClean="0">
                    <a:solidFill>
                      <a:srgbClr val="000000"/>
                    </a:solidFill>
                    <a:ea typeface="Gulim" pitchFamily="34" charset="-127"/>
                  </a:endParaRPr>
                </a:p>
              </p:txBody>
            </p:sp>
          </p:grpSp>
          <p:grpSp>
            <p:nvGrpSpPr>
              <p:cNvPr id="350222" name="Group 14"/>
              <p:cNvGrpSpPr>
                <a:grpSpLocks/>
              </p:cNvGrpSpPr>
              <p:nvPr/>
            </p:nvGrpSpPr>
            <p:grpSpPr bwMode="auto">
              <a:xfrm>
                <a:off x="6347" y="9265"/>
                <a:ext cx="5759" cy="3784"/>
                <a:chOff x="575" y="5574"/>
                <a:chExt cx="5759" cy="3784"/>
              </a:xfrm>
            </p:grpSpPr>
            <p:pic>
              <p:nvPicPr>
                <p:cNvPr id="350223" name="Picture 15"/>
                <p:cNvPicPr>
                  <a:picLocks noChangeAspect="1" noChangeArrowheads="1"/>
                </p:cNvPicPr>
                <p:nvPr/>
              </p:nvPicPr>
              <p:blipFill>
                <a:blip r:embed="rId5" cstate="print">
                  <a:extLst>
                    <a:ext uri="{28A0092B-C50C-407E-A947-70E740481C1C}">
                      <a14:useLocalDpi xmlns:a14="http://schemas.microsoft.com/office/drawing/2010/main" val="0"/>
                    </a:ext>
                  </a:extLst>
                </a:blip>
                <a:srcRect l="4274" t="16345" r="10257" b="4117"/>
                <a:stretch>
                  <a:fillRect/>
                </a:stretch>
              </p:blipFill>
              <p:spPr bwMode="auto">
                <a:xfrm>
                  <a:off x="575" y="5574"/>
                  <a:ext cx="5759" cy="3784"/>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50224" name="Text Box 16"/>
                <p:cNvSpPr txBox="1">
                  <a:spLocks noChangeArrowheads="1"/>
                </p:cNvSpPr>
                <p:nvPr/>
              </p:nvSpPr>
              <p:spPr bwMode="auto">
                <a:xfrm>
                  <a:off x="912" y="5664"/>
                  <a:ext cx="1056" cy="48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28346" tIns="14173" rIns="28346" bIns="14173"/>
                <a:lstStyle>
                  <a:lvl1pPr defTabSz="5851525">
                    <a:defRPr>
                      <a:solidFill>
                        <a:schemeClr val="tx1"/>
                      </a:solidFill>
                      <a:latin typeface="Arial" pitchFamily="34" charset="0"/>
                      <a:cs typeface="Arial" pitchFamily="34" charset="0"/>
                    </a:defRPr>
                  </a:lvl1pPr>
                  <a:lvl2pPr defTabSz="5851525">
                    <a:defRPr>
                      <a:solidFill>
                        <a:schemeClr val="tx1"/>
                      </a:solidFill>
                      <a:latin typeface="Arial" pitchFamily="34" charset="0"/>
                      <a:cs typeface="Arial" pitchFamily="34" charset="0"/>
                    </a:defRPr>
                  </a:lvl2pPr>
                  <a:lvl3pPr defTabSz="5851525">
                    <a:defRPr>
                      <a:solidFill>
                        <a:schemeClr val="tx1"/>
                      </a:solidFill>
                      <a:latin typeface="Arial" pitchFamily="34" charset="0"/>
                      <a:cs typeface="Arial" pitchFamily="34" charset="0"/>
                    </a:defRPr>
                  </a:lvl3pPr>
                  <a:lvl4pPr defTabSz="5851525">
                    <a:defRPr>
                      <a:solidFill>
                        <a:schemeClr val="tx1"/>
                      </a:solidFill>
                      <a:latin typeface="Arial" pitchFamily="34" charset="0"/>
                      <a:cs typeface="Arial" pitchFamily="34" charset="0"/>
                    </a:defRPr>
                  </a:lvl4pPr>
                  <a:lvl5pPr defTabSz="5851525">
                    <a:defRPr>
                      <a:solidFill>
                        <a:schemeClr val="tx1"/>
                      </a:solidFill>
                      <a:latin typeface="Arial" pitchFamily="34" charset="0"/>
                      <a:cs typeface="Arial" pitchFamily="34" charset="0"/>
                    </a:defRPr>
                  </a:lvl5pPr>
                  <a:lvl6pPr defTabSz="5851525" fontAlgn="base">
                    <a:spcBef>
                      <a:spcPct val="0"/>
                    </a:spcBef>
                    <a:spcAft>
                      <a:spcPct val="0"/>
                    </a:spcAft>
                    <a:defRPr>
                      <a:solidFill>
                        <a:schemeClr val="tx1"/>
                      </a:solidFill>
                      <a:latin typeface="Arial" pitchFamily="34" charset="0"/>
                      <a:cs typeface="Arial" pitchFamily="34" charset="0"/>
                    </a:defRPr>
                  </a:lvl6pPr>
                  <a:lvl7pPr defTabSz="5851525" fontAlgn="base">
                    <a:spcBef>
                      <a:spcPct val="0"/>
                    </a:spcBef>
                    <a:spcAft>
                      <a:spcPct val="0"/>
                    </a:spcAft>
                    <a:defRPr>
                      <a:solidFill>
                        <a:schemeClr val="tx1"/>
                      </a:solidFill>
                      <a:latin typeface="Arial" pitchFamily="34" charset="0"/>
                      <a:cs typeface="Arial" pitchFamily="34" charset="0"/>
                    </a:defRPr>
                  </a:lvl7pPr>
                  <a:lvl8pPr defTabSz="5851525" fontAlgn="base">
                    <a:spcBef>
                      <a:spcPct val="0"/>
                    </a:spcBef>
                    <a:spcAft>
                      <a:spcPct val="0"/>
                    </a:spcAft>
                    <a:defRPr>
                      <a:solidFill>
                        <a:schemeClr val="tx1"/>
                      </a:solidFill>
                      <a:latin typeface="Arial" pitchFamily="34" charset="0"/>
                      <a:cs typeface="Arial" pitchFamily="34" charset="0"/>
                    </a:defRPr>
                  </a:lvl8pPr>
                  <a:lvl9pPr defTabSz="5851525" fontAlgn="base">
                    <a:spcBef>
                      <a:spcPct val="0"/>
                    </a:spcBef>
                    <a:spcAft>
                      <a:spcPct val="0"/>
                    </a:spcAft>
                    <a:defRPr>
                      <a:solidFill>
                        <a:schemeClr val="tx1"/>
                      </a:solidFill>
                      <a:latin typeface="Arial" pitchFamily="34" charset="0"/>
                      <a:cs typeface="Arial" pitchFamily="34" charset="0"/>
                    </a:defRPr>
                  </a:lvl9pPr>
                </a:lstStyle>
                <a:p>
                  <a:pPr algn="just"/>
                  <a:r>
                    <a:rPr lang="en-US" altLang="ko-KR" sz="1300" b="1" smtClean="0">
                      <a:solidFill>
                        <a:srgbClr val="000000"/>
                      </a:solidFill>
                      <a:latin typeface="Batang" pitchFamily="18" charset="-127"/>
                      <a:ea typeface="Gulim" pitchFamily="34" charset="-127"/>
                    </a:rPr>
                    <a:t>c)</a:t>
                  </a:r>
                  <a:endParaRPr lang="en-US" altLang="ko-KR" sz="11500" smtClean="0">
                    <a:solidFill>
                      <a:srgbClr val="000000"/>
                    </a:solidFill>
                    <a:ea typeface="Gulim" pitchFamily="34" charset="-127"/>
                  </a:endParaRPr>
                </a:p>
              </p:txBody>
            </p:sp>
          </p:grpSp>
          <p:grpSp>
            <p:nvGrpSpPr>
              <p:cNvPr id="350225" name="Group 17"/>
              <p:cNvGrpSpPr>
                <a:grpSpLocks/>
              </p:cNvGrpSpPr>
              <p:nvPr/>
            </p:nvGrpSpPr>
            <p:grpSpPr bwMode="auto">
              <a:xfrm>
                <a:off x="12289" y="1680"/>
                <a:ext cx="5759" cy="3784"/>
                <a:chOff x="6334" y="5574"/>
                <a:chExt cx="5759" cy="3784"/>
              </a:xfrm>
            </p:grpSpPr>
            <p:pic>
              <p:nvPicPr>
                <p:cNvPr id="350226" name="Picture 18"/>
                <p:cNvPicPr>
                  <a:picLocks noChangeAspect="1" noChangeArrowheads="1"/>
                </p:cNvPicPr>
                <p:nvPr/>
              </p:nvPicPr>
              <p:blipFill>
                <a:blip r:embed="rId6" cstate="print">
                  <a:extLst>
                    <a:ext uri="{28A0092B-C50C-407E-A947-70E740481C1C}">
                      <a14:useLocalDpi xmlns:a14="http://schemas.microsoft.com/office/drawing/2010/main" val="0"/>
                    </a:ext>
                  </a:extLst>
                </a:blip>
                <a:srcRect l="4274" t="16345" r="10257" b="4117"/>
                <a:stretch>
                  <a:fillRect/>
                </a:stretch>
              </p:blipFill>
              <p:spPr bwMode="auto">
                <a:xfrm>
                  <a:off x="6334" y="5574"/>
                  <a:ext cx="5759" cy="3784"/>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50227" name="Text Box 19"/>
                <p:cNvSpPr txBox="1">
                  <a:spLocks noChangeArrowheads="1"/>
                </p:cNvSpPr>
                <p:nvPr/>
              </p:nvSpPr>
              <p:spPr bwMode="auto">
                <a:xfrm>
                  <a:off x="6720" y="5664"/>
                  <a:ext cx="1056" cy="48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28346" tIns="14173" rIns="28346" bIns="14173"/>
                <a:lstStyle>
                  <a:lvl1pPr defTabSz="5851525">
                    <a:defRPr>
                      <a:solidFill>
                        <a:schemeClr val="tx1"/>
                      </a:solidFill>
                      <a:latin typeface="Arial" pitchFamily="34" charset="0"/>
                      <a:cs typeface="Arial" pitchFamily="34" charset="0"/>
                    </a:defRPr>
                  </a:lvl1pPr>
                  <a:lvl2pPr defTabSz="5851525">
                    <a:defRPr>
                      <a:solidFill>
                        <a:schemeClr val="tx1"/>
                      </a:solidFill>
                      <a:latin typeface="Arial" pitchFamily="34" charset="0"/>
                      <a:cs typeface="Arial" pitchFamily="34" charset="0"/>
                    </a:defRPr>
                  </a:lvl2pPr>
                  <a:lvl3pPr defTabSz="5851525">
                    <a:defRPr>
                      <a:solidFill>
                        <a:schemeClr val="tx1"/>
                      </a:solidFill>
                      <a:latin typeface="Arial" pitchFamily="34" charset="0"/>
                      <a:cs typeface="Arial" pitchFamily="34" charset="0"/>
                    </a:defRPr>
                  </a:lvl3pPr>
                  <a:lvl4pPr defTabSz="5851525">
                    <a:defRPr>
                      <a:solidFill>
                        <a:schemeClr val="tx1"/>
                      </a:solidFill>
                      <a:latin typeface="Arial" pitchFamily="34" charset="0"/>
                      <a:cs typeface="Arial" pitchFamily="34" charset="0"/>
                    </a:defRPr>
                  </a:lvl4pPr>
                  <a:lvl5pPr defTabSz="5851525">
                    <a:defRPr>
                      <a:solidFill>
                        <a:schemeClr val="tx1"/>
                      </a:solidFill>
                      <a:latin typeface="Arial" pitchFamily="34" charset="0"/>
                      <a:cs typeface="Arial" pitchFamily="34" charset="0"/>
                    </a:defRPr>
                  </a:lvl5pPr>
                  <a:lvl6pPr defTabSz="5851525" fontAlgn="base">
                    <a:spcBef>
                      <a:spcPct val="0"/>
                    </a:spcBef>
                    <a:spcAft>
                      <a:spcPct val="0"/>
                    </a:spcAft>
                    <a:defRPr>
                      <a:solidFill>
                        <a:schemeClr val="tx1"/>
                      </a:solidFill>
                      <a:latin typeface="Arial" pitchFamily="34" charset="0"/>
                      <a:cs typeface="Arial" pitchFamily="34" charset="0"/>
                    </a:defRPr>
                  </a:lvl6pPr>
                  <a:lvl7pPr defTabSz="5851525" fontAlgn="base">
                    <a:spcBef>
                      <a:spcPct val="0"/>
                    </a:spcBef>
                    <a:spcAft>
                      <a:spcPct val="0"/>
                    </a:spcAft>
                    <a:defRPr>
                      <a:solidFill>
                        <a:schemeClr val="tx1"/>
                      </a:solidFill>
                      <a:latin typeface="Arial" pitchFamily="34" charset="0"/>
                      <a:cs typeface="Arial" pitchFamily="34" charset="0"/>
                    </a:defRPr>
                  </a:lvl7pPr>
                  <a:lvl8pPr defTabSz="5851525" fontAlgn="base">
                    <a:spcBef>
                      <a:spcPct val="0"/>
                    </a:spcBef>
                    <a:spcAft>
                      <a:spcPct val="0"/>
                    </a:spcAft>
                    <a:defRPr>
                      <a:solidFill>
                        <a:schemeClr val="tx1"/>
                      </a:solidFill>
                      <a:latin typeface="Arial" pitchFamily="34" charset="0"/>
                      <a:cs typeface="Arial" pitchFamily="34" charset="0"/>
                    </a:defRPr>
                  </a:lvl8pPr>
                  <a:lvl9pPr defTabSz="5851525" fontAlgn="base">
                    <a:spcBef>
                      <a:spcPct val="0"/>
                    </a:spcBef>
                    <a:spcAft>
                      <a:spcPct val="0"/>
                    </a:spcAft>
                    <a:defRPr>
                      <a:solidFill>
                        <a:schemeClr val="tx1"/>
                      </a:solidFill>
                      <a:latin typeface="Arial" pitchFamily="34" charset="0"/>
                      <a:cs typeface="Arial" pitchFamily="34" charset="0"/>
                    </a:defRPr>
                  </a:lvl9pPr>
                </a:lstStyle>
                <a:p>
                  <a:pPr algn="just"/>
                  <a:r>
                    <a:rPr lang="en-US" altLang="ko-KR" sz="1300" b="1" smtClean="0">
                      <a:solidFill>
                        <a:srgbClr val="000000"/>
                      </a:solidFill>
                      <a:latin typeface="Batang" pitchFamily="18" charset="-127"/>
                      <a:ea typeface="Gulim" pitchFamily="34" charset="-127"/>
                    </a:rPr>
                    <a:t>d)</a:t>
                  </a:r>
                  <a:endParaRPr lang="en-US" altLang="ko-KR" sz="11500" smtClean="0">
                    <a:solidFill>
                      <a:srgbClr val="000000"/>
                    </a:solidFill>
                    <a:ea typeface="Gulim" pitchFamily="34" charset="-127"/>
                  </a:endParaRPr>
                </a:p>
              </p:txBody>
            </p:sp>
          </p:grpSp>
          <p:grpSp>
            <p:nvGrpSpPr>
              <p:cNvPr id="350228" name="Group 20"/>
              <p:cNvGrpSpPr>
                <a:grpSpLocks/>
              </p:cNvGrpSpPr>
              <p:nvPr/>
            </p:nvGrpSpPr>
            <p:grpSpPr bwMode="auto">
              <a:xfrm>
                <a:off x="12289" y="5472"/>
                <a:ext cx="5759" cy="3784"/>
                <a:chOff x="575" y="9320"/>
                <a:chExt cx="5759" cy="3784"/>
              </a:xfrm>
            </p:grpSpPr>
            <p:pic>
              <p:nvPicPr>
                <p:cNvPr id="350229" name="Picture 21"/>
                <p:cNvPicPr>
                  <a:picLocks noChangeAspect="1" noChangeArrowheads="1"/>
                </p:cNvPicPr>
                <p:nvPr/>
              </p:nvPicPr>
              <p:blipFill>
                <a:blip r:embed="rId7" cstate="print">
                  <a:extLst>
                    <a:ext uri="{28A0092B-C50C-407E-A947-70E740481C1C}">
                      <a14:useLocalDpi xmlns:a14="http://schemas.microsoft.com/office/drawing/2010/main" val="0"/>
                    </a:ext>
                  </a:extLst>
                </a:blip>
                <a:srcRect l="4274" t="16345" r="10257" b="4117"/>
                <a:stretch>
                  <a:fillRect/>
                </a:stretch>
              </p:blipFill>
              <p:spPr bwMode="auto">
                <a:xfrm>
                  <a:off x="575" y="9320"/>
                  <a:ext cx="5759" cy="3784"/>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50230" name="Text Box 22"/>
                <p:cNvSpPr txBox="1">
                  <a:spLocks noChangeArrowheads="1"/>
                </p:cNvSpPr>
                <p:nvPr/>
              </p:nvSpPr>
              <p:spPr bwMode="auto">
                <a:xfrm>
                  <a:off x="912" y="9414"/>
                  <a:ext cx="1056" cy="48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28346" tIns="14173" rIns="28346" bIns="14173"/>
                <a:lstStyle>
                  <a:lvl1pPr defTabSz="5851525">
                    <a:defRPr>
                      <a:solidFill>
                        <a:schemeClr val="tx1"/>
                      </a:solidFill>
                      <a:latin typeface="Arial" pitchFamily="34" charset="0"/>
                      <a:cs typeface="Arial" pitchFamily="34" charset="0"/>
                    </a:defRPr>
                  </a:lvl1pPr>
                  <a:lvl2pPr defTabSz="5851525">
                    <a:defRPr>
                      <a:solidFill>
                        <a:schemeClr val="tx1"/>
                      </a:solidFill>
                      <a:latin typeface="Arial" pitchFamily="34" charset="0"/>
                      <a:cs typeface="Arial" pitchFamily="34" charset="0"/>
                    </a:defRPr>
                  </a:lvl2pPr>
                  <a:lvl3pPr defTabSz="5851525">
                    <a:defRPr>
                      <a:solidFill>
                        <a:schemeClr val="tx1"/>
                      </a:solidFill>
                      <a:latin typeface="Arial" pitchFamily="34" charset="0"/>
                      <a:cs typeface="Arial" pitchFamily="34" charset="0"/>
                    </a:defRPr>
                  </a:lvl3pPr>
                  <a:lvl4pPr defTabSz="5851525">
                    <a:defRPr>
                      <a:solidFill>
                        <a:schemeClr val="tx1"/>
                      </a:solidFill>
                      <a:latin typeface="Arial" pitchFamily="34" charset="0"/>
                      <a:cs typeface="Arial" pitchFamily="34" charset="0"/>
                    </a:defRPr>
                  </a:lvl4pPr>
                  <a:lvl5pPr defTabSz="5851525">
                    <a:defRPr>
                      <a:solidFill>
                        <a:schemeClr val="tx1"/>
                      </a:solidFill>
                      <a:latin typeface="Arial" pitchFamily="34" charset="0"/>
                      <a:cs typeface="Arial" pitchFamily="34" charset="0"/>
                    </a:defRPr>
                  </a:lvl5pPr>
                  <a:lvl6pPr defTabSz="5851525" fontAlgn="base">
                    <a:spcBef>
                      <a:spcPct val="0"/>
                    </a:spcBef>
                    <a:spcAft>
                      <a:spcPct val="0"/>
                    </a:spcAft>
                    <a:defRPr>
                      <a:solidFill>
                        <a:schemeClr val="tx1"/>
                      </a:solidFill>
                      <a:latin typeface="Arial" pitchFamily="34" charset="0"/>
                      <a:cs typeface="Arial" pitchFamily="34" charset="0"/>
                    </a:defRPr>
                  </a:lvl6pPr>
                  <a:lvl7pPr defTabSz="5851525" fontAlgn="base">
                    <a:spcBef>
                      <a:spcPct val="0"/>
                    </a:spcBef>
                    <a:spcAft>
                      <a:spcPct val="0"/>
                    </a:spcAft>
                    <a:defRPr>
                      <a:solidFill>
                        <a:schemeClr val="tx1"/>
                      </a:solidFill>
                      <a:latin typeface="Arial" pitchFamily="34" charset="0"/>
                      <a:cs typeface="Arial" pitchFamily="34" charset="0"/>
                    </a:defRPr>
                  </a:lvl7pPr>
                  <a:lvl8pPr defTabSz="5851525" fontAlgn="base">
                    <a:spcBef>
                      <a:spcPct val="0"/>
                    </a:spcBef>
                    <a:spcAft>
                      <a:spcPct val="0"/>
                    </a:spcAft>
                    <a:defRPr>
                      <a:solidFill>
                        <a:schemeClr val="tx1"/>
                      </a:solidFill>
                      <a:latin typeface="Arial" pitchFamily="34" charset="0"/>
                      <a:cs typeface="Arial" pitchFamily="34" charset="0"/>
                    </a:defRPr>
                  </a:lvl8pPr>
                  <a:lvl9pPr defTabSz="5851525" fontAlgn="base">
                    <a:spcBef>
                      <a:spcPct val="0"/>
                    </a:spcBef>
                    <a:spcAft>
                      <a:spcPct val="0"/>
                    </a:spcAft>
                    <a:defRPr>
                      <a:solidFill>
                        <a:schemeClr val="tx1"/>
                      </a:solidFill>
                      <a:latin typeface="Arial" pitchFamily="34" charset="0"/>
                      <a:cs typeface="Arial" pitchFamily="34" charset="0"/>
                    </a:defRPr>
                  </a:lvl9pPr>
                </a:lstStyle>
                <a:p>
                  <a:pPr algn="just"/>
                  <a:r>
                    <a:rPr lang="en-US" altLang="ko-KR" sz="1300" b="1" smtClean="0">
                      <a:solidFill>
                        <a:srgbClr val="000000"/>
                      </a:solidFill>
                      <a:latin typeface="Batang" pitchFamily="18" charset="-127"/>
                      <a:ea typeface="Gulim" pitchFamily="34" charset="-127"/>
                    </a:rPr>
                    <a:t>e)</a:t>
                  </a:r>
                  <a:endParaRPr lang="en-US" altLang="ko-KR" sz="11500" smtClean="0">
                    <a:solidFill>
                      <a:srgbClr val="000000"/>
                    </a:solidFill>
                    <a:ea typeface="Gulim" pitchFamily="34" charset="-127"/>
                  </a:endParaRPr>
                </a:p>
              </p:txBody>
            </p:sp>
          </p:grpSp>
          <p:grpSp>
            <p:nvGrpSpPr>
              <p:cNvPr id="350231" name="Group 23"/>
              <p:cNvGrpSpPr>
                <a:grpSpLocks/>
              </p:cNvGrpSpPr>
              <p:nvPr/>
            </p:nvGrpSpPr>
            <p:grpSpPr bwMode="auto">
              <a:xfrm>
                <a:off x="12289" y="9264"/>
                <a:ext cx="5759" cy="3784"/>
                <a:chOff x="6334" y="9318"/>
                <a:chExt cx="5759" cy="3784"/>
              </a:xfrm>
            </p:grpSpPr>
            <p:pic>
              <p:nvPicPr>
                <p:cNvPr id="350232" name="Picture 24"/>
                <p:cNvPicPr>
                  <a:picLocks noChangeAspect="1" noChangeArrowheads="1"/>
                </p:cNvPicPr>
                <p:nvPr/>
              </p:nvPicPr>
              <p:blipFill>
                <a:blip r:embed="rId8" cstate="print">
                  <a:extLst>
                    <a:ext uri="{28A0092B-C50C-407E-A947-70E740481C1C}">
                      <a14:useLocalDpi xmlns:a14="http://schemas.microsoft.com/office/drawing/2010/main" val="0"/>
                    </a:ext>
                  </a:extLst>
                </a:blip>
                <a:srcRect l="4274" t="16345" r="10257" b="4117"/>
                <a:stretch>
                  <a:fillRect/>
                </a:stretch>
              </p:blipFill>
              <p:spPr bwMode="auto">
                <a:xfrm>
                  <a:off x="6334" y="9318"/>
                  <a:ext cx="5759" cy="3784"/>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50233" name="Text Box 25"/>
                <p:cNvSpPr txBox="1">
                  <a:spLocks noChangeArrowheads="1"/>
                </p:cNvSpPr>
                <p:nvPr/>
              </p:nvSpPr>
              <p:spPr bwMode="auto">
                <a:xfrm>
                  <a:off x="6720" y="9414"/>
                  <a:ext cx="1056" cy="48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28346" tIns="14173" rIns="28346" bIns="14173"/>
                <a:lstStyle>
                  <a:lvl1pPr defTabSz="5851525">
                    <a:defRPr>
                      <a:solidFill>
                        <a:schemeClr val="tx1"/>
                      </a:solidFill>
                      <a:latin typeface="Arial" pitchFamily="34" charset="0"/>
                      <a:cs typeface="Arial" pitchFamily="34" charset="0"/>
                    </a:defRPr>
                  </a:lvl1pPr>
                  <a:lvl2pPr defTabSz="5851525">
                    <a:defRPr>
                      <a:solidFill>
                        <a:schemeClr val="tx1"/>
                      </a:solidFill>
                      <a:latin typeface="Arial" pitchFamily="34" charset="0"/>
                      <a:cs typeface="Arial" pitchFamily="34" charset="0"/>
                    </a:defRPr>
                  </a:lvl2pPr>
                  <a:lvl3pPr defTabSz="5851525">
                    <a:defRPr>
                      <a:solidFill>
                        <a:schemeClr val="tx1"/>
                      </a:solidFill>
                      <a:latin typeface="Arial" pitchFamily="34" charset="0"/>
                      <a:cs typeface="Arial" pitchFamily="34" charset="0"/>
                    </a:defRPr>
                  </a:lvl3pPr>
                  <a:lvl4pPr defTabSz="5851525">
                    <a:defRPr>
                      <a:solidFill>
                        <a:schemeClr val="tx1"/>
                      </a:solidFill>
                      <a:latin typeface="Arial" pitchFamily="34" charset="0"/>
                      <a:cs typeface="Arial" pitchFamily="34" charset="0"/>
                    </a:defRPr>
                  </a:lvl4pPr>
                  <a:lvl5pPr defTabSz="5851525">
                    <a:defRPr>
                      <a:solidFill>
                        <a:schemeClr val="tx1"/>
                      </a:solidFill>
                      <a:latin typeface="Arial" pitchFamily="34" charset="0"/>
                      <a:cs typeface="Arial" pitchFamily="34" charset="0"/>
                    </a:defRPr>
                  </a:lvl5pPr>
                  <a:lvl6pPr defTabSz="5851525" fontAlgn="base">
                    <a:spcBef>
                      <a:spcPct val="0"/>
                    </a:spcBef>
                    <a:spcAft>
                      <a:spcPct val="0"/>
                    </a:spcAft>
                    <a:defRPr>
                      <a:solidFill>
                        <a:schemeClr val="tx1"/>
                      </a:solidFill>
                      <a:latin typeface="Arial" pitchFamily="34" charset="0"/>
                      <a:cs typeface="Arial" pitchFamily="34" charset="0"/>
                    </a:defRPr>
                  </a:lvl6pPr>
                  <a:lvl7pPr defTabSz="5851525" fontAlgn="base">
                    <a:spcBef>
                      <a:spcPct val="0"/>
                    </a:spcBef>
                    <a:spcAft>
                      <a:spcPct val="0"/>
                    </a:spcAft>
                    <a:defRPr>
                      <a:solidFill>
                        <a:schemeClr val="tx1"/>
                      </a:solidFill>
                      <a:latin typeface="Arial" pitchFamily="34" charset="0"/>
                      <a:cs typeface="Arial" pitchFamily="34" charset="0"/>
                    </a:defRPr>
                  </a:lvl7pPr>
                  <a:lvl8pPr defTabSz="5851525" fontAlgn="base">
                    <a:spcBef>
                      <a:spcPct val="0"/>
                    </a:spcBef>
                    <a:spcAft>
                      <a:spcPct val="0"/>
                    </a:spcAft>
                    <a:defRPr>
                      <a:solidFill>
                        <a:schemeClr val="tx1"/>
                      </a:solidFill>
                      <a:latin typeface="Arial" pitchFamily="34" charset="0"/>
                      <a:cs typeface="Arial" pitchFamily="34" charset="0"/>
                    </a:defRPr>
                  </a:lvl8pPr>
                  <a:lvl9pPr defTabSz="5851525" fontAlgn="base">
                    <a:spcBef>
                      <a:spcPct val="0"/>
                    </a:spcBef>
                    <a:spcAft>
                      <a:spcPct val="0"/>
                    </a:spcAft>
                    <a:defRPr>
                      <a:solidFill>
                        <a:schemeClr val="tx1"/>
                      </a:solidFill>
                      <a:latin typeface="Arial" pitchFamily="34" charset="0"/>
                      <a:cs typeface="Arial" pitchFamily="34" charset="0"/>
                    </a:defRPr>
                  </a:lvl9pPr>
                </a:lstStyle>
                <a:p>
                  <a:pPr algn="just"/>
                  <a:r>
                    <a:rPr lang="en-US" altLang="ko-KR" sz="1300" b="1" smtClean="0">
                      <a:solidFill>
                        <a:srgbClr val="000000"/>
                      </a:solidFill>
                      <a:latin typeface="Batang" pitchFamily="18" charset="-127"/>
                      <a:ea typeface="Gulim" pitchFamily="34" charset="-127"/>
                    </a:rPr>
                    <a:t>f)</a:t>
                  </a:r>
                  <a:endParaRPr lang="en-US" altLang="ko-KR" sz="11500" smtClean="0">
                    <a:solidFill>
                      <a:srgbClr val="000000"/>
                    </a:solidFill>
                    <a:ea typeface="Gulim" pitchFamily="34" charset="-127"/>
                  </a:endParaRPr>
                </a:p>
              </p:txBody>
            </p:sp>
          </p:grpSp>
          <p:sp>
            <p:nvSpPr>
              <p:cNvPr id="350234" name="Rectangle 26"/>
              <p:cNvSpPr>
                <a:spLocks noChangeArrowheads="1"/>
              </p:cNvSpPr>
              <p:nvPr/>
            </p:nvSpPr>
            <p:spPr bwMode="auto">
              <a:xfrm>
                <a:off x="6672" y="1104"/>
                <a:ext cx="5232" cy="432"/>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28346" tIns="14173" rIns="28346" bIns="14173" anchor="ctr"/>
              <a:lstStyle/>
              <a:p>
                <a:pPr algn="just" defTabSz="5851525"/>
                <a:r>
                  <a:rPr lang="en-US" altLang="ko-KR" sz="1200" b="1" u="sng" smtClean="0">
                    <a:solidFill>
                      <a:srgbClr val="000000"/>
                    </a:solidFill>
                    <a:latin typeface="Batang" pitchFamily="18" charset="-127"/>
                    <a:ea typeface="Gulim" pitchFamily="34" charset="-127"/>
                  </a:rPr>
                  <a:t>MJJ Season</a:t>
                </a:r>
                <a:endParaRPr lang="en-US" altLang="ko-KR" sz="11500" smtClean="0">
                  <a:solidFill>
                    <a:srgbClr val="000000"/>
                  </a:solidFill>
                  <a:ea typeface="Gulim" pitchFamily="34" charset="-127"/>
                </a:endParaRPr>
              </a:p>
            </p:txBody>
          </p:sp>
          <p:sp>
            <p:nvSpPr>
              <p:cNvPr id="350235" name="Rectangle 27"/>
              <p:cNvSpPr>
                <a:spLocks noChangeArrowheads="1"/>
              </p:cNvSpPr>
              <p:nvPr/>
            </p:nvSpPr>
            <p:spPr bwMode="auto">
              <a:xfrm>
                <a:off x="12480" y="1104"/>
                <a:ext cx="5232" cy="432"/>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28346" tIns="14173" rIns="28346" bIns="14173" anchor="ctr"/>
              <a:lstStyle/>
              <a:p>
                <a:pPr algn="just" defTabSz="5851525"/>
                <a:r>
                  <a:rPr lang="en-US" altLang="ko-KR" sz="1200" b="1" u="sng" smtClean="0">
                    <a:solidFill>
                      <a:srgbClr val="000000"/>
                    </a:solidFill>
                    <a:latin typeface="Batang" pitchFamily="18" charset="-127"/>
                    <a:ea typeface="Gulim" pitchFamily="34" charset="-127"/>
                  </a:rPr>
                  <a:t>ASO Season</a:t>
                </a:r>
                <a:endParaRPr lang="en-US" altLang="ko-KR" sz="11500" smtClean="0">
                  <a:solidFill>
                    <a:srgbClr val="000000"/>
                  </a:solidFill>
                  <a:ea typeface="Gulim" pitchFamily="34" charset="-127"/>
                </a:endParaRPr>
              </a:p>
            </p:txBody>
          </p:sp>
          <p:sp>
            <p:nvSpPr>
              <p:cNvPr id="350236" name="Rectangle 28"/>
              <p:cNvSpPr>
                <a:spLocks noChangeArrowheads="1"/>
              </p:cNvSpPr>
              <p:nvPr/>
            </p:nvSpPr>
            <p:spPr bwMode="auto">
              <a:xfrm>
                <a:off x="12288" y="1104"/>
                <a:ext cx="5808" cy="120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BBE0E3"/>
                    </a:solidFill>
                  </a14:hiddenFill>
                </a:ext>
              </a:extLst>
            </p:spPr>
            <p:txBody>
              <a:bodyPr anchor="ctr"/>
              <a:lstStyle/>
              <a:p>
                <a:endParaRPr lang="en-US" sz="2800" smtClean="0">
                  <a:solidFill>
                    <a:srgbClr val="000000"/>
                  </a:solidFill>
                </a:endParaRPr>
              </a:p>
            </p:txBody>
          </p:sp>
        </p:grpSp>
        <p:sp>
          <p:nvSpPr>
            <p:cNvPr id="350237" name="Rectangle 29"/>
            <p:cNvSpPr>
              <a:spLocks noChangeArrowheads="1"/>
            </p:cNvSpPr>
            <p:nvPr/>
          </p:nvSpPr>
          <p:spPr bwMode="auto">
            <a:xfrm>
              <a:off x="8352" y="10024"/>
              <a:ext cx="1804" cy="1657"/>
            </a:xfrm>
            <a:prstGeom prst="rect">
              <a:avLst/>
            </a:prstGeom>
            <a:noFill/>
            <a:ln w="19050">
              <a:solidFill>
                <a:srgbClr val="FF0000"/>
              </a:solidFill>
              <a:prstDash val="dash"/>
              <a:miter lim="800000"/>
              <a:headEnd/>
              <a:tailEnd/>
            </a:ln>
            <a:extLst>
              <a:ext uri="{909E8E84-426E-40DD-AFC4-6F175D3DCCD1}">
                <a14:hiddenFill xmlns:a14="http://schemas.microsoft.com/office/drawing/2010/main">
                  <a:solidFill>
                    <a:srgbClr val="BBE0E3"/>
                  </a:solidFill>
                </a14:hiddenFill>
              </a:ext>
            </a:extLst>
          </p:spPr>
          <p:txBody>
            <a:bodyPr anchor="ctr"/>
            <a:lstStyle/>
            <a:p>
              <a:endParaRPr lang="en-US" sz="2800" smtClean="0">
                <a:solidFill>
                  <a:srgbClr val="000000"/>
                </a:solidFill>
              </a:endParaRPr>
            </a:p>
          </p:txBody>
        </p:sp>
        <p:sp>
          <p:nvSpPr>
            <p:cNvPr id="350238" name="Rectangle 30"/>
            <p:cNvSpPr>
              <a:spLocks noChangeArrowheads="1"/>
            </p:cNvSpPr>
            <p:nvPr/>
          </p:nvSpPr>
          <p:spPr bwMode="auto">
            <a:xfrm>
              <a:off x="9491" y="27476"/>
              <a:ext cx="1045" cy="585"/>
            </a:xfrm>
            <a:prstGeom prst="rect">
              <a:avLst/>
            </a:prstGeom>
            <a:noFill/>
            <a:ln w="19050">
              <a:solidFill>
                <a:srgbClr val="FF0000"/>
              </a:solidFill>
              <a:prstDash val="dash"/>
              <a:miter lim="800000"/>
              <a:headEnd/>
              <a:tailEnd/>
            </a:ln>
            <a:extLst>
              <a:ext uri="{909E8E84-426E-40DD-AFC4-6F175D3DCCD1}">
                <a14:hiddenFill xmlns:a14="http://schemas.microsoft.com/office/drawing/2010/main">
                  <a:solidFill>
                    <a:srgbClr val="BBE0E3"/>
                  </a:solidFill>
                </a14:hiddenFill>
              </a:ext>
            </a:extLst>
          </p:spPr>
          <p:txBody>
            <a:bodyPr anchor="ctr"/>
            <a:lstStyle/>
            <a:p>
              <a:endParaRPr lang="en-US" sz="2800" smtClean="0">
                <a:solidFill>
                  <a:srgbClr val="000000"/>
                </a:solidFill>
              </a:endParaRPr>
            </a:p>
          </p:txBody>
        </p:sp>
        <p:sp>
          <p:nvSpPr>
            <p:cNvPr id="350239" name="Rectangle 31"/>
            <p:cNvSpPr>
              <a:spLocks noChangeArrowheads="1"/>
            </p:cNvSpPr>
            <p:nvPr/>
          </p:nvSpPr>
          <p:spPr bwMode="auto">
            <a:xfrm>
              <a:off x="12150" y="19481"/>
              <a:ext cx="1044" cy="585"/>
            </a:xfrm>
            <a:prstGeom prst="rect">
              <a:avLst/>
            </a:prstGeom>
            <a:noFill/>
            <a:ln w="19050">
              <a:solidFill>
                <a:srgbClr val="FF0000"/>
              </a:solidFill>
              <a:prstDash val="dash"/>
              <a:miter lim="800000"/>
              <a:headEnd/>
              <a:tailEnd/>
            </a:ln>
            <a:extLst>
              <a:ext uri="{909E8E84-426E-40DD-AFC4-6F175D3DCCD1}">
                <a14:hiddenFill xmlns:a14="http://schemas.microsoft.com/office/drawing/2010/main">
                  <a:solidFill>
                    <a:srgbClr val="BBE0E3"/>
                  </a:solidFill>
                </a14:hiddenFill>
              </a:ext>
            </a:extLst>
          </p:spPr>
          <p:txBody>
            <a:bodyPr anchor="ctr"/>
            <a:lstStyle/>
            <a:p>
              <a:endParaRPr lang="en-US" sz="2800" smtClean="0">
                <a:solidFill>
                  <a:srgbClr val="000000"/>
                </a:solidFill>
              </a:endParaRPr>
            </a:p>
          </p:txBody>
        </p:sp>
        <p:sp>
          <p:nvSpPr>
            <p:cNvPr id="350240" name="Rectangle 32"/>
            <p:cNvSpPr>
              <a:spLocks noChangeArrowheads="1"/>
            </p:cNvSpPr>
            <p:nvPr/>
          </p:nvSpPr>
          <p:spPr bwMode="auto">
            <a:xfrm>
              <a:off x="19460" y="12461"/>
              <a:ext cx="1045" cy="585"/>
            </a:xfrm>
            <a:prstGeom prst="rect">
              <a:avLst/>
            </a:prstGeom>
            <a:noFill/>
            <a:ln w="19050">
              <a:solidFill>
                <a:srgbClr val="FF0000"/>
              </a:solidFill>
              <a:prstDash val="dash"/>
              <a:miter lim="800000"/>
              <a:headEnd/>
              <a:tailEnd/>
            </a:ln>
            <a:extLst>
              <a:ext uri="{909E8E84-426E-40DD-AFC4-6F175D3DCCD1}">
                <a14:hiddenFill xmlns:a14="http://schemas.microsoft.com/office/drawing/2010/main">
                  <a:solidFill>
                    <a:srgbClr val="BBE0E3"/>
                  </a:solidFill>
                </a14:hiddenFill>
              </a:ext>
            </a:extLst>
          </p:spPr>
          <p:txBody>
            <a:bodyPr anchor="ctr"/>
            <a:lstStyle/>
            <a:p>
              <a:endParaRPr lang="en-US" sz="2800" smtClean="0">
                <a:solidFill>
                  <a:srgbClr val="000000"/>
                </a:solidFill>
              </a:endParaRPr>
            </a:p>
          </p:txBody>
        </p:sp>
        <p:sp>
          <p:nvSpPr>
            <p:cNvPr id="350241" name="Rectangle 33"/>
            <p:cNvSpPr>
              <a:spLocks noChangeArrowheads="1"/>
            </p:cNvSpPr>
            <p:nvPr/>
          </p:nvSpPr>
          <p:spPr bwMode="auto">
            <a:xfrm>
              <a:off x="23828" y="19676"/>
              <a:ext cx="949" cy="1072"/>
            </a:xfrm>
            <a:prstGeom prst="rect">
              <a:avLst/>
            </a:prstGeom>
            <a:noFill/>
            <a:ln w="19050">
              <a:solidFill>
                <a:srgbClr val="FF0000"/>
              </a:solidFill>
              <a:prstDash val="dash"/>
              <a:miter lim="800000"/>
              <a:headEnd/>
              <a:tailEnd/>
            </a:ln>
            <a:extLst>
              <a:ext uri="{909E8E84-426E-40DD-AFC4-6F175D3DCCD1}">
                <a14:hiddenFill xmlns:a14="http://schemas.microsoft.com/office/drawing/2010/main">
                  <a:solidFill>
                    <a:srgbClr val="BBE0E3"/>
                  </a:solidFill>
                </a14:hiddenFill>
              </a:ext>
            </a:extLst>
          </p:spPr>
          <p:txBody>
            <a:bodyPr anchor="ctr"/>
            <a:lstStyle/>
            <a:p>
              <a:endParaRPr lang="en-US" sz="2800" smtClean="0">
                <a:solidFill>
                  <a:srgbClr val="000000"/>
                </a:solidFill>
              </a:endParaRPr>
            </a:p>
          </p:txBody>
        </p:sp>
        <p:sp>
          <p:nvSpPr>
            <p:cNvPr id="350242" name="Rectangle 34"/>
            <p:cNvSpPr>
              <a:spLocks noChangeArrowheads="1"/>
            </p:cNvSpPr>
            <p:nvPr/>
          </p:nvSpPr>
          <p:spPr bwMode="auto">
            <a:xfrm>
              <a:off x="21549" y="26794"/>
              <a:ext cx="950" cy="974"/>
            </a:xfrm>
            <a:prstGeom prst="rect">
              <a:avLst/>
            </a:prstGeom>
            <a:noFill/>
            <a:ln w="19050">
              <a:solidFill>
                <a:srgbClr val="FF0000"/>
              </a:solidFill>
              <a:prstDash val="dash"/>
              <a:miter lim="800000"/>
              <a:headEnd/>
              <a:tailEnd/>
            </a:ln>
            <a:extLst>
              <a:ext uri="{909E8E84-426E-40DD-AFC4-6F175D3DCCD1}">
                <a14:hiddenFill xmlns:a14="http://schemas.microsoft.com/office/drawing/2010/main">
                  <a:solidFill>
                    <a:srgbClr val="BBE0E3"/>
                  </a:solidFill>
                </a14:hiddenFill>
              </a:ext>
            </a:extLst>
          </p:spPr>
          <p:txBody>
            <a:bodyPr anchor="ctr"/>
            <a:lstStyle/>
            <a:p>
              <a:endParaRPr lang="en-US" sz="2800" smtClean="0">
                <a:solidFill>
                  <a:srgbClr val="000000"/>
                </a:solidFill>
              </a:endParaRPr>
            </a:p>
          </p:txBody>
        </p:sp>
      </p:grpSp>
    </p:spTree>
    <p:extLst>
      <p:ext uri="{BB962C8B-B14F-4D97-AF65-F5344CB8AC3E}">
        <p14:creationId xmlns:p14="http://schemas.microsoft.com/office/powerpoint/2010/main" val="3368810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altLang="ko-KR">
                <a:ea typeface="Gulim" pitchFamily="34" charset="-127"/>
              </a:rPr>
              <a:t>Simulation Results with ERA-40</a:t>
            </a:r>
          </a:p>
        </p:txBody>
      </p:sp>
      <p:sp>
        <p:nvSpPr>
          <p:cNvPr id="352259" name="Rectangle 3"/>
          <p:cNvSpPr>
            <a:spLocks noGrp="1" noChangeArrowheads="1"/>
          </p:cNvSpPr>
          <p:nvPr>
            <p:ph type="body" idx="1"/>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ko-KR" altLang="en-US">
              <a:ea typeface="Gulim" pitchFamily="34" charset="-127"/>
            </a:endParaRPr>
          </a:p>
        </p:txBody>
      </p:sp>
      <p:grpSp>
        <p:nvGrpSpPr>
          <p:cNvPr id="352260" name="Group 4"/>
          <p:cNvGrpSpPr>
            <a:grpSpLocks noChangeAspect="1"/>
          </p:cNvGrpSpPr>
          <p:nvPr/>
        </p:nvGrpSpPr>
        <p:grpSpPr bwMode="auto">
          <a:xfrm>
            <a:off x="719138" y="1989138"/>
            <a:ext cx="8064500" cy="4146550"/>
            <a:chOff x="2425" y="1524"/>
            <a:chExt cx="29810" cy="15737"/>
          </a:xfrm>
        </p:grpSpPr>
        <p:sp>
          <p:nvSpPr>
            <p:cNvPr id="352261" name="AutoShape 5"/>
            <p:cNvSpPr>
              <a:spLocks noChangeAspect="1" noChangeArrowheads="1"/>
            </p:cNvSpPr>
            <p:nvPr/>
          </p:nvSpPr>
          <p:spPr bwMode="auto">
            <a:xfrm>
              <a:off x="2425" y="1524"/>
              <a:ext cx="29810" cy="1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2800" smtClean="0">
                <a:solidFill>
                  <a:srgbClr val="000000"/>
                </a:solidFill>
              </a:endParaRPr>
            </a:p>
          </p:txBody>
        </p:sp>
        <p:grpSp>
          <p:nvGrpSpPr>
            <p:cNvPr id="352262" name="Group 6"/>
            <p:cNvGrpSpPr>
              <a:grpSpLocks/>
            </p:cNvGrpSpPr>
            <p:nvPr/>
          </p:nvGrpSpPr>
          <p:grpSpPr bwMode="auto">
            <a:xfrm>
              <a:off x="2425" y="1524"/>
              <a:ext cx="29810" cy="15737"/>
              <a:chOff x="1439" y="3407"/>
              <a:chExt cx="15070" cy="7747"/>
            </a:xfrm>
          </p:grpSpPr>
          <p:pic>
            <p:nvPicPr>
              <p:cNvPr id="352263"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 y="3408"/>
                <a:ext cx="8079" cy="2658"/>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52264"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9" y="5952"/>
                <a:ext cx="8079" cy="2658"/>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52265"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30" y="3407"/>
                <a:ext cx="8079" cy="2658"/>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52266" name="Picture 1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30" y="5952"/>
                <a:ext cx="8079" cy="2658"/>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52267" name="Picture 1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430" y="8496"/>
                <a:ext cx="8079" cy="2658"/>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352268" name="Group 12"/>
              <p:cNvGrpSpPr>
                <a:grpSpLocks/>
              </p:cNvGrpSpPr>
              <p:nvPr/>
            </p:nvGrpSpPr>
            <p:grpSpPr bwMode="auto">
              <a:xfrm>
                <a:off x="1440" y="8496"/>
                <a:ext cx="8079" cy="2658"/>
                <a:chOff x="1440" y="5952"/>
                <a:chExt cx="8079" cy="2658"/>
              </a:xfrm>
            </p:grpSpPr>
            <p:pic>
              <p:nvPicPr>
                <p:cNvPr id="352269" name="Picture 1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40" y="5952"/>
                  <a:ext cx="8079" cy="2658"/>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352270" name="Group 14"/>
                <p:cNvGrpSpPr>
                  <a:grpSpLocks/>
                </p:cNvGrpSpPr>
                <p:nvPr/>
              </p:nvGrpSpPr>
              <p:grpSpPr bwMode="auto">
                <a:xfrm>
                  <a:off x="1960" y="6528"/>
                  <a:ext cx="336" cy="528"/>
                  <a:chOff x="1968" y="6528"/>
                  <a:chExt cx="336" cy="528"/>
                </a:xfrm>
              </p:grpSpPr>
              <p:sp>
                <p:nvSpPr>
                  <p:cNvPr id="352271" name="Rectangle 15"/>
                  <p:cNvSpPr>
                    <a:spLocks noChangeArrowheads="1"/>
                  </p:cNvSpPr>
                  <p:nvPr/>
                </p:nvSpPr>
                <p:spPr bwMode="auto">
                  <a:xfrm>
                    <a:off x="1968" y="6528"/>
                    <a:ext cx="336" cy="5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sz="2800" smtClean="0">
                      <a:solidFill>
                        <a:srgbClr val="000000"/>
                      </a:solidFill>
                    </a:endParaRPr>
                  </a:p>
                </p:txBody>
              </p:sp>
              <p:pic>
                <p:nvPicPr>
                  <p:cNvPr id="352272" name="Picture 16"/>
                  <p:cNvPicPr>
                    <a:picLocks noChangeAspect="1" noChangeArrowheads="1"/>
                  </p:cNvPicPr>
                  <p:nvPr/>
                </p:nvPicPr>
                <p:blipFill>
                  <a:blip r:embed="rId8" cstate="print">
                    <a:extLst>
                      <a:ext uri="{28A0092B-C50C-407E-A947-70E740481C1C}">
                        <a14:useLocalDpi xmlns:a14="http://schemas.microsoft.com/office/drawing/2010/main" val="0"/>
                      </a:ext>
                    </a:extLst>
                  </a:blip>
                  <a:srcRect l="7719" t="21674" r="89307" b="65193"/>
                  <a:stretch>
                    <a:fillRect/>
                  </a:stretch>
                </p:blipFill>
                <p:spPr bwMode="auto">
                  <a:xfrm>
                    <a:off x="2064" y="6672"/>
                    <a:ext cx="240" cy="349"/>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grpSp>
        <p:sp>
          <p:nvSpPr>
            <p:cNvPr id="352273" name="Text Box 17"/>
            <p:cNvSpPr txBox="1">
              <a:spLocks noChangeArrowheads="1"/>
            </p:cNvSpPr>
            <p:nvPr/>
          </p:nvSpPr>
          <p:spPr bwMode="auto">
            <a:xfrm>
              <a:off x="4611" y="2052"/>
              <a:ext cx="1139" cy="742"/>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21946" tIns="10973" rIns="21946" bIns="10973"/>
            <a:lstStyle>
              <a:lvl1pPr defTabSz="5851525">
                <a:defRPr>
                  <a:solidFill>
                    <a:schemeClr val="tx1"/>
                  </a:solidFill>
                  <a:latin typeface="Arial" pitchFamily="34" charset="0"/>
                  <a:cs typeface="Arial" pitchFamily="34" charset="0"/>
                </a:defRPr>
              </a:lvl1pPr>
              <a:lvl2pPr defTabSz="5851525">
                <a:defRPr>
                  <a:solidFill>
                    <a:schemeClr val="tx1"/>
                  </a:solidFill>
                  <a:latin typeface="Arial" pitchFamily="34" charset="0"/>
                  <a:cs typeface="Arial" pitchFamily="34" charset="0"/>
                </a:defRPr>
              </a:lvl2pPr>
              <a:lvl3pPr defTabSz="5851525">
                <a:defRPr>
                  <a:solidFill>
                    <a:schemeClr val="tx1"/>
                  </a:solidFill>
                  <a:latin typeface="Arial" pitchFamily="34" charset="0"/>
                  <a:cs typeface="Arial" pitchFamily="34" charset="0"/>
                </a:defRPr>
              </a:lvl3pPr>
              <a:lvl4pPr defTabSz="5851525">
                <a:defRPr>
                  <a:solidFill>
                    <a:schemeClr val="tx1"/>
                  </a:solidFill>
                  <a:latin typeface="Arial" pitchFamily="34" charset="0"/>
                  <a:cs typeface="Arial" pitchFamily="34" charset="0"/>
                </a:defRPr>
              </a:lvl4pPr>
              <a:lvl5pPr defTabSz="5851525">
                <a:defRPr>
                  <a:solidFill>
                    <a:schemeClr val="tx1"/>
                  </a:solidFill>
                  <a:latin typeface="Arial" pitchFamily="34" charset="0"/>
                  <a:cs typeface="Arial" pitchFamily="34" charset="0"/>
                </a:defRPr>
              </a:lvl5pPr>
              <a:lvl6pPr defTabSz="5851525" fontAlgn="base">
                <a:spcBef>
                  <a:spcPct val="0"/>
                </a:spcBef>
                <a:spcAft>
                  <a:spcPct val="0"/>
                </a:spcAft>
                <a:defRPr>
                  <a:solidFill>
                    <a:schemeClr val="tx1"/>
                  </a:solidFill>
                  <a:latin typeface="Arial" pitchFamily="34" charset="0"/>
                  <a:cs typeface="Arial" pitchFamily="34" charset="0"/>
                </a:defRPr>
              </a:lvl6pPr>
              <a:lvl7pPr defTabSz="5851525" fontAlgn="base">
                <a:spcBef>
                  <a:spcPct val="0"/>
                </a:spcBef>
                <a:spcAft>
                  <a:spcPct val="0"/>
                </a:spcAft>
                <a:defRPr>
                  <a:solidFill>
                    <a:schemeClr val="tx1"/>
                  </a:solidFill>
                  <a:latin typeface="Arial" pitchFamily="34" charset="0"/>
                  <a:cs typeface="Arial" pitchFamily="34" charset="0"/>
                </a:defRPr>
              </a:lvl7pPr>
              <a:lvl8pPr defTabSz="5851525" fontAlgn="base">
                <a:spcBef>
                  <a:spcPct val="0"/>
                </a:spcBef>
                <a:spcAft>
                  <a:spcPct val="0"/>
                </a:spcAft>
                <a:defRPr>
                  <a:solidFill>
                    <a:schemeClr val="tx1"/>
                  </a:solidFill>
                  <a:latin typeface="Arial" pitchFamily="34" charset="0"/>
                  <a:cs typeface="Arial" pitchFamily="34" charset="0"/>
                </a:defRPr>
              </a:lvl8pPr>
              <a:lvl9pPr defTabSz="5851525" fontAlgn="base">
                <a:spcBef>
                  <a:spcPct val="0"/>
                </a:spcBef>
                <a:spcAft>
                  <a:spcPct val="0"/>
                </a:spcAft>
                <a:defRPr>
                  <a:solidFill>
                    <a:schemeClr val="tx1"/>
                  </a:solidFill>
                  <a:latin typeface="Arial" pitchFamily="34" charset="0"/>
                  <a:cs typeface="Arial" pitchFamily="34" charset="0"/>
                </a:defRPr>
              </a:lvl9pPr>
            </a:lstStyle>
            <a:p>
              <a:pPr algn="just"/>
              <a:r>
                <a:rPr lang="en-US" altLang="ko-KR" sz="700" b="1" smtClean="0">
                  <a:solidFill>
                    <a:srgbClr val="000000"/>
                  </a:solidFill>
                  <a:latin typeface="Batang" pitchFamily="18" charset="-127"/>
                  <a:ea typeface="Gulim" pitchFamily="34" charset="-127"/>
                </a:rPr>
                <a:t>a)</a:t>
              </a:r>
              <a:endParaRPr lang="en-US" altLang="ko-KR" sz="11500" smtClean="0">
                <a:solidFill>
                  <a:srgbClr val="000000"/>
                </a:solidFill>
                <a:ea typeface="Gulim" pitchFamily="34" charset="-127"/>
              </a:endParaRPr>
            </a:p>
          </p:txBody>
        </p:sp>
        <p:sp>
          <p:nvSpPr>
            <p:cNvPr id="352274" name="Text Box 18"/>
            <p:cNvSpPr txBox="1">
              <a:spLocks noChangeArrowheads="1"/>
            </p:cNvSpPr>
            <p:nvPr/>
          </p:nvSpPr>
          <p:spPr bwMode="auto">
            <a:xfrm>
              <a:off x="18473" y="2014"/>
              <a:ext cx="1140" cy="741"/>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21946" tIns="10973" rIns="21946" bIns="10973"/>
            <a:lstStyle>
              <a:lvl1pPr defTabSz="5851525">
                <a:defRPr>
                  <a:solidFill>
                    <a:schemeClr val="tx1"/>
                  </a:solidFill>
                  <a:latin typeface="Arial" pitchFamily="34" charset="0"/>
                  <a:cs typeface="Arial" pitchFamily="34" charset="0"/>
                </a:defRPr>
              </a:lvl1pPr>
              <a:lvl2pPr defTabSz="5851525">
                <a:defRPr>
                  <a:solidFill>
                    <a:schemeClr val="tx1"/>
                  </a:solidFill>
                  <a:latin typeface="Arial" pitchFamily="34" charset="0"/>
                  <a:cs typeface="Arial" pitchFamily="34" charset="0"/>
                </a:defRPr>
              </a:lvl2pPr>
              <a:lvl3pPr defTabSz="5851525">
                <a:defRPr>
                  <a:solidFill>
                    <a:schemeClr val="tx1"/>
                  </a:solidFill>
                  <a:latin typeface="Arial" pitchFamily="34" charset="0"/>
                  <a:cs typeface="Arial" pitchFamily="34" charset="0"/>
                </a:defRPr>
              </a:lvl3pPr>
              <a:lvl4pPr defTabSz="5851525">
                <a:defRPr>
                  <a:solidFill>
                    <a:schemeClr val="tx1"/>
                  </a:solidFill>
                  <a:latin typeface="Arial" pitchFamily="34" charset="0"/>
                  <a:cs typeface="Arial" pitchFamily="34" charset="0"/>
                </a:defRPr>
              </a:lvl4pPr>
              <a:lvl5pPr defTabSz="5851525">
                <a:defRPr>
                  <a:solidFill>
                    <a:schemeClr val="tx1"/>
                  </a:solidFill>
                  <a:latin typeface="Arial" pitchFamily="34" charset="0"/>
                  <a:cs typeface="Arial" pitchFamily="34" charset="0"/>
                </a:defRPr>
              </a:lvl5pPr>
              <a:lvl6pPr defTabSz="5851525" fontAlgn="base">
                <a:spcBef>
                  <a:spcPct val="0"/>
                </a:spcBef>
                <a:spcAft>
                  <a:spcPct val="0"/>
                </a:spcAft>
                <a:defRPr>
                  <a:solidFill>
                    <a:schemeClr val="tx1"/>
                  </a:solidFill>
                  <a:latin typeface="Arial" pitchFamily="34" charset="0"/>
                  <a:cs typeface="Arial" pitchFamily="34" charset="0"/>
                </a:defRPr>
              </a:lvl6pPr>
              <a:lvl7pPr defTabSz="5851525" fontAlgn="base">
                <a:spcBef>
                  <a:spcPct val="0"/>
                </a:spcBef>
                <a:spcAft>
                  <a:spcPct val="0"/>
                </a:spcAft>
                <a:defRPr>
                  <a:solidFill>
                    <a:schemeClr val="tx1"/>
                  </a:solidFill>
                  <a:latin typeface="Arial" pitchFamily="34" charset="0"/>
                  <a:cs typeface="Arial" pitchFamily="34" charset="0"/>
                </a:defRPr>
              </a:lvl7pPr>
              <a:lvl8pPr defTabSz="5851525" fontAlgn="base">
                <a:spcBef>
                  <a:spcPct val="0"/>
                </a:spcBef>
                <a:spcAft>
                  <a:spcPct val="0"/>
                </a:spcAft>
                <a:defRPr>
                  <a:solidFill>
                    <a:schemeClr val="tx1"/>
                  </a:solidFill>
                  <a:latin typeface="Arial" pitchFamily="34" charset="0"/>
                  <a:cs typeface="Arial" pitchFamily="34" charset="0"/>
                </a:defRPr>
              </a:lvl8pPr>
              <a:lvl9pPr defTabSz="5851525" fontAlgn="base">
                <a:spcBef>
                  <a:spcPct val="0"/>
                </a:spcBef>
                <a:spcAft>
                  <a:spcPct val="0"/>
                </a:spcAft>
                <a:defRPr>
                  <a:solidFill>
                    <a:schemeClr val="tx1"/>
                  </a:solidFill>
                  <a:latin typeface="Arial" pitchFamily="34" charset="0"/>
                  <a:cs typeface="Arial" pitchFamily="34" charset="0"/>
                </a:defRPr>
              </a:lvl9pPr>
            </a:lstStyle>
            <a:p>
              <a:pPr algn="just"/>
              <a:r>
                <a:rPr lang="en-US" altLang="ko-KR" sz="700" b="1" smtClean="0">
                  <a:solidFill>
                    <a:srgbClr val="000000"/>
                  </a:solidFill>
                  <a:latin typeface="Batang" pitchFamily="18" charset="-127"/>
                  <a:ea typeface="Gulim" pitchFamily="34" charset="-127"/>
                </a:rPr>
                <a:t>b)</a:t>
              </a:r>
              <a:endParaRPr lang="en-US" altLang="ko-KR" sz="11500" smtClean="0">
                <a:solidFill>
                  <a:srgbClr val="000000"/>
                </a:solidFill>
                <a:ea typeface="Gulim" pitchFamily="34" charset="-127"/>
              </a:endParaRPr>
            </a:p>
          </p:txBody>
        </p:sp>
        <p:sp>
          <p:nvSpPr>
            <p:cNvPr id="352275" name="Text Box 19"/>
            <p:cNvSpPr txBox="1">
              <a:spLocks noChangeArrowheads="1"/>
            </p:cNvSpPr>
            <p:nvPr/>
          </p:nvSpPr>
          <p:spPr bwMode="auto">
            <a:xfrm>
              <a:off x="4611" y="7220"/>
              <a:ext cx="1139" cy="742"/>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21946" tIns="10973" rIns="21946" bIns="10973"/>
            <a:lstStyle>
              <a:lvl1pPr defTabSz="5851525">
                <a:defRPr>
                  <a:solidFill>
                    <a:schemeClr val="tx1"/>
                  </a:solidFill>
                  <a:latin typeface="Arial" pitchFamily="34" charset="0"/>
                  <a:cs typeface="Arial" pitchFamily="34" charset="0"/>
                </a:defRPr>
              </a:lvl1pPr>
              <a:lvl2pPr defTabSz="5851525">
                <a:defRPr>
                  <a:solidFill>
                    <a:schemeClr val="tx1"/>
                  </a:solidFill>
                  <a:latin typeface="Arial" pitchFamily="34" charset="0"/>
                  <a:cs typeface="Arial" pitchFamily="34" charset="0"/>
                </a:defRPr>
              </a:lvl2pPr>
              <a:lvl3pPr defTabSz="5851525">
                <a:defRPr>
                  <a:solidFill>
                    <a:schemeClr val="tx1"/>
                  </a:solidFill>
                  <a:latin typeface="Arial" pitchFamily="34" charset="0"/>
                  <a:cs typeface="Arial" pitchFamily="34" charset="0"/>
                </a:defRPr>
              </a:lvl3pPr>
              <a:lvl4pPr defTabSz="5851525">
                <a:defRPr>
                  <a:solidFill>
                    <a:schemeClr val="tx1"/>
                  </a:solidFill>
                  <a:latin typeface="Arial" pitchFamily="34" charset="0"/>
                  <a:cs typeface="Arial" pitchFamily="34" charset="0"/>
                </a:defRPr>
              </a:lvl4pPr>
              <a:lvl5pPr defTabSz="5851525">
                <a:defRPr>
                  <a:solidFill>
                    <a:schemeClr val="tx1"/>
                  </a:solidFill>
                  <a:latin typeface="Arial" pitchFamily="34" charset="0"/>
                  <a:cs typeface="Arial" pitchFamily="34" charset="0"/>
                </a:defRPr>
              </a:lvl5pPr>
              <a:lvl6pPr defTabSz="5851525" fontAlgn="base">
                <a:spcBef>
                  <a:spcPct val="0"/>
                </a:spcBef>
                <a:spcAft>
                  <a:spcPct val="0"/>
                </a:spcAft>
                <a:defRPr>
                  <a:solidFill>
                    <a:schemeClr val="tx1"/>
                  </a:solidFill>
                  <a:latin typeface="Arial" pitchFamily="34" charset="0"/>
                  <a:cs typeface="Arial" pitchFamily="34" charset="0"/>
                </a:defRPr>
              </a:lvl6pPr>
              <a:lvl7pPr defTabSz="5851525" fontAlgn="base">
                <a:spcBef>
                  <a:spcPct val="0"/>
                </a:spcBef>
                <a:spcAft>
                  <a:spcPct val="0"/>
                </a:spcAft>
                <a:defRPr>
                  <a:solidFill>
                    <a:schemeClr val="tx1"/>
                  </a:solidFill>
                  <a:latin typeface="Arial" pitchFamily="34" charset="0"/>
                  <a:cs typeface="Arial" pitchFamily="34" charset="0"/>
                </a:defRPr>
              </a:lvl7pPr>
              <a:lvl8pPr defTabSz="5851525" fontAlgn="base">
                <a:spcBef>
                  <a:spcPct val="0"/>
                </a:spcBef>
                <a:spcAft>
                  <a:spcPct val="0"/>
                </a:spcAft>
                <a:defRPr>
                  <a:solidFill>
                    <a:schemeClr val="tx1"/>
                  </a:solidFill>
                  <a:latin typeface="Arial" pitchFamily="34" charset="0"/>
                  <a:cs typeface="Arial" pitchFamily="34" charset="0"/>
                </a:defRPr>
              </a:lvl8pPr>
              <a:lvl9pPr defTabSz="5851525" fontAlgn="base">
                <a:spcBef>
                  <a:spcPct val="0"/>
                </a:spcBef>
                <a:spcAft>
                  <a:spcPct val="0"/>
                </a:spcAft>
                <a:defRPr>
                  <a:solidFill>
                    <a:schemeClr val="tx1"/>
                  </a:solidFill>
                  <a:latin typeface="Arial" pitchFamily="34" charset="0"/>
                  <a:cs typeface="Arial" pitchFamily="34" charset="0"/>
                </a:defRPr>
              </a:lvl9pPr>
            </a:lstStyle>
            <a:p>
              <a:pPr algn="just"/>
              <a:r>
                <a:rPr lang="en-US" altLang="ko-KR" sz="700" b="1" smtClean="0">
                  <a:solidFill>
                    <a:srgbClr val="000000"/>
                  </a:solidFill>
                  <a:latin typeface="Batang" pitchFamily="18" charset="-127"/>
                  <a:ea typeface="Gulim" pitchFamily="34" charset="-127"/>
                </a:rPr>
                <a:t>c)</a:t>
              </a:r>
              <a:endParaRPr lang="en-US" altLang="ko-KR" sz="11500" smtClean="0">
                <a:solidFill>
                  <a:srgbClr val="000000"/>
                </a:solidFill>
                <a:ea typeface="Gulim" pitchFamily="34" charset="-127"/>
              </a:endParaRPr>
            </a:p>
          </p:txBody>
        </p:sp>
        <p:sp>
          <p:nvSpPr>
            <p:cNvPr id="352276" name="Text Box 20"/>
            <p:cNvSpPr txBox="1">
              <a:spLocks noChangeArrowheads="1"/>
            </p:cNvSpPr>
            <p:nvPr/>
          </p:nvSpPr>
          <p:spPr bwMode="auto">
            <a:xfrm>
              <a:off x="18473" y="7182"/>
              <a:ext cx="1140" cy="741"/>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21946" tIns="10973" rIns="21946" bIns="10973"/>
            <a:lstStyle>
              <a:lvl1pPr defTabSz="5851525">
                <a:defRPr>
                  <a:solidFill>
                    <a:schemeClr val="tx1"/>
                  </a:solidFill>
                  <a:latin typeface="Arial" pitchFamily="34" charset="0"/>
                  <a:cs typeface="Arial" pitchFamily="34" charset="0"/>
                </a:defRPr>
              </a:lvl1pPr>
              <a:lvl2pPr defTabSz="5851525">
                <a:defRPr>
                  <a:solidFill>
                    <a:schemeClr val="tx1"/>
                  </a:solidFill>
                  <a:latin typeface="Arial" pitchFamily="34" charset="0"/>
                  <a:cs typeface="Arial" pitchFamily="34" charset="0"/>
                </a:defRPr>
              </a:lvl2pPr>
              <a:lvl3pPr defTabSz="5851525">
                <a:defRPr>
                  <a:solidFill>
                    <a:schemeClr val="tx1"/>
                  </a:solidFill>
                  <a:latin typeface="Arial" pitchFamily="34" charset="0"/>
                  <a:cs typeface="Arial" pitchFamily="34" charset="0"/>
                </a:defRPr>
              </a:lvl3pPr>
              <a:lvl4pPr defTabSz="5851525">
                <a:defRPr>
                  <a:solidFill>
                    <a:schemeClr val="tx1"/>
                  </a:solidFill>
                  <a:latin typeface="Arial" pitchFamily="34" charset="0"/>
                  <a:cs typeface="Arial" pitchFamily="34" charset="0"/>
                </a:defRPr>
              </a:lvl4pPr>
              <a:lvl5pPr defTabSz="5851525">
                <a:defRPr>
                  <a:solidFill>
                    <a:schemeClr val="tx1"/>
                  </a:solidFill>
                  <a:latin typeface="Arial" pitchFamily="34" charset="0"/>
                  <a:cs typeface="Arial" pitchFamily="34" charset="0"/>
                </a:defRPr>
              </a:lvl5pPr>
              <a:lvl6pPr defTabSz="5851525" fontAlgn="base">
                <a:spcBef>
                  <a:spcPct val="0"/>
                </a:spcBef>
                <a:spcAft>
                  <a:spcPct val="0"/>
                </a:spcAft>
                <a:defRPr>
                  <a:solidFill>
                    <a:schemeClr val="tx1"/>
                  </a:solidFill>
                  <a:latin typeface="Arial" pitchFamily="34" charset="0"/>
                  <a:cs typeface="Arial" pitchFamily="34" charset="0"/>
                </a:defRPr>
              </a:lvl6pPr>
              <a:lvl7pPr defTabSz="5851525" fontAlgn="base">
                <a:spcBef>
                  <a:spcPct val="0"/>
                </a:spcBef>
                <a:spcAft>
                  <a:spcPct val="0"/>
                </a:spcAft>
                <a:defRPr>
                  <a:solidFill>
                    <a:schemeClr val="tx1"/>
                  </a:solidFill>
                  <a:latin typeface="Arial" pitchFamily="34" charset="0"/>
                  <a:cs typeface="Arial" pitchFamily="34" charset="0"/>
                </a:defRPr>
              </a:lvl7pPr>
              <a:lvl8pPr defTabSz="5851525" fontAlgn="base">
                <a:spcBef>
                  <a:spcPct val="0"/>
                </a:spcBef>
                <a:spcAft>
                  <a:spcPct val="0"/>
                </a:spcAft>
                <a:defRPr>
                  <a:solidFill>
                    <a:schemeClr val="tx1"/>
                  </a:solidFill>
                  <a:latin typeface="Arial" pitchFamily="34" charset="0"/>
                  <a:cs typeface="Arial" pitchFamily="34" charset="0"/>
                </a:defRPr>
              </a:lvl8pPr>
              <a:lvl9pPr defTabSz="5851525" fontAlgn="base">
                <a:spcBef>
                  <a:spcPct val="0"/>
                </a:spcBef>
                <a:spcAft>
                  <a:spcPct val="0"/>
                </a:spcAft>
                <a:defRPr>
                  <a:solidFill>
                    <a:schemeClr val="tx1"/>
                  </a:solidFill>
                  <a:latin typeface="Arial" pitchFamily="34" charset="0"/>
                  <a:cs typeface="Arial" pitchFamily="34" charset="0"/>
                </a:defRPr>
              </a:lvl9pPr>
            </a:lstStyle>
            <a:p>
              <a:pPr algn="just"/>
              <a:r>
                <a:rPr lang="en-US" altLang="ko-KR" sz="700" b="1" smtClean="0">
                  <a:solidFill>
                    <a:srgbClr val="000000"/>
                  </a:solidFill>
                  <a:latin typeface="Batang" pitchFamily="18" charset="-127"/>
                  <a:ea typeface="Gulim" pitchFamily="34" charset="-127"/>
                </a:rPr>
                <a:t>d)</a:t>
              </a:r>
              <a:endParaRPr lang="en-US" altLang="ko-KR" sz="11500" smtClean="0">
                <a:solidFill>
                  <a:srgbClr val="000000"/>
                </a:solidFill>
                <a:ea typeface="Gulim" pitchFamily="34" charset="-127"/>
              </a:endParaRPr>
            </a:p>
          </p:txBody>
        </p:sp>
        <p:sp>
          <p:nvSpPr>
            <p:cNvPr id="352277" name="Text Box 21"/>
            <p:cNvSpPr txBox="1">
              <a:spLocks noChangeArrowheads="1"/>
            </p:cNvSpPr>
            <p:nvPr/>
          </p:nvSpPr>
          <p:spPr bwMode="auto">
            <a:xfrm>
              <a:off x="4611" y="12387"/>
              <a:ext cx="1139" cy="742"/>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21946" tIns="10973" rIns="21946" bIns="10973"/>
            <a:lstStyle>
              <a:lvl1pPr defTabSz="5851525">
                <a:defRPr>
                  <a:solidFill>
                    <a:schemeClr val="tx1"/>
                  </a:solidFill>
                  <a:latin typeface="Arial" pitchFamily="34" charset="0"/>
                  <a:cs typeface="Arial" pitchFamily="34" charset="0"/>
                </a:defRPr>
              </a:lvl1pPr>
              <a:lvl2pPr defTabSz="5851525">
                <a:defRPr>
                  <a:solidFill>
                    <a:schemeClr val="tx1"/>
                  </a:solidFill>
                  <a:latin typeface="Arial" pitchFamily="34" charset="0"/>
                  <a:cs typeface="Arial" pitchFamily="34" charset="0"/>
                </a:defRPr>
              </a:lvl2pPr>
              <a:lvl3pPr defTabSz="5851525">
                <a:defRPr>
                  <a:solidFill>
                    <a:schemeClr val="tx1"/>
                  </a:solidFill>
                  <a:latin typeface="Arial" pitchFamily="34" charset="0"/>
                  <a:cs typeface="Arial" pitchFamily="34" charset="0"/>
                </a:defRPr>
              </a:lvl3pPr>
              <a:lvl4pPr defTabSz="5851525">
                <a:defRPr>
                  <a:solidFill>
                    <a:schemeClr val="tx1"/>
                  </a:solidFill>
                  <a:latin typeface="Arial" pitchFamily="34" charset="0"/>
                  <a:cs typeface="Arial" pitchFamily="34" charset="0"/>
                </a:defRPr>
              </a:lvl4pPr>
              <a:lvl5pPr defTabSz="5851525">
                <a:defRPr>
                  <a:solidFill>
                    <a:schemeClr val="tx1"/>
                  </a:solidFill>
                  <a:latin typeface="Arial" pitchFamily="34" charset="0"/>
                  <a:cs typeface="Arial" pitchFamily="34" charset="0"/>
                </a:defRPr>
              </a:lvl5pPr>
              <a:lvl6pPr defTabSz="5851525" fontAlgn="base">
                <a:spcBef>
                  <a:spcPct val="0"/>
                </a:spcBef>
                <a:spcAft>
                  <a:spcPct val="0"/>
                </a:spcAft>
                <a:defRPr>
                  <a:solidFill>
                    <a:schemeClr val="tx1"/>
                  </a:solidFill>
                  <a:latin typeface="Arial" pitchFamily="34" charset="0"/>
                  <a:cs typeface="Arial" pitchFamily="34" charset="0"/>
                </a:defRPr>
              </a:lvl6pPr>
              <a:lvl7pPr defTabSz="5851525" fontAlgn="base">
                <a:spcBef>
                  <a:spcPct val="0"/>
                </a:spcBef>
                <a:spcAft>
                  <a:spcPct val="0"/>
                </a:spcAft>
                <a:defRPr>
                  <a:solidFill>
                    <a:schemeClr val="tx1"/>
                  </a:solidFill>
                  <a:latin typeface="Arial" pitchFamily="34" charset="0"/>
                  <a:cs typeface="Arial" pitchFamily="34" charset="0"/>
                </a:defRPr>
              </a:lvl7pPr>
              <a:lvl8pPr defTabSz="5851525" fontAlgn="base">
                <a:spcBef>
                  <a:spcPct val="0"/>
                </a:spcBef>
                <a:spcAft>
                  <a:spcPct val="0"/>
                </a:spcAft>
                <a:defRPr>
                  <a:solidFill>
                    <a:schemeClr val="tx1"/>
                  </a:solidFill>
                  <a:latin typeface="Arial" pitchFamily="34" charset="0"/>
                  <a:cs typeface="Arial" pitchFamily="34" charset="0"/>
                </a:defRPr>
              </a:lvl8pPr>
              <a:lvl9pPr defTabSz="5851525" fontAlgn="base">
                <a:spcBef>
                  <a:spcPct val="0"/>
                </a:spcBef>
                <a:spcAft>
                  <a:spcPct val="0"/>
                </a:spcAft>
                <a:defRPr>
                  <a:solidFill>
                    <a:schemeClr val="tx1"/>
                  </a:solidFill>
                  <a:latin typeface="Arial" pitchFamily="34" charset="0"/>
                  <a:cs typeface="Arial" pitchFamily="34" charset="0"/>
                </a:defRPr>
              </a:lvl9pPr>
            </a:lstStyle>
            <a:p>
              <a:pPr algn="just"/>
              <a:r>
                <a:rPr lang="en-US" altLang="ko-KR" sz="700" b="1" smtClean="0">
                  <a:solidFill>
                    <a:srgbClr val="000000"/>
                  </a:solidFill>
                  <a:latin typeface="Batang" pitchFamily="18" charset="-127"/>
                  <a:ea typeface="Gulim" pitchFamily="34" charset="-127"/>
                </a:rPr>
                <a:t>e)</a:t>
              </a:r>
              <a:endParaRPr lang="en-US" altLang="ko-KR" sz="11500" smtClean="0">
                <a:solidFill>
                  <a:srgbClr val="000000"/>
                </a:solidFill>
                <a:ea typeface="Gulim" pitchFamily="34" charset="-127"/>
              </a:endParaRPr>
            </a:p>
          </p:txBody>
        </p:sp>
        <p:sp>
          <p:nvSpPr>
            <p:cNvPr id="352278" name="Text Box 22"/>
            <p:cNvSpPr txBox="1">
              <a:spLocks noChangeArrowheads="1"/>
            </p:cNvSpPr>
            <p:nvPr/>
          </p:nvSpPr>
          <p:spPr bwMode="auto">
            <a:xfrm>
              <a:off x="18473" y="12349"/>
              <a:ext cx="1140" cy="741"/>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21946" tIns="10973" rIns="21946" bIns="10973"/>
            <a:lstStyle>
              <a:lvl1pPr defTabSz="5851525">
                <a:defRPr>
                  <a:solidFill>
                    <a:schemeClr val="tx1"/>
                  </a:solidFill>
                  <a:latin typeface="Arial" pitchFamily="34" charset="0"/>
                  <a:cs typeface="Arial" pitchFamily="34" charset="0"/>
                </a:defRPr>
              </a:lvl1pPr>
              <a:lvl2pPr defTabSz="5851525">
                <a:defRPr>
                  <a:solidFill>
                    <a:schemeClr val="tx1"/>
                  </a:solidFill>
                  <a:latin typeface="Arial" pitchFamily="34" charset="0"/>
                  <a:cs typeface="Arial" pitchFamily="34" charset="0"/>
                </a:defRPr>
              </a:lvl2pPr>
              <a:lvl3pPr defTabSz="5851525">
                <a:defRPr>
                  <a:solidFill>
                    <a:schemeClr val="tx1"/>
                  </a:solidFill>
                  <a:latin typeface="Arial" pitchFamily="34" charset="0"/>
                  <a:cs typeface="Arial" pitchFamily="34" charset="0"/>
                </a:defRPr>
              </a:lvl3pPr>
              <a:lvl4pPr defTabSz="5851525">
                <a:defRPr>
                  <a:solidFill>
                    <a:schemeClr val="tx1"/>
                  </a:solidFill>
                  <a:latin typeface="Arial" pitchFamily="34" charset="0"/>
                  <a:cs typeface="Arial" pitchFamily="34" charset="0"/>
                </a:defRPr>
              </a:lvl4pPr>
              <a:lvl5pPr defTabSz="5851525">
                <a:defRPr>
                  <a:solidFill>
                    <a:schemeClr val="tx1"/>
                  </a:solidFill>
                  <a:latin typeface="Arial" pitchFamily="34" charset="0"/>
                  <a:cs typeface="Arial" pitchFamily="34" charset="0"/>
                </a:defRPr>
              </a:lvl5pPr>
              <a:lvl6pPr defTabSz="5851525" fontAlgn="base">
                <a:spcBef>
                  <a:spcPct val="0"/>
                </a:spcBef>
                <a:spcAft>
                  <a:spcPct val="0"/>
                </a:spcAft>
                <a:defRPr>
                  <a:solidFill>
                    <a:schemeClr val="tx1"/>
                  </a:solidFill>
                  <a:latin typeface="Arial" pitchFamily="34" charset="0"/>
                  <a:cs typeface="Arial" pitchFamily="34" charset="0"/>
                </a:defRPr>
              </a:lvl6pPr>
              <a:lvl7pPr defTabSz="5851525" fontAlgn="base">
                <a:spcBef>
                  <a:spcPct val="0"/>
                </a:spcBef>
                <a:spcAft>
                  <a:spcPct val="0"/>
                </a:spcAft>
                <a:defRPr>
                  <a:solidFill>
                    <a:schemeClr val="tx1"/>
                  </a:solidFill>
                  <a:latin typeface="Arial" pitchFamily="34" charset="0"/>
                  <a:cs typeface="Arial" pitchFamily="34" charset="0"/>
                </a:defRPr>
              </a:lvl7pPr>
              <a:lvl8pPr defTabSz="5851525" fontAlgn="base">
                <a:spcBef>
                  <a:spcPct val="0"/>
                </a:spcBef>
                <a:spcAft>
                  <a:spcPct val="0"/>
                </a:spcAft>
                <a:defRPr>
                  <a:solidFill>
                    <a:schemeClr val="tx1"/>
                  </a:solidFill>
                  <a:latin typeface="Arial" pitchFamily="34" charset="0"/>
                  <a:cs typeface="Arial" pitchFamily="34" charset="0"/>
                </a:defRPr>
              </a:lvl8pPr>
              <a:lvl9pPr defTabSz="5851525" fontAlgn="base">
                <a:spcBef>
                  <a:spcPct val="0"/>
                </a:spcBef>
                <a:spcAft>
                  <a:spcPct val="0"/>
                </a:spcAft>
                <a:defRPr>
                  <a:solidFill>
                    <a:schemeClr val="tx1"/>
                  </a:solidFill>
                  <a:latin typeface="Arial" pitchFamily="34" charset="0"/>
                  <a:cs typeface="Arial" pitchFamily="34" charset="0"/>
                </a:defRPr>
              </a:lvl9pPr>
            </a:lstStyle>
            <a:p>
              <a:pPr algn="just"/>
              <a:r>
                <a:rPr lang="en-US" altLang="ko-KR" sz="700" b="1" smtClean="0">
                  <a:solidFill>
                    <a:srgbClr val="000000"/>
                  </a:solidFill>
                  <a:latin typeface="Batang" pitchFamily="18" charset="-127"/>
                  <a:ea typeface="Gulim" pitchFamily="34" charset="-127"/>
                </a:rPr>
                <a:t>f)</a:t>
              </a:r>
              <a:endParaRPr lang="en-US" altLang="ko-KR" sz="11500" smtClean="0">
                <a:solidFill>
                  <a:srgbClr val="000000"/>
                </a:solidFill>
                <a:ea typeface="Gulim" pitchFamily="34" charset="-127"/>
              </a:endParaRPr>
            </a:p>
          </p:txBody>
        </p:sp>
      </p:grpSp>
    </p:spTree>
    <p:extLst>
      <p:ext uri="{BB962C8B-B14F-4D97-AF65-F5344CB8AC3E}">
        <p14:creationId xmlns:p14="http://schemas.microsoft.com/office/powerpoint/2010/main" val="20802054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3"/>
          <p:cNvSpPr>
            <a:spLocks noGrp="1" noChangeArrowheads="1"/>
          </p:cNvSpPr>
          <p:nvPr>
            <p:ph type="body" idx="1"/>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ko-KR">
                <a:ea typeface="Gulim" pitchFamily="34" charset="-127"/>
              </a:rPr>
              <a:t>MJJ Season</a:t>
            </a:r>
          </a:p>
        </p:txBody>
      </p:sp>
      <p:sp>
        <p:nvSpPr>
          <p:cNvPr id="354309" name="Rectangle 5"/>
          <p:cNvSpPr>
            <a:spLocks noGrp="1" noChangeArrowheads="1"/>
          </p:cNvSpPr>
          <p:nvPr>
            <p:ph type="title"/>
          </p:nvPr>
        </p:nvSpPr>
        <p:spPr/>
        <p:txBody>
          <a:bodyPr/>
          <a:lstStyle/>
          <a:p>
            <a:r>
              <a:rPr lang="en-US" altLang="ko-KR">
                <a:ea typeface="Gulim" pitchFamily="34" charset="-127"/>
              </a:rPr>
              <a:t>Estimated State Sequence</a:t>
            </a:r>
          </a:p>
        </p:txBody>
      </p:sp>
      <p:graphicFrame>
        <p:nvGraphicFramePr>
          <p:cNvPr id="354334" name="Group 30"/>
          <p:cNvGraphicFramePr>
            <a:graphicFrameLocks noGrp="1"/>
          </p:cNvGraphicFramePr>
          <p:nvPr/>
        </p:nvGraphicFramePr>
        <p:xfrm>
          <a:off x="7551738" y="1878013"/>
          <a:ext cx="1048269" cy="365730"/>
        </p:xfrm>
        <a:graphic>
          <a:graphicData uri="http://schemas.openxmlformats.org/drawingml/2006/table">
            <a:tbl>
              <a:tblPr/>
              <a:tblGrid>
                <a:gridCol w="208222"/>
                <a:gridCol w="208222"/>
                <a:gridCol w="211137"/>
                <a:gridCol w="211138"/>
                <a:gridCol w="209550"/>
              </a:tblGrid>
              <a:tr h="152400">
                <a:tc>
                  <a:txBody>
                    <a:bodyPr/>
                    <a:lstStyle/>
                    <a:p>
                      <a:pPr marL="0" marR="0" lvl="0" indent="0" algn="ctr" defTabSz="914400" rtl="0" eaLnBrk="1" fontAlgn="ctr" latinLnBrk="1" hangingPunct="1">
                        <a:lnSpc>
                          <a:spcPct val="40000"/>
                        </a:lnSpc>
                        <a:spcBef>
                          <a:spcPct val="0"/>
                        </a:spcBef>
                        <a:spcAft>
                          <a:spcPct val="0"/>
                        </a:spcAft>
                        <a:buClrTx/>
                        <a:buSzTx/>
                        <a:buFontTx/>
                        <a:buNone/>
                        <a:tabLst/>
                      </a:pPr>
                      <a:r>
                        <a:rPr kumimoji="1" lang="en-US" altLang="ko-KR" sz="1000" b="1" i="0" u="none" strike="noStrike" cap="none" normalizeH="0" baseline="0" smtClean="0">
                          <a:ln>
                            <a:noFill/>
                          </a:ln>
                          <a:solidFill>
                            <a:schemeClr val="tx1"/>
                          </a:solidFill>
                          <a:effectLst/>
                          <a:latin typeface="Times New Roman" pitchFamily="18" charset="0"/>
                          <a:ea typeface="Dotum" pitchFamily="34" charset="-127"/>
                          <a:cs typeface="Times New Roman" pitchFamily="18" charset="0"/>
                        </a:rPr>
                        <a:t>1z</a:t>
                      </a:r>
                      <a:endParaRPr kumimoji="1" lang="en-US" altLang="ko-KR" sz="1000" b="1" i="0" u="none" strike="noStrike" cap="none" normalizeH="0" baseline="0" smtClean="0">
                        <a:ln>
                          <a:noFill/>
                        </a:ln>
                        <a:solidFill>
                          <a:schemeClr val="tx1"/>
                        </a:solidFill>
                        <a:effectLst/>
                        <a:latin typeface="Gulim" pitchFamily="34" charset="-127"/>
                        <a:ea typeface="Gulim" pitchFamily="34" charset="-127"/>
                        <a:cs typeface="Times New Roman" pitchFamily="18" charset="0"/>
                      </a:endParaRPr>
                    </a:p>
                  </a:txBody>
                  <a:tcPr marL="91411" marR="91411" marT="45705" marB="45705"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1" hangingPunct="1">
                        <a:lnSpc>
                          <a:spcPct val="40000"/>
                        </a:lnSpc>
                        <a:spcBef>
                          <a:spcPct val="0"/>
                        </a:spcBef>
                        <a:spcAft>
                          <a:spcPct val="0"/>
                        </a:spcAft>
                        <a:buClrTx/>
                        <a:buSzTx/>
                        <a:buFontTx/>
                        <a:buNone/>
                        <a:tabLst/>
                      </a:pPr>
                      <a:r>
                        <a:rPr kumimoji="1" lang="en-US" altLang="ko-KR" sz="1000" b="1" i="0" u="none" strike="noStrike" cap="none" normalizeH="0" baseline="0" smtClean="0">
                          <a:ln>
                            <a:noFill/>
                          </a:ln>
                          <a:solidFill>
                            <a:schemeClr val="tx1"/>
                          </a:solidFill>
                          <a:effectLst/>
                          <a:latin typeface="Times New Roman" pitchFamily="18" charset="0"/>
                          <a:ea typeface="Dotum" pitchFamily="34" charset="-127"/>
                          <a:cs typeface="Times New Roman" pitchFamily="18" charset="0"/>
                        </a:rPr>
                        <a:t>2</a:t>
                      </a:r>
                      <a:endParaRPr kumimoji="1" lang="en-US" altLang="ko-KR" sz="1000" b="1" i="0" u="none" strike="noStrike" cap="none" normalizeH="0" baseline="0" smtClean="0">
                        <a:ln>
                          <a:noFill/>
                        </a:ln>
                        <a:solidFill>
                          <a:schemeClr val="tx1"/>
                        </a:solidFill>
                        <a:effectLst/>
                        <a:latin typeface="Gulim" pitchFamily="34" charset="-127"/>
                        <a:ea typeface="Gulim" pitchFamily="34" charset="-127"/>
                        <a:cs typeface="Times New Roman" pitchFamily="18" charset="0"/>
                      </a:endParaRPr>
                    </a:p>
                  </a:txBody>
                  <a:tcPr marL="91411" marR="91411" marT="45705" marB="45705"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1" hangingPunct="1">
                        <a:lnSpc>
                          <a:spcPct val="40000"/>
                        </a:lnSpc>
                        <a:spcBef>
                          <a:spcPct val="0"/>
                        </a:spcBef>
                        <a:spcAft>
                          <a:spcPct val="0"/>
                        </a:spcAft>
                        <a:buClrTx/>
                        <a:buSzTx/>
                        <a:buFontTx/>
                        <a:buNone/>
                        <a:tabLst/>
                      </a:pPr>
                      <a:r>
                        <a:rPr kumimoji="1" lang="en-US" altLang="ko-KR" sz="1000" b="1" i="0" u="none" strike="noStrike" cap="none" normalizeH="0" baseline="0" smtClean="0">
                          <a:ln>
                            <a:noFill/>
                          </a:ln>
                          <a:solidFill>
                            <a:schemeClr val="tx1"/>
                          </a:solidFill>
                          <a:effectLst/>
                          <a:latin typeface="Times New Roman" pitchFamily="18" charset="0"/>
                          <a:ea typeface="Dotum" pitchFamily="34" charset="-127"/>
                          <a:cs typeface="Times New Roman" pitchFamily="18" charset="0"/>
                        </a:rPr>
                        <a:t>3</a:t>
                      </a:r>
                      <a:endParaRPr kumimoji="1" lang="en-US" altLang="ko-KR" sz="1000" b="1" i="0" u="none" strike="noStrike" cap="none" normalizeH="0" baseline="0" smtClean="0">
                        <a:ln>
                          <a:noFill/>
                        </a:ln>
                        <a:solidFill>
                          <a:schemeClr val="tx1"/>
                        </a:solidFill>
                        <a:effectLst/>
                        <a:latin typeface="Gulim" pitchFamily="34" charset="-127"/>
                        <a:ea typeface="Gulim" pitchFamily="34" charset="-127"/>
                        <a:cs typeface="Times New Roman" pitchFamily="18" charset="0"/>
                      </a:endParaRPr>
                    </a:p>
                  </a:txBody>
                  <a:tcPr marL="91411" marR="91411" marT="45705" marB="45705"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1" hangingPunct="1">
                        <a:lnSpc>
                          <a:spcPct val="40000"/>
                        </a:lnSpc>
                        <a:spcBef>
                          <a:spcPct val="0"/>
                        </a:spcBef>
                        <a:spcAft>
                          <a:spcPct val="0"/>
                        </a:spcAft>
                        <a:buClrTx/>
                        <a:buSzTx/>
                        <a:buFontTx/>
                        <a:buNone/>
                        <a:tabLst/>
                      </a:pPr>
                      <a:r>
                        <a:rPr kumimoji="1" lang="en-US" altLang="ko-KR" sz="1000" b="1" i="0" u="none" strike="noStrike" cap="none" normalizeH="0" baseline="0" smtClean="0">
                          <a:ln>
                            <a:noFill/>
                          </a:ln>
                          <a:solidFill>
                            <a:schemeClr val="tx1"/>
                          </a:solidFill>
                          <a:effectLst/>
                          <a:latin typeface="Times New Roman" pitchFamily="18" charset="0"/>
                          <a:ea typeface="Dotum" pitchFamily="34" charset="-127"/>
                          <a:cs typeface="Times New Roman" pitchFamily="18" charset="0"/>
                        </a:rPr>
                        <a:t>4</a:t>
                      </a:r>
                      <a:endParaRPr kumimoji="1" lang="en-US" altLang="ko-KR" sz="1000" b="1" i="0" u="none" strike="noStrike" cap="none" normalizeH="0" baseline="0" smtClean="0">
                        <a:ln>
                          <a:noFill/>
                        </a:ln>
                        <a:solidFill>
                          <a:schemeClr val="tx1"/>
                        </a:solidFill>
                        <a:effectLst/>
                        <a:latin typeface="Gulim" pitchFamily="34" charset="-127"/>
                        <a:ea typeface="Gulim" pitchFamily="34" charset="-127"/>
                        <a:cs typeface="Times New Roman" pitchFamily="18" charset="0"/>
                      </a:endParaRPr>
                    </a:p>
                  </a:txBody>
                  <a:tcPr marL="91411" marR="91411" marT="45705" marB="45705"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1" hangingPunct="1">
                        <a:lnSpc>
                          <a:spcPct val="40000"/>
                        </a:lnSpc>
                        <a:spcBef>
                          <a:spcPct val="0"/>
                        </a:spcBef>
                        <a:spcAft>
                          <a:spcPct val="0"/>
                        </a:spcAft>
                        <a:buClrTx/>
                        <a:buSzTx/>
                        <a:buFontTx/>
                        <a:buNone/>
                        <a:tabLst/>
                      </a:pPr>
                      <a:r>
                        <a:rPr kumimoji="1" lang="en-US" altLang="ko-KR" sz="1000" b="1" i="0" u="none" strike="noStrike" cap="none" normalizeH="0" baseline="0" smtClean="0">
                          <a:ln>
                            <a:noFill/>
                          </a:ln>
                          <a:solidFill>
                            <a:schemeClr val="tx1"/>
                          </a:solidFill>
                          <a:effectLst/>
                          <a:latin typeface="Times New Roman" pitchFamily="18" charset="0"/>
                          <a:ea typeface="Dotum" pitchFamily="34" charset="-127"/>
                          <a:cs typeface="Times New Roman" pitchFamily="18" charset="0"/>
                        </a:rPr>
                        <a:t>5</a:t>
                      </a:r>
                      <a:endParaRPr kumimoji="1" lang="en-US" altLang="ko-KR" sz="1000" b="1" i="0" u="none" strike="noStrike" cap="none" normalizeH="0" baseline="0" smtClean="0">
                        <a:ln>
                          <a:noFill/>
                        </a:ln>
                        <a:solidFill>
                          <a:schemeClr val="tx1"/>
                        </a:solidFill>
                        <a:effectLst/>
                        <a:latin typeface="Gulim" pitchFamily="34" charset="-127"/>
                        <a:ea typeface="Gulim" pitchFamily="34" charset="-127"/>
                        <a:cs typeface="Times New Roman" pitchFamily="18" charset="0"/>
                      </a:endParaRPr>
                    </a:p>
                  </a:txBody>
                  <a:tcPr marL="91411" marR="91411" marT="45705" marB="45705"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52400">
                <a:tc>
                  <a:txBody>
                    <a:bodyPr/>
                    <a:lstStyle/>
                    <a:p>
                      <a:pPr marL="0" marR="0" lvl="0" indent="0" algn="ctr" defTabSz="914400" rtl="0" eaLnBrk="1" fontAlgn="ctr" latinLnBrk="1" hangingPunct="1">
                        <a:lnSpc>
                          <a:spcPct val="40000"/>
                        </a:lnSpc>
                        <a:spcBef>
                          <a:spcPct val="0"/>
                        </a:spcBef>
                        <a:spcAft>
                          <a:spcPct val="0"/>
                        </a:spcAft>
                        <a:buClrTx/>
                        <a:buSzTx/>
                        <a:buFontTx/>
                        <a:buNone/>
                        <a:tabLst/>
                      </a:pPr>
                      <a:r>
                        <a:rPr kumimoji="1" lang="ko-KR" altLang="en-US" sz="1000" b="1" i="0" u="none" strike="noStrike" cap="none" normalizeH="0" baseline="0" smtClean="0">
                          <a:ln>
                            <a:noFill/>
                          </a:ln>
                          <a:solidFill>
                            <a:schemeClr val="tx1"/>
                          </a:solidFill>
                          <a:effectLst/>
                          <a:latin typeface="Times New Roman" pitchFamily="18" charset="0"/>
                          <a:ea typeface="Dotum" pitchFamily="34" charset="-127"/>
                          <a:cs typeface="Times New Roman" pitchFamily="18" charset="0"/>
                        </a:rPr>
                        <a:t>　</a:t>
                      </a:r>
                      <a:endParaRPr kumimoji="1" lang="ko-KR" altLang="en-US" sz="1000" b="1" i="0" u="none" strike="noStrike" cap="none" normalizeH="0" baseline="0" smtClean="0">
                        <a:ln>
                          <a:noFill/>
                        </a:ln>
                        <a:solidFill>
                          <a:schemeClr val="tx1"/>
                        </a:solidFill>
                        <a:effectLst/>
                        <a:latin typeface="Gulim" pitchFamily="34" charset="-127"/>
                        <a:ea typeface="Gulim" pitchFamily="34" charset="-127"/>
                        <a:cs typeface="Times New Roman" pitchFamily="18" charset="0"/>
                      </a:endParaRPr>
                    </a:p>
                  </a:txBody>
                  <a:tcPr marL="91411" marR="91411"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1" hangingPunct="1">
                        <a:lnSpc>
                          <a:spcPct val="40000"/>
                        </a:lnSpc>
                        <a:spcBef>
                          <a:spcPct val="0"/>
                        </a:spcBef>
                        <a:spcAft>
                          <a:spcPct val="0"/>
                        </a:spcAft>
                        <a:buClrTx/>
                        <a:buSzTx/>
                        <a:buFontTx/>
                        <a:buNone/>
                        <a:tabLst/>
                      </a:pPr>
                      <a:r>
                        <a:rPr kumimoji="1" lang="ko-KR" altLang="en-US" sz="1000" b="1" i="0" u="none" strike="noStrike" cap="none" normalizeH="0" baseline="0" smtClean="0">
                          <a:ln>
                            <a:noFill/>
                          </a:ln>
                          <a:solidFill>
                            <a:schemeClr val="tx1"/>
                          </a:solidFill>
                          <a:effectLst/>
                          <a:latin typeface="Times New Roman" pitchFamily="18" charset="0"/>
                          <a:ea typeface="Dotum" pitchFamily="34" charset="-127"/>
                          <a:cs typeface="Times New Roman" pitchFamily="18" charset="0"/>
                        </a:rPr>
                        <a:t>　</a:t>
                      </a:r>
                      <a:endParaRPr kumimoji="1" lang="ko-KR" altLang="en-US" sz="1000" b="1" i="0" u="none" strike="noStrike" cap="none" normalizeH="0" baseline="0" smtClean="0">
                        <a:ln>
                          <a:noFill/>
                        </a:ln>
                        <a:solidFill>
                          <a:schemeClr val="tx1"/>
                        </a:solidFill>
                        <a:effectLst/>
                        <a:latin typeface="Gulim" pitchFamily="34" charset="-127"/>
                        <a:ea typeface="Gulim" pitchFamily="34" charset="-127"/>
                        <a:cs typeface="Times New Roman" pitchFamily="18" charset="0"/>
                      </a:endParaRPr>
                    </a:p>
                  </a:txBody>
                  <a:tcPr marL="91411" marR="91411"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ctr" latinLnBrk="1" hangingPunct="1">
                        <a:lnSpc>
                          <a:spcPct val="40000"/>
                        </a:lnSpc>
                        <a:spcBef>
                          <a:spcPct val="0"/>
                        </a:spcBef>
                        <a:spcAft>
                          <a:spcPct val="0"/>
                        </a:spcAft>
                        <a:buClrTx/>
                        <a:buSzTx/>
                        <a:buFontTx/>
                        <a:buNone/>
                        <a:tabLst/>
                      </a:pPr>
                      <a:r>
                        <a:rPr kumimoji="1" lang="ko-KR" altLang="en-US" sz="1000" b="1" i="0" u="none" strike="noStrike" cap="none" normalizeH="0" baseline="0" smtClean="0">
                          <a:ln>
                            <a:noFill/>
                          </a:ln>
                          <a:solidFill>
                            <a:schemeClr val="tx1"/>
                          </a:solidFill>
                          <a:effectLst/>
                          <a:latin typeface="Times New Roman" pitchFamily="18" charset="0"/>
                          <a:ea typeface="Dotum" pitchFamily="34" charset="-127"/>
                          <a:cs typeface="Times New Roman" pitchFamily="18" charset="0"/>
                        </a:rPr>
                        <a:t>　</a:t>
                      </a:r>
                      <a:endParaRPr kumimoji="1" lang="ko-KR" altLang="en-US" sz="1000" b="1" i="0" u="none" strike="noStrike" cap="none" normalizeH="0" baseline="0" smtClean="0">
                        <a:ln>
                          <a:noFill/>
                        </a:ln>
                        <a:solidFill>
                          <a:schemeClr val="tx1"/>
                        </a:solidFill>
                        <a:effectLst/>
                        <a:latin typeface="Gulim" pitchFamily="34" charset="-127"/>
                        <a:ea typeface="Gulim" pitchFamily="34" charset="-127"/>
                        <a:cs typeface="Times New Roman" pitchFamily="18" charset="0"/>
                      </a:endParaRPr>
                    </a:p>
                  </a:txBody>
                  <a:tcPr marL="91411" marR="91411"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5F5F5F"/>
                    </a:solidFill>
                  </a:tcPr>
                </a:tc>
                <a:tc>
                  <a:txBody>
                    <a:bodyPr/>
                    <a:lstStyle/>
                    <a:p>
                      <a:pPr marL="0" marR="0" lvl="0" indent="0" algn="ctr" defTabSz="914400" rtl="0" eaLnBrk="1" fontAlgn="ctr" latinLnBrk="1" hangingPunct="1">
                        <a:lnSpc>
                          <a:spcPct val="40000"/>
                        </a:lnSpc>
                        <a:spcBef>
                          <a:spcPct val="0"/>
                        </a:spcBef>
                        <a:spcAft>
                          <a:spcPct val="0"/>
                        </a:spcAft>
                        <a:buClrTx/>
                        <a:buSzTx/>
                        <a:buFontTx/>
                        <a:buNone/>
                        <a:tabLst/>
                      </a:pPr>
                      <a:r>
                        <a:rPr kumimoji="1" lang="ko-KR" altLang="en-US" sz="1000" b="1" i="0" u="none" strike="noStrike" cap="none" normalizeH="0" baseline="0" smtClean="0">
                          <a:ln>
                            <a:noFill/>
                          </a:ln>
                          <a:solidFill>
                            <a:schemeClr val="tx1"/>
                          </a:solidFill>
                          <a:effectLst/>
                          <a:latin typeface="Times New Roman" pitchFamily="18" charset="0"/>
                          <a:ea typeface="Dotum" pitchFamily="34" charset="-127"/>
                          <a:cs typeface="Times New Roman" pitchFamily="18" charset="0"/>
                        </a:rPr>
                        <a:t>　</a:t>
                      </a:r>
                      <a:endParaRPr kumimoji="1" lang="ko-KR" altLang="en-US" sz="1000" b="1" i="0" u="none" strike="noStrike" cap="none" normalizeH="0" baseline="0" smtClean="0">
                        <a:ln>
                          <a:noFill/>
                        </a:ln>
                        <a:solidFill>
                          <a:schemeClr val="tx1"/>
                        </a:solidFill>
                        <a:effectLst/>
                        <a:latin typeface="Gulim" pitchFamily="34" charset="-127"/>
                        <a:ea typeface="Gulim" pitchFamily="34" charset="-127"/>
                        <a:cs typeface="Times New Roman" pitchFamily="18" charset="0"/>
                      </a:endParaRPr>
                    </a:p>
                  </a:txBody>
                  <a:tcPr marL="91411" marR="91411"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33"/>
                    </a:solidFill>
                  </a:tcPr>
                </a:tc>
                <a:tc>
                  <a:txBody>
                    <a:bodyPr/>
                    <a:lstStyle/>
                    <a:p>
                      <a:pPr marL="0" marR="0" lvl="0" indent="0" algn="ctr" defTabSz="914400" rtl="0" eaLnBrk="1" fontAlgn="ctr" latinLnBrk="1" hangingPunct="1">
                        <a:lnSpc>
                          <a:spcPct val="40000"/>
                        </a:lnSpc>
                        <a:spcBef>
                          <a:spcPct val="0"/>
                        </a:spcBef>
                        <a:spcAft>
                          <a:spcPct val="0"/>
                        </a:spcAft>
                        <a:buClrTx/>
                        <a:buSzTx/>
                        <a:buFontTx/>
                        <a:buNone/>
                        <a:tabLst/>
                      </a:pPr>
                      <a:r>
                        <a:rPr kumimoji="1" lang="ko-KR" altLang="en-US" sz="1000" b="1" i="0" u="none" strike="noStrike" cap="none" normalizeH="0" baseline="0" smtClean="0">
                          <a:ln>
                            <a:noFill/>
                          </a:ln>
                          <a:solidFill>
                            <a:schemeClr val="tx1"/>
                          </a:solidFill>
                          <a:effectLst/>
                          <a:latin typeface="Times New Roman" pitchFamily="18" charset="0"/>
                          <a:ea typeface="Dotum" pitchFamily="34" charset="-127"/>
                          <a:cs typeface="Times New Roman" pitchFamily="18" charset="0"/>
                        </a:rPr>
                        <a:t>　</a:t>
                      </a:r>
                      <a:endParaRPr kumimoji="1" lang="ko-KR" altLang="en-US" sz="1000" b="1" i="0" u="none" strike="noStrike" cap="none" normalizeH="0" baseline="0" smtClean="0">
                        <a:ln>
                          <a:noFill/>
                        </a:ln>
                        <a:solidFill>
                          <a:schemeClr val="tx1"/>
                        </a:solidFill>
                        <a:effectLst/>
                        <a:latin typeface="Gulim" pitchFamily="34" charset="-127"/>
                        <a:ea typeface="Gulim" pitchFamily="34" charset="-127"/>
                        <a:cs typeface="Times New Roman" pitchFamily="18" charset="0"/>
                      </a:endParaRPr>
                    </a:p>
                  </a:txBody>
                  <a:tcPr marL="91411" marR="91411"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bl>
          </a:graphicData>
        </a:graphic>
      </p:graphicFrame>
      <p:pic>
        <p:nvPicPr>
          <p:cNvPr id="354329" name="Picture 28"/>
          <p:cNvPicPr>
            <a:picLocks noChangeAspect="1" noChangeArrowheads="1"/>
          </p:cNvPicPr>
          <p:nvPr/>
        </p:nvPicPr>
        <p:blipFill>
          <a:blip r:embed="rId2">
            <a:extLst>
              <a:ext uri="{28A0092B-C50C-407E-A947-70E740481C1C}">
                <a14:useLocalDpi xmlns:a14="http://schemas.microsoft.com/office/drawing/2010/main" val="0"/>
              </a:ext>
            </a:extLst>
          </a:blip>
          <a:srcRect l="3534" t="6705" r="8928" b="2774"/>
          <a:stretch>
            <a:fillRect/>
          </a:stretch>
        </p:blipFill>
        <p:spPr bwMode="auto">
          <a:xfrm>
            <a:off x="2843213" y="2276475"/>
            <a:ext cx="5775325" cy="422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03440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r>
              <a:rPr lang="en-US" altLang="ko-KR">
                <a:ea typeface="Gulim" pitchFamily="34" charset="-127"/>
              </a:rPr>
              <a:t>Estimated State Sequence</a:t>
            </a:r>
          </a:p>
        </p:txBody>
      </p:sp>
      <p:sp>
        <p:nvSpPr>
          <p:cNvPr id="355331" name="Rectangle 3"/>
          <p:cNvSpPr>
            <a:spLocks noGrp="1" noChangeArrowheads="1"/>
          </p:cNvSpPr>
          <p:nvPr>
            <p:ph type="body" idx="1"/>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ko-KR">
                <a:ea typeface="Gulim" pitchFamily="34" charset="-127"/>
              </a:rPr>
              <a:t>ASO Season</a:t>
            </a:r>
          </a:p>
        </p:txBody>
      </p:sp>
      <p:pic>
        <p:nvPicPr>
          <p:cNvPr id="355332" name="Picture 33"/>
          <p:cNvPicPr preferRelativeResize="0">
            <a:picLocks noChangeArrowheads="1"/>
          </p:cNvPicPr>
          <p:nvPr/>
        </p:nvPicPr>
        <p:blipFill>
          <a:blip r:embed="rId3">
            <a:extLst>
              <a:ext uri="{28A0092B-C50C-407E-A947-70E740481C1C}">
                <a14:useLocalDpi xmlns:a14="http://schemas.microsoft.com/office/drawing/2010/main" val="0"/>
              </a:ext>
            </a:extLst>
          </a:blip>
          <a:srcRect l="8575" t="6726" r="8575" b="6592"/>
          <a:stretch>
            <a:fillRect/>
          </a:stretch>
        </p:blipFill>
        <p:spPr bwMode="auto">
          <a:xfrm>
            <a:off x="2916238" y="2187575"/>
            <a:ext cx="5776912"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55347" name="Group 19"/>
          <p:cNvGraphicFramePr>
            <a:graphicFrameLocks noGrp="1"/>
          </p:cNvGraphicFramePr>
          <p:nvPr/>
        </p:nvGraphicFramePr>
        <p:xfrm>
          <a:off x="7993063" y="1844675"/>
          <a:ext cx="628910" cy="329124"/>
        </p:xfrm>
        <a:graphic>
          <a:graphicData uri="http://schemas.openxmlformats.org/drawingml/2006/table">
            <a:tbl>
              <a:tblPr/>
              <a:tblGrid>
                <a:gridCol w="208222"/>
                <a:gridCol w="209550"/>
                <a:gridCol w="211138"/>
              </a:tblGrid>
              <a:tr h="152400">
                <a:tc>
                  <a:txBody>
                    <a:bodyPr/>
                    <a:lstStyle/>
                    <a:p>
                      <a:pPr marL="0" marR="0" lvl="0" indent="0" algn="l" defTabSz="914400" rtl="0" eaLnBrk="1" fontAlgn="ctr" latinLnBrk="1" hangingPunct="1">
                        <a:lnSpc>
                          <a:spcPct val="40000"/>
                        </a:lnSpc>
                        <a:spcBef>
                          <a:spcPct val="0"/>
                        </a:spcBef>
                        <a:spcAft>
                          <a:spcPct val="0"/>
                        </a:spcAft>
                        <a:buClrTx/>
                        <a:buSzTx/>
                        <a:buFontTx/>
                        <a:buNone/>
                        <a:tabLst/>
                      </a:pPr>
                      <a:r>
                        <a:rPr kumimoji="1" lang="en-US" altLang="ko-KR" sz="1200" b="1" i="0" u="none" strike="noStrike" cap="none" normalizeH="0" baseline="0" smtClean="0">
                          <a:ln>
                            <a:noFill/>
                          </a:ln>
                          <a:solidFill>
                            <a:schemeClr val="tx1"/>
                          </a:solidFill>
                          <a:effectLst/>
                          <a:latin typeface="Times New Roman" pitchFamily="18" charset="0"/>
                          <a:ea typeface="Dotum" pitchFamily="34" charset="-127"/>
                          <a:cs typeface="Times New Roman" pitchFamily="18" charset="0"/>
                        </a:rPr>
                        <a:t>1</a:t>
                      </a:r>
                      <a:endParaRPr kumimoji="1" lang="en-US" altLang="ko-KR" sz="1200" b="1" i="0" u="none" strike="noStrike" cap="none" normalizeH="0" baseline="0" smtClean="0">
                        <a:ln>
                          <a:noFill/>
                        </a:ln>
                        <a:solidFill>
                          <a:schemeClr val="tx1"/>
                        </a:solidFill>
                        <a:effectLst/>
                        <a:latin typeface="Times New Roman" pitchFamily="18" charset="0"/>
                        <a:ea typeface="Gulim" pitchFamily="34" charset="-127"/>
                        <a:cs typeface="Times New Roman" pitchFamily="18" charset="0"/>
                      </a:endParaRPr>
                    </a:p>
                  </a:txBody>
                  <a:tcPr marL="91411" marR="91411" marT="45705" marB="45705"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1" hangingPunct="1">
                        <a:lnSpc>
                          <a:spcPct val="40000"/>
                        </a:lnSpc>
                        <a:spcBef>
                          <a:spcPct val="0"/>
                        </a:spcBef>
                        <a:spcAft>
                          <a:spcPct val="0"/>
                        </a:spcAft>
                        <a:buClrTx/>
                        <a:buSzTx/>
                        <a:buFontTx/>
                        <a:buNone/>
                        <a:tabLst/>
                      </a:pPr>
                      <a:r>
                        <a:rPr kumimoji="1" lang="en-US" altLang="ko-KR" sz="1200" b="1" i="0" u="none" strike="noStrike" cap="none" normalizeH="0" baseline="0" smtClean="0">
                          <a:ln>
                            <a:noFill/>
                          </a:ln>
                          <a:solidFill>
                            <a:schemeClr val="tx1"/>
                          </a:solidFill>
                          <a:effectLst/>
                          <a:latin typeface="Times New Roman" pitchFamily="18" charset="0"/>
                          <a:ea typeface="Dotum" pitchFamily="34" charset="-127"/>
                          <a:cs typeface="Times New Roman" pitchFamily="18" charset="0"/>
                        </a:rPr>
                        <a:t>2</a:t>
                      </a:r>
                      <a:endParaRPr kumimoji="1" lang="en-US" altLang="ko-KR" sz="1200" b="1" i="0" u="none" strike="noStrike" cap="none" normalizeH="0" baseline="0" smtClean="0">
                        <a:ln>
                          <a:noFill/>
                        </a:ln>
                        <a:solidFill>
                          <a:schemeClr val="tx1"/>
                        </a:solidFill>
                        <a:effectLst/>
                        <a:latin typeface="Times New Roman" pitchFamily="18" charset="0"/>
                        <a:ea typeface="Gulim" pitchFamily="34" charset="-127"/>
                        <a:cs typeface="Times New Roman" pitchFamily="18" charset="0"/>
                      </a:endParaRPr>
                    </a:p>
                  </a:txBody>
                  <a:tcPr marL="91411" marR="91411" marT="45705" marB="45705"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1" hangingPunct="1">
                        <a:lnSpc>
                          <a:spcPct val="40000"/>
                        </a:lnSpc>
                        <a:spcBef>
                          <a:spcPct val="0"/>
                        </a:spcBef>
                        <a:spcAft>
                          <a:spcPct val="0"/>
                        </a:spcAft>
                        <a:buClrTx/>
                        <a:buSzTx/>
                        <a:buFontTx/>
                        <a:buNone/>
                        <a:tabLst/>
                      </a:pPr>
                      <a:r>
                        <a:rPr kumimoji="1" lang="en-US" altLang="ko-KR" sz="1200" b="1" i="0" u="none" strike="noStrike" cap="none" normalizeH="0" baseline="0" smtClean="0">
                          <a:ln>
                            <a:noFill/>
                          </a:ln>
                          <a:solidFill>
                            <a:schemeClr val="tx1"/>
                          </a:solidFill>
                          <a:effectLst/>
                          <a:latin typeface="Times New Roman" pitchFamily="18" charset="0"/>
                          <a:ea typeface="Dotum" pitchFamily="34" charset="-127"/>
                          <a:cs typeface="Times New Roman" pitchFamily="18" charset="0"/>
                        </a:rPr>
                        <a:t>3</a:t>
                      </a:r>
                      <a:endParaRPr kumimoji="1" lang="en-US" altLang="ko-KR" sz="1200" b="1" i="0" u="none" strike="noStrike" cap="none" normalizeH="0" baseline="0" smtClean="0">
                        <a:ln>
                          <a:noFill/>
                        </a:ln>
                        <a:solidFill>
                          <a:schemeClr val="tx1"/>
                        </a:solidFill>
                        <a:effectLst/>
                        <a:latin typeface="Times New Roman" pitchFamily="18" charset="0"/>
                        <a:ea typeface="Gulim" pitchFamily="34" charset="-127"/>
                        <a:cs typeface="Times New Roman" pitchFamily="18" charset="0"/>
                      </a:endParaRPr>
                    </a:p>
                  </a:txBody>
                  <a:tcPr marL="91411" marR="91411" marT="45705" marB="45705"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52400">
                <a:tc>
                  <a:txBody>
                    <a:bodyPr/>
                    <a:lstStyle/>
                    <a:p>
                      <a:pPr marL="0" marR="0" lvl="0" indent="0" algn="ctr" defTabSz="914400" rtl="0" eaLnBrk="1" fontAlgn="ctr" latinLnBrk="1" hangingPunct="1">
                        <a:lnSpc>
                          <a:spcPct val="40000"/>
                        </a:lnSpc>
                        <a:spcBef>
                          <a:spcPct val="0"/>
                        </a:spcBef>
                        <a:spcAft>
                          <a:spcPct val="0"/>
                        </a:spcAft>
                        <a:buClrTx/>
                        <a:buSzTx/>
                        <a:buFontTx/>
                        <a:buNone/>
                        <a:tabLst/>
                      </a:pPr>
                      <a:r>
                        <a:rPr kumimoji="1" lang="ko-KR" altLang="en-US" sz="1200" b="1" i="0" u="none" strike="noStrike" cap="none" normalizeH="0" baseline="0" smtClean="0">
                          <a:ln>
                            <a:noFill/>
                          </a:ln>
                          <a:solidFill>
                            <a:schemeClr val="tx1"/>
                          </a:solidFill>
                          <a:effectLst/>
                          <a:latin typeface="Times New Roman" pitchFamily="18" charset="0"/>
                          <a:ea typeface="Dotum" pitchFamily="34" charset="-127"/>
                          <a:cs typeface="Times New Roman" pitchFamily="18" charset="0"/>
                        </a:rPr>
                        <a:t>　</a:t>
                      </a:r>
                      <a:endParaRPr kumimoji="1" lang="ko-KR" altLang="en-US" sz="1200" b="1" i="0" u="none" strike="noStrike" cap="none" normalizeH="0" baseline="0" smtClean="0">
                        <a:ln>
                          <a:noFill/>
                        </a:ln>
                        <a:solidFill>
                          <a:schemeClr val="tx1"/>
                        </a:solidFill>
                        <a:effectLst/>
                        <a:latin typeface="Times New Roman" pitchFamily="18" charset="0"/>
                        <a:ea typeface="Gulim" pitchFamily="34" charset="-127"/>
                        <a:cs typeface="Times New Roman" pitchFamily="18" charset="0"/>
                      </a:endParaRPr>
                    </a:p>
                  </a:txBody>
                  <a:tcPr marL="91411" marR="91411"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1" hangingPunct="1">
                        <a:lnSpc>
                          <a:spcPct val="40000"/>
                        </a:lnSpc>
                        <a:spcBef>
                          <a:spcPct val="0"/>
                        </a:spcBef>
                        <a:spcAft>
                          <a:spcPct val="0"/>
                        </a:spcAft>
                        <a:buClrTx/>
                        <a:buSzTx/>
                        <a:buFontTx/>
                        <a:buNone/>
                        <a:tabLst/>
                      </a:pPr>
                      <a:r>
                        <a:rPr kumimoji="1" lang="ko-KR" altLang="en-US" sz="1200" b="1" i="0" u="none" strike="noStrike" cap="none" normalizeH="0" baseline="0" smtClean="0">
                          <a:ln>
                            <a:noFill/>
                          </a:ln>
                          <a:solidFill>
                            <a:schemeClr val="tx1"/>
                          </a:solidFill>
                          <a:effectLst/>
                          <a:latin typeface="Times New Roman" pitchFamily="18" charset="0"/>
                          <a:ea typeface="Dotum" pitchFamily="34" charset="-127"/>
                          <a:cs typeface="Times New Roman" pitchFamily="18" charset="0"/>
                        </a:rPr>
                        <a:t>　</a:t>
                      </a:r>
                      <a:endParaRPr kumimoji="1" lang="ko-KR" altLang="en-US" sz="1200" b="1" i="0" u="none" strike="noStrike" cap="none" normalizeH="0" baseline="0" smtClean="0">
                        <a:ln>
                          <a:noFill/>
                        </a:ln>
                        <a:solidFill>
                          <a:schemeClr val="tx1"/>
                        </a:solidFill>
                        <a:effectLst/>
                        <a:latin typeface="Times New Roman" pitchFamily="18" charset="0"/>
                        <a:ea typeface="Gulim" pitchFamily="34" charset="-127"/>
                        <a:cs typeface="Times New Roman" pitchFamily="18" charset="0"/>
                      </a:endParaRPr>
                    </a:p>
                  </a:txBody>
                  <a:tcPr marL="91411" marR="91411"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ctr" latinLnBrk="1" hangingPunct="1">
                        <a:lnSpc>
                          <a:spcPct val="40000"/>
                        </a:lnSpc>
                        <a:spcBef>
                          <a:spcPct val="0"/>
                        </a:spcBef>
                        <a:spcAft>
                          <a:spcPct val="0"/>
                        </a:spcAft>
                        <a:buClrTx/>
                        <a:buSzTx/>
                        <a:buFontTx/>
                        <a:buNone/>
                        <a:tabLst/>
                      </a:pPr>
                      <a:r>
                        <a:rPr kumimoji="1" lang="ko-KR" altLang="en-US" sz="1200" b="1" i="0" u="none" strike="noStrike" cap="none" normalizeH="0" baseline="0" smtClean="0">
                          <a:ln>
                            <a:noFill/>
                          </a:ln>
                          <a:solidFill>
                            <a:schemeClr val="tx1"/>
                          </a:solidFill>
                          <a:effectLst/>
                          <a:latin typeface="Times New Roman" pitchFamily="18" charset="0"/>
                          <a:ea typeface="Dotum" pitchFamily="34" charset="-127"/>
                          <a:cs typeface="Times New Roman" pitchFamily="18" charset="0"/>
                        </a:rPr>
                        <a:t>　</a:t>
                      </a:r>
                      <a:endParaRPr kumimoji="1" lang="ko-KR" altLang="en-US" sz="1200" b="1" i="0" u="none" strike="noStrike" cap="none" normalizeH="0" baseline="0" smtClean="0">
                        <a:ln>
                          <a:noFill/>
                        </a:ln>
                        <a:solidFill>
                          <a:schemeClr val="tx1"/>
                        </a:solidFill>
                        <a:effectLst/>
                        <a:latin typeface="Times New Roman" pitchFamily="18" charset="0"/>
                        <a:ea typeface="Gulim" pitchFamily="34" charset="-127"/>
                        <a:cs typeface="Times New Roman" pitchFamily="18" charset="0"/>
                      </a:endParaRPr>
                    </a:p>
                  </a:txBody>
                  <a:tcPr marL="91411" marR="91411"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bl>
          </a:graphicData>
        </a:graphic>
      </p:graphicFrame>
    </p:spTree>
    <p:extLst>
      <p:ext uri="{BB962C8B-B14F-4D97-AF65-F5344CB8AC3E}">
        <p14:creationId xmlns:p14="http://schemas.microsoft.com/office/powerpoint/2010/main" val="9509225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r>
              <a:rPr lang="en-US" altLang="ko-KR" sz="2400">
                <a:ea typeface="Gulim" pitchFamily="34" charset="-127"/>
              </a:rPr>
              <a:t>The estimated percentage of amount and frequency of seasonal rainfall according to each state</a:t>
            </a:r>
            <a:endParaRPr lang="ko-KR" altLang="en-US" sz="2400">
              <a:ea typeface="Gulim" pitchFamily="34" charset="-127"/>
            </a:endParaRPr>
          </a:p>
        </p:txBody>
      </p:sp>
      <p:sp>
        <p:nvSpPr>
          <p:cNvPr id="357379" name="Rectangle 3"/>
          <p:cNvSpPr>
            <a:spLocks noGrp="1" noChangeArrowheads="1"/>
          </p:cNvSpPr>
          <p:nvPr>
            <p:ph type="body" sz="half" idx="1"/>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ko-KR">
                <a:ea typeface="Gulim" pitchFamily="34" charset="-127"/>
              </a:rPr>
              <a:t>(a-b): MJJ Season five states, </a:t>
            </a:r>
          </a:p>
          <a:p>
            <a:r>
              <a:rPr lang="en-US" altLang="ko-KR">
                <a:ea typeface="Gulim" pitchFamily="34" charset="-127"/>
              </a:rPr>
              <a:t>(c-d): ASO Season three states </a:t>
            </a:r>
            <a:endParaRPr lang="ko-KR" altLang="en-US">
              <a:ea typeface="Gulim" pitchFamily="34" charset="-127"/>
            </a:endParaRPr>
          </a:p>
          <a:p>
            <a:endParaRPr lang="ko-KR" altLang="en-US">
              <a:ea typeface="Gulim" pitchFamily="34" charset="-127"/>
            </a:endParaRPr>
          </a:p>
        </p:txBody>
      </p:sp>
      <p:sp>
        <p:nvSpPr>
          <p:cNvPr id="357389" name="Rectangle 13"/>
          <p:cNvSpPr>
            <a:spLocks noGrp="1" noChangeArrowheads="1"/>
          </p:cNvSpPr>
          <p:nvPr>
            <p:ph type="body" sz="half" idx="2"/>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ko-KR" altLang="en-US">
              <a:ea typeface="Gulim" pitchFamily="34" charset="-127"/>
            </a:endParaRPr>
          </a:p>
        </p:txBody>
      </p:sp>
      <p:grpSp>
        <p:nvGrpSpPr>
          <p:cNvPr id="357380" name="Group 15"/>
          <p:cNvGrpSpPr>
            <a:grpSpLocks/>
          </p:cNvGrpSpPr>
          <p:nvPr/>
        </p:nvGrpSpPr>
        <p:grpSpPr bwMode="auto">
          <a:xfrm>
            <a:off x="3856038" y="1773238"/>
            <a:ext cx="5000625" cy="4060825"/>
            <a:chOff x="2160" y="3024"/>
            <a:chExt cx="7296" cy="5822"/>
          </a:xfrm>
        </p:grpSpPr>
        <p:pic>
          <p:nvPicPr>
            <p:cNvPr id="35738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0" y="5856"/>
              <a:ext cx="3703" cy="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738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3" y="5856"/>
              <a:ext cx="3703" cy="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738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53" y="3024"/>
              <a:ext cx="3703" cy="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7384"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0" y="3024"/>
              <a:ext cx="3703" cy="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7385" name="Text Box 11"/>
            <p:cNvSpPr txBox="1">
              <a:spLocks noChangeArrowheads="1"/>
            </p:cNvSpPr>
            <p:nvPr/>
          </p:nvSpPr>
          <p:spPr bwMode="auto">
            <a:xfrm>
              <a:off x="2734" y="3313"/>
              <a:ext cx="913"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851525">
                <a:defRPr>
                  <a:solidFill>
                    <a:schemeClr val="tx1"/>
                  </a:solidFill>
                  <a:latin typeface="Arial" pitchFamily="34" charset="0"/>
                  <a:cs typeface="Arial" pitchFamily="34" charset="0"/>
                </a:defRPr>
              </a:lvl1pPr>
              <a:lvl2pPr marL="742950" indent="-285750" defTabSz="5851525">
                <a:defRPr>
                  <a:solidFill>
                    <a:schemeClr val="tx1"/>
                  </a:solidFill>
                  <a:latin typeface="Arial" pitchFamily="34" charset="0"/>
                  <a:cs typeface="Arial" pitchFamily="34" charset="0"/>
                </a:defRPr>
              </a:lvl2pPr>
              <a:lvl3pPr marL="1143000" indent="-228600" defTabSz="5851525">
                <a:defRPr>
                  <a:solidFill>
                    <a:schemeClr val="tx1"/>
                  </a:solidFill>
                  <a:latin typeface="Arial" pitchFamily="34" charset="0"/>
                  <a:cs typeface="Arial" pitchFamily="34" charset="0"/>
                </a:defRPr>
              </a:lvl3pPr>
              <a:lvl4pPr marL="1600200" indent="-228600" defTabSz="5851525">
                <a:defRPr>
                  <a:solidFill>
                    <a:schemeClr val="tx1"/>
                  </a:solidFill>
                  <a:latin typeface="Arial" pitchFamily="34" charset="0"/>
                  <a:cs typeface="Arial" pitchFamily="34" charset="0"/>
                </a:defRPr>
              </a:lvl4pPr>
              <a:lvl5pPr marL="2057400" indent="-228600" defTabSz="5851525">
                <a:defRPr>
                  <a:solidFill>
                    <a:schemeClr val="tx1"/>
                  </a:solidFill>
                  <a:latin typeface="Arial" pitchFamily="34" charset="0"/>
                  <a:cs typeface="Arial" pitchFamily="34" charset="0"/>
                </a:defRPr>
              </a:lvl5pPr>
              <a:lvl6pPr marL="2514600" indent="-228600" defTabSz="5851525" fontAlgn="base">
                <a:spcBef>
                  <a:spcPct val="0"/>
                </a:spcBef>
                <a:spcAft>
                  <a:spcPct val="0"/>
                </a:spcAft>
                <a:defRPr>
                  <a:solidFill>
                    <a:schemeClr val="tx1"/>
                  </a:solidFill>
                  <a:latin typeface="Arial" pitchFamily="34" charset="0"/>
                  <a:cs typeface="Arial" pitchFamily="34" charset="0"/>
                </a:defRPr>
              </a:lvl6pPr>
              <a:lvl7pPr marL="2971800" indent="-228600" defTabSz="5851525" fontAlgn="base">
                <a:spcBef>
                  <a:spcPct val="0"/>
                </a:spcBef>
                <a:spcAft>
                  <a:spcPct val="0"/>
                </a:spcAft>
                <a:defRPr>
                  <a:solidFill>
                    <a:schemeClr val="tx1"/>
                  </a:solidFill>
                  <a:latin typeface="Arial" pitchFamily="34" charset="0"/>
                  <a:cs typeface="Arial" pitchFamily="34" charset="0"/>
                </a:defRPr>
              </a:lvl7pPr>
              <a:lvl8pPr marL="3429000" indent="-228600" defTabSz="5851525" fontAlgn="base">
                <a:spcBef>
                  <a:spcPct val="0"/>
                </a:spcBef>
                <a:spcAft>
                  <a:spcPct val="0"/>
                </a:spcAft>
                <a:defRPr>
                  <a:solidFill>
                    <a:schemeClr val="tx1"/>
                  </a:solidFill>
                  <a:latin typeface="Arial" pitchFamily="34" charset="0"/>
                  <a:cs typeface="Arial" pitchFamily="34" charset="0"/>
                </a:defRPr>
              </a:lvl8pPr>
              <a:lvl9pPr marL="3886200" indent="-228600" defTabSz="5851525" fontAlgn="base">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ko-KR" sz="1000" b="1" smtClean="0">
                  <a:solidFill>
                    <a:srgbClr val="000000"/>
                  </a:solidFill>
                  <a:ea typeface="Gulim" pitchFamily="34" charset="-127"/>
                </a:rPr>
                <a:t>a)</a:t>
              </a:r>
            </a:p>
          </p:txBody>
        </p:sp>
        <p:sp>
          <p:nvSpPr>
            <p:cNvPr id="357386" name="Text Box 12"/>
            <p:cNvSpPr txBox="1">
              <a:spLocks noChangeArrowheads="1"/>
            </p:cNvSpPr>
            <p:nvPr/>
          </p:nvSpPr>
          <p:spPr bwMode="auto">
            <a:xfrm>
              <a:off x="6285" y="3313"/>
              <a:ext cx="915"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851525">
                <a:defRPr>
                  <a:solidFill>
                    <a:schemeClr val="tx1"/>
                  </a:solidFill>
                  <a:latin typeface="Arial" pitchFamily="34" charset="0"/>
                  <a:cs typeface="Arial" pitchFamily="34" charset="0"/>
                </a:defRPr>
              </a:lvl1pPr>
              <a:lvl2pPr marL="742950" indent="-285750" defTabSz="5851525">
                <a:defRPr>
                  <a:solidFill>
                    <a:schemeClr val="tx1"/>
                  </a:solidFill>
                  <a:latin typeface="Arial" pitchFamily="34" charset="0"/>
                  <a:cs typeface="Arial" pitchFamily="34" charset="0"/>
                </a:defRPr>
              </a:lvl2pPr>
              <a:lvl3pPr marL="1143000" indent="-228600" defTabSz="5851525">
                <a:defRPr>
                  <a:solidFill>
                    <a:schemeClr val="tx1"/>
                  </a:solidFill>
                  <a:latin typeface="Arial" pitchFamily="34" charset="0"/>
                  <a:cs typeface="Arial" pitchFamily="34" charset="0"/>
                </a:defRPr>
              </a:lvl3pPr>
              <a:lvl4pPr marL="1600200" indent="-228600" defTabSz="5851525">
                <a:defRPr>
                  <a:solidFill>
                    <a:schemeClr val="tx1"/>
                  </a:solidFill>
                  <a:latin typeface="Arial" pitchFamily="34" charset="0"/>
                  <a:cs typeface="Arial" pitchFamily="34" charset="0"/>
                </a:defRPr>
              </a:lvl4pPr>
              <a:lvl5pPr marL="2057400" indent="-228600" defTabSz="5851525">
                <a:defRPr>
                  <a:solidFill>
                    <a:schemeClr val="tx1"/>
                  </a:solidFill>
                  <a:latin typeface="Arial" pitchFamily="34" charset="0"/>
                  <a:cs typeface="Arial" pitchFamily="34" charset="0"/>
                </a:defRPr>
              </a:lvl5pPr>
              <a:lvl6pPr marL="2514600" indent="-228600" defTabSz="5851525" fontAlgn="base">
                <a:spcBef>
                  <a:spcPct val="0"/>
                </a:spcBef>
                <a:spcAft>
                  <a:spcPct val="0"/>
                </a:spcAft>
                <a:defRPr>
                  <a:solidFill>
                    <a:schemeClr val="tx1"/>
                  </a:solidFill>
                  <a:latin typeface="Arial" pitchFamily="34" charset="0"/>
                  <a:cs typeface="Arial" pitchFamily="34" charset="0"/>
                </a:defRPr>
              </a:lvl6pPr>
              <a:lvl7pPr marL="2971800" indent="-228600" defTabSz="5851525" fontAlgn="base">
                <a:spcBef>
                  <a:spcPct val="0"/>
                </a:spcBef>
                <a:spcAft>
                  <a:spcPct val="0"/>
                </a:spcAft>
                <a:defRPr>
                  <a:solidFill>
                    <a:schemeClr val="tx1"/>
                  </a:solidFill>
                  <a:latin typeface="Arial" pitchFamily="34" charset="0"/>
                  <a:cs typeface="Arial" pitchFamily="34" charset="0"/>
                </a:defRPr>
              </a:lvl7pPr>
              <a:lvl8pPr marL="3429000" indent="-228600" defTabSz="5851525" fontAlgn="base">
                <a:spcBef>
                  <a:spcPct val="0"/>
                </a:spcBef>
                <a:spcAft>
                  <a:spcPct val="0"/>
                </a:spcAft>
                <a:defRPr>
                  <a:solidFill>
                    <a:schemeClr val="tx1"/>
                  </a:solidFill>
                  <a:latin typeface="Arial" pitchFamily="34" charset="0"/>
                  <a:cs typeface="Arial" pitchFamily="34" charset="0"/>
                </a:defRPr>
              </a:lvl8pPr>
              <a:lvl9pPr marL="3886200" indent="-228600" defTabSz="5851525" fontAlgn="base">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ko-KR" sz="1000" b="1" smtClean="0">
                  <a:solidFill>
                    <a:srgbClr val="000000"/>
                  </a:solidFill>
                  <a:ea typeface="Gulim" pitchFamily="34" charset="-127"/>
                </a:rPr>
                <a:t>b)</a:t>
              </a:r>
            </a:p>
          </p:txBody>
        </p:sp>
        <p:sp>
          <p:nvSpPr>
            <p:cNvPr id="357387" name="Text Box 13"/>
            <p:cNvSpPr txBox="1">
              <a:spLocks noChangeArrowheads="1"/>
            </p:cNvSpPr>
            <p:nvPr/>
          </p:nvSpPr>
          <p:spPr bwMode="auto">
            <a:xfrm>
              <a:off x="2734" y="6142"/>
              <a:ext cx="913"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851525">
                <a:defRPr>
                  <a:solidFill>
                    <a:schemeClr val="tx1"/>
                  </a:solidFill>
                  <a:latin typeface="Arial" pitchFamily="34" charset="0"/>
                  <a:cs typeface="Arial" pitchFamily="34" charset="0"/>
                </a:defRPr>
              </a:lvl1pPr>
              <a:lvl2pPr marL="742950" indent="-285750" defTabSz="5851525">
                <a:defRPr>
                  <a:solidFill>
                    <a:schemeClr val="tx1"/>
                  </a:solidFill>
                  <a:latin typeface="Arial" pitchFamily="34" charset="0"/>
                  <a:cs typeface="Arial" pitchFamily="34" charset="0"/>
                </a:defRPr>
              </a:lvl2pPr>
              <a:lvl3pPr marL="1143000" indent="-228600" defTabSz="5851525">
                <a:defRPr>
                  <a:solidFill>
                    <a:schemeClr val="tx1"/>
                  </a:solidFill>
                  <a:latin typeface="Arial" pitchFamily="34" charset="0"/>
                  <a:cs typeface="Arial" pitchFamily="34" charset="0"/>
                </a:defRPr>
              </a:lvl3pPr>
              <a:lvl4pPr marL="1600200" indent="-228600" defTabSz="5851525">
                <a:defRPr>
                  <a:solidFill>
                    <a:schemeClr val="tx1"/>
                  </a:solidFill>
                  <a:latin typeface="Arial" pitchFamily="34" charset="0"/>
                  <a:cs typeface="Arial" pitchFamily="34" charset="0"/>
                </a:defRPr>
              </a:lvl4pPr>
              <a:lvl5pPr marL="2057400" indent="-228600" defTabSz="5851525">
                <a:defRPr>
                  <a:solidFill>
                    <a:schemeClr val="tx1"/>
                  </a:solidFill>
                  <a:latin typeface="Arial" pitchFamily="34" charset="0"/>
                  <a:cs typeface="Arial" pitchFamily="34" charset="0"/>
                </a:defRPr>
              </a:lvl5pPr>
              <a:lvl6pPr marL="2514600" indent="-228600" defTabSz="5851525" fontAlgn="base">
                <a:spcBef>
                  <a:spcPct val="0"/>
                </a:spcBef>
                <a:spcAft>
                  <a:spcPct val="0"/>
                </a:spcAft>
                <a:defRPr>
                  <a:solidFill>
                    <a:schemeClr val="tx1"/>
                  </a:solidFill>
                  <a:latin typeface="Arial" pitchFamily="34" charset="0"/>
                  <a:cs typeface="Arial" pitchFamily="34" charset="0"/>
                </a:defRPr>
              </a:lvl6pPr>
              <a:lvl7pPr marL="2971800" indent="-228600" defTabSz="5851525" fontAlgn="base">
                <a:spcBef>
                  <a:spcPct val="0"/>
                </a:spcBef>
                <a:spcAft>
                  <a:spcPct val="0"/>
                </a:spcAft>
                <a:defRPr>
                  <a:solidFill>
                    <a:schemeClr val="tx1"/>
                  </a:solidFill>
                  <a:latin typeface="Arial" pitchFamily="34" charset="0"/>
                  <a:cs typeface="Arial" pitchFamily="34" charset="0"/>
                </a:defRPr>
              </a:lvl7pPr>
              <a:lvl8pPr marL="3429000" indent="-228600" defTabSz="5851525" fontAlgn="base">
                <a:spcBef>
                  <a:spcPct val="0"/>
                </a:spcBef>
                <a:spcAft>
                  <a:spcPct val="0"/>
                </a:spcAft>
                <a:defRPr>
                  <a:solidFill>
                    <a:schemeClr val="tx1"/>
                  </a:solidFill>
                  <a:latin typeface="Arial" pitchFamily="34" charset="0"/>
                  <a:cs typeface="Arial" pitchFamily="34" charset="0"/>
                </a:defRPr>
              </a:lvl8pPr>
              <a:lvl9pPr marL="3886200" indent="-228600" defTabSz="5851525" fontAlgn="base">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ko-KR" sz="1000" b="1" smtClean="0">
                  <a:solidFill>
                    <a:srgbClr val="000000"/>
                  </a:solidFill>
                  <a:ea typeface="Gulim" pitchFamily="34" charset="-127"/>
                </a:rPr>
                <a:t>c)</a:t>
              </a:r>
            </a:p>
          </p:txBody>
        </p:sp>
        <p:sp>
          <p:nvSpPr>
            <p:cNvPr id="357388" name="Text Box 14"/>
            <p:cNvSpPr txBox="1">
              <a:spLocks noChangeArrowheads="1"/>
            </p:cNvSpPr>
            <p:nvPr/>
          </p:nvSpPr>
          <p:spPr bwMode="auto">
            <a:xfrm>
              <a:off x="6285" y="6142"/>
              <a:ext cx="915"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851525">
                <a:defRPr>
                  <a:solidFill>
                    <a:schemeClr val="tx1"/>
                  </a:solidFill>
                  <a:latin typeface="Arial" pitchFamily="34" charset="0"/>
                  <a:cs typeface="Arial" pitchFamily="34" charset="0"/>
                </a:defRPr>
              </a:lvl1pPr>
              <a:lvl2pPr marL="742950" indent="-285750" defTabSz="5851525">
                <a:defRPr>
                  <a:solidFill>
                    <a:schemeClr val="tx1"/>
                  </a:solidFill>
                  <a:latin typeface="Arial" pitchFamily="34" charset="0"/>
                  <a:cs typeface="Arial" pitchFamily="34" charset="0"/>
                </a:defRPr>
              </a:lvl2pPr>
              <a:lvl3pPr marL="1143000" indent="-228600" defTabSz="5851525">
                <a:defRPr>
                  <a:solidFill>
                    <a:schemeClr val="tx1"/>
                  </a:solidFill>
                  <a:latin typeface="Arial" pitchFamily="34" charset="0"/>
                  <a:cs typeface="Arial" pitchFamily="34" charset="0"/>
                </a:defRPr>
              </a:lvl3pPr>
              <a:lvl4pPr marL="1600200" indent="-228600" defTabSz="5851525">
                <a:defRPr>
                  <a:solidFill>
                    <a:schemeClr val="tx1"/>
                  </a:solidFill>
                  <a:latin typeface="Arial" pitchFamily="34" charset="0"/>
                  <a:cs typeface="Arial" pitchFamily="34" charset="0"/>
                </a:defRPr>
              </a:lvl4pPr>
              <a:lvl5pPr marL="2057400" indent="-228600" defTabSz="5851525">
                <a:defRPr>
                  <a:solidFill>
                    <a:schemeClr val="tx1"/>
                  </a:solidFill>
                  <a:latin typeface="Arial" pitchFamily="34" charset="0"/>
                  <a:cs typeface="Arial" pitchFamily="34" charset="0"/>
                </a:defRPr>
              </a:lvl5pPr>
              <a:lvl6pPr marL="2514600" indent="-228600" defTabSz="5851525" fontAlgn="base">
                <a:spcBef>
                  <a:spcPct val="0"/>
                </a:spcBef>
                <a:spcAft>
                  <a:spcPct val="0"/>
                </a:spcAft>
                <a:defRPr>
                  <a:solidFill>
                    <a:schemeClr val="tx1"/>
                  </a:solidFill>
                  <a:latin typeface="Arial" pitchFamily="34" charset="0"/>
                  <a:cs typeface="Arial" pitchFamily="34" charset="0"/>
                </a:defRPr>
              </a:lvl6pPr>
              <a:lvl7pPr marL="2971800" indent="-228600" defTabSz="5851525" fontAlgn="base">
                <a:spcBef>
                  <a:spcPct val="0"/>
                </a:spcBef>
                <a:spcAft>
                  <a:spcPct val="0"/>
                </a:spcAft>
                <a:defRPr>
                  <a:solidFill>
                    <a:schemeClr val="tx1"/>
                  </a:solidFill>
                  <a:latin typeface="Arial" pitchFamily="34" charset="0"/>
                  <a:cs typeface="Arial" pitchFamily="34" charset="0"/>
                </a:defRPr>
              </a:lvl7pPr>
              <a:lvl8pPr marL="3429000" indent="-228600" defTabSz="5851525" fontAlgn="base">
                <a:spcBef>
                  <a:spcPct val="0"/>
                </a:spcBef>
                <a:spcAft>
                  <a:spcPct val="0"/>
                </a:spcAft>
                <a:defRPr>
                  <a:solidFill>
                    <a:schemeClr val="tx1"/>
                  </a:solidFill>
                  <a:latin typeface="Arial" pitchFamily="34" charset="0"/>
                  <a:cs typeface="Arial" pitchFamily="34" charset="0"/>
                </a:defRPr>
              </a:lvl8pPr>
              <a:lvl9pPr marL="3886200" indent="-228600" defTabSz="5851525" fontAlgn="base">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ko-KR" sz="1000" b="1" smtClean="0">
                  <a:solidFill>
                    <a:srgbClr val="000000"/>
                  </a:solidFill>
                  <a:ea typeface="Gulim" pitchFamily="34" charset="-127"/>
                </a:rPr>
                <a:t>d)</a:t>
              </a:r>
            </a:p>
          </p:txBody>
        </p:sp>
      </p:grpSp>
    </p:spTree>
    <p:extLst>
      <p:ext uri="{BB962C8B-B14F-4D97-AF65-F5344CB8AC3E}">
        <p14:creationId xmlns:p14="http://schemas.microsoft.com/office/powerpoint/2010/main" val="24044515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en-US" altLang="ko-KR" b="1">
                <a:ea typeface="Gulim" pitchFamily="34" charset="-127"/>
              </a:rPr>
              <a:t>Anomaly composites of 850-hPa wind (vectors) and OLR (contours)</a:t>
            </a:r>
            <a:r>
              <a:rPr lang="en-US" altLang="ko-KR">
                <a:ea typeface="Gulim" pitchFamily="34" charset="-127"/>
              </a:rPr>
              <a:t> </a:t>
            </a:r>
          </a:p>
        </p:txBody>
      </p:sp>
      <p:sp>
        <p:nvSpPr>
          <p:cNvPr id="346115" name="Rectangle 3"/>
          <p:cNvSpPr>
            <a:spLocks noGrp="1" noChangeArrowheads="1"/>
          </p:cNvSpPr>
          <p:nvPr>
            <p:ph type="body" idx="1"/>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ko-KR">
                <a:ea typeface="Gulim" pitchFamily="34" charset="-127"/>
              </a:rPr>
              <a:t>MJJ Season</a:t>
            </a:r>
          </a:p>
        </p:txBody>
      </p:sp>
      <p:pic>
        <p:nvPicPr>
          <p:cNvPr id="346122" name="Picture 1387"/>
          <p:cNvPicPr>
            <a:picLocks noChangeAspect="1" noChangeArrowheads="1"/>
          </p:cNvPicPr>
          <p:nvPr/>
        </p:nvPicPr>
        <p:blipFill>
          <a:blip r:embed="rId2">
            <a:extLst>
              <a:ext uri="{28A0092B-C50C-407E-A947-70E740481C1C}">
                <a14:useLocalDpi xmlns:a14="http://schemas.microsoft.com/office/drawing/2010/main" val="0"/>
              </a:ext>
            </a:extLst>
          </a:blip>
          <a:srcRect l="8386" t="71071" r="6081" b="14351"/>
          <a:stretch>
            <a:fillRect/>
          </a:stretch>
        </p:blipFill>
        <p:spPr bwMode="auto">
          <a:xfrm>
            <a:off x="6048375" y="5681663"/>
            <a:ext cx="252412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6139" name="Group 27"/>
          <p:cNvGrpSpPr>
            <a:grpSpLocks/>
          </p:cNvGrpSpPr>
          <p:nvPr/>
        </p:nvGrpSpPr>
        <p:grpSpPr bwMode="auto">
          <a:xfrm>
            <a:off x="468313" y="1930400"/>
            <a:ext cx="2962275" cy="2335213"/>
            <a:chOff x="705" y="1098"/>
            <a:chExt cx="1866" cy="1471"/>
          </a:xfrm>
        </p:grpSpPr>
        <p:pic>
          <p:nvPicPr>
            <p:cNvPr id="346119" name="Picture 137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 y="1098"/>
              <a:ext cx="1866" cy="1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6126" name="Text Box 11"/>
            <p:cNvSpPr txBox="1">
              <a:spLocks noChangeArrowheads="1"/>
            </p:cNvSpPr>
            <p:nvPr/>
          </p:nvSpPr>
          <p:spPr bwMode="auto">
            <a:xfrm>
              <a:off x="943" y="1288"/>
              <a:ext cx="87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851525">
                <a:defRPr>
                  <a:solidFill>
                    <a:schemeClr val="tx1"/>
                  </a:solidFill>
                  <a:latin typeface="Arial" pitchFamily="34" charset="0"/>
                  <a:cs typeface="Arial" pitchFamily="34" charset="0"/>
                </a:defRPr>
              </a:lvl1pPr>
              <a:lvl2pPr marL="742950" indent="-285750" defTabSz="5851525">
                <a:defRPr>
                  <a:solidFill>
                    <a:schemeClr val="tx1"/>
                  </a:solidFill>
                  <a:latin typeface="Arial" pitchFamily="34" charset="0"/>
                  <a:cs typeface="Arial" pitchFamily="34" charset="0"/>
                </a:defRPr>
              </a:lvl2pPr>
              <a:lvl3pPr marL="1143000" indent="-228600" defTabSz="5851525">
                <a:defRPr>
                  <a:solidFill>
                    <a:schemeClr val="tx1"/>
                  </a:solidFill>
                  <a:latin typeface="Arial" pitchFamily="34" charset="0"/>
                  <a:cs typeface="Arial" pitchFamily="34" charset="0"/>
                </a:defRPr>
              </a:lvl3pPr>
              <a:lvl4pPr marL="1600200" indent="-228600" defTabSz="5851525">
                <a:defRPr>
                  <a:solidFill>
                    <a:schemeClr val="tx1"/>
                  </a:solidFill>
                  <a:latin typeface="Arial" pitchFamily="34" charset="0"/>
                  <a:cs typeface="Arial" pitchFamily="34" charset="0"/>
                </a:defRPr>
              </a:lvl4pPr>
              <a:lvl5pPr marL="2057400" indent="-228600" defTabSz="5851525">
                <a:defRPr>
                  <a:solidFill>
                    <a:schemeClr val="tx1"/>
                  </a:solidFill>
                  <a:latin typeface="Arial" pitchFamily="34" charset="0"/>
                  <a:cs typeface="Arial" pitchFamily="34" charset="0"/>
                </a:defRPr>
              </a:lvl5pPr>
              <a:lvl6pPr marL="2514600" indent="-228600" defTabSz="5851525" fontAlgn="base">
                <a:spcBef>
                  <a:spcPct val="0"/>
                </a:spcBef>
                <a:spcAft>
                  <a:spcPct val="0"/>
                </a:spcAft>
                <a:defRPr>
                  <a:solidFill>
                    <a:schemeClr val="tx1"/>
                  </a:solidFill>
                  <a:latin typeface="Arial" pitchFamily="34" charset="0"/>
                  <a:cs typeface="Arial" pitchFamily="34" charset="0"/>
                </a:defRPr>
              </a:lvl6pPr>
              <a:lvl7pPr marL="2971800" indent="-228600" defTabSz="5851525" fontAlgn="base">
                <a:spcBef>
                  <a:spcPct val="0"/>
                </a:spcBef>
                <a:spcAft>
                  <a:spcPct val="0"/>
                </a:spcAft>
                <a:defRPr>
                  <a:solidFill>
                    <a:schemeClr val="tx1"/>
                  </a:solidFill>
                  <a:latin typeface="Arial" pitchFamily="34" charset="0"/>
                  <a:cs typeface="Arial" pitchFamily="34" charset="0"/>
                </a:defRPr>
              </a:lvl7pPr>
              <a:lvl8pPr marL="3429000" indent="-228600" defTabSz="5851525" fontAlgn="base">
                <a:spcBef>
                  <a:spcPct val="0"/>
                </a:spcBef>
                <a:spcAft>
                  <a:spcPct val="0"/>
                </a:spcAft>
                <a:defRPr>
                  <a:solidFill>
                    <a:schemeClr val="tx1"/>
                  </a:solidFill>
                  <a:latin typeface="Arial" pitchFamily="34" charset="0"/>
                  <a:cs typeface="Arial" pitchFamily="34" charset="0"/>
                </a:defRPr>
              </a:lvl8pPr>
              <a:lvl9pPr marL="3886200" indent="-228600" defTabSz="5851525" fontAlgn="base">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ko-KR" sz="1000" b="1" smtClean="0">
                  <a:solidFill>
                    <a:srgbClr val="000000"/>
                  </a:solidFill>
                  <a:latin typeface="Times New Roman" pitchFamily="18" charset="0"/>
                  <a:ea typeface="Gulim" pitchFamily="34" charset="-127"/>
                </a:rPr>
                <a:t>MJJ State1(421days)</a:t>
              </a:r>
            </a:p>
          </p:txBody>
        </p:sp>
      </p:grpSp>
      <p:grpSp>
        <p:nvGrpSpPr>
          <p:cNvPr id="346138" name="Group 26"/>
          <p:cNvGrpSpPr>
            <a:grpSpLocks/>
          </p:cNvGrpSpPr>
          <p:nvPr/>
        </p:nvGrpSpPr>
        <p:grpSpPr bwMode="auto">
          <a:xfrm>
            <a:off x="3167063" y="1930400"/>
            <a:ext cx="2960687" cy="2335213"/>
            <a:chOff x="703" y="2205"/>
            <a:chExt cx="1865" cy="1471"/>
          </a:xfrm>
        </p:grpSpPr>
        <p:pic>
          <p:nvPicPr>
            <p:cNvPr id="346117" name="Picture 13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 y="2205"/>
              <a:ext cx="1865" cy="1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6127" name="Text Box 12"/>
            <p:cNvSpPr txBox="1">
              <a:spLocks noChangeArrowheads="1"/>
            </p:cNvSpPr>
            <p:nvPr/>
          </p:nvSpPr>
          <p:spPr bwMode="auto">
            <a:xfrm>
              <a:off x="952" y="2387"/>
              <a:ext cx="87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851525">
                <a:defRPr>
                  <a:solidFill>
                    <a:schemeClr val="tx1"/>
                  </a:solidFill>
                  <a:latin typeface="Arial" pitchFamily="34" charset="0"/>
                  <a:cs typeface="Arial" pitchFamily="34" charset="0"/>
                </a:defRPr>
              </a:lvl1pPr>
              <a:lvl2pPr marL="742950" indent="-285750" defTabSz="5851525">
                <a:defRPr>
                  <a:solidFill>
                    <a:schemeClr val="tx1"/>
                  </a:solidFill>
                  <a:latin typeface="Arial" pitchFamily="34" charset="0"/>
                  <a:cs typeface="Arial" pitchFamily="34" charset="0"/>
                </a:defRPr>
              </a:lvl2pPr>
              <a:lvl3pPr marL="1143000" indent="-228600" defTabSz="5851525">
                <a:defRPr>
                  <a:solidFill>
                    <a:schemeClr val="tx1"/>
                  </a:solidFill>
                  <a:latin typeface="Arial" pitchFamily="34" charset="0"/>
                  <a:cs typeface="Arial" pitchFamily="34" charset="0"/>
                </a:defRPr>
              </a:lvl3pPr>
              <a:lvl4pPr marL="1600200" indent="-228600" defTabSz="5851525">
                <a:defRPr>
                  <a:solidFill>
                    <a:schemeClr val="tx1"/>
                  </a:solidFill>
                  <a:latin typeface="Arial" pitchFamily="34" charset="0"/>
                  <a:cs typeface="Arial" pitchFamily="34" charset="0"/>
                </a:defRPr>
              </a:lvl4pPr>
              <a:lvl5pPr marL="2057400" indent="-228600" defTabSz="5851525">
                <a:defRPr>
                  <a:solidFill>
                    <a:schemeClr val="tx1"/>
                  </a:solidFill>
                  <a:latin typeface="Arial" pitchFamily="34" charset="0"/>
                  <a:cs typeface="Arial" pitchFamily="34" charset="0"/>
                </a:defRPr>
              </a:lvl5pPr>
              <a:lvl6pPr marL="2514600" indent="-228600" defTabSz="5851525" fontAlgn="base">
                <a:spcBef>
                  <a:spcPct val="0"/>
                </a:spcBef>
                <a:spcAft>
                  <a:spcPct val="0"/>
                </a:spcAft>
                <a:defRPr>
                  <a:solidFill>
                    <a:schemeClr val="tx1"/>
                  </a:solidFill>
                  <a:latin typeface="Arial" pitchFamily="34" charset="0"/>
                  <a:cs typeface="Arial" pitchFamily="34" charset="0"/>
                </a:defRPr>
              </a:lvl6pPr>
              <a:lvl7pPr marL="2971800" indent="-228600" defTabSz="5851525" fontAlgn="base">
                <a:spcBef>
                  <a:spcPct val="0"/>
                </a:spcBef>
                <a:spcAft>
                  <a:spcPct val="0"/>
                </a:spcAft>
                <a:defRPr>
                  <a:solidFill>
                    <a:schemeClr val="tx1"/>
                  </a:solidFill>
                  <a:latin typeface="Arial" pitchFamily="34" charset="0"/>
                  <a:cs typeface="Arial" pitchFamily="34" charset="0"/>
                </a:defRPr>
              </a:lvl7pPr>
              <a:lvl8pPr marL="3429000" indent="-228600" defTabSz="5851525" fontAlgn="base">
                <a:spcBef>
                  <a:spcPct val="0"/>
                </a:spcBef>
                <a:spcAft>
                  <a:spcPct val="0"/>
                </a:spcAft>
                <a:defRPr>
                  <a:solidFill>
                    <a:schemeClr val="tx1"/>
                  </a:solidFill>
                  <a:latin typeface="Arial" pitchFamily="34" charset="0"/>
                  <a:cs typeface="Arial" pitchFamily="34" charset="0"/>
                </a:defRPr>
              </a:lvl8pPr>
              <a:lvl9pPr marL="3886200" indent="-228600" defTabSz="5851525" fontAlgn="base">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ko-KR" sz="1000" b="1" smtClean="0">
                  <a:solidFill>
                    <a:srgbClr val="000000"/>
                  </a:solidFill>
                  <a:latin typeface="Times New Roman" pitchFamily="18" charset="0"/>
                  <a:ea typeface="Gulim" pitchFamily="34" charset="-127"/>
                </a:rPr>
                <a:t>MJJ State2(123days)</a:t>
              </a:r>
            </a:p>
          </p:txBody>
        </p:sp>
      </p:grpSp>
      <p:grpSp>
        <p:nvGrpSpPr>
          <p:cNvPr id="346140" name="Group 28"/>
          <p:cNvGrpSpPr>
            <a:grpSpLocks/>
          </p:cNvGrpSpPr>
          <p:nvPr/>
        </p:nvGrpSpPr>
        <p:grpSpPr bwMode="auto">
          <a:xfrm>
            <a:off x="5795963" y="1952625"/>
            <a:ext cx="2960687" cy="2335213"/>
            <a:chOff x="703" y="3312"/>
            <a:chExt cx="1865" cy="1471"/>
          </a:xfrm>
        </p:grpSpPr>
        <p:pic>
          <p:nvPicPr>
            <p:cNvPr id="346118" name="Picture 136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 y="3312"/>
              <a:ext cx="1865" cy="1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6128" name="Text Box 13"/>
            <p:cNvSpPr txBox="1">
              <a:spLocks noChangeArrowheads="1"/>
            </p:cNvSpPr>
            <p:nvPr/>
          </p:nvSpPr>
          <p:spPr bwMode="auto">
            <a:xfrm>
              <a:off x="943" y="3502"/>
              <a:ext cx="87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851525">
                <a:defRPr>
                  <a:solidFill>
                    <a:schemeClr val="tx1"/>
                  </a:solidFill>
                  <a:latin typeface="Arial" pitchFamily="34" charset="0"/>
                  <a:cs typeface="Arial" pitchFamily="34" charset="0"/>
                </a:defRPr>
              </a:lvl1pPr>
              <a:lvl2pPr marL="742950" indent="-285750" defTabSz="5851525">
                <a:defRPr>
                  <a:solidFill>
                    <a:schemeClr val="tx1"/>
                  </a:solidFill>
                  <a:latin typeface="Arial" pitchFamily="34" charset="0"/>
                  <a:cs typeface="Arial" pitchFamily="34" charset="0"/>
                </a:defRPr>
              </a:lvl2pPr>
              <a:lvl3pPr marL="1143000" indent="-228600" defTabSz="5851525">
                <a:defRPr>
                  <a:solidFill>
                    <a:schemeClr val="tx1"/>
                  </a:solidFill>
                  <a:latin typeface="Arial" pitchFamily="34" charset="0"/>
                  <a:cs typeface="Arial" pitchFamily="34" charset="0"/>
                </a:defRPr>
              </a:lvl3pPr>
              <a:lvl4pPr marL="1600200" indent="-228600" defTabSz="5851525">
                <a:defRPr>
                  <a:solidFill>
                    <a:schemeClr val="tx1"/>
                  </a:solidFill>
                  <a:latin typeface="Arial" pitchFamily="34" charset="0"/>
                  <a:cs typeface="Arial" pitchFamily="34" charset="0"/>
                </a:defRPr>
              </a:lvl4pPr>
              <a:lvl5pPr marL="2057400" indent="-228600" defTabSz="5851525">
                <a:defRPr>
                  <a:solidFill>
                    <a:schemeClr val="tx1"/>
                  </a:solidFill>
                  <a:latin typeface="Arial" pitchFamily="34" charset="0"/>
                  <a:cs typeface="Arial" pitchFamily="34" charset="0"/>
                </a:defRPr>
              </a:lvl5pPr>
              <a:lvl6pPr marL="2514600" indent="-228600" defTabSz="5851525" fontAlgn="base">
                <a:spcBef>
                  <a:spcPct val="0"/>
                </a:spcBef>
                <a:spcAft>
                  <a:spcPct val="0"/>
                </a:spcAft>
                <a:defRPr>
                  <a:solidFill>
                    <a:schemeClr val="tx1"/>
                  </a:solidFill>
                  <a:latin typeface="Arial" pitchFamily="34" charset="0"/>
                  <a:cs typeface="Arial" pitchFamily="34" charset="0"/>
                </a:defRPr>
              </a:lvl6pPr>
              <a:lvl7pPr marL="2971800" indent="-228600" defTabSz="5851525" fontAlgn="base">
                <a:spcBef>
                  <a:spcPct val="0"/>
                </a:spcBef>
                <a:spcAft>
                  <a:spcPct val="0"/>
                </a:spcAft>
                <a:defRPr>
                  <a:solidFill>
                    <a:schemeClr val="tx1"/>
                  </a:solidFill>
                  <a:latin typeface="Arial" pitchFamily="34" charset="0"/>
                  <a:cs typeface="Arial" pitchFamily="34" charset="0"/>
                </a:defRPr>
              </a:lvl7pPr>
              <a:lvl8pPr marL="3429000" indent="-228600" defTabSz="5851525" fontAlgn="base">
                <a:spcBef>
                  <a:spcPct val="0"/>
                </a:spcBef>
                <a:spcAft>
                  <a:spcPct val="0"/>
                </a:spcAft>
                <a:defRPr>
                  <a:solidFill>
                    <a:schemeClr val="tx1"/>
                  </a:solidFill>
                  <a:latin typeface="Arial" pitchFamily="34" charset="0"/>
                  <a:cs typeface="Arial" pitchFamily="34" charset="0"/>
                </a:defRPr>
              </a:lvl8pPr>
              <a:lvl9pPr marL="3886200" indent="-228600" defTabSz="5851525" fontAlgn="base">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ko-KR" sz="1000" b="1" smtClean="0">
                  <a:solidFill>
                    <a:srgbClr val="000000"/>
                  </a:solidFill>
                  <a:latin typeface="Times New Roman" pitchFamily="18" charset="0"/>
                  <a:ea typeface="Gulim" pitchFamily="34" charset="-127"/>
                </a:rPr>
                <a:t>MJJ State3(509days)</a:t>
              </a:r>
            </a:p>
          </p:txBody>
        </p:sp>
      </p:grpSp>
      <p:grpSp>
        <p:nvGrpSpPr>
          <p:cNvPr id="346141" name="Group 29"/>
          <p:cNvGrpSpPr>
            <a:grpSpLocks/>
          </p:cNvGrpSpPr>
          <p:nvPr/>
        </p:nvGrpSpPr>
        <p:grpSpPr bwMode="auto">
          <a:xfrm>
            <a:off x="503238" y="3830638"/>
            <a:ext cx="2962275" cy="2335212"/>
            <a:chOff x="705" y="4418"/>
            <a:chExt cx="1866" cy="1471"/>
          </a:xfrm>
        </p:grpSpPr>
        <p:pic>
          <p:nvPicPr>
            <p:cNvPr id="346120" name="Picture 138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5" y="4418"/>
              <a:ext cx="1866" cy="1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6129" name="Text Box 14"/>
            <p:cNvSpPr txBox="1">
              <a:spLocks noChangeArrowheads="1"/>
            </p:cNvSpPr>
            <p:nvPr/>
          </p:nvSpPr>
          <p:spPr bwMode="auto">
            <a:xfrm>
              <a:off x="943" y="4600"/>
              <a:ext cx="87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851525">
                <a:defRPr>
                  <a:solidFill>
                    <a:schemeClr val="tx1"/>
                  </a:solidFill>
                  <a:latin typeface="Arial" pitchFamily="34" charset="0"/>
                  <a:cs typeface="Arial" pitchFamily="34" charset="0"/>
                </a:defRPr>
              </a:lvl1pPr>
              <a:lvl2pPr marL="742950" indent="-285750" defTabSz="5851525">
                <a:defRPr>
                  <a:solidFill>
                    <a:schemeClr val="tx1"/>
                  </a:solidFill>
                  <a:latin typeface="Arial" pitchFamily="34" charset="0"/>
                  <a:cs typeface="Arial" pitchFamily="34" charset="0"/>
                </a:defRPr>
              </a:lvl2pPr>
              <a:lvl3pPr marL="1143000" indent="-228600" defTabSz="5851525">
                <a:defRPr>
                  <a:solidFill>
                    <a:schemeClr val="tx1"/>
                  </a:solidFill>
                  <a:latin typeface="Arial" pitchFamily="34" charset="0"/>
                  <a:cs typeface="Arial" pitchFamily="34" charset="0"/>
                </a:defRPr>
              </a:lvl3pPr>
              <a:lvl4pPr marL="1600200" indent="-228600" defTabSz="5851525">
                <a:defRPr>
                  <a:solidFill>
                    <a:schemeClr val="tx1"/>
                  </a:solidFill>
                  <a:latin typeface="Arial" pitchFamily="34" charset="0"/>
                  <a:cs typeface="Arial" pitchFamily="34" charset="0"/>
                </a:defRPr>
              </a:lvl4pPr>
              <a:lvl5pPr marL="2057400" indent="-228600" defTabSz="5851525">
                <a:defRPr>
                  <a:solidFill>
                    <a:schemeClr val="tx1"/>
                  </a:solidFill>
                  <a:latin typeface="Arial" pitchFamily="34" charset="0"/>
                  <a:cs typeface="Arial" pitchFamily="34" charset="0"/>
                </a:defRPr>
              </a:lvl5pPr>
              <a:lvl6pPr marL="2514600" indent="-228600" defTabSz="5851525" fontAlgn="base">
                <a:spcBef>
                  <a:spcPct val="0"/>
                </a:spcBef>
                <a:spcAft>
                  <a:spcPct val="0"/>
                </a:spcAft>
                <a:defRPr>
                  <a:solidFill>
                    <a:schemeClr val="tx1"/>
                  </a:solidFill>
                  <a:latin typeface="Arial" pitchFamily="34" charset="0"/>
                  <a:cs typeface="Arial" pitchFamily="34" charset="0"/>
                </a:defRPr>
              </a:lvl6pPr>
              <a:lvl7pPr marL="2971800" indent="-228600" defTabSz="5851525" fontAlgn="base">
                <a:spcBef>
                  <a:spcPct val="0"/>
                </a:spcBef>
                <a:spcAft>
                  <a:spcPct val="0"/>
                </a:spcAft>
                <a:defRPr>
                  <a:solidFill>
                    <a:schemeClr val="tx1"/>
                  </a:solidFill>
                  <a:latin typeface="Arial" pitchFamily="34" charset="0"/>
                  <a:cs typeface="Arial" pitchFamily="34" charset="0"/>
                </a:defRPr>
              </a:lvl7pPr>
              <a:lvl8pPr marL="3429000" indent="-228600" defTabSz="5851525" fontAlgn="base">
                <a:spcBef>
                  <a:spcPct val="0"/>
                </a:spcBef>
                <a:spcAft>
                  <a:spcPct val="0"/>
                </a:spcAft>
                <a:defRPr>
                  <a:solidFill>
                    <a:schemeClr val="tx1"/>
                  </a:solidFill>
                  <a:latin typeface="Arial" pitchFamily="34" charset="0"/>
                  <a:cs typeface="Arial" pitchFamily="34" charset="0"/>
                </a:defRPr>
              </a:lvl8pPr>
              <a:lvl9pPr marL="3886200" indent="-228600" defTabSz="5851525" fontAlgn="base">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ko-KR" sz="1000" b="1" smtClean="0">
                  <a:solidFill>
                    <a:srgbClr val="000000"/>
                  </a:solidFill>
                  <a:latin typeface="Times New Roman" pitchFamily="18" charset="0"/>
                  <a:ea typeface="Gulim" pitchFamily="34" charset="-127"/>
                </a:rPr>
                <a:t>MJJ State4(286days)</a:t>
              </a:r>
            </a:p>
          </p:txBody>
        </p:sp>
      </p:grpSp>
      <p:grpSp>
        <p:nvGrpSpPr>
          <p:cNvPr id="346142" name="Group 30"/>
          <p:cNvGrpSpPr>
            <a:grpSpLocks/>
          </p:cNvGrpSpPr>
          <p:nvPr/>
        </p:nvGrpSpPr>
        <p:grpSpPr bwMode="auto">
          <a:xfrm>
            <a:off x="3167063" y="3933825"/>
            <a:ext cx="2960687" cy="2001838"/>
            <a:chOff x="703" y="5581"/>
            <a:chExt cx="1865" cy="1261"/>
          </a:xfrm>
        </p:grpSpPr>
        <p:pic>
          <p:nvPicPr>
            <p:cNvPr id="346121" name="Picture 1382"/>
            <p:cNvPicPr>
              <a:picLocks noChangeAspect="1" noChangeArrowheads="1"/>
            </p:cNvPicPr>
            <p:nvPr/>
          </p:nvPicPr>
          <p:blipFill>
            <a:blip r:embed="rId7">
              <a:extLst>
                <a:ext uri="{28A0092B-C50C-407E-A947-70E740481C1C}">
                  <a14:useLocalDpi xmlns:a14="http://schemas.microsoft.com/office/drawing/2010/main" val="0"/>
                </a:ext>
              </a:extLst>
            </a:blip>
            <a:srcRect t="3810" b="10477"/>
            <a:stretch>
              <a:fillRect/>
            </a:stretch>
          </p:blipFill>
          <p:spPr bwMode="auto">
            <a:xfrm>
              <a:off x="703" y="5581"/>
              <a:ext cx="1865" cy="1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6130" name="Text Box 15"/>
            <p:cNvSpPr txBox="1">
              <a:spLocks noChangeArrowheads="1"/>
            </p:cNvSpPr>
            <p:nvPr/>
          </p:nvSpPr>
          <p:spPr bwMode="auto">
            <a:xfrm>
              <a:off x="943" y="5715"/>
              <a:ext cx="87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851525">
                <a:defRPr>
                  <a:solidFill>
                    <a:schemeClr val="tx1"/>
                  </a:solidFill>
                  <a:latin typeface="Arial" pitchFamily="34" charset="0"/>
                  <a:cs typeface="Arial" pitchFamily="34" charset="0"/>
                </a:defRPr>
              </a:lvl1pPr>
              <a:lvl2pPr marL="742950" indent="-285750" defTabSz="5851525">
                <a:defRPr>
                  <a:solidFill>
                    <a:schemeClr val="tx1"/>
                  </a:solidFill>
                  <a:latin typeface="Arial" pitchFamily="34" charset="0"/>
                  <a:cs typeface="Arial" pitchFamily="34" charset="0"/>
                </a:defRPr>
              </a:lvl2pPr>
              <a:lvl3pPr marL="1143000" indent="-228600" defTabSz="5851525">
                <a:defRPr>
                  <a:solidFill>
                    <a:schemeClr val="tx1"/>
                  </a:solidFill>
                  <a:latin typeface="Arial" pitchFamily="34" charset="0"/>
                  <a:cs typeface="Arial" pitchFamily="34" charset="0"/>
                </a:defRPr>
              </a:lvl3pPr>
              <a:lvl4pPr marL="1600200" indent="-228600" defTabSz="5851525">
                <a:defRPr>
                  <a:solidFill>
                    <a:schemeClr val="tx1"/>
                  </a:solidFill>
                  <a:latin typeface="Arial" pitchFamily="34" charset="0"/>
                  <a:cs typeface="Arial" pitchFamily="34" charset="0"/>
                </a:defRPr>
              </a:lvl4pPr>
              <a:lvl5pPr marL="2057400" indent="-228600" defTabSz="5851525">
                <a:defRPr>
                  <a:solidFill>
                    <a:schemeClr val="tx1"/>
                  </a:solidFill>
                  <a:latin typeface="Arial" pitchFamily="34" charset="0"/>
                  <a:cs typeface="Arial" pitchFamily="34" charset="0"/>
                </a:defRPr>
              </a:lvl5pPr>
              <a:lvl6pPr marL="2514600" indent="-228600" defTabSz="5851525" fontAlgn="base">
                <a:spcBef>
                  <a:spcPct val="0"/>
                </a:spcBef>
                <a:spcAft>
                  <a:spcPct val="0"/>
                </a:spcAft>
                <a:defRPr>
                  <a:solidFill>
                    <a:schemeClr val="tx1"/>
                  </a:solidFill>
                  <a:latin typeface="Arial" pitchFamily="34" charset="0"/>
                  <a:cs typeface="Arial" pitchFamily="34" charset="0"/>
                </a:defRPr>
              </a:lvl6pPr>
              <a:lvl7pPr marL="2971800" indent="-228600" defTabSz="5851525" fontAlgn="base">
                <a:spcBef>
                  <a:spcPct val="0"/>
                </a:spcBef>
                <a:spcAft>
                  <a:spcPct val="0"/>
                </a:spcAft>
                <a:defRPr>
                  <a:solidFill>
                    <a:schemeClr val="tx1"/>
                  </a:solidFill>
                  <a:latin typeface="Arial" pitchFamily="34" charset="0"/>
                  <a:cs typeface="Arial" pitchFamily="34" charset="0"/>
                </a:defRPr>
              </a:lvl7pPr>
              <a:lvl8pPr marL="3429000" indent="-228600" defTabSz="5851525" fontAlgn="base">
                <a:spcBef>
                  <a:spcPct val="0"/>
                </a:spcBef>
                <a:spcAft>
                  <a:spcPct val="0"/>
                </a:spcAft>
                <a:defRPr>
                  <a:solidFill>
                    <a:schemeClr val="tx1"/>
                  </a:solidFill>
                  <a:latin typeface="Arial" pitchFamily="34" charset="0"/>
                  <a:cs typeface="Arial" pitchFamily="34" charset="0"/>
                </a:defRPr>
              </a:lvl8pPr>
              <a:lvl9pPr marL="3886200" indent="-228600" defTabSz="5851525" fontAlgn="base">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ko-KR" sz="1000" b="1" smtClean="0">
                  <a:solidFill>
                    <a:srgbClr val="000000"/>
                  </a:solidFill>
                  <a:latin typeface="Times New Roman" pitchFamily="18" charset="0"/>
                  <a:ea typeface="Gulim" pitchFamily="34" charset="-127"/>
                </a:rPr>
                <a:t>MJJ State5(685days)</a:t>
              </a:r>
            </a:p>
          </p:txBody>
        </p:sp>
      </p:grpSp>
    </p:spTree>
    <p:extLst>
      <p:ext uri="{BB962C8B-B14F-4D97-AF65-F5344CB8AC3E}">
        <p14:creationId xmlns:p14="http://schemas.microsoft.com/office/powerpoint/2010/main" val="3679576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0" y="381000"/>
            <a:ext cx="8915400" cy="1919288"/>
          </a:xfrm>
          <a:prstGeom prst="rect">
            <a:avLst/>
          </a:prstGeom>
          <a:noFill/>
          <a:ln w="9525">
            <a:noFill/>
            <a:miter lim="800000"/>
            <a:headEnd/>
            <a:tailEnd/>
          </a:ln>
          <a:effectLst/>
        </p:spPr>
        <p:txBody>
          <a:bodyPr>
            <a:spAutoFit/>
          </a:bodyPr>
          <a:lstStyle/>
          <a:p>
            <a:pPr marL="342900" indent="-342900" algn="ctr">
              <a:spcBef>
                <a:spcPct val="50000"/>
              </a:spcBef>
              <a:defRPr/>
            </a:pPr>
            <a:r>
              <a:rPr lang="en-US" sz="4800" b="1">
                <a:latin typeface="Arial" charset="0"/>
              </a:rPr>
              <a:t>Markov Models</a:t>
            </a:r>
          </a:p>
          <a:p>
            <a:pPr marL="342900" indent="-342900" algn="just">
              <a:spcBef>
                <a:spcPct val="50000"/>
              </a:spcBef>
              <a:defRPr/>
            </a:pPr>
            <a:endParaRPr lang="en-US" sz="2400" b="1">
              <a:effectLst>
                <a:outerShdw blurRad="38100" dist="38100" dir="2700000" algn="tl">
                  <a:srgbClr val="C0C0C0"/>
                </a:outerShdw>
              </a:effectLst>
              <a:latin typeface="Arial" charset="0"/>
            </a:endParaRPr>
          </a:p>
          <a:p>
            <a:pPr marL="342900" indent="-342900" algn="just">
              <a:spcBef>
                <a:spcPct val="50000"/>
              </a:spcBef>
              <a:defRPr/>
            </a:pPr>
            <a:r>
              <a:rPr lang="en-US" sz="2400" b="1">
                <a:effectLst>
                  <a:outerShdw blurRad="38100" dist="38100" dir="2700000" algn="tl">
                    <a:srgbClr val="C0C0C0"/>
                  </a:outerShdw>
                </a:effectLst>
                <a:latin typeface="Arial" charset="0"/>
              </a:rPr>
              <a:t>Joint Probability Distribution of sequential observations:</a:t>
            </a:r>
            <a:endParaRPr lang="en-US" sz="2400">
              <a:latin typeface="Arial" charset="0"/>
            </a:endParaRPr>
          </a:p>
        </p:txBody>
      </p:sp>
      <p:graphicFrame>
        <p:nvGraphicFramePr>
          <p:cNvPr id="1026" name="Object 3"/>
          <p:cNvGraphicFramePr>
            <a:graphicFrameLocks noChangeAspect="1"/>
          </p:cNvGraphicFramePr>
          <p:nvPr/>
        </p:nvGraphicFramePr>
        <p:xfrm>
          <a:off x="152400" y="2667000"/>
          <a:ext cx="4343400" cy="785813"/>
        </p:xfrm>
        <a:graphic>
          <a:graphicData uri="http://schemas.openxmlformats.org/presentationml/2006/ole">
            <mc:AlternateContent xmlns:mc="http://schemas.openxmlformats.org/markup-compatibility/2006">
              <mc:Choice xmlns:v="urn:schemas-microsoft-com:vml" Requires="v">
                <p:oleObj spid="_x0000_s1032" name="Equation" r:id="rId4" imgW="2247840" imgH="406080" progId="Equation.3">
                  <p:embed/>
                </p:oleObj>
              </mc:Choice>
              <mc:Fallback>
                <p:oleObj name="Equation" r:id="rId4" imgW="2247840" imgH="40608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2667000"/>
                        <a:ext cx="4343400"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9" name="Text Box 4"/>
          <p:cNvSpPr txBox="1">
            <a:spLocks noChangeArrowheads="1"/>
          </p:cNvSpPr>
          <p:nvPr/>
        </p:nvSpPr>
        <p:spPr bwMode="auto">
          <a:xfrm>
            <a:off x="0" y="3733800"/>
            <a:ext cx="8610600" cy="1006475"/>
          </a:xfrm>
          <a:prstGeom prst="rect">
            <a:avLst/>
          </a:prstGeom>
          <a:noFill/>
          <a:ln w="9525">
            <a:noFill/>
            <a:miter lim="800000"/>
            <a:headEnd/>
            <a:tailEnd/>
          </a:ln>
        </p:spPr>
        <p:txBody>
          <a:bodyPr>
            <a:spAutoFit/>
          </a:bodyPr>
          <a:lstStyle/>
          <a:p>
            <a:pPr algn="just">
              <a:spcBef>
                <a:spcPct val="50000"/>
              </a:spcBef>
            </a:pPr>
            <a:r>
              <a:rPr lang="en-US" sz="2000"/>
              <a:t>If we assume that observation at time </a:t>
            </a:r>
            <a:r>
              <a:rPr lang="en-US" sz="2000" i="1"/>
              <a:t>n</a:t>
            </a:r>
            <a:r>
              <a:rPr lang="en-US" sz="2000"/>
              <a:t> is independent of previous observations, except the observation at time </a:t>
            </a:r>
            <a:r>
              <a:rPr lang="en-US" sz="2000" i="1"/>
              <a:t>n-1</a:t>
            </a:r>
            <a:r>
              <a:rPr lang="en-US" sz="2000"/>
              <a:t>, we obtain a first-order Markov chain: </a:t>
            </a:r>
          </a:p>
        </p:txBody>
      </p:sp>
      <p:graphicFrame>
        <p:nvGraphicFramePr>
          <p:cNvPr id="1027" name="Object 5"/>
          <p:cNvGraphicFramePr>
            <a:graphicFrameLocks noChangeAspect="1"/>
          </p:cNvGraphicFramePr>
          <p:nvPr/>
        </p:nvGraphicFramePr>
        <p:xfrm>
          <a:off x="152400" y="5029200"/>
          <a:ext cx="4294188" cy="785813"/>
        </p:xfrm>
        <a:graphic>
          <a:graphicData uri="http://schemas.openxmlformats.org/presentationml/2006/ole">
            <mc:AlternateContent xmlns:mc="http://schemas.openxmlformats.org/markup-compatibility/2006">
              <mc:Choice xmlns:v="urn:schemas-microsoft-com:vml" Requires="v">
                <p:oleObj spid="_x0000_s1033" name="Equation" r:id="rId6" imgW="2222280" imgH="406080" progId="Equation.3">
                  <p:embed/>
                </p:oleObj>
              </mc:Choice>
              <mc:Fallback>
                <p:oleObj name="Equation" r:id="rId6" imgW="2222280" imgH="40608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 y="5029200"/>
                        <a:ext cx="4294188"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r>
              <a:rPr lang="en-US" altLang="ko-KR" b="1">
                <a:ea typeface="Gulim" pitchFamily="34" charset="-127"/>
              </a:rPr>
              <a:t>Anomaly composites of 850-hPa wind (vectors) and OLR (contours)</a:t>
            </a:r>
            <a:endParaRPr lang="ko-KR" altLang="en-US" b="1">
              <a:ea typeface="Gulim" pitchFamily="34" charset="-127"/>
            </a:endParaRPr>
          </a:p>
        </p:txBody>
      </p:sp>
      <p:sp>
        <p:nvSpPr>
          <p:cNvPr id="345091" name="Rectangle 3"/>
          <p:cNvSpPr>
            <a:spLocks noGrp="1" noChangeArrowheads="1"/>
          </p:cNvSpPr>
          <p:nvPr>
            <p:ph type="body" idx="1"/>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ko-KR" altLang="en-US">
              <a:ea typeface="Gulim" pitchFamily="34" charset="-127"/>
            </a:endParaRPr>
          </a:p>
        </p:txBody>
      </p:sp>
      <p:pic>
        <p:nvPicPr>
          <p:cNvPr id="345098" name="Picture 1387"/>
          <p:cNvPicPr>
            <a:picLocks noChangeAspect="1" noChangeArrowheads="1"/>
          </p:cNvPicPr>
          <p:nvPr/>
        </p:nvPicPr>
        <p:blipFill>
          <a:blip r:embed="rId2">
            <a:extLst>
              <a:ext uri="{28A0092B-C50C-407E-A947-70E740481C1C}">
                <a14:useLocalDpi xmlns:a14="http://schemas.microsoft.com/office/drawing/2010/main" val="0"/>
              </a:ext>
            </a:extLst>
          </a:blip>
          <a:srcRect l="8386" t="71071" r="6081" b="14351"/>
          <a:stretch>
            <a:fillRect/>
          </a:stretch>
        </p:blipFill>
        <p:spPr bwMode="auto">
          <a:xfrm>
            <a:off x="5976938" y="5624513"/>
            <a:ext cx="252412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5114" name="Group 26"/>
          <p:cNvGrpSpPr>
            <a:grpSpLocks/>
          </p:cNvGrpSpPr>
          <p:nvPr/>
        </p:nvGrpSpPr>
        <p:grpSpPr bwMode="auto">
          <a:xfrm>
            <a:off x="576263" y="2024063"/>
            <a:ext cx="2960687" cy="2335212"/>
            <a:chOff x="2489" y="1098"/>
            <a:chExt cx="1865" cy="1471"/>
          </a:xfrm>
        </p:grpSpPr>
        <p:pic>
          <p:nvPicPr>
            <p:cNvPr id="345099" name="Picture 138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9" y="1098"/>
              <a:ext cx="1865" cy="1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5107" name="Text Box 16"/>
            <p:cNvSpPr txBox="1">
              <a:spLocks noChangeArrowheads="1"/>
            </p:cNvSpPr>
            <p:nvPr/>
          </p:nvSpPr>
          <p:spPr bwMode="auto">
            <a:xfrm>
              <a:off x="2728" y="1281"/>
              <a:ext cx="8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851525">
                <a:defRPr>
                  <a:solidFill>
                    <a:schemeClr val="tx1"/>
                  </a:solidFill>
                  <a:latin typeface="Arial" pitchFamily="34" charset="0"/>
                  <a:cs typeface="Arial" pitchFamily="34" charset="0"/>
                </a:defRPr>
              </a:lvl1pPr>
              <a:lvl2pPr marL="742950" indent="-285750" defTabSz="5851525">
                <a:defRPr>
                  <a:solidFill>
                    <a:schemeClr val="tx1"/>
                  </a:solidFill>
                  <a:latin typeface="Arial" pitchFamily="34" charset="0"/>
                  <a:cs typeface="Arial" pitchFamily="34" charset="0"/>
                </a:defRPr>
              </a:lvl2pPr>
              <a:lvl3pPr marL="1143000" indent="-228600" defTabSz="5851525">
                <a:defRPr>
                  <a:solidFill>
                    <a:schemeClr val="tx1"/>
                  </a:solidFill>
                  <a:latin typeface="Arial" pitchFamily="34" charset="0"/>
                  <a:cs typeface="Arial" pitchFamily="34" charset="0"/>
                </a:defRPr>
              </a:lvl3pPr>
              <a:lvl4pPr marL="1600200" indent="-228600" defTabSz="5851525">
                <a:defRPr>
                  <a:solidFill>
                    <a:schemeClr val="tx1"/>
                  </a:solidFill>
                  <a:latin typeface="Arial" pitchFamily="34" charset="0"/>
                  <a:cs typeface="Arial" pitchFamily="34" charset="0"/>
                </a:defRPr>
              </a:lvl4pPr>
              <a:lvl5pPr marL="2057400" indent="-228600" defTabSz="5851525">
                <a:defRPr>
                  <a:solidFill>
                    <a:schemeClr val="tx1"/>
                  </a:solidFill>
                  <a:latin typeface="Arial" pitchFamily="34" charset="0"/>
                  <a:cs typeface="Arial" pitchFamily="34" charset="0"/>
                </a:defRPr>
              </a:lvl5pPr>
              <a:lvl6pPr marL="2514600" indent="-228600" defTabSz="5851525" fontAlgn="base">
                <a:spcBef>
                  <a:spcPct val="0"/>
                </a:spcBef>
                <a:spcAft>
                  <a:spcPct val="0"/>
                </a:spcAft>
                <a:defRPr>
                  <a:solidFill>
                    <a:schemeClr val="tx1"/>
                  </a:solidFill>
                  <a:latin typeface="Arial" pitchFamily="34" charset="0"/>
                  <a:cs typeface="Arial" pitchFamily="34" charset="0"/>
                </a:defRPr>
              </a:lvl6pPr>
              <a:lvl7pPr marL="2971800" indent="-228600" defTabSz="5851525" fontAlgn="base">
                <a:spcBef>
                  <a:spcPct val="0"/>
                </a:spcBef>
                <a:spcAft>
                  <a:spcPct val="0"/>
                </a:spcAft>
                <a:defRPr>
                  <a:solidFill>
                    <a:schemeClr val="tx1"/>
                  </a:solidFill>
                  <a:latin typeface="Arial" pitchFamily="34" charset="0"/>
                  <a:cs typeface="Arial" pitchFamily="34" charset="0"/>
                </a:defRPr>
              </a:lvl7pPr>
              <a:lvl8pPr marL="3429000" indent="-228600" defTabSz="5851525" fontAlgn="base">
                <a:spcBef>
                  <a:spcPct val="0"/>
                </a:spcBef>
                <a:spcAft>
                  <a:spcPct val="0"/>
                </a:spcAft>
                <a:defRPr>
                  <a:solidFill>
                    <a:schemeClr val="tx1"/>
                  </a:solidFill>
                  <a:latin typeface="Arial" pitchFamily="34" charset="0"/>
                  <a:cs typeface="Arial" pitchFamily="34" charset="0"/>
                </a:defRPr>
              </a:lvl8pPr>
              <a:lvl9pPr marL="3886200" indent="-228600" defTabSz="5851525" fontAlgn="base">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ko-KR" sz="1000" b="1" smtClean="0">
                  <a:solidFill>
                    <a:srgbClr val="000000"/>
                  </a:solidFill>
                  <a:latin typeface="Times New Roman" pitchFamily="18" charset="0"/>
                  <a:ea typeface="Gulim" pitchFamily="34" charset="-127"/>
                </a:rPr>
                <a:t>ASO State1(389days)</a:t>
              </a:r>
            </a:p>
          </p:txBody>
        </p:sp>
      </p:grpSp>
      <p:grpSp>
        <p:nvGrpSpPr>
          <p:cNvPr id="345115" name="Group 27"/>
          <p:cNvGrpSpPr>
            <a:grpSpLocks/>
          </p:cNvGrpSpPr>
          <p:nvPr/>
        </p:nvGrpSpPr>
        <p:grpSpPr bwMode="auto">
          <a:xfrm>
            <a:off x="3419475" y="1989138"/>
            <a:ext cx="2960688" cy="2335212"/>
            <a:chOff x="2489" y="2205"/>
            <a:chExt cx="1865" cy="1471"/>
          </a:xfrm>
        </p:grpSpPr>
        <p:pic>
          <p:nvPicPr>
            <p:cNvPr id="345100" name="Picture 14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9" y="2205"/>
              <a:ext cx="1865" cy="1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5108" name="Text Box 17"/>
            <p:cNvSpPr txBox="1">
              <a:spLocks noChangeArrowheads="1"/>
            </p:cNvSpPr>
            <p:nvPr/>
          </p:nvSpPr>
          <p:spPr bwMode="auto">
            <a:xfrm>
              <a:off x="2728" y="2409"/>
              <a:ext cx="8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851525">
                <a:defRPr>
                  <a:solidFill>
                    <a:schemeClr val="tx1"/>
                  </a:solidFill>
                  <a:latin typeface="Arial" pitchFamily="34" charset="0"/>
                  <a:cs typeface="Arial" pitchFamily="34" charset="0"/>
                </a:defRPr>
              </a:lvl1pPr>
              <a:lvl2pPr marL="742950" indent="-285750" defTabSz="5851525">
                <a:defRPr>
                  <a:solidFill>
                    <a:schemeClr val="tx1"/>
                  </a:solidFill>
                  <a:latin typeface="Arial" pitchFamily="34" charset="0"/>
                  <a:cs typeface="Arial" pitchFamily="34" charset="0"/>
                </a:defRPr>
              </a:lvl2pPr>
              <a:lvl3pPr marL="1143000" indent="-228600" defTabSz="5851525">
                <a:defRPr>
                  <a:solidFill>
                    <a:schemeClr val="tx1"/>
                  </a:solidFill>
                  <a:latin typeface="Arial" pitchFamily="34" charset="0"/>
                  <a:cs typeface="Arial" pitchFamily="34" charset="0"/>
                </a:defRPr>
              </a:lvl3pPr>
              <a:lvl4pPr marL="1600200" indent="-228600" defTabSz="5851525">
                <a:defRPr>
                  <a:solidFill>
                    <a:schemeClr val="tx1"/>
                  </a:solidFill>
                  <a:latin typeface="Arial" pitchFamily="34" charset="0"/>
                  <a:cs typeface="Arial" pitchFamily="34" charset="0"/>
                </a:defRPr>
              </a:lvl4pPr>
              <a:lvl5pPr marL="2057400" indent="-228600" defTabSz="5851525">
                <a:defRPr>
                  <a:solidFill>
                    <a:schemeClr val="tx1"/>
                  </a:solidFill>
                  <a:latin typeface="Arial" pitchFamily="34" charset="0"/>
                  <a:cs typeface="Arial" pitchFamily="34" charset="0"/>
                </a:defRPr>
              </a:lvl5pPr>
              <a:lvl6pPr marL="2514600" indent="-228600" defTabSz="5851525" fontAlgn="base">
                <a:spcBef>
                  <a:spcPct val="0"/>
                </a:spcBef>
                <a:spcAft>
                  <a:spcPct val="0"/>
                </a:spcAft>
                <a:defRPr>
                  <a:solidFill>
                    <a:schemeClr val="tx1"/>
                  </a:solidFill>
                  <a:latin typeface="Arial" pitchFamily="34" charset="0"/>
                  <a:cs typeface="Arial" pitchFamily="34" charset="0"/>
                </a:defRPr>
              </a:lvl6pPr>
              <a:lvl7pPr marL="2971800" indent="-228600" defTabSz="5851525" fontAlgn="base">
                <a:spcBef>
                  <a:spcPct val="0"/>
                </a:spcBef>
                <a:spcAft>
                  <a:spcPct val="0"/>
                </a:spcAft>
                <a:defRPr>
                  <a:solidFill>
                    <a:schemeClr val="tx1"/>
                  </a:solidFill>
                  <a:latin typeface="Arial" pitchFamily="34" charset="0"/>
                  <a:cs typeface="Arial" pitchFamily="34" charset="0"/>
                </a:defRPr>
              </a:lvl7pPr>
              <a:lvl8pPr marL="3429000" indent="-228600" defTabSz="5851525" fontAlgn="base">
                <a:spcBef>
                  <a:spcPct val="0"/>
                </a:spcBef>
                <a:spcAft>
                  <a:spcPct val="0"/>
                </a:spcAft>
                <a:defRPr>
                  <a:solidFill>
                    <a:schemeClr val="tx1"/>
                  </a:solidFill>
                  <a:latin typeface="Arial" pitchFamily="34" charset="0"/>
                  <a:cs typeface="Arial" pitchFamily="34" charset="0"/>
                </a:defRPr>
              </a:lvl8pPr>
              <a:lvl9pPr marL="3886200" indent="-228600" defTabSz="5851525" fontAlgn="base">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ko-KR" sz="1000" b="1" smtClean="0">
                  <a:solidFill>
                    <a:srgbClr val="000000"/>
                  </a:solidFill>
                  <a:latin typeface="Times New Roman" pitchFamily="18" charset="0"/>
                  <a:ea typeface="Gulim" pitchFamily="34" charset="-127"/>
                </a:rPr>
                <a:t>ASO State2(987days)</a:t>
              </a:r>
            </a:p>
          </p:txBody>
        </p:sp>
      </p:grpSp>
      <p:grpSp>
        <p:nvGrpSpPr>
          <p:cNvPr id="345116" name="Group 28"/>
          <p:cNvGrpSpPr>
            <a:grpSpLocks/>
          </p:cNvGrpSpPr>
          <p:nvPr/>
        </p:nvGrpSpPr>
        <p:grpSpPr bwMode="auto">
          <a:xfrm>
            <a:off x="6183313" y="2060575"/>
            <a:ext cx="2960687" cy="2335213"/>
            <a:chOff x="2489" y="3312"/>
            <a:chExt cx="1865" cy="1471"/>
          </a:xfrm>
        </p:grpSpPr>
        <p:pic>
          <p:nvPicPr>
            <p:cNvPr id="345101" name="Picture 140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9" y="3312"/>
              <a:ext cx="1865" cy="1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5109" name="Text Box 18"/>
            <p:cNvSpPr txBox="1">
              <a:spLocks noChangeArrowheads="1"/>
            </p:cNvSpPr>
            <p:nvPr/>
          </p:nvSpPr>
          <p:spPr bwMode="auto">
            <a:xfrm>
              <a:off x="2728" y="3508"/>
              <a:ext cx="8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851525">
                <a:defRPr>
                  <a:solidFill>
                    <a:schemeClr val="tx1"/>
                  </a:solidFill>
                  <a:latin typeface="Arial" pitchFamily="34" charset="0"/>
                  <a:cs typeface="Arial" pitchFamily="34" charset="0"/>
                </a:defRPr>
              </a:lvl1pPr>
              <a:lvl2pPr marL="742950" indent="-285750" defTabSz="5851525">
                <a:defRPr>
                  <a:solidFill>
                    <a:schemeClr val="tx1"/>
                  </a:solidFill>
                  <a:latin typeface="Arial" pitchFamily="34" charset="0"/>
                  <a:cs typeface="Arial" pitchFamily="34" charset="0"/>
                </a:defRPr>
              </a:lvl2pPr>
              <a:lvl3pPr marL="1143000" indent="-228600" defTabSz="5851525">
                <a:defRPr>
                  <a:solidFill>
                    <a:schemeClr val="tx1"/>
                  </a:solidFill>
                  <a:latin typeface="Arial" pitchFamily="34" charset="0"/>
                  <a:cs typeface="Arial" pitchFamily="34" charset="0"/>
                </a:defRPr>
              </a:lvl3pPr>
              <a:lvl4pPr marL="1600200" indent="-228600" defTabSz="5851525">
                <a:defRPr>
                  <a:solidFill>
                    <a:schemeClr val="tx1"/>
                  </a:solidFill>
                  <a:latin typeface="Arial" pitchFamily="34" charset="0"/>
                  <a:cs typeface="Arial" pitchFamily="34" charset="0"/>
                </a:defRPr>
              </a:lvl4pPr>
              <a:lvl5pPr marL="2057400" indent="-228600" defTabSz="5851525">
                <a:defRPr>
                  <a:solidFill>
                    <a:schemeClr val="tx1"/>
                  </a:solidFill>
                  <a:latin typeface="Arial" pitchFamily="34" charset="0"/>
                  <a:cs typeface="Arial" pitchFamily="34" charset="0"/>
                </a:defRPr>
              </a:lvl5pPr>
              <a:lvl6pPr marL="2514600" indent="-228600" defTabSz="5851525" fontAlgn="base">
                <a:spcBef>
                  <a:spcPct val="0"/>
                </a:spcBef>
                <a:spcAft>
                  <a:spcPct val="0"/>
                </a:spcAft>
                <a:defRPr>
                  <a:solidFill>
                    <a:schemeClr val="tx1"/>
                  </a:solidFill>
                  <a:latin typeface="Arial" pitchFamily="34" charset="0"/>
                  <a:cs typeface="Arial" pitchFamily="34" charset="0"/>
                </a:defRPr>
              </a:lvl6pPr>
              <a:lvl7pPr marL="2971800" indent="-228600" defTabSz="5851525" fontAlgn="base">
                <a:spcBef>
                  <a:spcPct val="0"/>
                </a:spcBef>
                <a:spcAft>
                  <a:spcPct val="0"/>
                </a:spcAft>
                <a:defRPr>
                  <a:solidFill>
                    <a:schemeClr val="tx1"/>
                  </a:solidFill>
                  <a:latin typeface="Arial" pitchFamily="34" charset="0"/>
                  <a:cs typeface="Arial" pitchFamily="34" charset="0"/>
                </a:defRPr>
              </a:lvl7pPr>
              <a:lvl8pPr marL="3429000" indent="-228600" defTabSz="5851525" fontAlgn="base">
                <a:spcBef>
                  <a:spcPct val="0"/>
                </a:spcBef>
                <a:spcAft>
                  <a:spcPct val="0"/>
                </a:spcAft>
                <a:defRPr>
                  <a:solidFill>
                    <a:schemeClr val="tx1"/>
                  </a:solidFill>
                  <a:latin typeface="Arial" pitchFamily="34" charset="0"/>
                  <a:cs typeface="Arial" pitchFamily="34" charset="0"/>
                </a:defRPr>
              </a:lvl8pPr>
              <a:lvl9pPr marL="3886200" indent="-228600" defTabSz="5851525" fontAlgn="base">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ko-KR" sz="1000" b="1" smtClean="0">
                  <a:solidFill>
                    <a:srgbClr val="000000"/>
                  </a:solidFill>
                  <a:latin typeface="Times New Roman" pitchFamily="18" charset="0"/>
                  <a:ea typeface="Gulim" pitchFamily="34" charset="-127"/>
                </a:rPr>
                <a:t>ASO State3(648days)</a:t>
              </a:r>
            </a:p>
          </p:txBody>
        </p:sp>
      </p:grpSp>
    </p:spTree>
    <p:extLst>
      <p:ext uri="{BB962C8B-B14F-4D97-AF65-F5344CB8AC3E}">
        <p14:creationId xmlns:p14="http://schemas.microsoft.com/office/powerpoint/2010/main" val="26203894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en-US" altLang="ko-KR">
                <a:ea typeface="Gulim" pitchFamily="34" charset="-127"/>
              </a:rPr>
              <a:t>Mean seasonal variation of daily state occurrence </a:t>
            </a:r>
            <a:endParaRPr lang="ko-KR" altLang="en-US">
              <a:ea typeface="Gulim" pitchFamily="34" charset="-127"/>
            </a:endParaRPr>
          </a:p>
        </p:txBody>
      </p:sp>
      <p:sp>
        <p:nvSpPr>
          <p:cNvPr id="356355" name="Rectangle 3"/>
          <p:cNvSpPr>
            <a:spLocks noGrp="1" noChangeArrowheads="1"/>
          </p:cNvSpPr>
          <p:nvPr>
            <p:ph type="body" idx="1"/>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ko-KR" altLang="en-US">
              <a:ea typeface="Gulim" pitchFamily="34" charset="-127"/>
            </a:endParaRPr>
          </a:p>
        </p:txBody>
      </p:sp>
      <p:pic>
        <p:nvPicPr>
          <p:cNvPr id="35635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9388"/>
            <a:ext cx="6859588"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635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4413" y="1449388"/>
            <a:ext cx="6859587" cy="487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82554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r>
              <a:rPr lang="en-US" altLang="ko-KR">
                <a:ea typeface="Gulim" pitchFamily="34" charset="-127"/>
              </a:rPr>
              <a:t>MJJ Seasonal Statistics </a:t>
            </a:r>
            <a:endParaRPr lang="ko-KR" altLang="en-US">
              <a:ea typeface="Gulim" pitchFamily="34" charset="-127"/>
            </a:endParaRPr>
          </a:p>
        </p:txBody>
      </p:sp>
      <p:sp>
        <p:nvSpPr>
          <p:cNvPr id="358403" name="Rectangle 3"/>
          <p:cNvSpPr>
            <a:spLocks noGrp="1" noChangeArrowheads="1"/>
          </p:cNvSpPr>
          <p:nvPr>
            <p:ph type="body" idx="1"/>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ko-KR" altLang="en-US">
              <a:ea typeface="Gulim" pitchFamily="34" charset="-127"/>
            </a:endParaRPr>
          </a:p>
        </p:txBody>
      </p:sp>
      <p:grpSp>
        <p:nvGrpSpPr>
          <p:cNvPr id="358404" name="Group 4"/>
          <p:cNvGrpSpPr>
            <a:grpSpLocks noChangeAspect="1"/>
          </p:cNvGrpSpPr>
          <p:nvPr/>
        </p:nvGrpSpPr>
        <p:grpSpPr bwMode="auto">
          <a:xfrm>
            <a:off x="250825" y="1700213"/>
            <a:ext cx="8893175" cy="4560887"/>
            <a:chOff x="2425" y="2678"/>
            <a:chExt cx="29811" cy="15702"/>
          </a:xfrm>
        </p:grpSpPr>
        <p:sp>
          <p:nvSpPr>
            <p:cNvPr id="358405" name="AutoShape 5"/>
            <p:cNvSpPr>
              <a:spLocks noChangeAspect="1" noChangeArrowheads="1"/>
            </p:cNvSpPr>
            <p:nvPr/>
          </p:nvSpPr>
          <p:spPr bwMode="auto">
            <a:xfrm>
              <a:off x="2425" y="2678"/>
              <a:ext cx="29811" cy="1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2800" smtClean="0">
                <a:solidFill>
                  <a:srgbClr val="000000"/>
                </a:solidFill>
              </a:endParaRPr>
            </a:p>
          </p:txBody>
        </p:sp>
        <p:pic>
          <p:nvPicPr>
            <p:cNvPr id="358406"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27" y="2678"/>
              <a:ext cx="15980" cy="5399"/>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58407" name="Picture 7"/>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5" y="7850"/>
              <a:ext cx="15981" cy="5399"/>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58408"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255" y="2682"/>
              <a:ext cx="15981" cy="5399"/>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58409"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255" y="7850"/>
              <a:ext cx="15981" cy="5399"/>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58410" name="Picture 1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54" y="12981"/>
              <a:ext cx="15980" cy="5399"/>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358411" name="Group 11"/>
            <p:cNvGrpSpPr>
              <a:grpSpLocks/>
            </p:cNvGrpSpPr>
            <p:nvPr/>
          </p:nvGrpSpPr>
          <p:grpSpPr bwMode="auto">
            <a:xfrm>
              <a:off x="2425" y="12981"/>
              <a:ext cx="15981" cy="5399"/>
              <a:chOff x="5856" y="7871"/>
              <a:chExt cx="8079" cy="2658"/>
            </a:xfrm>
          </p:grpSpPr>
          <p:pic>
            <p:nvPicPr>
              <p:cNvPr id="358412" name="Picture 12"/>
              <p:cNvPicPr preferRelativeResize="0">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56" y="7871"/>
                <a:ext cx="8079" cy="2658"/>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358413" name="Group 13"/>
              <p:cNvGrpSpPr>
                <a:grpSpLocks/>
              </p:cNvGrpSpPr>
              <p:nvPr/>
            </p:nvGrpSpPr>
            <p:grpSpPr bwMode="auto">
              <a:xfrm>
                <a:off x="6383" y="8448"/>
                <a:ext cx="336" cy="528"/>
                <a:chOff x="1968" y="6528"/>
                <a:chExt cx="336" cy="528"/>
              </a:xfrm>
            </p:grpSpPr>
            <p:sp>
              <p:nvSpPr>
                <p:cNvPr id="358414" name="Rectangle 14"/>
                <p:cNvSpPr>
                  <a:spLocks noChangeArrowheads="1"/>
                </p:cNvSpPr>
                <p:nvPr/>
              </p:nvSpPr>
              <p:spPr bwMode="auto">
                <a:xfrm>
                  <a:off x="1968" y="6528"/>
                  <a:ext cx="336" cy="5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sz="2800" smtClean="0">
                    <a:solidFill>
                      <a:srgbClr val="000000"/>
                    </a:solidFill>
                  </a:endParaRPr>
                </a:p>
              </p:txBody>
            </p:sp>
            <p:pic>
              <p:nvPicPr>
                <p:cNvPr id="358415" name="Picture 15"/>
                <p:cNvPicPr preferRelativeResize="0">
                  <a:picLocks noChangeAspect="1" noChangeArrowheads="1"/>
                </p:cNvPicPr>
                <p:nvPr/>
              </p:nvPicPr>
              <p:blipFill>
                <a:blip r:embed="rId8" cstate="print">
                  <a:extLst>
                    <a:ext uri="{28A0092B-C50C-407E-A947-70E740481C1C}">
                      <a14:useLocalDpi xmlns:a14="http://schemas.microsoft.com/office/drawing/2010/main" val="0"/>
                    </a:ext>
                  </a:extLst>
                </a:blip>
                <a:srcRect l="7719" t="21674" r="89307" b="65193"/>
                <a:stretch>
                  <a:fillRect/>
                </a:stretch>
              </p:blipFill>
              <p:spPr bwMode="auto">
                <a:xfrm>
                  <a:off x="2064" y="6672"/>
                  <a:ext cx="240" cy="349"/>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sp>
          <p:nvSpPr>
            <p:cNvPr id="358416" name="Text Box 16"/>
            <p:cNvSpPr txBox="1">
              <a:spLocks noChangeArrowheads="1"/>
            </p:cNvSpPr>
            <p:nvPr/>
          </p:nvSpPr>
          <p:spPr bwMode="auto">
            <a:xfrm>
              <a:off x="4611" y="3306"/>
              <a:ext cx="1139" cy="741"/>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21946" tIns="10973" rIns="21946" bIns="10973"/>
            <a:lstStyle>
              <a:lvl1pPr defTabSz="5851525">
                <a:defRPr>
                  <a:solidFill>
                    <a:schemeClr val="tx1"/>
                  </a:solidFill>
                  <a:latin typeface="Arial" pitchFamily="34" charset="0"/>
                  <a:cs typeface="Arial" pitchFamily="34" charset="0"/>
                </a:defRPr>
              </a:lvl1pPr>
              <a:lvl2pPr defTabSz="5851525">
                <a:defRPr>
                  <a:solidFill>
                    <a:schemeClr val="tx1"/>
                  </a:solidFill>
                  <a:latin typeface="Arial" pitchFamily="34" charset="0"/>
                  <a:cs typeface="Arial" pitchFamily="34" charset="0"/>
                </a:defRPr>
              </a:lvl2pPr>
              <a:lvl3pPr defTabSz="5851525">
                <a:defRPr>
                  <a:solidFill>
                    <a:schemeClr val="tx1"/>
                  </a:solidFill>
                  <a:latin typeface="Arial" pitchFamily="34" charset="0"/>
                  <a:cs typeface="Arial" pitchFamily="34" charset="0"/>
                </a:defRPr>
              </a:lvl3pPr>
              <a:lvl4pPr defTabSz="5851525">
                <a:defRPr>
                  <a:solidFill>
                    <a:schemeClr val="tx1"/>
                  </a:solidFill>
                  <a:latin typeface="Arial" pitchFamily="34" charset="0"/>
                  <a:cs typeface="Arial" pitchFamily="34" charset="0"/>
                </a:defRPr>
              </a:lvl4pPr>
              <a:lvl5pPr defTabSz="5851525">
                <a:defRPr>
                  <a:solidFill>
                    <a:schemeClr val="tx1"/>
                  </a:solidFill>
                  <a:latin typeface="Arial" pitchFamily="34" charset="0"/>
                  <a:cs typeface="Arial" pitchFamily="34" charset="0"/>
                </a:defRPr>
              </a:lvl5pPr>
              <a:lvl6pPr defTabSz="5851525" fontAlgn="base">
                <a:spcBef>
                  <a:spcPct val="0"/>
                </a:spcBef>
                <a:spcAft>
                  <a:spcPct val="0"/>
                </a:spcAft>
                <a:defRPr>
                  <a:solidFill>
                    <a:schemeClr val="tx1"/>
                  </a:solidFill>
                  <a:latin typeface="Arial" pitchFamily="34" charset="0"/>
                  <a:cs typeface="Arial" pitchFamily="34" charset="0"/>
                </a:defRPr>
              </a:lvl6pPr>
              <a:lvl7pPr defTabSz="5851525" fontAlgn="base">
                <a:spcBef>
                  <a:spcPct val="0"/>
                </a:spcBef>
                <a:spcAft>
                  <a:spcPct val="0"/>
                </a:spcAft>
                <a:defRPr>
                  <a:solidFill>
                    <a:schemeClr val="tx1"/>
                  </a:solidFill>
                  <a:latin typeface="Arial" pitchFamily="34" charset="0"/>
                  <a:cs typeface="Arial" pitchFamily="34" charset="0"/>
                </a:defRPr>
              </a:lvl7pPr>
              <a:lvl8pPr defTabSz="5851525" fontAlgn="base">
                <a:spcBef>
                  <a:spcPct val="0"/>
                </a:spcBef>
                <a:spcAft>
                  <a:spcPct val="0"/>
                </a:spcAft>
                <a:defRPr>
                  <a:solidFill>
                    <a:schemeClr val="tx1"/>
                  </a:solidFill>
                  <a:latin typeface="Arial" pitchFamily="34" charset="0"/>
                  <a:cs typeface="Arial" pitchFamily="34" charset="0"/>
                </a:defRPr>
              </a:lvl8pPr>
              <a:lvl9pPr defTabSz="5851525" fontAlgn="base">
                <a:spcBef>
                  <a:spcPct val="0"/>
                </a:spcBef>
                <a:spcAft>
                  <a:spcPct val="0"/>
                </a:spcAft>
                <a:defRPr>
                  <a:solidFill>
                    <a:schemeClr val="tx1"/>
                  </a:solidFill>
                  <a:latin typeface="Arial" pitchFamily="34" charset="0"/>
                  <a:cs typeface="Arial" pitchFamily="34" charset="0"/>
                </a:defRPr>
              </a:lvl9pPr>
            </a:lstStyle>
            <a:p>
              <a:pPr algn="just"/>
              <a:r>
                <a:rPr lang="en-US" altLang="ko-KR" sz="700" b="1" smtClean="0">
                  <a:solidFill>
                    <a:srgbClr val="000000"/>
                  </a:solidFill>
                  <a:latin typeface="Batang" pitchFamily="18" charset="-127"/>
                  <a:ea typeface="Gulim" pitchFamily="34" charset="-127"/>
                </a:rPr>
                <a:t>a)</a:t>
              </a:r>
              <a:endParaRPr lang="en-US" altLang="ko-KR" sz="11500" smtClean="0">
                <a:solidFill>
                  <a:srgbClr val="000000"/>
                </a:solidFill>
                <a:ea typeface="Gulim" pitchFamily="34" charset="-127"/>
              </a:endParaRPr>
            </a:p>
          </p:txBody>
        </p:sp>
        <p:sp>
          <p:nvSpPr>
            <p:cNvPr id="358417" name="Text Box 17"/>
            <p:cNvSpPr txBox="1">
              <a:spLocks noChangeArrowheads="1"/>
            </p:cNvSpPr>
            <p:nvPr/>
          </p:nvSpPr>
          <p:spPr bwMode="auto">
            <a:xfrm>
              <a:off x="18473" y="3267"/>
              <a:ext cx="1139" cy="742"/>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21946" tIns="10973" rIns="21946" bIns="10973"/>
            <a:lstStyle>
              <a:lvl1pPr defTabSz="5851525">
                <a:defRPr>
                  <a:solidFill>
                    <a:schemeClr val="tx1"/>
                  </a:solidFill>
                  <a:latin typeface="Arial" pitchFamily="34" charset="0"/>
                  <a:cs typeface="Arial" pitchFamily="34" charset="0"/>
                </a:defRPr>
              </a:lvl1pPr>
              <a:lvl2pPr defTabSz="5851525">
                <a:defRPr>
                  <a:solidFill>
                    <a:schemeClr val="tx1"/>
                  </a:solidFill>
                  <a:latin typeface="Arial" pitchFamily="34" charset="0"/>
                  <a:cs typeface="Arial" pitchFamily="34" charset="0"/>
                </a:defRPr>
              </a:lvl2pPr>
              <a:lvl3pPr defTabSz="5851525">
                <a:defRPr>
                  <a:solidFill>
                    <a:schemeClr val="tx1"/>
                  </a:solidFill>
                  <a:latin typeface="Arial" pitchFamily="34" charset="0"/>
                  <a:cs typeface="Arial" pitchFamily="34" charset="0"/>
                </a:defRPr>
              </a:lvl3pPr>
              <a:lvl4pPr defTabSz="5851525">
                <a:defRPr>
                  <a:solidFill>
                    <a:schemeClr val="tx1"/>
                  </a:solidFill>
                  <a:latin typeface="Arial" pitchFamily="34" charset="0"/>
                  <a:cs typeface="Arial" pitchFamily="34" charset="0"/>
                </a:defRPr>
              </a:lvl4pPr>
              <a:lvl5pPr defTabSz="5851525">
                <a:defRPr>
                  <a:solidFill>
                    <a:schemeClr val="tx1"/>
                  </a:solidFill>
                  <a:latin typeface="Arial" pitchFamily="34" charset="0"/>
                  <a:cs typeface="Arial" pitchFamily="34" charset="0"/>
                </a:defRPr>
              </a:lvl5pPr>
              <a:lvl6pPr defTabSz="5851525" fontAlgn="base">
                <a:spcBef>
                  <a:spcPct val="0"/>
                </a:spcBef>
                <a:spcAft>
                  <a:spcPct val="0"/>
                </a:spcAft>
                <a:defRPr>
                  <a:solidFill>
                    <a:schemeClr val="tx1"/>
                  </a:solidFill>
                  <a:latin typeface="Arial" pitchFamily="34" charset="0"/>
                  <a:cs typeface="Arial" pitchFamily="34" charset="0"/>
                </a:defRPr>
              </a:lvl6pPr>
              <a:lvl7pPr defTabSz="5851525" fontAlgn="base">
                <a:spcBef>
                  <a:spcPct val="0"/>
                </a:spcBef>
                <a:spcAft>
                  <a:spcPct val="0"/>
                </a:spcAft>
                <a:defRPr>
                  <a:solidFill>
                    <a:schemeClr val="tx1"/>
                  </a:solidFill>
                  <a:latin typeface="Arial" pitchFamily="34" charset="0"/>
                  <a:cs typeface="Arial" pitchFamily="34" charset="0"/>
                </a:defRPr>
              </a:lvl7pPr>
              <a:lvl8pPr defTabSz="5851525" fontAlgn="base">
                <a:spcBef>
                  <a:spcPct val="0"/>
                </a:spcBef>
                <a:spcAft>
                  <a:spcPct val="0"/>
                </a:spcAft>
                <a:defRPr>
                  <a:solidFill>
                    <a:schemeClr val="tx1"/>
                  </a:solidFill>
                  <a:latin typeface="Arial" pitchFamily="34" charset="0"/>
                  <a:cs typeface="Arial" pitchFamily="34" charset="0"/>
                </a:defRPr>
              </a:lvl8pPr>
              <a:lvl9pPr defTabSz="5851525" fontAlgn="base">
                <a:spcBef>
                  <a:spcPct val="0"/>
                </a:spcBef>
                <a:spcAft>
                  <a:spcPct val="0"/>
                </a:spcAft>
                <a:defRPr>
                  <a:solidFill>
                    <a:schemeClr val="tx1"/>
                  </a:solidFill>
                  <a:latin typeface="Arial" pitchFamily="34" charset="0"/>
                  <a:cs typeface="Arial" pitchFamily="34" charset="0"/>
                </a:defRPr>
              </a:lvl9pPr>
            </a:lstStyle>
            <a:p>
              <a:pPr algn="just"/>
              <a:r>
                <a:rPr lang="en-US" altLang="ko-KR" sz="700" b="1" smtClean="0">
                  <a:solidFill>
                    <a:srgbClr val="000000"/>
                  </a:solidFill>
                  <a:latin typeface="Batang" pitchFamily="18" charset="-127"/>
                  <a:ea typeface="Gulim" pitchFamily="34" charset="-127"/>
                </a:rPr>
                <a:t>b)</a:t>
              </a:r>
              <a:endParaRPr lang="en-US" altLang="ko-KR" sz="11500" smtClean="0">
                <a:solidFill>
                  <a:srgbClr val="000000"/>
                </a:solidFill>
                <a:ea typeface="Gulim" pitchFamily="34" charset="-127"/>
              </a:endParaRPr>
            </a:p>
          </p:txBody>
        </p:sp>
        <p:sp>
          <p:nvSpPr>
            <p:cNvPr id="358418" name="Text Box 18"/>
            <p:cNvSpPr txBox="1">
              <a:spLocks noChangeArrowheads="1"/>
            </p:cNvSpPr>
            <p:nvPr/>
          </p:nvSpPr>
          <p:spPr bwMode="auto">
            <a:xfrm>
              <a:off x="4611" y="8181"/>
              <a:ext cx="1139" cy="741"/>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21946" tIns="10973" rIns="21946" bIns="10973"/>
            <a:lstStyle>
              <a:lvl1pPr defTabSz="5851525">
                <a:defRPr>
                  <a:solidFill>
                    <a:schemeClr val="tx1"/>
                  </a:solidFill>
                  <a:latin typeface="Arial" pitchFamily="34" charset="0"/>
                  <a:cs typeface="Arial" pitchFamily="34" charset="0"/>
                </a:defRPr>
              </a:lvl1pPr>
              <a:lvl2pPr defTabSz="5851525">
                <a:defRPr>
                  <a:solidFill>
                    <a:schemeClr val="tx1"/>
                  </a:solidFill>
                  <a:latin typeface="Arial" pitchFamily="34" charset="0"/>
                  <a:cs typeface="Arial" pitchFamily="34" charset="0"/>
                </a:defRPr>
              </a:lvl2pPr>
              <a:lvl3pPr defTabSz="5851525">
                <a:defRPr>
                  <a:solidFill>
                    <a:schemeClr val="tx1"/>
                  </a:solidFill>
                  <a:latin typeface="Arial" pitchFamily="34" charset="0"/>
                  <a:cs typeface="Arial" pitchFamily="34" charset="0"/>
                </a:defRPr>
              </a:lvl3pPr>
              <a:lvl4pPr defTabSz="5851525">
                <a:defRPr>
                  <a:solidFill>
                    <a:schemeClr val="tx1"/>
                  </a:solidFill>
                  <a:latin typeface="Arial" pitchFamily="34" charset="0"/>
                  <a:cs typeface="Arial" pitchFamily="34" charset="0"/>
                </a:defRPr>
              </a:lvl4pPr>
              <a:lvl5pPr defTabSz="5851525">
                <a:defRPr>
                  <a:solidFill>
                    <a:schemeClr val="tx1"/>
                  </a:solidFill>
                  <a:latin typeface="Arial" pitchFamily="34" charset="0"/>
                  <a:cs typeface="Arial" pitchFamily="34" charset="0"/>
                </a:defRPr>
              </a:lvl5pPr>
              <a:lvl6pPr defTabSz="5851525" fontAlgn="base">
                <a:spcBef>
                  <a:spcPct val="0"/>
                </a:spcBef>
                <a:spcAft>
                  <a:spcPct val="0"/>
                </a:spcAft>
                <a:defRPr>
                  <a:solidFill>
                    <a:schemeClr val="tx1"/>
                  </a:solidFill>
                  <a:latin typeface="Arial" pitchFamily="34" charset="0"/>
                  <a:cs typeface="Arial" pitchFamily="34" charset="0"/>
                </a:defRPr>
              </a:lvl6pPr>
              <a:lvl7pPr defTabSz="5851525" fontAlgn="base">
                <a:spcBef>
                  <a:spcPct val="0"/>
                </a:spcBef>
                <a:spcAft>
                  <a:spcPct val="0"/>
                </a:spcAft>
                <a:defRPr>
                  <a:solidFill>
                    <a:schemeClr val="tx1"/>
                  </a:solidFill>
                  <a:latin typeface="Arial" pitchFamily="34" charset="0"/>
                  <a:cs typeface="Arial" pitchFamily="34" charset="0"/>
                </a:defRPr>
              </a:lvl7pPr>
              <a:lvl8pPr defTabSz="5851525" fontAlgn="base">
                <a:spcBef>
                  <a:spcPct val="0"/>
                </a:spcBef>
                <a:spcAft>
                  <a:spcPct val="0"/>
                </a:spcAft>
                <a:defRPr>
                  <a:solidFill>
                    <a:schemeClr val="tx1"/>
                  </a:solidFill>
                  <a:latin typeface="Arial" pitchFamily="34" charset="0"/>
                  <a:cs typeface="Arial" pitchFamily="34" charset="0"/>
                </a:defRPr>
              </a:lvl8pPr>
              <a:lvl9pPr defTabSz="5851525" fontAlgn="base">
                <a:spcBef>
                  <a:spcPct val="0"/>
                </a:spcBef>
                <a:spcAft>
                  <a:spcPct val="0"/>
                </a:spcAft>
                <a:defRPr>
                  <a:solidFill>
                    <a:schemeClr val="tx1"/>
                  </a:solidFill>
                  <a:latin typeface="Arial" pitchFamily="34" charset="0"/>
                  <a:cs typeface="Arial" pitchFamily="34" charset="0"/>
                </a:defRPr>
              </a:lvl9pPr>
            </a:lstStyle>
            <a:p>
              <a:pPr algn="just"/>
              <a:r>
                <a:rPr lang="en-US" altLang="ko-KR" sz="700" b="1" smtClean="0">
                  <a:solidFill>
                    <a:srgbClr val="000000"/>
                  </a:solidFill>
                  <a:latin typeface="Batang" pitchFamily="18" charset="-127"/>
                  <a:ea typeface="Gulim" pitchFamily="34" charset="-127"/>
                </a:rPr>
                <a:t>c)</a:t>
              </a:r>
              <a:endParaRPr lang="en-US" altLang="ko-KR" sz="11500" smtClean="0">
                <a:solidFill>
                  <a:srgbClr val="000000"/>
                </a:solidFill>
                <a:ea typeface="Gulim" pitchFamily="34" charset="-127"/>
              </a:endParaRPr>
            </a:p>
          </p:txBody>
        </p:sp>
        <p:sp>
          <p:nvSpPr>
            <p:cNvPr id="358419" name="Text Box 19"/>
            <p:cNvSpPr txBox="1">
              <a:spLocks noChangeArrowheads="1"/>
            </p:cNvSpPr>
            <p:nvPr/>
          </p:nvSpPr>
          <p:spPr bwMode="auto">
            <a:xfrm>
              <a:off x="18473" y="8142"/>
              <a:ext cx="1139" cy="742"/>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21946" tIns="10973" rIns="21946" bIns="10973"/>
            <a:lstStyle>
              <a:lvl1pPr defTabSz="5851525">
                <a:defRPr>
                  <a:solidFill>
                    <a:schemeClr val="tx1"/>
                  </a:solidFill>
                  <a:latin typeface="Arial" pitchFamily="34" charset="0"/>
                  <a:cs typeface="Arial" pitchFamily="34" charset="0"/>
                </a:defRPr>
              </a:lvl1pPr>
              <a:lvl2pPr defTabSz="5851525">
                <a:defRPr>
                  <a:solidFill>
                    <a:schemeClr val="tx1"/>
                  </a:solidFill>
                  <a:latin typeface="Arial" pitchFamily="34" charset="0"/>
                  <a:cs typeface="Arial" pitchFamily="34" charset="0"/>
                </a:defRPr>
              </a:lvl2pPr>
              <a:lvl3pPr defTabSz="5851525">
                <a:defRPr>
                  <a:solidFill>
                    <a:schemeClr val="tx1"/>
                  </a:solidFill>
                  <a:latin typeface="Arial" pitchFamily="34" charset="0"/>
                  <a:cs typeface="Arial" pitchFamily="34" charset="0"/>
                </a:defRPr>
              </a:lvl3pPr>
              <a:lvl4pPr defTabSz="5851525">
                <a:defRPr>
                  <a:solidFill>
                    <a:schemeClr val="tx1"/>
                  </a:solidFill>
                  <a:latin typeface="Arial" pitchFamily="34" charset="0"/>
                  <a:cs typeface="Arial" pitchFamily="34" charset="0"/>
                </a:defRPr>
              </a:lvl4pPr>
              <a:lvl5pPr defTabSz="5851525">
                <a:defRPr>
                  <a:solidFill>
                    <a:schemeClr val="tx1"/>
                  </a:solidFill>
                  <a:latin typeface="Arial" pitchFamily="34" charset="0"/>
                  <a:cs typeface="Arial" pitchFamily="34" charset="0"/>
                </a:defRPr>
              </a:lvl5pPr>
              <a:lvl6pPr defTabSz="5851525" fontAlgn="base">
                <a:spcBef>
                  <a:spcPct val="0"/>
                </a:spcBef>
                <a:spcAft>
                  <a:spcPct val="0"/>
                </a:spcAft>
                <a:defRPr>
                  <a:solidFill>
                    <a:schemeClr val="tx1"/>
                  </a:solidFill>
                  <a:latin typeface="Arial" pitchFamily="34" charset="0"/>
                  <a:cs typeface="Arial" pitchFamily="34" charset="0"/>
                </a:defRPr>
              </a:lvl6pPr>
              <a:lvl7pPr defTabSz="5851525" fontAlgn="base">
                <a:spcBef>
                  <a:spcPct val="0"/>
                </a:spcBef>
                <a:spcAft>
                  <a:spcPct val="0"/>
                </a:spcAft>
                <a:defRPr>
                  <a:solidFill>
                    <a:schemeClr val="tx1"/>
                  </a:solidFill>
                  <a:latin typeface="Arial" pitchFamily="34" charset="0"/>
                  <a:cs typeface="Arial" pitchFamily="34" charset="0"/>
                </a:defRPr>
              </a:lvl7pPr>
              <a:lvl8pPr defTabSz="5851525" fontAlgn="base">
                <a:spcBef>
                  <a:spcPct val="0"/>
                </a:spcBef>
                <a:spcAft>
                  <a:spcPct val="0"/>
                </a:spcAft>
                <a:defRPr>
                  <a:solidFill>
                    <a:schemeClr val="tx1"/>
                  </a:solidFill>
                  <a:latin typeface="Arial" pitchFamily="34" charset="0"/>
                  <a:cs typeface="Arial" pitchFamily="34" charset="0"/>
                </a:defRPr>
              </a:lvl8pPr>
              <a:lvl9pPr defTabSz="5851525" fontAlgn="base">
                <a:spcBef>
                  <a:spcPct val="0"/>
                </a:spcBef>
                <a:spcAft>
                  <a:spcPct val="0"/>
                </a:spcAft>
                <a:defRPr>
                  <a:solidFill>
                    <a:schemeClr val="tx1"/>
                  </a:solidFill>
                  <a:latin typeface="Arial" pitchFamily="34" charset="0"/>
                  <a:cs typeface="Arial" pitchFamily="34" charset="0"/>
                </a:defRPr>
              </a:lvl9pPr>
            </a:lstStyle>
            <a:p>
              <a:pPr algn="just"/>
              <a:r>
                <a:rPr lang="en-US" altLang="ko-KR" sz="700" b="1" smtClean="0">
                  <a:solidFill>
                    <a:srgbClr val="000000"/>
                  </a:solidFill>
                  <a:latin typeface="Batang" pitchFamily="18" charset="-127"/>
                  <a:ea typeface="Gulim" pitchFamily="34" charset="-127"/>
                </a:rPr>
                <a:t>d)</a:t>
              </a:r>
              <a:endParaRPr lang="en-US" altLang="ko-KR" sz="11500" smtClean="0">
                <a:solidFill>
                  <a:srgbClr val="000000"/>
                </a:solidFill>
                <a:ea typeface="Gulim" pitchFamily="34" charset="-127"/>
              </a:endParaRPr>
            </a:p>
          </p:txBody>
        </p:sp>
        <p:sp>
          <p:nvSpPr>
            <p:cNvPr id="358420" name="Text Box 20"/>
            <p:cNvSpPr txBox="1">
              <a:spLocks noChangeArrowheads="1"/>
            </p:cNvSpPr>
            <p:nvPr/>
          </p:nvSpPr>
          <p:spPr bwMode="auto">
            <a:xfrm>
              <a:off x="4611" y="13605"/>
              <a:ext cx="1139" cy="741"/>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21946" tIns="10973" rIns="21946" bIns="10973"/>
            <a:lstStyle>
              <a:lvl1pPr defTabSz="5851525">
                <a:defRPr>
                  <a:solidFill>
                    <a:schemeClr val="tx1"/>
                  </a:solidFill>
                  <a:latin typeface="Arial" pitchFamily="34" charset="0"/>
                  <a:cs typeface="Arial" pitchFamily="34" charset="0"/>
                </a:defRPr>
              </a:lvl1pPr>
              <a:lvl2pPr defTabSz="5851525">
                <a:defRPr>
                  <a:solidFill>
                    <a:schemeClr val="tx1"/>
                  </a:solidFill>
                  <a:latin typeface="Arial" pitchFamily="34" charset="0"/>
                  <a:cs typeface="Arial" pitchFamily="34" charset="0"/>
                </a:defRPr>
              </a:lvl2pPr>
              <a:lvl3pPr defTabSz="5851525">
                <a:defRPr>
                  <a:solidFill>
                    <a:schemeClr val="tx1"/>
                  </a:solidFill>
                  <a:latin typeface="Arial" pitchFamily="34" charset="0"/>
                  <a:cs typeface="Arial" pitchFamily="34" charset="0"/>
                </a:defRPr>
              </a:lvl3pPr>
              <a:lvl4pPr defTabSz="5851525">
                <a:defRPr>
                  <a:solidFill>
                    <a:schemeClr val="tx1"/>
                  </a:solidFill>
                  <a:latin typeface="Arial" pitchFamily="34" charset="0"/>
                  <a:cs typeface="Arial" pitchFamily="34" charset="0"/>
                </a:defRPr>
              </a:lvl4pPr>
              <a:lvl5pPr defTabSz="5851525">
                <a:defRPr>
                  <a:solidFill>
                    <a:schemeClr val="tx1"/>
                  </a:solidFill>
                  <a:latin typeface="Arial" pitchFamily="34" charset="0"/>
                  <a:cs typeface="Arial" pitchFamily="34" charset="0"/>
                </a:defRPr>
              </a:lvl5pPr>
              <a:lvl6pPr defTabSz="5851525" fontAlgn="base">
                <a:spcBef>
                  <a:spcPct val="0"/>
                </a:spcBef>
                <a:spcAft>
                  <a:spcPct val="0"/>
                </a:spcAft>
                <a:defRPr>
                  <a:solidFill>
                    <a:schemeClr val="tx1"/>
                  </a:solidFill>
                  <a:latin typeface="Arial" pitchFamily="34" charset="0"/>
                  <a:cs typeface="Arial" pitchFamily="34" charset="0"/>
                </a:defRPr>
              </a:lvl6pPr>
              <a:lvl7pPr defTabSz="5851525" fontAlgn="base">
                <a:spcBef>
                  <a:spcPct val="0"/>
                </a:spcBef>
                <a:spcAft>
                  <a:spcPct val="0"/>
                </a:spcAft>
                <a:defRPr>
                  <a:solidFill>
                    <a:schemeClr val="tx1"/>
                  </a:solidFill>
                  <a:latin typeface="Arial" pitchFamily="34" charset="0"/>
                  <a:cs typeface="Arial" pitchFamily="34" charset="0"/>
                </a:defRPr>
              </a:lvl7pPr>
              <a:lvl8pPr defTabSz="5851525" fontAlgn="base">
                <a:spcBef>
                  <a:spcPct val="0"/>
                </a:spcBef>
                <a:spcAft>
                  <a:spcPct val="0"/>
                </a:spcAft>
                <a:defRPr>
                  <a:solidFill>
                    <a:schemeClr val="tx1"/>
                  </a:solidFill>
                  <a:latin typeface="Arial" pitchFamily="34" charset="0"/>
                  <a:cs typeface="Arial" pitchFamily="34" charset="0"/>
                </a:defRPr>
              </a:lvl8pPr>
              <a:lvl9pPr defTabSz="5851525" fontAlgn="base">
                <a:spcBef>
                  <a:spcPct val="0"/>
                </a:spcBef>
                <a:spcAft>
                  <a:spcPct val="0"/>
                </a:spcAft>
                <a:defRPr>
                  <a:solidFill>
                    <a:schemeClr val="tx1"/>
                  </a:solidFill>
                  <a:latin typeface="Arial" pitchFamily="34" charset="0"/>
                  <a:cs typeface="Arial" pitchFamily="34" charset="0"/>
                </a:defRPr>
              </a:lvl9pPr>
            </a:lstStyle>
            <a:p>
              <a:pPr algn="just"/>
              <a:r>
                <a:rPr lang="en-US" altLang="ko-KR" sz="700" b="1" smtClean="0">
                  <a:solidFill>
                    <a:srgbClr val="000000"/>
                  </a:solidFill>
                  <a:latin typeface="Batang" pitchFamily="18" charset="-127"/>
                  <a:ea typeface="Gulim" pitchFamily="34" charset="-127"/>
                </a:rPr>
                <a:t>e)</a:t>
              </a:r>
              <a:endParaRPr lang="en-US" altLang="ko-KR" sz="11500" smtClean="0">
                <a:solidFill>
                  <a:srgbClr val="000000"/>
                </a:solidFill>
                <a:ea typeface="Gulim" pitchFamily="34" charset="-127"/>
              </a:endParaRPr>
            </a:p>
          </p:txBody>
        </p:sp>
        <p:sp>
          <p:nvSpPr>
            <p:cNvPr id="358421" name="Text Box 21"/>
            <p:cNvSpPr txBox="1">
              <a:spLocks noChangeArrowheads="1"/>
            </p:cNvSpPr>
            <p:nvPr/>
          </p:nvSpPr>
          <p:spPr bwMode="auto">
            <a:xfrm>
              <a:off x="18473" y="13566"/>
              <a:ext cx="1139" cy="742"/>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21946" tIns="10973" rIns="21946" bIns="10973"/>
            <a:lstStyle>
              <a:lvl1pPr defTabSz="5851525">
                <a:defRPr>
                  <a:solidFill>
                    <a:schemeClr val="tx1"/>
                  </a:solidFill>
                  <a:latin typeface="Arial" pitchFamily="34" charset="0"/>
                  <a:cs typeface="Arial" pitchFamily="34" charset="0"/>
                </a:defRPr>
              </a:lvl1pPr>
              <a:lvl2pPr defTabSz="5851525">
                <a:defRPr>
                  <a:solidFill>
                    <a:schemeClr val="tx1"/>
                  </a:solidFill>
                  <a:latin typeface="Arial" pitchFamily="34" charset="0"/>
                  <a:cs typeface="Arial" pitchFamily="34" charset="0"/>
                </a:defRPr>
              </a:lvl2pPr>
              <a:lvl3pPr defTabSz="5851525">
                <a:defRPr>
                  <a:solidFill>
                    <a:schemeClr val="tx1"/>
                  </a:solidFill>
                  <a:latin typeface="Arial" pitchFamily="34" charset="0"/>
                  <a:cs typeface="Arial" pitchFamily="34" charset="0"/>
                </a:defRPr>
              </a:lvl3pPr>
              <a:lvl4pPr defTabSz="5851525">
                <a:defRPr>
                  <a:solidFill>
                    <a:schemeClr val="tx1"/>
                  </a:solidFill>
                  <a:latin typeface="Arial" pitchFamily="34" charset="0"/>
                  <a:cs typeface="Arial" pitchFamily="34" charset="0"/>
                </a:defRPr>
              </a:lvl4pPr>
              <a:lvl5pPr defTabSz="5851525">
                <a:defRPr>
                  <a:solidFill>
                    <a:schemeClr val="tx1"/>
                  </a:solidFill>
                  <a:latin typeface="Arial" pitchFamily="34" charset="0"/>
                  <a:cs typeface="Arial" pitchFamily="34" charset="0"/>
                </a:defRPr>
              </a:lvl5pPr>
              <a:lvl6pPr defTabSz="5851525" fontAlgn="base">
                <a:spcBef>
                  <a:spcPct val="0"/>
                </a:spcBef>
                <a:spcAft>
                  <a:spcPct val="0"/>
                </a:spcAft>
                <a:defRPr>
                  <a:solidFill>
                    <a:schemeClr val="tx1"/>
                  </a:solidFill>
                  <a:latin typeface="Arial" pitchFamily="34" charset="0"/>
                  <a:cs typeface="Arial" pitchFamily="34" charset="0"/>
                </a:defRPr>
              </a:lvl6pPr>
              <a:lvl7pPr defTabSz="5851525" fontAlgn="base">
                <a:spcBef>
                  <a:spcPct val="0"/>
                </a:spcBef>
                <a:spcAft>
                  <a:spcPct val="0"/>
                </a:spcAft>
                <a:defRPr>
                  <a:solidFill>
                    <a:schemeClr val="tx1"/>
                  </a:solidFill>
                  <a:latin typeface="Arial" pitchFamily="34" charset="0"/>
                  <a:cs typeface="Arial" pitchFamily="34" charset="0"/>
                </a:defRPr>
              </a:lvl7pPr>
              <a:lvl8pPr defTabSz="5851525" fontAlgn="base">
                <a:spcBef>
                  <a:spcPct val="0"/>
                </a:spcBef>
                <a:spcAft>
                  <a:spcPct val="0"/>
                </a:spcAft>
                <a:defRPr>
                  <a:solidFill>
                    <a:schemeClr val="tx1"/>
                  </a:solidFill>
                  <a:latin typeface="Arial" pitchFamily="34" charset="0"/>
                  <a:cs typeface="Arial" pitchFamily="34" charset="0"/>
                </a:defRPr>
              </a:lvl8pPr>
              <a:lvl9pPr defTabSz="5851525" fontAlgn="base">
                <a:spcBef>
                  <a:spcPct val="0"/>
                </a:spcBef>
                <a:spcAft>
                  <a:spcPct val="0"/>
                </a:spcAft>
                <a:defRPr>
                  <a:solidFill>
                    <a:schemeClr val="tx1"/>
                  </a:solidFill>
                  <a:latin typeface="Arial" pitchFamily="34" charset="0"/>
                  <a:cs typeface="Arial" pitchFamily="34" charset="0"/>
                </a:defRPr>
              </a:lvl9pPr>
            </a:lstStyle>
            <a:p>
              <a:pPr algn="just"/>
              <a:r>
                <a:rPr lang="en-US" altLang="ko-KR" sz="700" b="1" smtClean="0">
                  <a:solidFill>
                    <a:srgbClr val="000000"/>
                  </a:solidFill>
                  <a:latin typeface="Batang" pitchFamily="18" charset="-127"/>
                  <a:ea typeface="Gulim" pitchFamily="34" charset="-127"/>
                </a:rPr>
                <a:t>f)</a:t>
              </a:r>
              <a:endParaRPr lang="en-US" altLang="ko-KR" sz="11500" smtClean="0">
                <a:solidFill>
                  <a:srgbClr val="000000"/>
                </a:solidFill>
                <a:ea typeface="Gulim" pitchFamily="34" charset="-127"/>
              </a:endParaRPr>
            </a:p>
          </p:txBody>
        </p:sp>
      </p:grpSp>
    </p:spTree>
    <p:extLst>
      <p:ext uri="{BB962C8B-B14F-4D97-AF65-F5344CB8AC3E}">
        <p14:creationId xmlns:p14="http://schemas.microsoft.com/office/powerpoint/2010/main" val="30141514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p:txBody>
          <a:bodyPr/>
          <a:lstStyle/>
          <a:p>
            <a:r>
              <a:rPr lang="en-US" altLang="ko-KR">
                <a:ea typeface="Gulim" pitchFamily="34" charset="-127"/>
              </a:rPr>
              <a:t>ASO Seasonal Statistics </a:t>
            </a:r>
            <a:endParaRPr lang="ko-KR" altLang="en-US">
              <a:ea typeface="Gulim" pitchFamily="34" charset="-127"/>
            </a:endParaRPr>
          </a:p>
        </p:txBody>
      </p:sp>
      <p:sp>
        <p:nvSpPr>
          <p:cNvPr id="359427" name="Rectangle 3"/>
          <p:cNvSpPr>
            <a:spLocks noGrp="1" noChangeArrowheads="1"/>
          </p:cNvSpPr>
          <p:nvPr>
            <p:ph type="body" idx="1"/>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ko-KR" altLang="en-US">
              <a:ea typeface="Gulim" pitchFamily="34" charset="-127"/>
            </a:endParaRPr>
          </a:p>
        </p:txBody>
      </p:sp>
      <p:grpSp>
        <p:nvGrpSpPr>
          <p:cNvPr id="359428" name="Group 4"/>
          <p:cNvGrpSpPr>
            <a:grpSpLocks noChangeAspect="1"/>
          </p:cNvGrpSpPr>
          <p:nvPr/>
        </p:nvGrpSpPr>
        <p:grpSpPr bwMode="auto">
          <a:xfrm>
            <a:off x="250825" y="1628775"/>
            <a:ext cx="8569325" cy="4394200"/>
            <a:chOff x="2425" y="2456"/>
            <a:chExt cx="29811" cy="15700"/>
          </a:xfrm>
        </p:grpSpPr>
        <p:sp>
          <p:nvSpPr>
            <p:cNvPr id="359429" name="AutoShape 5"/>
            <p:cNvSpPr>
              <a:spLocks noChangeAspect="1" noChangeArrowheads="1"/>
            </p:cNvSpPr>
            <p:nvPr/>
          </p:nvSpPr>
          <p:spPr bwMode="auto">
            <a:xfrm>
              <a:off x="2425" y="2456"/>
              <a:ext cx="29811" cy="1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2800" smtClean="0">
                <a:solidFill>
                  <a:srgbClr val="000000"/>
                </a:solidFill>
              </a:endParaRPr>
            </a:p>
          </p:txBody>
        </p:sp>
        <p:pic>
          <p:nvPicPr>
            <p:cNvPr id="359430"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27" y="2458"/>
              <a:ext cx="15980" cy="540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59431" name="Picture 7"/>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5" y="7628"/>
              <a:ext cx="15981" cy="5399"/>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59432"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255" y="2456"/>
              <a:ext cx="15981" cy="5399"/>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59433"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255" y="7626"/>
              <a:ext cx="15981" cy="5399"/>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59434" name="Picture 1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55" y="12757"/>
              <a:ext cx="15981" cy="5399"/>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359435" name="Group 11"/>
            <p:cNvGrpSpPr>
              <a:grpSpLocks/>
            </p:cNvGrpSpPr>
            <p:nvPr/>
          </p:nvGrpSpPr>
          <p:grpSpPr bwMode="auto">
            <a:xfrm>
              <a:off x="2425" y="12757"/>
              <a:ext cx="15981" cy="5399"/>
              <a:chOff x="5856" y="7871"/>
              <a:chExt cx="8079" cy="2658"/>
            </a:xfrm>
          </p:grpSpPr>
          <p:pic>
            <p:nvPicPr>
              <p:cNvPr id="359436" name="Picture 12"/>
              <p:cNvPicPr preferRelativeResize="0">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56" y="7871"/>
                <a:ext cx="8079" cy="2658"/>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359437" name="Group 13"/>
              <p:cNvGrpSpPr>
                <a:grpSpLocks/>
              </p:cNvGrpSpPr>
              <p:nvPr/>
            </p:nvGrpSpPr>
            <p:grpSpPr bwMode="auto">
              <a:xfrm>
                <a:off x="6383" y="8448"/>
                <a:ext cx="336" cy="528"/>
                <a:chOff x="1968" y="6528"/>
                <a:chExt cx="336" cy="528"/>
              </a:xfrm>
            </p:grpSpPr>
            <p:sp>
              <p:nvSpPr>
                <p:cNvPr id="359438" name="Rectangle 14"/>
                <p:cNvSpPr>
                  <a:spLocks noChangeArrowheads="1"/>
                </p:cNvSpPr>
                <p:nvPr/>
              </p:nvSpPr>
              <p:spPr bwMode="auto">
                <a:xfrm>
                  <a:off x="1968" y="6528"/>
                  <a:ext cx="336" cy="5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sz="2800" smtClean="0">
                    <a:solidFill>
                      <a:srgbClr val="000000"/>
                    </a:solidFill>
                  </a:endParaRPr>
                </a:p>
              </p:txBody>
            </p:sp>
            <p:pic>
              <p:nvPicPr>
                <p:cNvPr id="359439" name="Picture 15"/>
                <p:cNvPicPr preferRelativeResize="0">
                  <a:picLocks noChangeAspect="1" noChangeArrowheads="1"/>
                </p:cNvPicPr>
                <p:nvPr/>
              </p:nvPicPr>
              <p:blipFill>
                <a:blip r:embed="rId8" cstate="print">
                  <a:extLst>
                    <a:ext uri="{28A0092B-C50C-407E-A947-70E740481C1C}">
                      <a14:useLocalDpi xmlns:a14="http://schemas.microsoft.com/office/drawing/2010/main" val="0"/>
                    </a:ext>
                  </a:extLst>
                </a:blip>
                <a:srcRect l="7719" t="21674" r="89307" b="65193"/>
                <a:stretch>
                  <a:fillRect/>
                </a:stretch>
              </p:blipFill>
              <p:spPr bwMode="auto">
                <a:xfrm>
                  <a:off x="2064" y="6672"/>
                  <a:ext cx="240" cy="349"/>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sp>
          <p:nvSpPr>
            <p:cNvPr id="359440" name="Text Box 16"/>
            <p:cNvSpPr txBox="1">
              <a:spLocks noChangeArrowheads="1"/>
            </p:cNvSpPr>
            <p:nvPr/>
          </p:nvSpPr>
          <p:spPr bwMode="auto">
            <a:xfrm>
              <a:off x="4706" y="2984"/>
              <a:ext cx="1139" cy="742"/>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21946" tIns="10973" rIns="21946" bIns="10973"/>
            <a:lstStyle>
              <a:lvl1pPr defTabSz="5851525">
                <a:defRPr>
                  <a:solidFill>
                    <a:schemeClr val="tx1"/>
                  </a:solidFill>
                  <a:latin typeface="Arial" pitchFamily="34" charset="0"/>
                  <a:cs typeface="Arial" pitchFamily="34" charset="0"/>
                </a:defRPr>
              </a:lvl1pPr>
              <a:lvl2pPr defTabSz="5851525">
                <a:defRPr>
                  <a:solidFill>
                    <a:schemeClr val="tx1"/>
                  </a:solidFill>
                  <a:latin typeface="Arial" pitchFamily="34" charset="0"/>
                  <a:cs typeface="Arial" pitchFamily="34" charset="0"/>
                </a:defRPr>
              </a:lvl2pPr>
              <a:lvl3pPr defTabSz="5851525">
                <a:defRPr>
                  <a:solidFill>
                    <a:schemeClr val="tx1"/>
                  </a:solidFill>
                  <a:latin typeface="Arial" pitchFamily="34" charset="0"/>
                  <a:cs typeface="Arial" pitchFamily="34" charset="0"/>
                </a:defRPr>
              </a:lvl3pPr>
              <a:lvl4pPr defTabSz="5851525">
                <a:defRPr>
                  <a:solidFill>
                    <a:schemeClr val="tx1"/>
                  </a:solidFill>
                  <a:latin typeface="Arial" pitchFamily="34" charset="0"/>
                  <a:cs typeface="Arial" pitchFamily="34" charset="0"/>
                </a:defRPr>
              </a:lvl4pPr>
              <a:lvl5pPr defTabSz="5851525">
                <a:defRPr>
                  <a:solidFill>
                    <a:schemeClr val="tx1"/>
                  </a:solidFill>
                  <a:latin typeface="Arial" pitchFamily="34" charset="0"/>
                  <a:cs typeface="Arial" pitchFamily="34" charset="0"/>
                </a:defRPr>
              </a:lvl5pPr>
              <a:lvl6pPr defTabSz="5851525" fontAlgn="base">
                <a:spcBef>
                  <a:spcPct val="0"/>
                </a:spcBef>
                <a:spcAft>
                  <a:spcPct val="0"/>
                </a:spcAft>
                <a:defRPr>
                  <a:solidFill>
                    <a:schemeClr val="tx1"/>
                  </a:solidFill>
                  <a:latin typeface="Arial" pitchFamily="34" charset="0"/>
                  <a:cs typeface="Arial" pitchFamily="34" charset="0"/>
                </a:defRPr>
              </a:lvl6pPr>
              <a:lvl7pPr defTabSz="5851525" fontAlgn="base">
                <a:spcBef>
                  <a:spcPct val="0"/>
                </a:spcBef>
                <a:spcAft>
                  <a:spcPct val="0"/>
                </a:spcAft>
                <a:defRPr>
                  <a:solidFill>
                    <a:schemeClr val="tx1"/>
                  </a:solidFill>
                  <a:latin typeface="Arial" pitchFamily="34" charset="0"/>
                  <a:cs typeface="Arial" pitchFamily="34" charset="0"/>
                </a:defRPr>
              </a:lvl7pPr>
              <a:lvl8pPr defTabSz="5851525" fontAlgn="base">
                <a:spcBef>
                  <a:spcPct val="0"/>
                </a:spcBef>
                <a:spcAft>
                  <a:spcPct val="0"/>
                </a:spcAft>
                <a:defRPr>
                  <a:solidFill>
                    <a:schemeClr val="tx1"/>
                  </a:solidFill>
                  <a:latin typeface="Arial" pitchFamily="34" charset="0"/>
                  <a:cs typeface="Arial" pitchFamily="34" charset="0"/>
                </a:defRPr>
              </a:lvl8pPr>
              <a:lvl9pPr defTabSz="5851525" fontAlgn="base">
                <a:spcBef>
                  <a:spcPct val="0"/>
                </a:spcBef>
                <a:spcAft>
                  <a:spcPct val="0"/>
                </a:spcAft>
                <a:defRPr>
                  <a:solidFill>
                    <a:schemeClr val="tx1"/>
                  </a:solidFill>
                  <a:latin typeface="Arial" pitchFamily="34" charset="0"/>
                  <a:cs typeface="Arial" pitchFamily="34" charset="0"/>
                </a:defRPr>
              </a:lvl9pPr>
            </a:lstStyle>
            <a:p>
              <a:pPr algn="just"/>
              <a:r>
                <a:rPr lang="en-US" altLang="ko-KR" sz="700" b="1" smtClean="0">
                  <a:solidFill>
                    <a:srgbClr val="000000"/>
                  </a:solidFill>
                  <a:latin typeface="Batang" pitchFamily="18" charset="-127"/>
                  <a:ea typeface="Gulim" pitchFamily="34" charset="-127"/>
                </a:rPr>
                <a:t>a)</a:t>
              </a:r>
              <a:endParaRPr lang="en-US" altLang="ko-KR" sz="11500" smtClean="0">
                <a:solidFill>
                  <a:srgbClr val="000000"/>
                </a:solidFill>
                <a:ea typeface="Gulim" pitchFamily="34" charset="-127"/>
              </a:endParaRPr>
            </a:p>
          </p:txBody>
        </p:sp>
        <p:sp>
          <p:nvSpPr>
            <p:cNvPr id="359441" name="Text Box 17"/>
            <p:cNvSpPr txBox="1">
              <a:spLocks noChangeArrowheads="1"/>
            </p:cNvSpPr>
            <p:nvPr/>
          </p:nvSpPr>
          <p:spPr bwMode="auto">
            <a:xfrm>
              <a:off x="18568" y="2946"/>
              <a:ext cx="1139" cy="741"/>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21946" tIns="10973" rIns="21946" bIns="10973"/>
            <a:lstStyle>
              <a:lvl1pPr defTabSz="5851525">
                <a:defRPr>
                  <a:solidFill>
                    <a:schemeClr val="tx1"/>
                  </a:solidFill>
                  <a:latin typeface="Arial" pitchFamily="34" charset="0"/>
                  <a:cs typeface="Arial" pitchFamily="34" charset="0"/>
                </a:defRPr>
              </a:lvl1pPr>
              <a:lvl2pPr defTabSz="5851525">
                <a:defRPr>
                  <a:solidFill>
                    <a:schemeClr val="tx1"/>
                  </a:solidFill>
                  <a:latin typeface="Arial" pitchFamily="34" charset="0"/>
                  <a:cs typeface="Arial" pitchFamily="34" charset="0"/>
                </a:defRPr>
              </a:lvl2pPr>
              <a:lvl3pPr defTabSz="5851525">
                <a:defRPr>
                  <a:solidFill>
                    <a:schemeClr val="tx1"/>
                  </a:solidFill>
                  <a:latin typeface="Arial" pitchFamily="34" charset="0"/>
                  <a:cs typeface="Arial" pitchFamily="34" charset="0"/>
                </a:defRPr>
              </a:lvl3pPr>
              <a:lvl4pPr defTabSz="5851525">
                <a:defRPr>
                  <a:solidFill>
                    <a:schemeClr val="tx1"/>
                  </a:solidFill>
                  <a:latin typeface="Arial" pitchFamily="34" charset="0"/>
                  <a:cs typeface="Arial" pitchFamily="34" charset="0"/>
                </a:defRPr>
              </a:lvl4pPr>
              <a:lvl5pPr defTabSz="5851525">
                <a:defRPr>
                  <a:solidFill>
                    <a:schemeClr val="tx1"/>
                  </a:solidFill>
                  <a:latin typeface="Arial" pitchFamily="34" charset="0"/>
                  <a:cs typeface="Arial" pitchFamily="34" charset="0"/>
                </a:defRPr>
              </a:lvl5pPr>
              <a:lvl6pPr defTabSz="5851525" fontAlgn="base">
                <a:spcBef>
                  <a:spcPct val="0"/>
                </a:spcBef>
                <a:spcAft>
                  <a:spcPct val="0"/>
                </a:spcAft>
                <a:defRPr>
                  <a:solidFill>
                    <a:schemeClr val="tx1"/>
                  </a:solidFill>
                  <a:latin typeface="Arial" pitchFamily="34" charset="0"/>
                  <a:cs typeface="Arial" pitchFamily="34" charset="0"/>
                </a:defRPr>
              </a:lvl6pPr>
              <a:lvl7pPr defTabSz="5851525" fontAlgn="base">
                <a:spcBef>
                  <a:spcPct val="0"/>
                </a:spcBef>
                <a:spcAft>
                  <a:spcPct val="0"/>
                </a:spcAft>
                <a:defRPr>
                  <a:solidFill>
                    <a:schemeClr val="tx1"/>
                  </a:solidFill>
                  <a:latin typeface="Arial" pitchFamily="34" charset="0"/>
                  <a:cs typeface="Arial" pitchFamily="34" charset="0"/>
                </a:defRPr>
              </a:lvl7pPr>
              <a:lvl8pPr defTabSz="5851525" fontAlgn="base">
                <a:spcBef>
                  <a:spcPct val="0"/>
                </a:spcBef>
                <a:spcAft>
                  <a:spcPct val="0"/>
                </a:spcAft>
                <a:defRPr>
                  <a:solidFill>
                    <a:schemeClr val="tx1"/>
                  </a:solidFill>
                  <a:latin typeface="Arial" pitchFamily="34" charset="0"/>
                  <a:cs typeface="Arial" pitchFamily="34" charset="0"/>
                </a:defRPr>
              </a:lvl8pPr>
              <a:lvl9pPr defTabSz="5851525" fontAlgn="base">
                <a:spcBef>
                  <a:spcPct val="0"/>
                </a:spcBef>
                <a:spcAft>
                  <a:spcPct val="0"/>
                </a:spcAft>
                <a:defRPr>
                  <a:solidFill>
                    <a:schemeClr val="tx1"/>
                  </a:solidFill>
                  <a:latin typeface="Arial" pitchFamily="34" charset="0"/>
                  <a:cs typeface="Arial" pitchFamily="34" charset="0"/>
                </a:defRPr>
              </a:lvl9pPr>
            </a:lstStyle>
            <a:p>
              <a:pPr algn="just"/>
              <a:r>
                <a:rPr lang="en-US" altLang="ko-KR" sz="700" b="1" smtClean="0">
                  <a:solidFill>
                    <a:srgbClr val="000000"/>
                  </a:solidFill>
                  <a:latin typeface="Batang" pitchFamily="18" charset="-127"/>
                  <a:ea typeface="Gulim" pitchFamily="34" charset="-127"/>
                </a:rPr>
                <a:t>b)</a:t>
              </a:r>
              <a:endParaRPr lang="en-US" altLang="ko-KR" sz="11500" smtClean="0">
                <a:solidFill>
                  <a:srgbClr val="000000"/>
                </a:solidFill>
                <a:ea typeface="Gulim" pitchFamily="34" charset="-127"/>
              </a:endParaRPr>
            </a:p>
          </p:txBody>
        </p:sp>
        <p:sp>
          <p:nvSpPr>
            <p:cNvPr id="359442" name="Text Box 18"/>
            <p:cNvSpPr txBox="1">
              <a:spLocks noChangeArrowheads="1"/>
            </p:cNvSpPr>
            <p:nvPr/>
          </p:nvSpPr>
          <p:spPr bwMode="auto">
            <a:xfrm>
              <a:off x="4706" y="8252"/>
              <a:ext cx="1139" cy="741"/>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21946" tIns="10973" rIns="21946" bIns="10973"/>
            <a:lstStyle>
              <a:lvl1pPr defTabSz="5851525">
                <a:defRPr>
                  <a:solidFill>
                    <a:schemeClr val="tx1"/>
                  </a:solidFill>
                  <a:latin typeface="Arial" pitchFamily="34" charset="0"/>
                  <a:cs typeface="Arial" pitchFamily="34" charset="0"/>
                </a:defRPr>
              </a:lvl1pPr>
              <a:lvl2pPr defTabSz="5851525">
                <a:defRPr>
                  <a:solidFill>
                    <a:schemeClr val="tx1"/>
                  </a:solidFill>
                  <a:latin typeface="Arial" pitchFamily="34" charset="0"/>
                  <a:cs typeface="Arial" pitchFamily="34" charset="0"/>
                </a:defRPr>
              </a:lvl2pPr>
              <a:lvl3pPr defTabSz="5851525">
                <a:defRPr>
                  <a:solidFill>
                    <a:schemeClr val="tx1"/>
                  </a:solidFill>
                  <a:latin typeface="Arial" pitchFamily="34" charset="0"/>
                  <a:cs typeface="Arial" pitchFamily="34" charset="0"/>
                </a:defRPr>
              </a:lvl3pPr>
              <a:lvl4pPr defTabSz="5851525">
                <a:defRPr>
                  <a:solidFill>
                    <a:schemeClr val="tx1"/>
                  </a:solidFill>
                  <a:latin typeface="Arial" pitchFamily="34" charset="0"/>
                  <a:cs typeface="Arial" pitchFamily="34" charset="0"/>
                </a:defRPr>
              </a:lvl4pPr>
              <a:lvl5pPr defTabSz="5851525">
                <a:defRPr>
                  <a:solidFill>
                    <a:schemeClr val="tx1"/>
                  </a:solidFill>
                  <a:latin typeface="Arial" pitchFamily="34" charset="0"/>
                  <a:cs typeface="Arial" pitchFamily="34" charset="0"/>
                </a:defRPr>
              </a:lvl5pPr>
              <a:lvl6pPr defTabSz="5851525" fontAlgn="base">
                <a:spcBef>
                  <a:spcPct val="0"/>
                </a:spcBef>
                <a:spcAft>
                  <a:spcPct val="0"/>
                </a:spcAft>
                <a:defRPr>
                  <a:solidFill>
                    <a:schemeClr val="tx1"/>
                  </a:solidFill>
                  <a:latin typeface="Arial" pitchFamily="34" charset="0"/>
                  <a:cs typeface="Arial" pitchFamily="34" charset="0"/>
                </a:defRPr>
              </a:lvl6pPr>
              <a:lvl7pPr defTabSz="5851525" fontAlgn="base">
                <a:spcBef>
                  <a:spcPct val="0"/>
                </a:spcBef>
                <a:spcAft>
                  <a:spcPct val="0"/>
                </a:spcAft>
                <a:defRPr>
                  <a:solidFill>
                    <a:schemeClr val="tx1"/>
                  </a:solidFill>
                  <a:latin typeface="Arial" pitchFamily="34" charset="0"/>
                  <a:cs typeface="Arial" pitchFamily="34" charset="0"/>
                </a:defRPr>
              </a:lvl7pPr>
              <a:lvl8pPr defTabSz="5851525" fontAlgn="base">
                <a:spcBef>
                  <a:spcPct val="0"/>
                </a:spcBef>
                <a:spcAft>
                  <a:spcPct val="0"/>
                </a:spcAft>
                <a:defRPr>
                  <a:solidFill>
                    <a:schemeClr val="tx1"/>
                  </a:solidFill>
                  <a:latin typeface="Arial" pitchFamily="34" charset="0"/>
                  <a:cs typeface="Arial" pitchFamily="34" charset="0"/>
                </a:defRPr>
              </a:lvl8pPr>
              <a:lvl9pPr defTabSz="5851525" fontAlgn="base">
                <a:spcBef>
                  <a:spcPct val="0"/>
                </a:spcBef>
                <a:spcAft>
                  <a:spcPct val="0"/>
                </a:spcAft>
                <a:defRPr>
                  <a:solidFill>
                    <a:schemeClr val="tx1"/>
                  </a:solidFill>
                  <a:latin typeface="Arial" pitchFamily="34" charset="0"/>
                  <a:cs typeface="Arial" pitchFamily="34" charset="0"/>
                </a:defRPr>
              </a:lvl9pPr>
            </a:lstStyle>
            <a:p>
              <a:pPr algn="just"/>
              <a:r>
                <a:rPr lang="en-US" altLang="ko-KR" sz="700" b="1" smtClean="0">
                  <a:solidFill>
                    <a:srgbClr val="000000"/>
                  </a:solidFill>
                  <a:latin typeface="Batang" pitchFamily="18" charset="-127"/>
                  <a:ea typeface="Gulim" pitchFamily="34" charset="-127"/>
                </a:rPr>
                <a:t>c)</a:t>
              </a:r>
              <a:endParaRPr lang="en-US" altLang="ko-KR" sz="11500" smtClean="0">
                <a:solidFill>
                  <a:srgbClr val="000000"/>
                </a:solidFill>
                <a:ea typeface="Gulim" pitchFamily="34" charset="-127"/>
              </a:endParaRPr>
            </a:p>
          </p:txBody>
        </p:sp>
        <p:sp>
          <p:nvSpPr>
            <p:cNvPr id="359443" name="Text Box 19"/>
            <p:cNvSpPr txBox="1">
              <a:spLocks noChangeArrowheads="1"/>
            </p:cNvSpPr>
            <p:nvPr/>
          </p:nvSpPr>
          <p:spPr bwMode="auto">
            <a:xfrm>
              <a:off x="18568" y="8213"/>
              <a:ext cx="1139" cy="741"/>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21946" tIns="10973" rIns="21946" bIns="10973"/>
            <a:lstStyle>
              <a:lvl1pPr defTabSz="5851525">
                <a:defRPr>
                  <a:solidFill>
                    <a:schemeClr val="tx1"/>
                  </a:solidFill>
                  <a:latin typeface="Arial" pitchFamily="34" charset="0"/>
                  <a:cs typeface="Arial" pitchFamily="34" charset="0"/>
                </a:defRPr>
              </a:lvl1pPr>
              <a:lvl2pPr defTabSz="5851525">
                <a:defRPr>
                  <a:solidFill>
                    <a:schemeClr val="tx1"/>
                  </a:solidFill>
                  <a:latin typeface="Arial" pitchFamily="34" charset="0"/>
                  <a:cs typeface="Arial" pitchFamily="34" charset="0"/>
                </a:defRPr>
              </a:lvl2pPr>
              <a:lvl3pPr defTabSz="5851525">
                <a:defRPr>
                  <a:solidFill>
                    <a:schemeClr val="tx1"/>
                  </a:solidFill>
                  <a:latin typeface="Arial" pitchFamily="34" charset="0"/>
                  <a:cs typeface="Arial" pitchFamily="34" charset="0"/>
                </a:defRPr>
              </a:lvl3pPr>
              <a:lvl4pPr defTabSz="5851525">
                <a:defRPr>
                  <a:solidFill>
                    <a:schemeClr val="tx1"/>
                  </a:solidFill>
                  <a:latin typeface="Arial" pitchFamily="34" charset="0"/>
                  <a:cs typeface="Arial" pitchFamily="34" charset="0"/>
                </a:defRPr>
              </a:lvl4pPr>
              <a:lvl5pPr defTabSz="5851525">
                <a:defRPr>
                  <a:solidFill>
                    <a:schemeClr val="tx1"/>
                  </a:solidFill>
                  <a:latin typeface="Arial" pitchFamily="34" charset="0"/>
                  <a:cs typeface="Arial" pitchFamily="34" charset="0"/>
                </a:defRPr>
              </a:lvl5pPr>
              <a:lvl6pPr defTabSz="5851525" fontAlgn="base">
                <a:spcBef>
                  <a:spcPct val="0"/>
                </a:spcBef>
                <a:spcAft>
                  <a:spcPct val="0"/>
                </a:spcAft>
                <a:defRPr>
                  <a:solidFill>
                    <a:schemeClr val="tx1"/>
                  </a:solidFill>
                  <a:latin typeface="Arial" pitchFamily="34" charset="0"/>
                  <a:cs typeface="Arial" pitchFamily="34" charset="0"/>
                </a:defRPr>
              </a:lvl6pPr>
              <a:lvl7pPr defTabSz="5851525" fontAlgn="base">
                <a:spcBef>
                  <a:spcPct val="0"/>
                </a:spcBef>
                <a:spcAft>
                  <a:spcPct val="0"/>
                </a:spcAft>
                <a:defRPr>
                  <a:solidFill>
                    <a:schemeClr val="tx1"/>
                  </a:solidFill>
                  <a:latin typeface="Arial" pitchFamily="34" charset="0"/>
                  <a:cs typeface="Arial" pitchFamily="34" charset="0"/>
                </a:defRPr>
              </a:lvl7pPr>
              <a:lvl8pPr defTabSz="5851525" fontAlgn="base">
                <a:spcBef>
                  <a:spcPct val="0"/>
                </a:spcBef>
                <a:spcAft>
                  <a:spcPct val="0"/>
                </a:spcAft>
                <a:defRPr>
                  <a:solidFill>
                    <a:schemeClr val="tx1"/>
                  </a:solidFill>
                  <a:latin typeface="Arial" pitchFamily="34" charset="0"/>
                  <a:cs typeface="Arial" pitchFamily="34" charset="0"/>
                </a:defRPr>
              </a:lvl8pPr>
              <a:lvl9pPr defTabSz="5851525" fontAlgn="base">
                <a:spcBef>
                  <a:spcPct val="0"/>
                </a:spcBef>
                <a:spcAft>
                  <a:spcPct val="0"/>
                </a:spcAft>
                <a:defRPr>
                  <a:solidFill>
                    <a:schemeClr val="tx1"/>
                  </a:solidFill>
                  <a:latin typeface="Arial" pitchFamily="34" charset="0"/>
                  <a:cs typeface="Arial" pitchFamily="34" charset="0"/>
                </a:defRPr>
              </a:lvl9pPr>
            </a:lstStyle>
            <a:p>
              <a:pPr algn="just"/>
              <a:r>
                <a:rPr lang="en-US" altLang="ko-KR" sz="700" b="1" smtClean="0">
                  <a:solidFill>
                    <a:srgbClr val="000000"/>
                  </a:solidFill>
                  <a:latin typeface="Batang" pitchFamily="18" charset="-127"/>
                  <a:ea typeface="Gulim" pitchFamily="34" charset="-127"/>
                </a:rPr>
                <a:t>d)</a:t>
              </a:r>
              <a:endParaRPr lang="en-US" altLang="ko-KR" sz="11500" smtClean="0">
                <a:solidFill>
                  <a:srgbClr val="000000"/>
                </a:solidFill>
                <a:ea typeface="Gulim" pitchFamily="34" charset="-127"/>
              </a:endParaRPr>
            </a:p>
          </p:txBody>
        </p:sp>
        <p:sp>
          <p:nvSpPr>
            <p:cNvPr id="359444" name="Text Box 20"/>
            <p:cNvSpPr txBox="1">
              <a:spLocks noChangeArrowheads="1"/>
            </p:cNvSpPr>
            <p:nvPr/>
          </p:nvSpPr>
          <p:spPr bwMode="auto">
            <a:xfrm>
              <a:off x="4706" y="13283"/>
              <a:ext cx="1139" cy="741"/>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21946" tIns="10973" rIns="21946" bIns="10973"/>
            <a:lstStyle>
              <a:lvl1pPr defTabSz="5851525">
                <a:defRPr>
                  <a:solidFill>
                    <a:schemeClr val="tx1"/>
                  </a:solidFill>
                  <a:latin typeface="Arial" pitchFamily="34" charset="0"/>
                  <a:cs typeface="Arial" pitchFamily="34" charset="0"/>
                </a:defRPr>
              </a:lvl1pPr>
              <a:lvl2pPr defTabSz="5851525">
                <a:defRPr>
                  <a:solidFill>
                    <a:schemeClr val="tx1"/>
                  </a:solidFill>
                  <a:latin typeface="Arial" pitchFamily="34" charset="0"/>
                  <a:cs typeface="Arial" pitchFamily="34" charset="0"/>
                </a:defRPr>
              </a:lvl2pPr>
              <a:lvl3pPr defTabSz="5851525">
                <a:defRPr>
                  <a:solidFill>
                    <a:schemeClr val="tx1"/>
                  </a:solidFill>
                  <a:latin typeface="Arial" pitchFamily="34" charset="0"/>
                  <a:cs typeface="Arial" pitchFamily="34" charset="0"/>
                </a:defRPr>
              </a:lvl3pPr>
              <a:lvl4pPr defTabSz="5851525">
                <a:defRPr>
                  <a:solidFill>
                    <a:schemeClr val="tx1"/>
                  </a:solidFill>
                  <a:latin typeface="Arial" pitchFamily="34" charset="0"/>
                  <a:cs typeface="Arial" pitchFamily="34" charset="0"/>
                </a:defRPr>
              </a:lvl4pPr>
              <a:lvl5pPr defTabSz="5851525">
                <a:defRPr>
                  <a:solidFill>
                    <a:schemeClr val="tx1"/>
                  </a:solidFill>
                  <a:latin typeface="Arial" pitchFamily="34" charset="0"/>
                  <a:cs typeface="Arial" pitchFamily="34" charset="0"/>
                </a:defRPr>
              </a:lvl5pPr>
              <a:lvl6pPr defTabSz="5851525" fontAlgn="base">
                <a:spcBef>
                  <a:spcPct val="0"/>
                </a:spcBef>
                <a:spcAft>
                  <a:spcPct val="0"/>
                </a:spcAft>
                <a:defRPr>
                  <a:solidFill>
                    <a:schemeClr val="tx1"/>
                  </a:solidFill>
                  <a:latin typeface="Arial" pitchFamily="34" charset="0"/>
                  <a:cs typeface="Arial" pitchFamily="34" charset="0"/>
                </a:defRPr>
              </a:lvl6pPr>
              <a:lvl7pPr defTabSz="5851525" fontAlgn="base">
                <a:spcBef>
                  <a:spcPct val="0"/>
                </a:spcBef>
                <a:spcAft>
                  <a:spcPct val="0"/>
                </a:spcAft>
                <a:defRPr>
                  <a:solidFill>
                    <a:schemeClr val="tx1"/>
                  </a:solidFill>
                  <a:latin typeface="Arial" pitchFamily="34" charset="0"/>
                  <a:cs typeface="Arial" pitchFamily="34" charset="0"/>
                </a:defRPr>
              </a:lvl7pPr>
              <a:lvl8pPr defTabSz="5851525" fontAlgn="base">
                <a:spcBef>
                  <a:spcPct val="0"/>
                </a:spcBef>
                <a:spcAft>
                  <a:spcPct val="0"/>
                </a:spcAft>
                <a:defRPr>
                  <a:solidFill>
                    <a:schemeClr val="tx1"/>
                  </a:solidFill>
                  <a:latin typeface="Arial" pitchFamily="34" charset="0"/>
                  <a:cs typeface="Arial" pitchFamily="34" charset="0"/>
                </a:defRPr>
              </a:lvl8pPr>
              <a:lvl9pPr defTabSz="5851525" fontAlgn="base">
                <a:spcBef>
                  <a:spcPct val="0"/>
                </a:spcBef>
                <a:spcAft>
                  <a:spcPct val="0"/>
                </a:spcAft>
                <a:defRPr>
                  <a:solidFill>
                    <a:schemeClr val="tx1"/>
                  </a:solidFill>
                  <a:latin typeface="Arial" pitchFamily="34" charset="0"/>
                  <a:cs typeface="Arial" pitchFamily="34" charset="0"/>
                </a:defRPr>
              </a:lvl9pPr>
            </a:lstStyle>
            <a:p>
              <a:pPr algn="just"/>
              <a:r>
                <a:rPr lang="en-US" altLang="ko-KR" sz="700" b="1" smtClean="0">
                  <a:solidFill>
                    <a:srgbClr val="000000"/>
                  </a:solidFill>
                  <a:latin typeface="Batang" pitchFamily="18" charset="-127"/>
                  <a:ea typeface="Gulim" pitchFamily="34" charset="-127"/>
                </a:rPr>
                <a:t>e)</a:t>
              </a:r>
              <a:endParaRPr lang="en-US" altLang="ko-KR" sz="11500" smtClean="0">
                <a:solidFill>
                  <a:srgbClr val="000000"/>
                </a:solidFill>
                <a:ea typeface="Gulim" pitchFamily="34" charset="-127"/>
              </a:endParaRPr>
            </a:p>
          </p:txBody>
        </p:sp>
        <p:sp>
          <p:nvSpPr>
            <p:cNvPr id="359445" name="Text Box 21"/>
            <p:cNvSpPr txBox="1">
              <a:spLocks noChangeArrowheads="1"/>
            </p:cNvSpPr>
            <p:nvPr/>
          </p:nvSpPr>
          <p:spPr bwMode="auto">
            <a:xfrm>
              <a:off x="18568" y="13244"/>
              <a:ext cx="1139" cy="741"/>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21946" tIns="10973" rIns="21946" bIns="10973"/>
            <a:lstStyle>
              <a:lvl1pPr defTabSz="5851525">
                <a:defRPr>
                  <a:solidFill>
                    <a:schemeClr val="tx1"/>
                  </a:solidFill>
                  <a:latin typeface="Arial" pitchFamily="34" charset="0"/>
                  <a:cs typeface="Arial" pitchFamily="34" charset="0"/>
                </a:defRPr>
              </a:lvl1pPr>
              <a:lvl2pPr defTabSz="5851525">
                <a:defRPr>
                  <a:solidFill>
                    <a:schemeClr val="tx1"/>
                  </a:solidFill>
                  <a:latin typeface="Arial" pitchFamily="34" charset="0"/>
                  <a:cs typeface="Arial" pitchFamily="34" charset="0"/>
                </a:defRPr>
              </a:lvl2pPr>
              <a:lvl3pPr defTabSz="5851525">
                <a:defRPr>
                  <a:solidFill>
                    <a:schemeClr val="tx1"/>
                  </a:solidFill>
                  <a:latin typeface="Arial" pitchFamily="34" charset="0"/>
                  <a:cs typeface="Arial" pitchFamily="34" charset="0"/>
                </a:defRPr>
              </a:lvl3pPr>
              <a:lvl4pPr defTabSz="5851525">
                <a:defRPr>
                  <a:solidFill>
                    <a:schemeClr val="tx1"/>
                  </a:solidFill>
                  <a:latin typeface="Arial" pitchFamily="34" charset="0"/>
                  <a:cs typeface="Arial" pitchFamily="34" charset="0"/>
                </a:defRPr>
              </a:lvl4pPr>
              <a:lvl5pPr defTabSz="5851525">
                <a:defRPr>
                  <a:solidFill>
                    <a:schemeClr val="tx1"/>
                  </a:solidFill>
                  <a:latin typeface="Arial" pitchFamily="34" charset="0"/>
                  <a:cs typeface="Arial" pitchFamily="34" charset="0"/>
                </a:defRPr>
              </a:lvl5pPr>
              <a:lvl6pPr defTabSz="5851525" fontAlgn="base">
                <a:spcBef>
                  <a:spcPct val="0"/>
                </a:spcBef>
                <a:spcAft>
                  <a:spcPct val="0"/>
                </a:spcAft>
                <a:defRPr>
                  <a:solidFill>
                    <a:schemeClr val="tx1"/>
                  </a:solidFill>
                  <a:latin typeface="Arial" pitchFamily="34" charset="0"/>
                  <a:cs typeface="Arial" pitchFamily="34" charset="0"/>
                </a:defRPr>
              </a:lvl6pPr>
              <a:lvl7pPr defTabSz="5851525" fontAlgn="base">
                <a:spcBef>
                  <a:spcPct val="0"/>
                </a:spcBef>
                <a:spcAft>
                  <a:spcPct val="0"/>
                </a:spcAft>
                <a:defRPr>
                  <a:solidFill>
                    <a:schemeClr val="tx1"/>
                  </a:solidFill>
                  <a:latin typeface="Arial" pitchFamily="34" charset="0"/>
                  <a:cs typeface="Arial" pitchFamily="34" charset="0"/>
                </a:defRPr>
              </a:lvl7pPr>
              <a:lvl8pPr defTabSz="5851525" fontAlgn="base">
                <a:spcBef>
                  <a:spcPct val="0"/>
                </a:spcBef>
                <a:spcAft>
                  <a:spcPct val="0"/>
                </a:spcAft>
                <a:defRPr>
                  <a:solidFill>
                    <a:schemeClr val="tx1"/>
                  </a:solidFill>
                  <a:latin typeface="Arial" pitchFamily="34" charset="0"/>
                  <a:cs typeface="Arial" pitchFamily="34" charset="0"/>
                </a:defRPr>
              </a:lvl8pPr>
              <a:lvl9pPr defTabSz="5851525" fontAlgn="base">
                <a:spcBef>
                  <a:spcPct val="0"/>
                </a:spcBef>
                <a:spcAft>
                  <a:spcPct val="0"/>
                </a:spcAft>
                <a:defRPr>
                  <a:solidFill>
                    <a:schemeClr val="tx1"/>
                  </a:solidFill>
                  <a:latin typeface="Arial" pitchFamily="34" charset="0"/>
                  <a:cs typeface="Arial" pitchFamily="34" charset="0"/>
                </a:defRPr>
              </a:lvl9pPr>
            </a:lstStyle>
            <a:p>
              <a:pPr algn="just"/>
              <a:r>
                <a:rPr lang="en-US" altLang="ko-KR" sz="700" b="1" smtClean="0">
                  <a:solidFill>
                    <a:srgbClr val="000000"/>
                  </a:solidFill>
                  <a:latin typeface="Batang" pitchFamily="18" charset="-127"/>
                  <a:ea typeface="Gulim" pitchFamily="34" charset="-127"/>
                </a:rPr>
                <a:t>f)</a:t>
              </a:r>
              <a:endParaRPr lang="en-US" altLang="ko-KR" sz="11500" smtClean="0">
                <a:solidFill>
                  <a:srgbClr val="000000"/>
                </a:solidFill>
                <a:ea typeface="Gulim" pitchFamily="34" charset="-127"/>
              </a:endParaRPr>
            </a:p>
          </p:txBody>
        </p:sp>
      </p:grpSp>
    </p:spTree>
    <p:extLst>
      <p:ext uri="{BB962C8B-B14F-4D97-AF65-F5344CB8AC3E}">
        <p14:creationId xmlns:p14="http://schemas.microsoft.com/office/powerpoint/2010/main" val="14423235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0" y="381000"/>
            <a:ext cx="8915400" cy="823913"/>
          </a:xfrm>
          <a:prstGeom prst="rect">
            <a:avLst/>
          </a:prstGeom>
          <a:noFill/>
          <a:ln w="9525">
            <a:noFill/>
            <a:miter lim="800000"/>
            <a:headEnd/>
            <a:tailEnd/>
          </a:ln>
        </p:spPr>
        <p:txBody>
          <a:bodyPr>
            <a:spAutoFit/>
          </a:bodyPr>
          <a:lstStyle/>
          <a:p>
            <a:pPr marL="342900" indent="-342900" algn="ctr">
              <a:spcBef>
                <a:spcPct val="50000"/>
              </a:spcBef>
            </a:pPr>
            <a:r>
              <a:rPr lang="en-US" sz="4800" b="1"/>
              <a:t>References</a:t>
            </a:r>
          </a:p>
        </p:txBody>
      </p:sp>
      <p:sp>
        <p:nvSpPr>
          <p:cNvPr id="41987" name="Text Box 3"/>
          <p:cNvSpPr txBox="1">
            <a:spLocks noChangeArrowheads="1"/>
          </p:cNvSpPr>
          <p:nvPr/>
        </p:nvSpPr>
        <p:spPr bwMode="auto">
          <a:xfrm>
            <a:off x="0" y="1371600"/>
            <a:ext cx="8991600" cy="3444875"/>
          </a:xfrm>
          <a:prstGeom prst="rect">
            <a:avLst/>
          </a:prstGeom>
          <a:noFill/>
          <a:ln w="9525">
            <a:noFill/>
            <a:miter lim="800000"/>
            <a:headEnd/>
            <a:tailEnd/>
          </a:ln>
        </p:spPr>
        <p:txBody>
          <a:bodyPr>
            <a:spAutoFit/>
          </a:bodyPr>
          <a:lstStyle/>
          <a:p>
            <a:pPr>
              <a:lnSpc>
                <a:spcPct val="200000"/>
              </a:lnSpc>
              <a:spcBef>
                <a:spcPct val="50000"/>
              </a:spcBef>
            </a:pPr>
            <a:r>
              <a:rPr lang="en-US" sz="2000"/>
              <a:t>[1] Bishop, C. M. </a:t>
            </a:r>
            <a:r>
              <a:rPr lang="en-US" sz="2000" i="1"/>
              <a:t>Pattern Recognition and Machine Learning</a:t>
            </a:r>
            <a:r>
              <a:rPr lang="en-US" sz="2000"/>
              <a:t>. Springer. 2006.</a:t>
            </a:r>
          </a:p>
          <a:p>
            <a:pPr>
              <a:lnSpc>
                <a:spcPct val="200000"/>
              </a:lnSpc>
              <a:spcBef>
                <a:spcPct val="50000"/>
              </a:spcBef>
            </a:pPr>
            <a:r>
              <a:rPr lang="en-US" sz="2000"/>
              <a:t>[2] Jordan, M. I. and Bishop, C. M. </a:t>
            </a:r>
            <a:r>
              <a:rPr lang="en-US" sz="2000" i="1"/>
              <a:t>An Introduction to Graphical Models</a:t>
            </a:r>
            <a:r>
              <a:rPr lang="en-US" sz="2000"/>
              <a:t>. to be published. </a:t>
            </a:r>
          </a:p>
          <a:p>
            <a:pPr>
              <a:lnSpc>
                <a:spcPct val="200000"/>
              </a:lnSpc>
              <a:spcBef>
                <a:spcPct val="50000"/>
              </a:spcBef>
            </a:pPr>
            <a:r>
              <a:rPr lang="en-US" sz="2000"/>
              <a:t>[3] Kirshner, S. </a:t>
            </a:r>
            <a:r>
              <a:rPr lang="en-US" sz="2000" i="1"/>
              <a:t>Quick Start Manual for the MVN-HMM Toolbox</a:t>
            </a:r>
            <a:r>
              <a:rPr lang="en-US" sz="2000"/>
              <a:t>. 2005. Available at </a:t>
            </a:r>
            <a:r>
              <a:rPr lang="en-US" sz="2000">
                <a:hlinkClick r:id="rId3"/>
              </a:rPr>
              <a:t>http://www.cs.ualberta.ca/~sergey/MVNHMM/</a:t>
            </a:r>
            <a:r>
              <a:rPr lang="en-US" sz="2000"/>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ext Box 2"/>
          <p:cNvSpPr txBox="1">
            <a:spLocks noChangeArrowheads="1"/>
          </p:cNvSpPr>
          <p:nvPr/>
        </p:nvSpPr>
        <p:spPr bwMode="auto">
          <a:xfrm>
            <a:off x="0" y="381000"/>
            <a:ext cx="8915400" cy="823913"/>
          </a:xfrm>
          <a:prstGeom prst="rect">
            <a:avLst/>
          </a:prstGeom>
          <a:noFill/>
          <a:ln w="9525">
            <a:noFill/>
            <a:miter lim="800000"/>
            <a:headEnd/>
            <a:tailEnd/>
          </a:ln>
        </p:spPr>
        <p:txBody>
          <a:bodyPr>
            <a:spAutoFit/>
          </a:bodyPr>
          <a:lstStyle/>
          <a:p>
            <a:pPr marL="342900" indent="-342900" algn="ctr">
              <a:spcBef>
                <a:spcPct val="50000"/>
              </a:spcBef>
            </a:pPr>
            <a:r>
              <a:rPr lang="en-US" sz="4800" b="1"/>
              <a:t>Markov Models</a:t>
            </a:r>
          </a:p>
        </p:txBody>
      </p:sp>
      <p:sp>
        <p:nvSpPr>
          <p:cNvPr id="2054" name="Text Box 6"/>
          <p:cNvSpPr txBox="1">
            <a:spLocks noChangeArrowheads="1"/>
          </p:cNvSpPr>
          <p:nvPr/>
        </p:nvSpPr>
        <p:spPr bwMode="auto">
          <a:xfrm>
            <a:off x="0" y="1447800"/>
            <a:ext cx="8534400" cy="396875"/>
          </a:xfrm>
          <a:prstGeom prst="rect">
            <a:avLst/>
          </a:prstGeom>
          <a:noFill/>
          <a:ln w="9525">
            <a:noFill/>
            <a:miter lim="800000"/>
            <a:headEnd/>
            <a:tailEnd/>
          </a:ln>
        </p:spPr>
        <p:txBody>
          <a:bodyPr>
            <a:spAutoFit/>
          </a:bodyPr>
          <a:lstStyle/>
          <a:p>
            <a:pPr>
              <a:spcBef>
                <a:spcPct val="50000"/>
              </a:spcBef>
            </a:pPr>
            <a:r>
              <a:rPr lang="en-US" sz="2000"/>
              <a:t>“Markov Property”:</a:t>
            </a:r>
          </a:p>
        </p:txBody>
      </p:sp>
      <p:graphicFrame>
        <p:nvGraphicFramePr>
          <p:cNvPr id="2050" name="Object 7"/>
          <p:cNvGraphicFramePr>
            <a:graphicFrameLocks noChangeAspect="1"/>
          </p:cNvGraphicFramePr>
          <p:nvPr/>
        </p:nvGraphicFramePr>
        <p:xfrm>
          <a:off x="0" y="2209800"/>
          <a:ext cx="3779838" cy="441325"/>
        </p:xfrm>
        <a:graphic>
          <a:graphicData uri="http://schemas.openxmlformats.org/presentationml/2006/ole">
            <mc:AlternateContent xmlns:mc="http://schemas.openxmlformats.org/markup-compatibility/2006">
              <mc:Choice xmlns:v="urn:schemas-microsoft-com:vml" Requires="v">
                <p:oleObj spid="_x0000_s2059" name="Equation" r:id="rId4" imgW="1955520" imgH="228600" progId="Equation.3">
                  <p:embed/>
                </p:oleObj>
              </mc:Choice>
              <mc:Fallback>
                <p:oleObj name="Equation" r:id="rId4" imgW="1955520" imgH="2286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209800"/>
                        <a:ext cx="3779838"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5" name="Text Box 8"/>
          <p:cNvSpPr txBox="1">
            <a:spLocks noChangeArrowheads="1"/>
          </p:cNvSpPr>
          <p:nvPr/>
        </p:nvSpPr>
        <p:spPr bwMode="auto">
          <a:xfrm>
            <a:off x="0" y="3429000"/>
            <a:ext cx="8839200" cy="2092325"/>
          </a:xfrm>
          <a:prstGeom prst="rect">
            <a:avLst/>
          </a:prstGeom>
          <a:noFill/>
          <a:ln w="9525">
            <a:noFill/>
            <a:miter lim="800000"/>
            <a:headEnd/>
            <a:tailEnd/>
          </a:ln>
        </p:spPr>
        <p:txBody>
          <a:bodyPr>
            <a:spAutoFit/>
          </a:bodyPr>
          <a:lstStyle/>
          <a:p>
            <a:pPr>
              <a:spcBef>
                <a:spcPct val="50000"/>
              </a:spcBef>
            </a:pPr>
            <a:r>
              <a:rPr lang="en-US" sz="2000"/>
              <a:t>Therefore, the distribution of </a:t>
            </a:r>
            <a:r>
              <a:rPr lang="en-US" sz="2000" b="1"/>
              <a:t>x</a:t>
            </a:r>
            <a:r>
              <a:rPr lang="en-US" sz="2000" baseline="-25000"/>
              <a:t>n</a:t>
            </a:r>
            <a:r>
              <a:rPr lang="en-US" sz="2000"/>
              <a:t> depends only on the immediately previous observations and is independent of all other prior observations</a:t>
            </a:r>
          </a:p>
          <a:p>
            <a:pPr>
              <a:spcBef>
                <a:spcPct val="50000"/>
              </a:spcBef>
            </a:pPr>
            <a:endParaRPr lang="en-US" sz="2000"/>
          </a:p>
          <a:p>
            <a:pPr>
              <a:spcBef>
                <a:spcPct val="50000"/>
              </a:spcBef>
            </a:pPr>
            <a:r>
              <a:rPr lang="en-US" sz="2000"/>
              <a:t>The stationary assumption implies is the same for all</a:t>
            </a:r>
            <a:endParaRPr lang="en-US" sz="2000">
              <a:sym typeface="Wingdings" pitchFamily="2" charset="2"/>
            </a:endParaRPr>
          </a:p>
          <a:p>
            <a:pPr>
              <a:spcBef>
                <a:spcPct val="50000"/>
              </a:spcBef>
            </a:pPr>
            <a:r>
              <a:rPr lang="en-US" sz="2000">
                <a:sym typeface="Wingdings" pitchFamily="2" charset="2"/>
              </a:rPr>
              <a:t>: Homogeneous Markov Model</a:t>
            </a:r>
            <a:endParaRPr lang="en-US" sz="2000"/>
          </a:p>
        </p:txBody>
      </p:sp>
      <p:graphicFrame>
        <p:nvGraphicFramePr>
          <p:cNvPr id="2051" name="Object 9"/>
          <p:cNvGraphicFramePr>
            <a:graphicFrameLocks noChangeAspect="1"/>
          </p:cNvGraphicFramePr>
          <p:nvPr/>
        </p:nvGraphicFramePr>
        <p:xfrm>
          <a:off x="6019800" y="4648200"/>
          <a:ext cx="1123950" cy="328613"/>
        </p:xfrm>
        <a:graphic>
          <a:graphicData uri="http://schemas.openxmlformats.org/presentationml/2006/ole">
            <mc:AlternateContent xmlns:mc="http://schemas.openxmlformats.org/markup-compatibility/2006">
              <mc:Choice xmlns:v="urn:schemas-microsoft-com:vml" Requires="v">
                <p:oleObj spid="_x0000_s2060" name="Equation" r:id="rId6" imgW="736560" imgH="215640" progId="Equation.3">
                  <p:embed/>
                </p:oleObj>
              </mc:Choice>
              <mc:Fallback>
                <p:oleObj name="Equation" r:id="rId6" imgW="736560" imgH="21564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9800" y="4648200"/>
                        <a:ext cx="1123950" cy="328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10"/>
          <p:cNvGraphicFramePr>
            <a:graphicFrameLocks noChangeAspect="1"/>
          </p:cNvGraphicFramePr>
          <p:nvPr/>
        </p:nvGraphicFramePr>
        <p:xfrm>
          <a:off x="7239000" y="4724400"/>
          <a:ext cx="1143000" cy="285750"/>
        </p:xfrm>
        <a:graphic>
          <a:graphicData uri="http://schemas.openxmlformats.org/presentationml/2006/ole">
            <mc:AlternateContent xmlns:mc="http://schemas.openxmlformats.org/markup-compatibility/2006">
              <mc:Choice xmlns:v="urn:schemas-microsoft-com:vml" Requires="v">
                <p:oleObj spid="_x0000_s2061" name="Equation" r:id="rId8" imgW="812520" imgH="203040" progId="Equation.3">
                  <p:embed/>
                </p:oleObj>
              </mc:Choice>
              <mc:Fallback>
                <p:oleObj name="Equation" r:id="rId8" imgW="812520" imgH="20304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39000" y="4724400"/>
                        <a:ext cx="1143000"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2"/>
          <p:cNvSpPr txBox="1">
            <a:spLocks noChangeArrowheads="1"/>
          </p:cNvSpPr>
          <p:nvPr/>
        </p:nvSpPr>
        <p:spPr bwMode="auto">
          <a:xfrm>
            <a:off x="0" y="381000"/>
            <a:ext cx="8915400" cy="823913"/>
          </a:xfrm>
          <a:prstGeom prst="rect">
            <a:avLst/>
          </a:prstGeom>
          <a:noFill/>
          <a:ln w="9525">
            <a:noFill/>
            <a:miter lim="800000"/>
            <a:headEnd/>
            <a:tailEnd/>
          </a:ln>
        </p:spPr>
        <p:txBody>
          <a:bodyPr>
            <a:spAutoFit/>
          </a:bodyPr>
          <a:lstStyle/>
          <a:p>
            <a:pPr marL="342900" indent="-342900" algn="ctr">
              <a:spcBef>
                <a:spcPct val="50000"/>
              </a:spcBef>
            </a:pPr>
            <a:r>
              <a:rPr lang="en-US" sz="4800" b="1"/>
              <a:t>Markov Models</a:t>
            </a:r>
          </a:p>
        </p:txBody>
      </p:sp>
      <p:sp>
        <p:nvSpPr>
          <p:cNvPr id="3078" name="Text Box 3"/>
          <p:cNvSpPr txBox="1">
            <a:spLocks noChangeArrowheads="1"/>
          </p:cNvSpPr>
          <p:nvPr/>
        </p:nvSpPr>
        <p:spPr bwMode="auto">
          <a:xfrm>
            <a:off x="0" y="1447800"/>
            <a:ext cx="8534400" cy="396875"/>
          </a:xfrm>
          <a:prstGeom prst="rect">
            <a:avLst/>
          </a:prstGeom>
          <a:noFill/>
          <a:ln w="9525">
            <a:noFill/>
            <a:miter lim="800000"/>
            <a:headEnd/>
            <a:tailEnd/>
          </a:ln>
        </p:spPr>
        <p:txBody>
          <a:bodyPr>
            <a:spAutoFit/>
          </a:bodyPr>
          <a:lstStyle/>
          <a:p>
            <a:pPr>
              <a:spcBef>
                <a:spcPct val="50000"/>
              </a:spcBef>
            </a:pPr>
            <a:r>
              <a:rPr lang="en-US" sz="2000" b="1"/>
              <a:t>Graphically:</a:t>
            </a:r>
            <a:r>
              <a:rPr lang="en-US" sz="2000"/>
              <a:t> </a:t>
            </a:r>
          </a:p>
        </p:txBody>
      </p:sp>
      <p:graphicFrame>
        <p:nvGraphicFramePr>
          <p:cNvPr id="3074" name="Object 8"/>
          <p:cNvGraphicFramePr>
            <a:graphicFrameLocks noChangeAspect="1"/>
          </p:cNvGraphicFramePr>
          <p:nvPr/>
        </p:nvGraphicFramePr>
        <p:xfrm>
          <a:off x="152400" y="3657600"/>
          <a:ext cx="6096000" cy="714375"/>
        </p:xfrm>
        <a:graphic>
          <a:graphicData uri="http://schemas.openxmlformats.org/presentationml/2006/ole">
            <mc:AlternateContent xmlns:mc="http://schemas.openxmlformats.org/markup-compatibility/2006">
              <mc:Choice xmlns:v="urn:schemas-microsoft-com:vml" Requires="v">
                <p:oleObj spid="_x0000_s3083" name="Foto do Photo Editor" r:id="rId4" imgW="16909235" imgH="1980952" progId="MSPhotoEd.3">
                  <p:embed/>
                </p:oleObj>
              </mc:Choice>
              <mc:Fallback>
                <p:oleObj name="Foto do Photo Editor" r:id="rId4" imgW="16909235" imgH="1980952" progId="MSPhotoEd.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3657600"/>
                        <a:ext cx="60960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5" name="Object 9"/>
          <p:cNvGraphicFramePr>
            <a:graphicFrameLocks noChangeAspect="1"/>
          </p:cNvGraphicFramePr>
          <p:nvPr/>
        </p:nvGraphicFramePr>
        <p:xfrm>
          <a:off x="152400" y="2438400"/>
          <a:ext cx="6096000" cy="666750"/>
        </p:xfrm>
        <a:graphic>
          <a:graphicData uri="http://schemas.openxmlformats.org/presentationml/2006/ole">
            <mc:AlternateContent xmlns:mc="http://schemas.openxmlformats.org/markup-compatibility/2006">
              <mc:Choice xmlns:v="urn:schemas-microsoft-com:vml" Requires="v">
                <p:oleObj spid="_x0000_s3084" name="Foto do Photo Editor" r:id="rId6" imgW="18095238" imgH="1980952" progId="MSPhotoEd.3">
                  <p:embed/>
                </p:oleObj>
              </mc:Choice>
              <mc:Fallback>
                <p:oleObj name="Foto do Photo Editor" r:id="rId6" imgW="18095238" imgH="1980952" progId="MSPhotoEd.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 y="2438400"/>
                        <a:ext cx="60960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6" name="Object 10"/>
          <p:cNvGraphicFramePr>
            <a:graphicFrameLocks noChangeAspect="1"/>
          </p:cNvGraphicFramePr>
          <p:nvPr/>
        </p:nvGraphicFramePr>
        <p:xfrm>
          <a:off x="228600" y="4648200"/>
          <a:ext cx="6096000" cy="1263650"/>
        </p:xfrm>
        <a:graphic>
          <a:graphicData uri="http://schemas.openxmlformats.org/presentationml/2006/ole">
            <mc:AlternateContent xmlns:mc="http://schemas.openxmlformats.org/markup-compatibility/2006">
              <mc:Choice xmlns:v="urn:schemas-microsoft-com:vml" Requires="v">
                <p:oleObj spid="_x0000_s3085" name="Foto do Photo Editor" r:id="rId8" imgW="17219048" imgH="3572374" progId="MSPhotoEd.3">
                  <p:embed/>
                </p:oleObj>
              </mc:Choice>
              <mc:Fallback>
                <p:oleObj name="Foto do Photo Editor" r:id="rId8" imgW="17219048" imgH="3572374" progId="MSPhotoEd.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 y="4648200"/>
                        <a:ext cx="6096000" cy="126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9" name="Text Box 11"/>
          <p:cNvSpPr txBox="1">
            <a:spLocks noChangeArrowheads="1"/>
          </p:cNvSpPr>
          <p:nvPr/>
        </p:nvSpPr>
        <p:spPr bwMode="auto">
          <a:xfrm>
            <a:off x="6553200" y="2590800"/>
            <a:ext cx="2057400" cy="366713"/>
          </a:xfrm>
          <a:prstGeom prst="rect">
            <a:avLst/>
          </a:prstGeom>
          <a:noFill/>
          <a:ln w="9525">
            <a:noFill/>
            <a:miter lim="800000"/>
            <a:headEnd/>
            <a:tailEnd/>
          </a:ln>
        </p:spPr>
        <p:txBody>
          <a:bodyPr>
            <a:spAutoFit/>
          </a:bodyPr>
          <a:lstStyle/>
          <a:p>
            <a:pPr>
              <a:spcBef>
                <a:spcPct val="50000"/>
              </a:spcBef>
            </a:pPr>
            <a:r>
              <a:rPr lang="en-US"/>
              <a:t>iid observations</a:t>
            </a:r>
          </a:p>
        </p:txBody>
      </p:sp>
      <p:sp>
        <p:nvSpPr>
          <p:cNvPr id="3080" name="Text Box 12"/>
          <p:cNvSpPr txBox="1">
            <a:spLocks noChangeArrowheads="1"/>
          </p:cNvSpPr>
          <p:nvPr/>
        </p:nvSpPr>
        <p:spPr bwMode="auto">
          <a:xfrm>
            <a:off x="6629400" y="3657600"/>
            <a:ext cx="1905000" cy="641350"/>
          </a:xfrm>
          <a:prstGeom prst="rect">
            <a:avLst/>
          </a:prstGeom>
          <a:noFill/>
          <a:ln w="9525">
            <a:noFill/>
            <a:miter lim="800000"/>
            <a:headEnd/>
            <a:tailEnd/>
          </a:ln>
        </p:spPr>
        <p:txBody>
          <a:bodyPr>
            <a:spAutoFit/>
          </a:bodyPr>
          <a:lstStyle/>
          <a:p>
            <a:pPr>
              <a:spcBef>
                <a:spcPct val="50000"/>
              </a:spcBef>
            </a:pPr>
            <a:r>
              <a:rPr lang="en-US"/>
              <a:t>First order Markov chain</a:t>
            </a:r>
          </a:p>
        </p:txBody>
      </p:sp>
      <p:sp>
        <p:nvSpPr>
          <p:cNvPr id="3081" name="Text Box 13"/>
          <p:cNvSpPr txBox="1">
            <a:spLocks noChangeArrowheads="1"/>
          </p:cNvSpPr>
          <p:nvPr/>
        </p:nvSpPr>
        <p:spPr bwMode="auto">
          <a:xfrm>
            <a:off x="6705600" y="4876800"/>
            <a:ext cx="1981200" cy="641350"/>
          </a:xfrm>
          <a:prstGeom prst="rect">
            <a:avLst/>
          </a:prstGeom>
          <a:noFill/>
          <a:ln w="9525">
            <a:noFill/>
            <a:miter lim="800000"/>
            <a:headEnd/>
            <a:tailEnd/>
          </a:ln>
        </p:spPr>
        <p:txBody>
          <a:bodyPr>
            <a:spAutoFit/>
          </a:bodyPr>
          <a:lstStyle/>
          <a:p>
            <a:pPr>
              <a:spcBef>
                <a:spcPct val="50000"/>
              </a:spcBef>
            </a:pPr>
            <a:r>
              <a:rPr lang="en-US"/>
              <a:t>Second order Markov chain</a:t>
            </a:r>
          </a:p>
        </p:txBody>
      </p:sp>
      <p:sp>
        <p:nvSpPr>
          <p:cNvPr id="3082" name="Text Box 14"/>
          <p:cNvSpPr txBox="1">
            <a:spLocks noChangeArrowheads="1"/>
          </p:cNvSpPr>
          <p:nvPr/>
        </p:nvSpPr>
        <p:spPr bwMode="auto">
          <a:xfrm>
            <a:off x="304800" y="6096000"/>
            <a:ext cx="2133600" cy="244475"/>
          </a:xfrm>
          <a:prstGeom prst="rect">
            <a:avLst/>
          </a:prstGeom>
          <a:noFill/>
          <a:ln w="9525">
            <a:noFill/>
            <a:miter lim="800000"/>
            <a:headEnd/>
            <a:tailEnd/>
          </a:ln>
        </p:spPr>
        <p:txBody>
          <a:bodyPr>
            <a:spAutoFit/>
          </a:bodyPr>
          <a:lstStyle/>
          <a:p>
            <a:pPr>
              <a:spcBef>
                <a:spcPct val="50000"/>
              </a:spcBef>
            </a:pPr>
            <a:r>
              <a:rPr lang="en-US" sz="1000"/>
              <a:t>source: [1]</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Text Box 2"/>
          <p:cNvSpPr txBox="1">
            <a:spLocks noChangeArrowheads="1"/>
          </p:cNvSpPr>
          <p:nvPr/>
        </p:nvSpPr>
        <p:spPr bwMode="auto">
          <a:xfrm>
            <a:off x="0" y="381000"/>
            <a:ext cx="8915400" cy="823913"/>
          </a:xfrm>
          <a:prstGeom prst="rect">
            <a:avLst/>
          </a:prstGeom>
          <a:noFill/>
          <a:ln w="9525">
            <a:noFill/>
            <a:miter lim="800000"/>
            <a:headEnd/>
            <a:tailEnd/>
          </a:ln>
        </p:spPr>
        <p:txBody>
          <a:bodyPr>
            <a:spAutoFit/>
          </a:bodyPr>
          <a:lstStyle/>
          <a:p>
            <a:pPr marL="342900" indent="-342900" algn="ctr">
              <a:spcBef>
                <a:spcPct val="50000"/>
              </a:spcBef>
            </a:pPr>
            <a:r>
              <a:rPr lang="en-US" sz="4800" b="1"/>
              <a:t>Markov Models</a:t>
            </a:r>
          </a:p>
        </p:txBody>
      </p:sp>
      <p:sp>
        <p:nvSpPr>
          <p:cNvPr id="4102" name="Text Box 3"/>
          <p:cNvSpPr txBox="1">
            <a:spLocks noChangeArrowheads="1"/>
          </p:cNvSpPr>
          <p:nvPr/>
        </p:nvSpPr>
        <p:spPr bwMode="auto">
          <a:xfrm>
            <a:off x="0" y="1447800"/>
            <a:ext cx="8534400" cy="4664075"/>
          </a:xfrm>
          <a:prstGeom prst="rect">
            <a:avLst/>
          </a:prstGeom>
          <a:noFill/>
          <a:ln w="9525">
            <a:noFill/>
            <a:miter lim="800000"/>
            <a:headEnd/>
            <a:tailEnd/>
          </a:ln>
        </p:spPr>
        <p:txBody>
          <a:bodyPr>
            <a:spAutoFit/>
          </a:bodyPr>
          <a:lstStyle/>
          <a:p>
            <a:pPr>
              <a:spcBef>
                <a:spcPct val="50000"/>
              </a:spcBef>
            </a:pPr>
            <a:r>
              <a:rPr lang="en-US" sz="2000" b="1"/>
              <a:t>Simple examples of Markov Models:</a:t>
            </a:r>
          </a:p>
          <a:p>
            <a:pPr algn="just">
              <a:spcBef>
                <a:spcPct val="50000"/>
              </a:spcBef>
            </a:pPr>
            <a:r>
              <a:rPr lang="en-US" sz="2000"/>
              <a:t>1) When </a:t>
            </a:r>
            <a:r>
              <a:rPr lang="en-US" sz="2000" b="1"/>
              <a:t>x</a:t>
            </a:r>
            <a:r>
              <a:rPr lang="en-US" sz="2000"/>
              <a:t> is a discrete variable </a:t>
            </a:r>
            <a:r>
              <a:rPr lang="en-US" sz="2000">
                <a:sym typeface="Wingdings" pitchFamily="2" charset="2"/>
              </a:rPr>
              <a:t> Modeling of rainfall occurrence assuming a first order Markov model. </a:t>
            </a:r>
            <a:r>
              <a:rPr lang="en-US" sz="2000" b="1">
                <a:sym typeface="Wingdings" pitchFamily="2" charset="2"/>
              </a:rPr>
              <a:t>x</a:t>
            </a:r>
            <a:r>
              <a:rPr lang="en-US" sz="2000">
                <a:sym typeface="Wingdings" pitchFamily="2" charset="2"/>
              </a:rPr>
              <a:t> =1 (rainfall) or </a:t>
            </a:r>
            <a:r>
              <a:rPr lang="en-US" sz="2000" b="1">
                <a:sym typeface="Wingdings" pitchFamily="2" charset="2"/>
              </a:rPr>
              <a:t>x</a:t>
            </a:r>
            <a:r>
              <a:rPr lang="en-US" sz="2000">
                <a:sym typeface="Wingdings" pitchFamily="2" charset="2"/>
              </a:rPr>
              <a:t> = 0 (no rainfall). Rainfall occurrence at time </a:t>
            </a:r>
            <a:r>
              <a:rPr lang="en-US" sz="2000" i="1">
                <a:sym typeface="Wingdings" pitchFamily="2" charset="2"/>
              </a:rPr>
              <a:t>n</a:t>
            </a:r>
            <a:r>
              <a:rPr lang="en-US" sz="2000">
                <a:sym typeface="Wingdings" pitchFamily="2" charset="2"/>
              </a:rPr>
              <a:t> depends only on the rainfall occurrence at time </a:t>
            </a:r>
            <a:r>
              <a:rPr lang="en-US" sz="2000" i="1">
                <a:sym typeface="Wingdings" pitchFamily="2" charset="2"/>
              </a:rPr>
              <a:t>n-1</a:t>
            </a:r>
            <a:r>
              <a:rPr lang="en-US" sz="2000">
                <a:sym typeface="Wingdings" pitchFamily="2" charset="2"/>
              </a:rPr>
              <a:t>. Probability of rainfall occurrence                    follows a conditional Bernoulli distribution: 2 x 2 table shows the conditional probabilities: </a:t>
            </a:r>
          </a:p>
          <a:p>
            <a:pPr>
              <a:spcBef>
                <a:spcPct val="50000"/>
              </a:spcBef>
            </a:pPr>
            <a:endParaRPr lang="en-US" sz="2000">
              <a:sym typeface="Wingdings" pitchFamily="2" charset="2"/>
            </a:endParaRPr>
          </a:p>
          <a:p>
            <a:pPr>
              <a:spcBef>
                <a:spcPct val="50000"/>
              </a:spcBef>
            </a:pPr>
            <a:endParaRPr lang="en-US" sz="2000">
              <a:sym typeface="Wingdings" pitchFamily="2" charset="2"/>
            </a:endParaRPr>
          </a:p>
          <a:p>
            <a:pPr>
              <a:spcBef>
                <a:spcPct val="50000"/>
              </a:spcBef>
            </a:pPr>
            <a:endParaRPr lang="en-US" sz="2000">
              <a:sym typeface="Wingdings" pitchFamily="2" charset="2"/>
            </a:endParaRPr>
          </a:p>
          <a:p>
            <a:pPr>
              <a:spcBef>
                <a:spcPct val="50000"/>
              </a:spcBef>
            </a:pPr>
            <a:r>
              <a:rPr lang="en-US" sz="2000">
                <a:sym typeface="Wingdings" pitchFamily="2" charset="2"/>
              </a:rPr>
              <a:t>2) When </a:t>
            </a:r>
            <a:r>
              <a:rPr lang="en-US" sz="2000" b="1">
                <a:sym typeface="Wingdings" pitchFamily="2" charset="2"/>
              </a:rPr>
              <a:t>x</a:t>
            </a:r>
            <a:r>
              <a:rPr lang="en-US" sz="2000">
                <a:sym typeface="Wingdings" pitchFamily="2" charset="2"/>
              </a:rPr>
              <a:t> is a continuous variable  Autoregressive (AR) class of models:</a:t>
            </a:r>
          </a:p>
          <a:p>
            <a:pPr>
              <a:spcBef>
                <a:spcPct val="50000"/>
              </a:spcBef>
            </a:pPr>
            <a:r>
              <a:rPr lang="en-US" sz="2000">
                <a:sym typeface="Wingdings" pitchFamily="2" charset="2"/>
              </a:rPr>
              <a:t> </a:t>
            </a:r>
            <a:r>
              <a:rPr lang="en-US" sz="2000"/>
              <a:t> </a:t>
            </a:r>
          </a:p>
        </p:txBody>
      </p:sp>
      <p:graphicFrame>
        <p:nvGraphicFramePr>
          <p:cNvPr id="4098" name="Object 11"/>
          <p:cNvGraphicFramePr>
            <a:graphicFrameLocks noChangeAspect="1"/>
          </p:cNvGraphicFramePr>
          <p:nvPr/>
        </p:nvGraphicFramePr>
        <p:xfrm>
          <a:off x="0" y="5715000"/>
          <a:ext cx="2895600" cy="536575"/>
        </p:xfrm>
        <a:graphic>
          <a:graphicData uri="http://schemas.openxmlformats.org/presentationml/2006/ole">
            <mc:AlternateContent xmlns:mc="http://schemas.openxmlformats.org/markup-compatibility/2006">
              <mc:Choice xmlns:v="urn:schemas-microsoft-com:vml" Requires="v">
                <p:oleObj spid="_x0000_s4107" name="Equation" r:id="rId4" imgW="1231560" imgH="228600" progId="Equation.3">
                  <p:embed/>
                </p:oleObj>
              </mc:Choice>
              <mc:Fallback>
                <p:oleObj name="Equation" r:id="rId4" imgW="1231560" imgH="228600"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715000"/>
                        <a:ext cx="2895600"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12"/>
          <p:cNvGraphicFramePr>
            <a:graphicFrameLocks noChangeAspect="1"/>
          </p:cNvGraphicFramePr>
          <p:nvPr/>
        </p:nvGraphicFramePr>
        <p:xfrm>
          <a:off x="101600" y="3657600"/>
          <a:ext cx="6604000" cy="914400"/>
        </p:xfrm>
        <a:graphic>
          <a:graphicData uri="http://schemas.openxmlformats.org/presentationml/2006/ole">
            <mc:AlternateContent xmlns:mc="http://schemas.openxmlformats.org/markup-compatibility/2006">
              <mc:Choice xmlns:v="urn:schemas-microsoft-com:vml" Requires="v">
                <p:oleObj spid="_x0000_s4108" name="Equation" r:id="rId6" imgW="3301920" imgH="457200" progId="Equation.3">
                  <p:embed/>
                </p:oleObj>
              </mc:Choice>
              <mc:Fallback>
                <p:oleObj name="Equation" r:id="rId6" imgW="3301920" imgH="457200"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600" y="3657600"/>
                        <a:ext cx="66040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13"/>
          <p:cNvGraphicFramePr>
            <a:graphicFrameLocks noChangeAspect="1"/>
          </p:cNvGraphicFramePr>
          <p:nvPr/>
        </p:nvGraphicFramePr>
        <p:xfrm>
          <a:off x="4953000" y="2862263"/>
          <a:ext cx="1071563" cy="338137"/>
        </p:xfrm>
        <a:graphic>
          <a:graphicData uri="http://schemas.openxmlformats.org/presentationml/2006/ole">
            <mc:AlternateContent xmlns:mc="http://schemas.openxmlformats.org/markup-compatibility/2006">
              <mc:Choice xmlns:v="urn:schemas-microsoft-com:vml" Requires="v">
                <p:oleObj spid="_x0000_s4109" name="Equation" r:id="rId8" imgW="723600" imgH="228600" progId="Equation.3">
                  <p:embed/>
                </p:oleObj>
              </mc:Choice>
              <mc:Fallback>
                <p:oleObj name="Equation" r:id="rId8" imgW="723600" imgH="228600"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53000" y="2862263"/>
                        <a:ext cx="1071563" cy="338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2"/>
          <p:cNvSpPr txBox="1">
            <a:spLocks noChangeArrowheads="1"/>
          </p:cNvSpPr>
          <p:nvPr/>
        </p:nvSpPr>
        <p:spPr bwMode="auto">
          <a:xfrm>
            <a:off x="0" y="381000"/>
            <a:ext cx="8915400" cy="823913"/>
          </a:xfrm>
          <a:prstGeom prst="rect">
            <a:avLst/>
          </a:prstGeom>
          <a:noFill/>
          <a:ln w="9525">
            <a:noFill/>
            <a:miter lim="800000"/>
            <a:headEnd/>
            <a:tailEnd/>
          </a:ln>
        </p:spPr>
        <p:txBody>
          <a:bodyPr>
            <a:spAutoFit/>
          </a:bodyPr>
          <a:lstStyle/>
          <a:p>
            <a:pPr marL="342900" indent="-342900" algn="ctr">
              <a:spcBef>
                <a:spcPct val="50000"/>
              </a:spcBef>
            </a:pPr>
            <a:r>
              <a:rPr lang="en-US" sz="4800" b="1"/>
              <a:t>Markov Models</a:t>
            </a:r>
          </a:p>
        </p:txBody>
      </p:sp>
      <p:sp>
        <p:nvSpPr>
          <p:cNvPr id="5124" name="Text Box 3"/>
          <p:cNvSpPr txBox="1">
            <a:spLocks noChangeArrowheads="1"/>
          </p:cNvSpPr>
          <p:nvPr/>
        </p:nvSpPr>
        <p:spPr bwMode="auto">
          <a:xfrm>
            <a:off x="0" y="1447800"/>
            <a:ext cx="8534400" cy="4508500"/>
          </a:xfrm>
          <a:prstGeom prst="rect">
            <a:avLst/>
          </a:prstGeom>
          <a:noFill/>
          <a:ln w="9525">
            <a:noFill/>
            <a:miter lim="800000"/>
            <a:headEnd/>
            <a:tailEnd/>
          </a:ln>
        </p:spPr>
        <p:txBody>
          <a:bodyPr>
            <a:spAutoFit/>
          </a:bodyPr>
          <a:lstStyle/>
          <a:p>
            <a:pPr>
              <a:spcBef>
                <a:spcPct val="50000"/>
              </a:spcBef>
            </a:pPr>
            <a:r>
              <a:rPr lang="en-US" sz="2000" b="1"/>
              <a:t>Curse of Dimensionality:</a:t>
            </a:r>
            <a:r>
              <a:rPr lang="en-US" sz="2000"/>
              <a:t> </a:t>
            </a:r>
          </a:p>
          <a:p>
            <a:pPr algn="just">
              <a:spcBef>
                <a:spcPct val="50000"/>
              </a:spcBef>
            </a:pPr>
            <a:r>
              <a:rPr lang="en-US" sz="2000"/>
              <a:t>As the number of states considered is increased (e.g., 0= no rain, 1 = light rain, 2= moderate rain, 3= heavy rain) the number of parameters  to be estimated increases dramatically. </a:t>
            </a:r>
          </a:p>
          <a:p>
            <a:pPr algn="just">
              <a:spcBef>
                <a:spcPct val="50000"/>
              </a:spcBef>
            </a:pPr>
            <a:r>
              <a:rPr lang="en-US"/>
              <a:t>A first-order Markov model with </a:t>
            </a:r>
            <a:r>
              <a:rPr lang="en-US" i="1"/>
              <a:t>K</a:t>
            </a:r>
            <a:r>
              <a:rPr lang="en-US"/>
              <a:t> = 2 states, has 2 parameters: </a:t>
            </a:r>
            <a:r>
              <a:rPr lang="en-US" i="1"/>
              <a:t>P</a:t>
            </a:r>
            <a:r>
              <a:rPr lang="en-US" i="1" baseline="-25000"/>
              <a:t>ww</a:t>
            </a:r>
            <a:r>
              <a:rPr lang="en-US"/>
              <a:t> and </a:t>
            </a:r>
            <a:r>
              <a:rPr lang="en-US" i="1"/>
              <a:t>P</a:t>
            </a:r>
            <a:r>
              <a:rPr lang="en-US" i="1" baseline="-25000"/>
              <a:t>dd </a:t>
            </a:r>
          </a:p>
          <a:p>
            <a:pPr algn="just">
              <a:spcBef>
                <a:spcPct val="50000"/>
              </a:spcBef>
            </a:pPr>
            <a:endParaRPr lang="en-US" sz="2000"/>
          </a:p>
          <a:p>
            <a:pPr algn="just">
              <a:spcBef>
                <a:spcPct val="50000"/>
              </a:spcBef>
            </a:pPr>
            <a:endParaRPr lang="en-US" sz="2000"/>
          </a:p>
          <a:p>
            <a:pPr algn="just">
              <a:spcBef>
                <a:spcPct val="50000"/>
              </a:spcBef>
            </a:pPr>
            <a:r>
              <a:rPr lang="en-US" sz="2000"/>
              <a:t>The general case has K(K-1), which for 4 states gives 12 parameters</a:t>
            </a:r>
          </a:p>
          <a:p>
            <a:pPr algn="just">
              <a:spcBef>
                <a:spcPct val="50000"/>
              </a:spcBef>
            </a:pPr>
            <a:r>
              <a:rPr lang="en-US" sz="2000"/>
              <a:t>If additional memory (order =M) is needed, then the number of parameters increases rapidly: </a:t>
            </a:r>
            <a:r>
              <a:rPr lang="en-US" sz="2000" i="1"/>
              <a:t>K</a:t>
            </a:r>
            <a:r>
              <a:rPr lang="en-US" sz="2000" i="1" baseline="30000"/>
              <a:t>M </a:t>
            </a:r>
            <a:r>
              <a:rPr lang="en-US" sz="2000" i="1"/>
              <a:t>(K-1), </a:t>
            </a:r>
            <a:r>
              <a:rPr lang="en-US" sz="2000"/>
              <a:t>which for M=2 and K = 4, is 48</a:t>
            </a:r>
            <a:endParaRPr lang="en-US" sz="2000">
              <a:sym typeface="Wingdings" pitchFamily="2" charset="2"/>
            </a:endParaRPr>
          </a:p>
          <a:p>
            <a:pPr algn="just">
              <a:spcBef>
                <a:spcPct val="50000"/>
              </a:spcBef>
            </a:pPr>
            <a:r>
              <a:rPr lang="en-US" sz="2000">
                <a:solidFill>
                  <a:srgbClr val="FF3300"/>
                </a:solidFill>
                <a:sym typeface="Wingdings" pitchFamily="2" charset="2"/>
              </a:rPr>
              <a:t>Solution: Introduction of latent variables  State Space Models! </a:t>
            </a:r>
            <a:endParaRPr lang="en-US" sz="2000">
              <a:solidFill>
                <a:srgbClr val="FF3300"/>
              </a:solidFill>
            </a:endParaRPr>
          </a:p>
        </p:txBody>
      </p:sp>
      <p:graphicFrame>
        <p:nvGraphicFramePr>
          <p:cNvPr id="5122" name="Object 7"/>
          <p:cNvGraphicFramePr>
            <a:graphicFrameLocks noChangeAspect="1"/>
          </p:cNvGraphicFramePr>
          <p:nvPr/>
        </p:nvGraphicFramePr>
        <p:xfrm>
          <a:off x="152400" y="3352800"/>
          <a:ext cx="1416050" cy="796925"/>
        </p:xfrm>
        <a:graphic>
          <a:graphicData uri="http://schemas.openxmlformats.org/presentationml/2006/ole">
            <mc:AlternateContent xmlns:mc="http://schemas.openxmlformats.org/markup-compatibility/2006">
              <mc:Choice xmlns:v="urn:schemas-microsoft-com:vml" Requires="v">
                <p:oleObj spid="_x0000_s5125" name="Equation" r:id="rId4" imgW="812520" imgH="457200" progId="Equation.3">
                  <p:embed/>
                </p:oleObj>
              </mc:Choice>
              <mc:Fallback>
                <p:oleObj name="Equation" r:id="rId4" imgW="812520" imgH="4572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3352800"/>
                        <a:ext cx="1416050" cy="796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1500</TotalTime>
  <Words>2990</Words>
  <Application>Microsoft Office PowerPoint</Application>
  <PresentationFormat>On-screen Show (4:3)</PresentationFormat>
  <Paragraphs>434</Paragraphs>
  <Slides>54</Slides>
  <Notes>47</Notes>
  <HiddenSlides>0</HiddenSlides>
  <MMClips>0</MMClips>
  <ScaleCrop>false</ScaleCrop>
  <HeadingPairs>
    <vt:vector size="6" baseType="variant">
      <vt:variant>
        <vt:lpstr>Theme</vt:lpstr>
      </vt:variant>
      <vt:variant>
        <vt:i4>2</vt:i4>
      </vt:variant>
      <vt:variant>
        <vt:lpstr>Embedded OLE Servers</vt:lpstr>
      </vt:variant>
      <vt:variant>
        <vt:i4>3</vt:i4>
      </vt:variant>
      <vt:variant>
        <vt:lpstr>Slide Titles</vt:lpstr>
      </vt:variant>
      <vt:variant>
        <vt:i4>54</vt:i4>
      </vt:variant>
    </vt:vector>
  </HeadingPairs>
  <TitlesOfParts>
    <vt:vector size="59" baseType="lpstr">
      <vt:lpstr>Default Design</vt:lpstr>
      <vt:lpstr>1_Default Design</vt:lpstr>
      <vt:lpstr>Equation</vt:lpstr>
      <vt:lpstr>Foto do Photo Editor</vt:lpstr>
      <vt:lpstr>Microsoft Equation 3.0</vt:lpstr>
      <vt:lpstr>Homogeneous (HMM) and Non-Homogeneous Hidden Markov Models (NHMM)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Nonhomogeneous Hidden Markov Models (NHMM)</vt:lpstr>
      <vt:lpstr>NHMM-based daily rainfall simulation</vt:lpstr>
      <vt:lpstr>Everglades National Park region and rainfall stations used </vt:lpstr>
      <vt:lpstr>Rainfall station locations and Statistics </vt:lpstr>
      <vt:lpstr>Climate Predictors</vt:lpstr>
      <vt:lpstr>Simulation Results with ERA-40</vt:lpstr>
      <vt:lpstr>Estimated State Sequence</vt:lpstr>
      <vt:lpstr>Estimated State Sequence</vt:lpstr>
      <vt:lpstr>The estimated percentage of amount and frequency of seasonal rainfall according to each state</vt:lpstr>
      <vt:lpstr>Anomaly composites of 850-hPa wind (vectors) and OLR (contours) </vt:lpstr>
      <vt:lpstr>Anomaly composites of 850-hPa wind (vectors) and OLR (contours)</vt:lpstr>
      <vt:lpstr>Mean seasonal variation of daily state occurrence </vt:lpstr>
      <vt:lpstr>MJJ Seasonal Statistics </vt:lpstr>
      <vt:lpstr>ASO Seasonal Statistics </vt:lpstr>
      <vt:lpstr>PowerPoint Presentation</vt:lpstr>
    </vt:vector>
  </TitlesOfParts>
  <Company>Columbia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Hidden Markov Models (HMM) and Non-homogeneous Hidden Markov models (N-HMM)</dc:title>
  <dc:creator>Carlos</dc:creator>
  <cp:lastModifiedBy>ula2</cp:lastModifiedBy>
  <cp:revision>172</cp:revision>
  <dcterms:created xsi:type="dcterms:W3CDTF">2008-08-07T19:04:18Z</dcterms:created>
  <dcterms:modified xsi:type="dcterms:W3CDTF">2012-04-18T17:51:54Z</dcterms:modified>
</cp:coreProperties>
</file>