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4995525" cy="8229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44BA01-297F-E041-9FF7-9BC574E0188B}" v="8" dt="2023-01-12T16:06:23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9"/>
    <p:restoredTop sz="96327"/>
  </p:normalViewPr>
  <p:slideViewPr>
    <p:cSldViewPr snapToGrid="0">
      <p:cViewPr varScale="1">
        <p:scale>
          <a:sx n="143" d="100"/>
          <a:sy n="143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CE44BA01-297F-E041-9FF7-9BC574E0188B}"/>
    <pc:docChg chg="custSel modSld modMainMaster">
      <pc:chgData name="Bloom PhD, Jesse D" userId="e17e4af4-92ba-4f4f-89d8-f6d4f5501821" providerId="ADAL" clId="{CE44BA01-297F-E041-9FF7-9BC574E0188B}" dt="2023-01-12T16:06:23.556" v="256"/>
      <pc:docMkLst>
        <pc:docMk/>
      </pc:docMkLst>
      <pc:sldChg chg="addSp delSp modSp mod">
        <pc:chgData name="Bloom PhD, Jesse D" userId="e17e4af4-92ba-4f4f-89d8-f6d4f5501821" providerId="ADAL" clId="{CE44BA01-297F-E041-9FF7-9BC574E0188B}" dt="2023-01-12T16:06:23.556" v="256"/>
        <pc:sldMkLst>
          <pc:docMk/>
          <pc:sldMk cId="1618769077" sldId="256"/>
        </pc:sldMkLst>
        <pc:spChg chg="add mod">
          <ac:chgData name="Bloom PhD, Jesse D" userId="e17e4af4-92ba-4f4f-89d8-f6d4f5501821" providerId="ADAL" clId="{CE44BA01-297F-E041-9FF7-9BC574E0188B}" dt="2023-01-12T16:05:29.194" v="249" actId="164"/>
          <ac:spMkLst>
            <pc:docMk/>
            <pc:sldMk cId="1618769077" sldId="256"/>
            <ac:spMk id="2" creationId="{8126B5E9-86C2-D3CF-E1CD-C0A6A568A46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7" creationId="{B0E55044-6EE7-3B1C-1B72-C75B67E93160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8" creationId="{4B2F54C8-F2C4-7007-2D1B-216098D6F4A1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9" creationId="{49C46641-4A01-37E1-78B4-149B8284E620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1" creationId="{5DE62040-2151-26A6-80C2-3C240002018C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3" creationId="{5F6378F2-D0BE-1A8C-FC88-D8A431342762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4" creationId="{D61F4944-BBF8-8904-3506-C512E08B4862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5" creationId="{F9DF896A-0674-2109-D688-9C71ADD15CB2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6" creationId="{18D887BC-9F06-888F-DA7D-B35843A21569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7" creationId="{203A5AE6-A8E5-F2A8-879E-3EACCD878568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8" creationId="{03046D74-C238-CEC8-98C6-F05901E2FB8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19" creationId="{C8476ECF-D66B-5188-FBBA-CC726C5711AB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0" creationId="{919F860E-948F-21AC-97F0-E1805439669B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1" creationId="{0C2592EE-AC56-28FD-1CFE-F2A1F2C64D8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2" creationId="{4BB3846C-18E5-E2B4-28ED-C8FB5E24B2B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3" creationId="{12058F39-5FC4-D850-5D85-034E44092A3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5" creationId="{513CA3CF-CC97-00ED-94AD-88628F9424B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6" creationId="{9F23B181-616C-1944-BA3E-9535EA136E2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7" creationId="{35C3D25F-5885-F1AB-0471-2927CD74A49C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29" creationId="{EC13B39D-4806-6203-6FA9-FCBEA6B9E2E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0" creationId="{268EB04F-7CB2-77BD-67C6-628084493398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1" creationId="{1D9550FB-5AFD-45E1-277D-8EC6CA0CA883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2" creationId="{CE0B82B3-1384-41A9-A768-E52A61711D6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3" creationId="{36438DCB-3C91-74A6-37C8-5EEB12A0CAB4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4" creationId="{4D389C47-FD4A-BE42-462D-7E3AE5F65A06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5" creationId="{1AF711DB-D228-D24A-086D-EBA7EBAB1177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6" creationId="{5DA79DBB-9208-835A-A170-F576916FCF49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7" creationId="{C532407C-4101-2230-C373-5D64772B521A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8" creationId="{81A26EBD-2F5F-6A13-536B-C8D934FD2B2F}"/>
          </ac:spMkLst>
        </pc:spChg>
        <pc:spChg chg="mod">
          <ac:chgData name="Bloom PhD, Jesse D" userId="e17e4af4-92ba-4f4f-89d8-f6d4f5501821" providerId="ADAL" clId="{CE44BA01-297F-E041-9FF7-9BC574E0188B}" dt="2023-01-12T16:05:46.468" v="252"/>
          <ac:spMkLst>
            <pc:docMk/>
            <pc:sldMk cId="1618769077" sldId="256"/>
            <ac:spMk id="39" creationId="{2CBA89C2-E07E-50BF-11B4-C4A00497837D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3" creationId="{58347DE4-D4B5-981D-44D3-A5AFB47E9A03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4" creationId="{78B8061B-22FC-C02B-A7E3-6982D9CFC56E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5" creationId="{4B74CC47-CA20-C89C-D7E9-200E54A1A81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7" creationId="{EEEAA09D-52AE-8359-6A40-174D667E7450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49" creationId="{9A3EB3C3-E479-5325-B721-C19FD63F334A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0" creationId="{E2EE91A6-F911-4503-BDDD-60017C786944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1" creationId="{002E6E0F-2960-FDBB-27F3-5E7ABB0F6A54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2" creationId="{9460A7D8-37A0-BA86-0B21-D151D43D1A96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3" creationId="{B40C4209-17BC-F8D6-22C1-02B31E3F49F1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4" creationId="{CD377C53-C181-9ED0-9F7E-EA60C85E7FBF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5" creationId="{F1F6041B-CC99-0C7C-501A-0803BDB4AC69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6" creationId="{690F2D6B-14B0-5DDA-A59A-DE875A053A48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7" creationId="{89DF3E15-6EB5-223F-C576-8CCA1736E8EB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8" creationId="{D355A262-B0FD-F51C-4F2E-D681BD5D1042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59" creationId="{0C62996A-F18B-087D-3E5F-74BAFF335CB9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1" creationId="{B7C687D1-2363-6C49-2209-720020AC79D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2" creationId="{71BBFB5C-B7D3-04F1-FD70-C0ADED29FFD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3" creationId="{8994ABE7-D9CB-A06A-5440-DABAD02B1B0B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5" creationId="{645377EC-54D7-13A7-053C-C891CCE92356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6" creationId="{44CD9DC0-FFEF-09C2-92CF-316CF4A4F316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7" creationId="{D7932A2B-7775-F841-128A-D4B34DF0F20E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8" creationId="{12F5DB00-8A13-742C-6FBF-4A1B525EFB9C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69" creationId="{B81508B4-392F-F8DF-BE03-453B7ACE615D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0" creationId="{FF6D1FDF-11C9-201C-CFA4-01221599D562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1" creationId="{10E527A8-271C-3C5C-A7F5-B2E7B3E04838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2" creationId="{E7D96E23-162A-B160-C65D-F61270F9B72A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3" creationId="{C36A5BC9-9B4A-DA82-B930-0153A1478A12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4" creationId="{DDD5D0B2-D946-FA99-1573-F3C7AE8E952E}"/>
          </ac:spMkLst>
        </pc:spChg>
        <pc:spChg chg="mod">
          <ac:chgData name="Bloom PhD, Jesse D" userId="e17e4af4-92ba-4f4f-89d8-f6d4f5501821" providerId="ADAL" clId="{CE44BA01-297F-E041-9FF7-9BC574E0188B}" dt="2023-01-12T16:06:23.556" v="256"/>
          <ac:spMkLst>
            <pc:docMk/>
            <pc:sldMk cId="1618769077" sldId="256"/>
            <ac:spMk id="75" creationId="{A6D6AD89-C134-09EB-0A2E-2E6AC382AE31}"/>
          </ac:spMkLst>
        </pc:spChg>
        <pc:spChg chg="mod">
          <ac:chgData name="Bloom PhD, Jesse D" userId="e17e4af4-92ba-4f4f-89d8-f6d4f5501821" providerId="ADAL" clId="{CE44BA01-297F-E041-9FF7-9BC574E0188B}" dt="2023-01-12T16:05:29.194" v="249" actId="164"/>
          <ac:spMkLst>
            <pc:docMk/>
            <pc:sldMk cId="1618769077" sldId="256"/>
            <ac:spMk id="137" creationId="{E923A5F0-AA21-E349-5BC5-52906D12D22E}"/>
          </ac:spMkLst>
        </pc:spChg>
        <pc:spChg chg="mod">
          <ac:chgData name="Bloom PhD, Jesse D" userId="e17e4af4-92ba-4f4f-89d8-f6d4f5501821" providerId="ADAL" clId="{CE44BA01-297F-E041-9FF7-9BC574E0188B}" dt="2023-01-12T16:05:29.194" v="249" actId="164"/>
          <ac:spMkLst>
            <pc:docMk/>
            <pc:sldMk cId="1618769077" sldId="256"/>
            <ac:spMk id="138" creationId="{2861BE95-C23D-7525-D703-9FA4CBA63B02}"/>
          </ac:spMkLst>
        </pc:spChg>
        <pc:grpChg chg="add del mod">
          <ac:chgData name="Bloom PhD, Jesse D" userId="e17e4af4-92ba-4f4f-89d8-f6d4f5501821" providerId="ADAL" clId="{CE44BA01-297F-E041-9FF7-9BC574E0188B}" dt="2023-01-12T16:05:32.381" v="250" actId="21"/>
          <ac:grpSpMkLst>
            <pc:docMk/>
            <pc:sldMk cId="1618769077" sldId="256"/>
            <ac:grpSpMk id="3" creationId="{A5595F7A-2091-2762-8CA8-7C398AC2E926}"/>
          </ac:grpSpMkLst>
        </pc:grpChg>
        <pc:grpChg chg="add del mod">
          <ac:chgData name="Bloom PhD, Jesse D" userId="e17e4af4-92ba-4f4f-89d8-f6d4f5501821" providerId="ADAL" clId="{CE44BA01-297F-E041-9FF7-9BC574E0188B}" dt="2023-01-12T16:06:11.300" v="254" actId="21"/>
          <ac:grpSpMkLst>
            <pc:docMk/>
            <pc:sldMk cId="1618769077" sldId="256"/>
            <ac:grpSpMk id="4" creationId="{22E13805-114D-4DAD-9268-EAA2F2ABC803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5" creationId="{1E5AED9C-5DB2-9E64-EB74-BA47EDC6799D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6" creationId="{9542DC25-E7BD-CC7F-3A53-98BD5ADB6441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10" creationId="{26E88BA1-8EF4-F4DD-E874-C69C9EA3611B}"/>
          </ac:grpSpMkLst>
        </pc:grpChg>
        <pc:grpChg chg="mod">
          <ac:chgData name="Bloom PhD, Jesse D" userId="e17e4af4-92ba-4f4f-89d8-f6d4f5501821" providerId="ADAL" clId="{CE44BA01-297F-E041-9FF7-9BC574E0188B}" dt="2023-01-12T16:05:46.468" v="252"/>
          <ac:grpSpMkLst>
            <pc:docMk/>
            <pc:sldMk cId="1618769077" sldId="256"/>
            <ac:grpSpMk id="24" creationId="{5A6C8347-025F-97D8-FEBE-851E34663825}"/>
          </ac:grpSpMkLst>
        </pc:grpChg>
        <pc:grpChg chg="add 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0" creationId="{E2F20CE1-087B-7560-4003-EBF706BF604F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1" creationId="{8E54E6F3-D831-6080-6764-D11A914E15AA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2" creationId="{673E85BA-5337-8F96-66CE-235884446371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46" creationId="{05754702-90F6-780C-2634-94639065C99B}"/>
          </ac:grpSpMkLst>
        </pc:grpChg>
        <pc:grpChg chg="mod">
          <ac:chgData name="Bloom PhD, Jesse D" userId="e17e4af4-92ba-4f4f-89d8-f6d4f5501821" providerId="ADAL" clId="{CE44BA01-297F-E041-9FF7-9BC574E0188B}" dt="2023-01-12T16:06:23.556" v="256"/>
          <ac:grpSpMkLst>
            <pc:docMk/>
            <pc:sldMk cId="1618769077" sldId="256"/>
            <ac:grpSpMk id="60" creationId="{9E7AD127-DC64-3B93-F6B9-BB71DFC38B71}"/>
          </ac:grpSpMkLst>
        </pc:grpChg>
        <pc:grpChg chg="mod">
          <ac:chgData name="Bloom PhD, Jesse D" userId="e17e4af4-92ba-4f4f-89d8-f6d4f5501821" providerId="ADAL" clId="{CE44BA01-297F-E041-9FF7-9BC574E0188B}" dt="2023-01-12T16:05:29.194" v="249" actId="164"/>
          <ac:grpSpMkLst>
            <pc:docMk/>
            <pc:sldMk cId="1618769077" sldId="256"/>
            <ac:grpSpMk id="105" creationId="{B884B99D-7865-3BCE-7875-FAF337B5732C}"/>
          </ac:grpSpMkLst>
        </pc:grpChg>
        <pc:grpChg chg="mod">
          <ac:chgData name="Bloom PhD, Jesse D" userId="e17e4af4-92ba-4f4f-89d8-f6d4f5501821" providerId="ADAL" clId="{CE44BA01-297F-E041-9FF7-9BC574E0188B}" dt="2023-01-12T16:05:29.194" v="249" actId="164"/>
          <ac:grpSpMkLst>
            <pc:docMk/>
            <pc:sldMk cId="1618769077" sldId="256"/>
            <ac:grpSpMk id="122" creationId="{E07AD770-606F-DD1F-9DCE-0AD111887A3E}"/>
          </ac:grpSpMkLst>
        </pc:grpChg>
        <pc:picChg chg="mod">
          <ac:chgData name="Bloom PhD, Jesse D" userId="e17e4af4-92ba-4f4f-89d8-f6d4f5501821" providerId="ADAL" clId="{CE44BA01-297F-E041-9FF7-9BC574E0188B}" dt="2023-01-12T16:05:46.468" v="252"/>
          <ac:picMkLst>
            <pc:docMk/>
            <pc:sldMk cId="1618769077" sldId="256"/>
            <ac:picMk id="12" creationId="{051951E0-BDEE-F838-4A0B-43F82281D0FD}"/>
          </ac:picMkLst>
        </pc:picChg>
        <pc:picChg chg="mod">
          <ac:chgData name="Bloom PhD, Jesse D" userId="e17e4af4-92ba-4f4f-89d8-f6d4f5501821" providerId="ADAL" clId="{CE44BA01-297F-E041-9FF7-9BC574E0188B}" dt="2023-01-12T16:05:46.468" v="252"/>
          <ac:picMkLst>
            <pc:docMk/>
            <pc:sldMk cId="1618769077" sldId="256"/>
            <ac:picMk id="28" creationId="{3DDC6116-7055-564C-B21D-ED3FCF381B86}"/>
          </ac:picMkLst>
        </pc:picChg>
        <pc:picChg chg="mod">
          <ac:chgData name="Bloom PhD, Jesse D" userId="e17e4af4-92ba-4f4f-89d8-f6d4f5501821" providerId="ADAL" clId="{CE44BA01-297F-E041-9FF7-9BC574E0188B}" dt="2023-01-12T16:06:23.556" v="256"/>
          <ac:picMkLst>
            <pc:docMk/>
            <pc:sldMk cId="1618769077" sldId="256"/>
            <ac:picMk id="48" creationId="{18325514-BBD3-1DAA-0DE7-EE66EBF9610E}"/>
          </ac:picMkLst>
        </pc:picChg>
        <pc:picChg chg="mod">
          <ac:chgData name="Bloom PhD, Jesse D" userId="e17e4af4-92ba-4f4f-89d8-f6d4f5501821" providerId="ADAL" clId="{CE44BA01-297F-E041-9FF7-9BC574E0188B}" dt="2023-01-12T16:06:23.556" v="256"/>
          <ac:picMkLst>
            <pc:docMk/>
            <pc:sldMk cId="1618769077" sldId="256"/>
            <ac:picMk id="64" creationId="{4F076D78-2AA4-42B9-7D58-4BA5802D3B14}"/>
          </ac:picMkLst>
        </pc:picChg>
      </pc:sldChg>
      <pc:sldMasterChg chg="modSp modSldLayout">
        <pc:chgData name="Bloom PhD, Jesse D" userId="e17e4af4-92ba-4f4f-89d8-f6d4f5501821" providerId="ADAL" clId="{CE44BA01-297F-E041-9FF7-9BC574E0188B}" dt="2023-01-12T16:05:44.782" v="251"/>
        <pc:sldMasterMkLst>
          <pc:docMk/>
          <pc:sldMasterMk cId="2318259227" sldId="2147483708"/>
        </pc:sldMasterMkLst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2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3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4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5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5:44.782" v="251"/>
          <ac:spMkLst>
            <pc:docMk/>
            <pc:sldMasterMk cId="2318259227" sldId="2147483708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1182136511" sldId="2147483709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182136511" sldId="214748370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182136511" sldId="214748370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4265022949" sldId="2147483711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65022949" sldId="214748371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65022949" sldId="214748371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1611463938" sldId="2147483712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611463938" sldId="214748371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1611463938" sldId="214748371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2063001953" sldId="2147483713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063001953" sldId="2147483713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3949816901" sldId="2147483716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3949816901" sldId="2147483716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3949816901" sldId="214748371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3949816901" sldId="214748371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2588406395" sldId="2147483717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588406395" sldId="214748371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588406395" sldId="214748371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2588406395" sldId="2147483717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5:44.782" v="251"/>
          <pc:sldLayoutMkLst>
            <pc:docMk/>
            <pc:sldMasterMk cId="2318259227" sldId="2147483708"/>
            <pc:sldLayoutMk cId="4243814793" sldId="2147483719"/>
          </pc:sldLayoutMkLst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43814793" sldId="214748371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5:44.782" v="251"/>
            <ac:spMkLst>
              <pc:docMk/>
              <pc:sldMasterMk cId="2318259227" sldId="2147483708"/>
              <pc:sldLayoutMk cId="424381479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Bloom PhD, Jesse D" userId="e17e4af4-92ba-4f4f-89d8-f6d4f5501821" providerId="ADAL" clId="{CE44BA01-297F-E041-9FF7-9BC574E0188B}" dt="2023-01-12T16:06:22.150" v="255"/>
        <pc:sldMasterMkLst>
          <pc:docMk/>
          <pc:sldMasterMk cId="82227348" sldId="2147483720"/>
        </pc:sldMasterMkLst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2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3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4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5" creationId="{00000000-0000-0000-0000-000000000000}"/>
          </ac:spMkLst>
        </pc:spChg>
        <pc:spChg chg="mod">
          <ac:chgData name="Bloom PhD, Jesse D" userId="e17e4af4-92ba-4f4f-89d8-f6d4f5501821" providerId="ADAL" clId="{CE44BA01-297F-E041-9FF7-9BC574E0188B}" dt="2023-01-12T16:06:22.150" v="255"/>
          <ac:spMkLst>
            <pc:docMk/>
            <pc:sldMasterMk cId="82227348" sldId="2147483720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4220557438" sldId="2147483721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4220557438" sldId="214748372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4220557438" sldId="214748372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216405385" sldId="2147483723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216405385" sldId="214748372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216405385" sldId="2147483723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73451330" sldId="2147483724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73451330" sldId="2147483724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73451330" sldId="2147483724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191834422" sldId="2147483725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91834422" sldId="2147483725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173305432" sldId="2147483728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73305432" sldId="2147483728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73305432" sldId="2147483728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173305432" sldId="2147483728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2409443649" sldId="2147483729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409443649" sldId="214748372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409443649" sldId="2147483729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2409443649" sldId="2147483729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CE44BA01-297F-E041-9FF7-9BC574E0188B}" dt="2023-01-12T16:06:22.150" v="255"/>
          <pc:sldLayoutMkLst>
            <pc:docMk/>
            <pc:sldMasterMk cId="82227348" sldId="2147483720"/>
            <pc:sldLayoutMk cId="127532751" sldId="2147483731"/>
          </pc:sldLayoutMkLst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127532751" sldId="214748373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CE44BA01-297F-E041-9FF7-9BC574E0188B}" dt="2023-01-12T16:06:22.150" v="255"/>
            <ac:spMkLst>
              <pc:docMk/>
              <pc:sldMasterMk cId="82227348" sldId="2147483720"/>
              <pc:sldLayoutMk cId="127532751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441" y="1346836"/>
            <a:ext cx="11246644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441" y="4322446"/>
            <a:ext cx="1124664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9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31173" y="438150"/>
            <a:ext cx="32334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0942" y="438150"/>
            <a:ext cx="9512786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132" y="2051686"/>
            <a:ext cx="129336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132" y="5507356"/>
            <a:ext cx="129336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942" y="2190750"/>
            <a:ext cx="637309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1485" y="2190750"/>
            <a:ext cx="6373098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438150"/>
            <a:ext cx="129336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96" y="2017396"/>
            <a:ext cx="634380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896" y="3006090"/>
            <a:ext cx="634380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91485" y="2017396"/>
            <a:ext cx="637505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91485" y="3006090"/>
            <a:ext cx="637505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7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3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548640"/>
            <a:ext cx="483644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051" y="1184911"/>
            <a:ext cx="759148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2468880"/>
            <a:ext cx="483644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5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896" y="548640"/>
            <a:ext cx="483644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75051" y="1184911"/>
            <a:ext cx="759148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896" y="2468880"/>
            <a:ext cx="483644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8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0943" y="438150"/>
            <a:ext cx="129336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0943" y="2190750"/>
            <a:ext cx="129336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0942" y="7627621"/>
            <a:ext cx="337399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8B3F3-4A5C-9B4D-BC73-E009D96FB836}" type="datetimeFigureOut">
              <a:rPr lang="en-US" smtClean="0"/>
              <a:t>1/12/23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7268" y="7627621"/>
            <a:ext cx="50609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0590" y="7627621"/>
            <a:ext cx="337399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3187E-D34F-F043-A937-E74B29862C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7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2F20CE1-087B-7560-4003-EBF706BF604F}"/>
              </a:ext>
            </a:extLst>
          </p:cNvPr>
          <p:cNvGrpSpPr/>
          <p:nvPr/>
        </p:nvGrpSpPr>
        <p:grpSpPr>
          <a:xfrm>
            <a:off x="0" y="0"/>
            <a:ext cx="14915285" cy="8242491"/>
            <a:chOff x="2071550" y="11858"/>
            <a:chExt cx="14915285" cy="824249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E54E6F3-D831-6080-6764-D11A914E15AA}"/>
                </a:ext>
              </a:extLst>
            </p:cNvPr>
            <p:cNvGrpSpPr/>
            <p:nvPr/>
          </p:nvGrpSpPr>
          <p:grpSpPr>
            <a:xfrm>
              <a:off x="8908943" y="101599"/>
              <a:ext cx="8077892" cy="3667105"/>
              <a:chOff x="6945674" y="413964"/>
              <a:chExt cx="8077892" cy="3667105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E7AD127-DC64-3B93-F6B9-BB71DFC38B71}"/>
                  </a:ext>
                </a:extLst>
              </p:cNvPr>
              <p:cNvGrpSpPr/>
              <p:nvPr/>
            </p:nvGrpSpPr>
            <p:grpSpPr>
              <a:xfrm>
                <a:off x="6945674" y="413964"/>
                <a:ext cx="8077892" cy="3667105"/>
                <a:chOff x="6945674" y="413964"/>
                <a:chExt cx="8077892" cy="3667105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4F076D78-2AA4-42B9-7D58-4BA5802D3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477" t="19196" r="23362" b="16224"/>
                <a:stretch/>
              </p:blipFill>
              <p:spPr>
                <a:xfrm>
                  <a:off x="6945674" y="575179"/>
                  <a:ext cx="7513416" cy="3469283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45377EC-54D7-13A7-053C-C891CCE92356}"/>
                    </a:ext>
                  </a:extLst>
                </p:cNvPr>
                <p:cNvSpPr txBox="1"/>
                <p:nvPr/>
              </p:nvSpPr>
              <p:spPr>
                <a:xfrm>
                  <a:off x="8839157" y="23098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4CD9DC0-FFEF-09C2-92CF-316CF4A4F316}"/>
                    </a:ext>
                  </a:extLst>
                </p:cNvPr>
                <p:cNvSpPr txBox="1"/>
                <p:nvPr/>
              </p:nvSpPr>
              <p:spPr>
                <a:xfrm>
                  <a:off x="10610045" y="324860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7932A2B-7775-F841-128A-D4B34DF0F20E}"/>
                    </a:ext>
                  </a:extLst>
                </p:cNvPr>
                <p:cNvSpPr txBox="1"/>
                <p:nvPr/>
              </p:nvSpPr>
              <p:spPr>
                <a:xfrm>
                  <a:off x="12393125" y="29194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2F5DB00-8A13-742C-6FBF-4A1B525EFB9C}"/>
                    </a:ext>
                  </a:extLst>
                </p:cNvPr>
                <p:cNvSpPr txBox="1"/>
                <p:nvPr/>
              </p:nvSpPr>
              <p:spPr>
                <a:xfrm>
                  <a:off x="12393125" y="3557849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81508B4-392F-F8DF-BE03-453B7ACE615D}"/>
                    </a:ext>
                  </a:extLst>
                </p:cNvPr>
                <p:cNvSpPr txBox="1"/>
                <p:nvPr/>
              </p:nvSpPr>
              <p:spPr>
                <a:xfrm>
                  <a:off x="10610045" y="13557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F6D1FDF-11C9-201C-CFA4-01221599D562}"/>
                    </a:ext>
                  </a:extLst>
                </p:cNvPr>
                <p:cNvSpPr txBox="1"/>
                <p:nvPr/>
              </p:nvSpPr>
              <p:spPr>
                <a:xfrm>
                  <a:off x="12393125" y="1986732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0E527A8-271C-3C5C-A7F5-B2E7B3E04838}"/>
                    </a:ext>
                  </a:extLst>
                </p:cNvPr>
                <p:cNvSpPr txBox="1"/>
                <p:nvPr/>
              </p:nvSpPr>
              <p:spPr>
                <a:xfrm>
                  <a:off x="12393125" y="71571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7D96E23-162A-B160-C65D-F61270F9B72A}"/>
                    </a:ext>
                  </a:extLst>
                </p:cNvPr>
                <p:cNvSpPr txBox="1"/>
                <p:nvPr/>
              </p:nvSpPr>
              <p:spPr>
                <a:xfrm>
                  <a:off x="14194493" y="41396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36A5BC9-9B4A-DA82-B930-0153A1478A12}"/>
                    </a:ext>
                  </a:extLst>
                </p:cNvPr>
                <p:cNvSpPr txBox="1"/>
                <p:nvPr/>
              </p:nvSpPr>
              <p:spPr>
                <a:xfrm>
                  <a:off x="14194493" y="10343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DD5D0B2-D946-FA99-1573-F3C7AE8E952E}"/>
                    </a:ext>
                  </a:extLst>
                </p:cNvPr>
                <p:cNvSpPr txBox="1"/>
                <p:nvPr/>
              </p:nvSpPr>
              <p:spPr>
                <a:xfrm>
                  <a:off x="14194493" y="16612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ourier" pitchFamily="2" charset="0"/>
                    </a:rPr>
                    <a:t>ac</a:t>
                  </a:r>
                  <a:r>
                    <a:rPr lang="en-US" sz="2800" b="1" dirty="0">
                      <a:latin typeface="Courier" pitchFamily="2" charset="0"/>
                    </a:rPr>
                    <a:t>c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6D6AD89-C134-09EB-0A2E-2E6AC382AE31}"/>
                    </a:ext>
                  </a:extLst>
                </p:cNvPr>
                <p:cNvSpPr txBox="1"/>
                <p:nvPr/>
              </p:nvSpPr>
              <p:spPr>
                <a:xfrm>
                  <a:off x="14194493" y="2289008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ac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</p:grpSp>
          <p:sp>
            <p:nvSpPr>
              <p:cNvPr id="61" name="Lightning Bolt 60">
                <a:extLst>
                  <a:ext uri="{FF2B5EF4-FFF2-40B4-BE49-F238E27FC236}">
                    <a16:creationId xmlns:a16="http://schemas.microsoft.com/office/drawing/2014/main" id="{B7C687D1-2363-6C49-2209-720020AC79DC}"/>
                  </a:ext>
                </a:extLst>
              </p:cNvPr>
              <p:cNvSpPr/>
              <p:nvPr/>
            </p:nvSpPr>
            <p:spPr>
              <a:xfrm rot="5400000">
                <a:off x="11646384" y="3387262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ightning Bolt 61">
                <a:extLst>
                  <a:ext uri="{FF2B5EF4-FFF2-40B4-BE49-F238E27FC236}">
                    <a16:creationId xmlns:a16="http://schemas.microsoft.com/office/drawing/2014/main" id="{71BBFB5C-B7D3-04F1-FD70-C0ADED29FFDC}"/>
                  </a:ext>
                </a:extLst>
              </p:cNvPr>
              <p:cNvSpPr/>
              <p:nvPr/>
            </p:nvSpPr>
            <p:spPr>
              <a:xfrm rot="5400000">
                <a:off x="13526080" y="2139233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ightning Bolt 62">
                <a:extLst>
                  <a:ext uri="{FF2B5EF4-FFF2-40B4-BE49-F238E27FC236}">
                    <a16:creationId xmlns:a16="http://schemas.microsoft.com/office/drawing/2014/main" id="{8994ABE7-D9CB-A06A-5440-DABAD02B1B0B}"/>
                  </a:ext>
                </a:extLst>
              </p:cNvPr>
              <p:cNvSpPr/>
              <p:nvPr/>
            </p:nvSpPr>
            <p:spPr>
              <a:xfrm rot="5400000">
                <a:off x="11646384" y="582235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73E85BA-5337-8F96-66CE-235884446371}"/>
                </a:ext>
              </a:extLst>
            </p:cNvPr>
            <p:cNvGrpSpPr/>
            <p:nvPr/>
          </p:nvGrpSpPr>
          <p:grpSpPr>
            <a:xfrm>
              <a:off x="8908943" y="4587244"/>
              <a:ext cx="8077892" cy="3667105"/>
              <a:chOff x="6945674" y="413964"/>
              <a:chExt cx="8077892" cy="366710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5754702-90F6-780C-2634-94639065C99B}"/>
                  </a:ext>
                </a:extLst>
              </p:cNvPr>
              <p:cNvGrpSpPr/>
              <p:nvPr/>
            </p:nvGrpSpPr>
            <p:grpSpPr>
              <a:xfrm>
                <a:off x="6945674" y="413964"/>
                <a:ext cx="8077892" cy="3667105"/>
                <a:chOff x="6945674" y="413964"/>
                <a:chExt cx="8077892" cy="3667105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18325514-BBD3-1DAA-0DE7-EE66EBF961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14477" t="19196" r="23362" b="16224"/>
                <a:stretch/>
              </p:blipFill>
              <p:spPr>
                <a:xfrm>
                  <a:off x="6945674" y="575179"/>
                  <a:ext cx="7513416" cy="3469283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A3EB3C3-E479-5325-B721-C19FD63F334A}"/>
                    </a:ext>
                  </a:extLst>
                </p:cNvPr>
                <p:cNvSpPr txBox="1"/>
                <p:nvPr/>
              </p:nvSpPr>
              <p:spPr>
                <a:xfrm>
                  <a:off x="8839157" y="23098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2EE91A6-F911-4503-BDDD-60017C786944}"/>
                    </a:ext>
                  </a:extLst>
                </p:cNvPr>
                <p:cNvSpPr txBox="1"/>
                <p:nvPr/>
              </p:nvSpPr>
              <p:spPr>
                <a:xfrm>
                  <a:off x="10610045" y="324860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02E6E0F-2960-FDBB-27F3-5E7ABB0F6A54}"/>
                    </a:ext>
                  </a:extLst>
                </p:cNvPr>
                <p:cNvSpPr txBox="1"/>
                <p:nvPr/>
              </p:nvSpPr>
              <p:spPr>
                <a:xfrm>
                  <a:off x="12393125" y="29194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latin typeface="Courier" pitchFamily="2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60A7D8-37A0-BA86-0B21-D151D43D1A96}"/>
                    </a:ext>
                  </a:extLst>
                </p:cNvPr>
                <p:cNvSpPr txBox="1"/>
                <p:nvPr/>
              </p:nvSpPr>
              <p:spPr>
                <a:xfrm>
                  <a:off x="12393125" y="3557849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40C4209-17BC-F8D6-22C1-02B31E3F49F1}"/>
                    </a:ext>
                  </a:extLst>
                </p:cNvPr>
                <p:cNvSpPr txBox="1"/>
                <p:nvPr/>
              </p:nvSpPr>
              <p:spPr>
                <a:xfrm>
                  <a:off x="10610045" y="13557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dirty="0">
                    <a:latin typeface="Courier" pitchFamily="2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D377C53-C181-9ED0-9F7E-EA60C85E7FBF}"/>
                    </a:ext>
                  </a:extLst>
                </p:cNvPr>
                <p:cNvSpPr txBox="1"/>
                <p:nvPr/>
              </p:nvSpPr>
              <p:spPr>
                <a:xfrm>
                  <a:off x="12393125" y="1986732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latin typeface="Courier" pitchFamily="2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1F6041B-CC99-0C7C-501A-0803BDB4AC69}"/>
                    </a:ext>
                  </a:extLst>
                </p:cNvPr>
                <p:cNvSpPr txBox="1"/>
                <p:nvPr/>
              </p:nvSpPr>
              <p:spPr>
                <a:xfrm>
                  <a:off x="12393125" y="71571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90F2D6B-14B0-5DDA-A59A-DE875A053A48}"/>
                    </a:ext>
                  </a:extLst>
                </p:cNvPr>
                <p:cNvSpPr txBox="1"/>
                <p:nvPr/>
              </p:nvSpPr>
              <p:spPr>
                <a:xfrm>
                  <a:off x="14194493" y="413964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9DF3E15-6EB5-223F-C576-8CCA1736E8EB}"/>
                    </a:ext>
                  </a:extLst>
                </p:cNvPr>
                <p:cNvSpPr txBox="1"/>
                <p:nvPr/>
              </p:nvSpPr>
              <p:spPr>
                <a:xfrm>
                  <a:off x="14194493" y="1034320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latin typeface="Courier" pitchFamily="2" charset="0"/>
                    </a:rPr>
                    <a:t>c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355A262-B0FD-F51C-4F2E-D681BD5D1042}"/>
                    </a:ext>
                  </a:extLst>
                </p:cNvPr>
                <p:cNvSpPr txBox="1"/>
                <p:nvPr/>
              </p:nvSpPr>
              <p:spPr>
                <a:xfrm>
                  <a:off x="14194493" y="1661296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latin typeface="Courier" pitchFamily="2" charset="0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C62996A-F18B-087D-3E5F-74BAFF335CB9}"/>
                    </a:ext>
                  </a:extLst>
                </p:cNvPr>
                <p:cNvSpPr txBox="1"/>
                <p:nvPr/>
              </p:nvSpPr>
              <p:spPr>
                <a:xfrm>
                  <a:off x="14194493" y="2289008"/>
                  <a:ext cx="8290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err="1">
                      <a:latin typeface="Courier" pitchFamily="2" charset="0"/>
                    </a:rPr>
                    <a:t>g</a:t>
                  </a:r>
                  <a:r>
                    <a:rPr lang="en-US" sz="2800" b="1" dirty="0" err="1">
                      <a:solidFill>
                        <a:srgbClr val="FF0000"/>
                      </a:solidFill>
                      <a:latin typeface="Courier" pitchFamily="2" charset="0"/>
                    </a:rPr>
                    <a:t>g</a:t>
                  </a:r>
                  <a:r>
                    <a:rPr lang="en-US" sz="2800" dirty="0" err="1">
                      <a:latin typeface="Courier" pitchFamily="2" charset="0"/>
                    </a:rPr>
                    <a:t>a</a:t>
                  </a:r>
                  <a:endParaRPr lang="en-US" sz="2800" b="1" dirty="0">
                    <a:solidFill>
                      <a:srgbClr val="FF0000"/>
                    </a:solidFill>
                    <a:latin typeface="Courier" pitchFamily="2" charset="0"/>
                  </a:endParaRPr>
                </a:p>
              </p:txBody>
            </p:sp>
          </p:grpSp>
          <p:sp>
            <p:nvSpPr>
              <p:cNvPr id="47" name="Lightning Bolt 46">
                <a:extLst>
                  <a:ext uri="{FF2B5EF4-FFF2-40B4-BE49-F238E27FC236}">
                    <a16:creationId xmlns:a16="http://schemas.microsoft.com/office/drawing/2014/main" id="{EEEAA09D-52AE-8359-6A40-174D667E7450}"/>
                  </a:ext>
                </a:extLst>
              </p:cNvPr>
              <p:cNvSpPr/>
              <p:nvPr/>
            </p:nvSpPr>
            <p:spPr>
              <a:xfrm rot="5400000">
                <a:off x="11733809" y="1811349"/>
                <a:ext cx="364530" cy="499864"/>
              </a:xfrm>
              <a:prstGeom prst="lightningBol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347DE4-D4B5-981D-44D3-A5AFB47E9A03}"/>
                </a:ext>
              </a:extLst>
            </p:cNvPr>
            <p:cNvSpPr/>
            <p:nvPr/>
          </p:nvSpPr>
          <p:spPr>
            <a:xfrm>
              <a:off x="8908943" y="1871804"/>
              <a:ext cx="1392670" cy="5742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B8061B-22FC-C02B-A7E3-6982D9CFC56E}"/>
                </a:ext>
              </a:extLst>
            </p:cNvPr>
            <p:cNvSpPr txBox="1"/>
            <p:nvPr/>
          </p:nvSpPr>
          <p:spPr>
            <a:xfrm>
              <a:off x="2071550" y="11858"/>
              <a:ext cx="8308587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Expected mutation counts from four-fold degenerate sites.</a:t>
              </a:r>
            </a:p>
            <a:p>
              <a:pPr>
                <a:spcAft>
                  <a:spcPts val="600"/>
                </a:spcAft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 third nucleotide in codon acc is four-fold degenerate since ac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, ac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3000" dirty="0" err="1">
                  <a:latin typeface="Arial" panose="020B0604020202020204" pitchFamily="34" charset="0"/>
                  <a:cs typeface="Arial" panose="020B0604020202020204" pitchFamily="34" charset="0"/>
                </a:rPr>
                <a:t>ac</a:t>
              </a:r>
              <a:r>
                <a:rPr lang="en-US" sz="3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, and ac</a:t>
              </a: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all encode threonine. </a:t>
              </a:r>
            </a:p>
            <a:p>
              <a:pPr>
                <a:spcAft>
                  <a:spcPts val="600"/>
                </a:spcAft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We count the number of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mutations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on branches of the tree, not the final alignment: in tree at right there are three </a:t>
              </a:r>
              <a:r>
                <a:rPr lang="en-US" sz="3000" dirty="0" err="1">
                  <a:latin typeface="Arial" panose="020B0604020202020204" pitchFamily="34" charset="0"/>
                  <a:cs typeface="Arial" panose="020B0604020202020204" pitchFamily="34" charset="0"/>
                </a:rPr>
                <a:t>c→g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mutations even though four sequences have the mutation.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74CC47-CA20-C89C-D7E9-200E54A1A81C}"/>
                </a:ext>
              </a:extLst>
            </p:cNvPr>
            <p:cNvSpPr txBox="1"/>
            <p:nvPr/>
          </p:nvSpPr>
          <p:spPr>
            <a:xfrm>
              <a:off x="2071550" y="5150606"/>
              <a:ext cx="8174182" cy="2939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3000" b="1" dirty="0">
                  <a:latin typeface="Arial" panose="020B0604020202020204" pitchFamily="34" charset="0"/>
                  <a:cs typeface="Arial" panose="020B0604020202020204" pitchFamily="34" charset="0"/>
                </a:rPr>
                <a:t>Actual counts of mutations at each site.</a:t>
              </a:r>
            </a:p>
            <a:p>
              <a:pPr>
                <a:spcAft>
                  <a:spcPts val="600"/>
                </a:spcAft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In tree at right, there is one count of the indicated </a:t>
              </a:r>
              <a:r>
                <a:rPr lang="en-US" sz="3000" dirty="0" err="1">
                  <a:latin typeface="Arial" panose="020B0604020202020204" pitchFamily="34" charset="0"/>
                  <a:cs typeface="Arial" panose="020B0604020202020204" pitchFamily="34" charset="0"/>
                </a:rPr>
                <a:t>c→g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mutation, which induces an alanine to glycine mutation. The fact that the actual counts are less than the expected counts suggests this mutation is deleterious.</a:t>
              </a:r>
              <a:endParaRPr lang="en-US" sz="3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6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</TotalTime>
  <Words>139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6</cp:revision>
  <dcterms:created xsi:type="dcterms:W3CDTF">2023-01-08T15:41:58Z</dcterms:created>
  <dcterms:modified xsi:type="dcterms:W3CDTF">2023-01-12T16:06:26Z</dcterms:modified>
</cp:coreProperties>
</file>