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8529-7D76-7245-AEF0-A926B66F90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C70-80D0-C647-9B22-97FF61D2F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4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8529-7D76-7245-AEF0-A926B66F90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C70-80D0-C647-9B22-97FF61D2F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8529-7D76-7245-AEF0-A926B66F90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C70-80D0-C647-9B22-97FF61D2F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4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8529-7D76-7245-AEF0-A926B66F90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C70-80D0-C647-9B22-97FF61D2F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8529-7D76-7245-AEF0-A926B66F90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C70-80D0-C647-9B22-97FF61D2F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8529-7D76-7245-AEF0-A926B66F90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C70-80D0-C647-9B22-97FF61D2F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9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8529-7D76-7245-AEF0-A926B66F90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C70-80D0-C647-9B22-97FF61D2F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1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8529-7D76-7245-AEF0-A926B66F90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C70-80D0-C647-9B22-97FF61D2F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6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8529-7D76-7245-AEF0-A926B66F90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C70-80D0-C647-9B22-97FF61D2F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8529-7D76-7245-AEF0-A926B66F90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C70-80D0-C647-9B22-97FF61D2F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8529-7D76-7245-AEF0-A926B66F90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C70-80D0-C647-9B22-97FF61D2F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8529-7D76-7245-AEF0-A926B66F90BB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5C70-80D0-C647-9B22-97FF61D2F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7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Zachary McHenry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Johns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656-75-8962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1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Ziggy</a:t>
            </a:r>
            <a:r>
              <a:rPr lang="en-US" dirty="0" smtClean="0"/>
              <a:t> Marshall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194-67-0943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8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Johns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224-23-4923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NATID</vt:lpstr>
      <vt:lpstr>Michael Johns</vt:lpstr>
      <vt:lpstr>Ziggy Marshall</vt:lpstr>
      <vt:lpstr>Michael Johns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NATID</dc:title>
  <dc:creator>Zach McHenry</dc:creator>
  <cp:lastModifiedBy>Zach McHenry</cp:lastModifiedBy>
  <cp:revision>1</cp:revision>
  <dcterms:created xsi:type="dcterms:W3CDTF">2014-02-13T15:55:42Z</dcterms:created>
  <dcterms:modified xsi:type="dcterms:W3CDTF">2014-02-13T15:58:06Z</dcterms:modified>
</cp:coreProperties>
</file>