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6" r:id="rId3"/>
    <p:sldId id="268" r:id="rId4"/>
    <p:sldId id="270" r:id="rId5"/>
    <p:sldId id="271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5609-48F2-EB45-BE39-84C126F84807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8B495-1EB3-C448-A58B-B731286A9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73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1254630" y="1971807"/>
            <a:ext cx="2459813" cy="20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54343E-7508-0F28-5A11-219F805BE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05" y="2104867"/>
            <a:ext cx="2091857" cy="19475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6E5316-E420-AD15-E0BF-CA48C6A51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43" y="2350228"/>
            <a:ext cx="3680506" cy="14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2850348" y="196795"/>
            <a:ext cx="1201700" cy="10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485514"/>
            <a:ext cx="1138843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创建GitHub账户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0" lang="en-US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https://github.com/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创建一个新的存储库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登录账户后，点击右上角的“+”号，然后选择“New repository”来创建一个新的存储库。在存储库名称中，输入</a:t>
            </a:r>
            <a:r>
              <a:rPr kumimoji="0" lang="zh-SG" altLang="zh-SG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username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.github.io</a:t>
            </a:r>
            <a:r>
              <a:rPr lang="en-US" altLang="zh-SG" sz="2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格式固定！</a:t>
            </a:r>
            <a:endParaRPr kumimoji="0" lang="en-US" altLang="zh-SG" sz="2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设置存储库为Public（公开），然后点击“Create repository”。</a:t>
            </a:r>
            <a:endParaRPr kumimoji="0" lang="en-US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3DD058-47B3-D597-6A10-6AF47FB7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1" y="3671954"/>
            <a:ext cx="6077189" cy="293608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297BCD1-7F8F-4E68-9924-140C2CC83F7B}"/>
              </a:ext>
            </a:extLst>
          </p:cNvPr>
          <p:cNvCxnSpPr/>
          <p:nvPr/>
        </p:nvCxnSpPr>
        <p:spPr>
          <a:xfrm>
            <a:off x="1689652" y="4459357"/>
            <a:ext cx="795131" cy="9210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6B032F1-13D1-5A56-A1ED-87E712226B25}"/>
              </a:ext>
            </a:extLst>
          </p:cNvPr>
          <p:cNvCxnSpPr>
            <a:cxnSpLocks/>
          </p:cNvCxnSpPr>
          <p:nvPr/>
        </p:nvCxnSpPr>
        <p:spPr>
          <a:xfrm flipH="1">
            <a:off x="1563757" y="4359965"/>
            <a:ext cx="921026" cy="1012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2850348" y="196795"/>
            <a:ext cx="1201700" cy="10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18" y="1574699"/>
            <a:ext cx="1138843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下载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GitHub Desktop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，复制库到电脑上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kumimoji="0" lang="en-US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https://desktop.github.com/download/</a:t>
            </a:r>
            <a:endParaRPr kumimoji="0" lang="zh-SG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14047-5E1A-AEEB-25D7-6C87B487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01" y="1213262"/>
            <a:ext cx="1114581" cy="1438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522A91-D1E8-337F-C9C9-C188D21D5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4" y="2651738"/>
            <a:ext cx="10694504" cy="16283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5417568-6F87-4044-775B-D3AB972A4A72}"/>
              </a:ext>
            </a:extLst>
          </p:cNvPr>
          <p:cNvSpPr/>
          <p:nvPr/>
        </p:nvSpPr>
        <p:spPr>
          <a:xfrm>
            <a:off x="687754" y="3305908"/>
            <a:ext cx="1867877" cy="49236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F4ED0F-425D-14D3-CCE0-C4F3A4CD4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973" y="2651738"/>
            <a:ext cx="5457017" cy="3226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37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2850348" y="196795"/>
            <a:ext cx="1201700" cy="10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38" y="1376102"/>
            <a:ext cx="1138843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确保网站可以打开：</a:t>
            </a: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6A02B-B529-30A8-F9D1-1CC7F72D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48" y="1871833"/>
            <a:ext cx="8842372" cy="42418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A3C962-4A2F-D22B-D89A-37767622CC8E}"/>
              </a:ext>
            </a:extLst>
          </p:cNvPr>
          <p:cNvSpPr/>
          <p:nvPr/>
        </p:nvSpPr>
        <p:spPr>
          <a:xfrm>
            <a:off x="7287904" y="1879159"/>
            <a:ext cx="842837" cy="29392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2398-1C9E-876A-40FB-851C1E7C89CC}"/>
              </a:ext>
            </a:extLst>
          </p:cNvPr>
          <p:cNvSpPr/>
          <p:nvPr/>
        </p:nvSpPr>
        <p:spPr>
          <a:xfrm>
            <a:off x="1448937" y="5689159"/>
            <a:ext cx="891654" cy="35679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6C3977-238C-6BD5-D4F6-D578FBD49351}"/>
              </a:ext>
            </a:extLst>
          </p:cNvPr>
          <p:cNvSpPr/>
          <p:nvPr/>
        </p:nvSpPr>
        <p:spPr>
          <a:xfrm>
            <a:off x="4052048" y="5241058"/>
            <a:ext cx="2602174" cy="44810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B62398-1C9E-876A-40FB-851C1E7C89CC}"/>
              </a:ext>
            </a:extLst>
          </p:cNvPr>
          <p:cNvSpPr/>
          <p:nvPr/>
        </p:nvSpPr>
        <p:spPr>
          <a:xfrm>
            <a:off x="8802806" y="3250601"/>
            <a:ext cx="891654" cy="35679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521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2850348" y="196795"/>
            <a:ext cx="1201700" cy="10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88" y="1539929"/>
            <a:ext cx="113884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上传网站文件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：复制粘贴！</a:t>
            </a:r>
            <a:endParaRPr lang="en-US" altLang="zh-SG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D63F66-AF72-B3D6-F130-466FB3F0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83" y="2133038"/>
            <a:ext cx="5262329" cy="43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3" y="413656"/>
            <a:ext cx="811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复制粘贴的文件从哪来？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691" y="2151727"/>
            <a:ext cx="268922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网站设计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学习代码</a:t>
            </a:r>
            <a:endParaRPr lang="zh-SG" altLang="zh-SG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8B3A2-DA2E-FAB3-2900-80483826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1" y="2831162"/>
            <a:ext cx="1077140" cy="100285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FF1475E-A8B6-3959-F1BD-D1E7C13821DC}"/>
              </a:ext>
            </a:extLst>
          </p:cNvPr>
          <p:cNvCxnSpPr>
            <a:stCxn id="4" idx="3"/>
          </p:cNvCxnSpPr>
          <p:nvPr/>
        </p:nvCxnSpPr>
        <p:spPr>
          <a:xfrm flipV="1">
            <a:off x="1711421" y="2610998"/>
            <a:ext cx="651270" cy="7215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752971-9915-D1E1-E669-9F11435FFE3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11421" y="3332589"/>
            <a:ext cx="706781" cy="9529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85DA0C4-6066-974C-71E4-3DDC3938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10" y="1329950"/>
            <a:ext cx="7090663" cy="47951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767E44-E809-CC0B-F91C-FD728AE7F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78" y="902217"/>
            <a:ext cx="7389325" cy="50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129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DengXian</vt:lpstr>
      <vt:lpstr>DengXian Light</vt:lpstr>
      <vt:lpstr>华文中宋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Xiao Wang</cp:lastModifiedBy>
  <cp:revision>54</cp:revision>
  <dcterms:created xsi:type="dcterms:W3CDTF">2019-10-27T22:34:31Z</dcterms:created>
  <dcterms:modified xsi:type="dcterms:W3CDTF">2024-08-26T05:53:01Z</dcterms:modified>
</cp:coreProperties>
</file>