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6" r:id="rId3"/>
    <p:sldId id="268" r:id="rId4"/>
    <p:sldId id="270" r:id="rId5"/>
    <p:sldId id="271" r:id="rId6"/>
    <p:sldId id="272" r:id="rId7"/>
    <p:sldId id="273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51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5609-48F2-EB45-BE39-84C126F84807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8B495-1EB3-C448-A58B-B731286A91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73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75DF-2EDF-474E-9E02-7E34FF22DF9F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4EA3-F979-CC45-87DD-1273CAB37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1254630" y="1971807"/>
            <a:ext cx="2459813" cy="20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54343E-7508-0F28-5A11-219F805BE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05" y="2104867"/>
            <a:ext cx="2091857" cy="19475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6E5316-E420-AD15-E0BF-CA48C6A5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43" y="2350228"/>
            <a:ext cx="3680506" cy="14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485514"/>
            <a:ext cx="1138843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创建GitHub账户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0" lang="en-US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https://github.com/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创建一个新的存储库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登录账户后，点击右上角的“+”号，然后选择“New repository”来创建一个新的存储库。在存储库名称中，输入</a:t>
            </a:r>
            <a:r>
              <a:rPr kumimoji="0" lang="zh-SG" altLang="zh-SG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username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.github.io</a:t>
            </a:r>
            <a:r>
              <a:rPr lang="en-US" altLang="zh-SG" sz="2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格式固定！</a:t>
            </a:r>
            <a:endParaRPr kumimoji="0" lang="en-US" altLang="zh-SG" sz="2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设置存储库为Public（公开），然后点击“Create repository”。</a:t>
            </a:r>
            <a:endParaRPr kumimoji="0" lang="en-US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3DD058-47B3-D597-6A10-6AF47FB7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1" y="3671954"/>
            <a:ext cx="6077189" cy="293608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97BCD1-7F8F-4E68-9924-140C2CC83F7B}"/>
              </a:ext>
            </a:extLst>
          </p:cNvPr>
          <p:cNvCxnSpPr/>
          <p:nvPr/>
        </p:nvCxnSpPr>
        <p:spPr>
          <a:xfrm>
            <a:off x="1689652" y="4459357"/>
            <a:ext cx="795131" cy="9210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B032F1-13D1-5A56-A1ED-87E712226B25}"/>
              </a:ext>
            </a:extLst>
          </p:cNvPr>
          <p:cNvCxnSpPr>
            <a:cxnSpLocks/>
          </p:cNvCxnSpPr>
          <p:nvPr/>
        </p:nvCxnSpPr>
        <p:spPr>
          <a:xfrm flipH="1">
            <a:off x="1563757" y="4359965"/>
            <a:ext cx="921026" cy="1012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18" y="1574699"/>
            <a:ext cx="113884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下载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GitHub Desktop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，复制库到电脑上</a:t>
            </a:r>
            <a:r>
              <a:rPr kumimoji="0" lang="zh-SG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kumimoji="0" lang="en-US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https://desktop.github.com/download/</a:t>
            </a:r>
            <a:endParaRPr kumimoji="0" lang="zh-SG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14047-5E1A-AEEB-25D7-6C87B487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01" y="1213262"/>
            <a:ext cx="1114581" cy="1438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522A91-D1E8-337F-C9C9-C188D21D5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4" y="2651738"/>
            <a:ext cx="10694504" cy="16283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417568-6F87-4044-775B-D3AB972A4A72}"/>
              </a:ext>
            </a:extLst>
          </p:cNvPr>
          <p:cNvSpPr/>
          <p:nvPr/>
        </p:nvSpPr>
        <p:spPr>
          <a:xfrm>
            <a:off x="687754" y="3305908"/>
            <a:ext cx="1867877" cy="49236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F4ED0F-425D-14D3-CCE0-C4F3A4CD4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973" y="2651738"/>
            <a:ext cx="5457017" cy="3226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37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 descr="github 的图像结果">
            <a:extLst>
              <a:ext uri="{FF2B5EF4-FFF2-40B4-BE49-F238E27FC236}">
                <a16:creationId xmlns:a16="http://schemas.microsoft.com/office/drawing/2014/main" id="{EE277B74-EDBA-982E-CC8E-0FDF43493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6" r="11804"/>
          <a:stretch/>
        </p:blipFill>
        <p:spPr bwMode="auto">
          <a:xfrm>
            <a:off x="2850348" y="196795"/>
            <a:ext cx="1201700" cy="10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38" y="1376102"/>
            <a:ext cx="113884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确保网站可以打开：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S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6A02B-B529-30A8-F9D1-1CC7F72D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48" y="1871833"/>
            <a:ext cx="8842372" cy="42418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A3C962-4A2F-D22B-D89A-37767622CC8E}"/>
              </a:ext>
            </a:extLst>
          </p:cNvPr>
          <p:cNvSpPr/>
          <p:nvPr/>
        </p:nvSpPr>
        <p:spPr>
          <a:xfrm>
            <a:off x="7287904" y="1879159"/>
            <a:ext cx="842837" cy="29392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62398-1C9E-876A-40FB-851C1E7C89CC}"/>
              </a:ext>
            </a:extLst>
          </p:cNvPr>
          <p:cNvSpPr/>
          <p:nvPr/>
        </p:nvSpPr>
        <p:spPr>
          <a:xfrm>
            <a:off x="1448937" y="5689159"/>
            <a:ext cx="891654" cy="35679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6C3977-238C-6BD5-D4F6-D578FBD49351}"/>
              </a:ext>
            </a:extLst>
          </p:cNvPr>
          <p:cNvSpPr/>
          <p:nvPr/>
        </p:nvSpPr>
        <p:spPr>
          <a:xfrm>
            <a:off x="4052048" y="5241058"/>
            <a:ext cx="2602174" cy="44810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B62398-1C9E-876A-40FB-851C1E7C89CC}"/>
              </a:ext>
            </a:extLst>
          </p:cNvPr>
          <p:cNvSpPr/>
          <p:nvPr/>
        </p:nvSpPr>
        <p:spPr>
          <a:xfrm>
            <a:off x="8802806" y="3250601"/>
            <a:ext cx="891654" cy="356799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521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4" y="1732357"/>
            <a:ext cx="1138843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上传网站文件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上传到哪？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Local Path</a:t>
            </a:r>
            <a:endParaRPr lang="en-US" altLang="zh-SG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1FB321A-3516-805B-1FB6-DE4D11D1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51" y="101453"/>
            <a:ext cx="1114581" cy="14384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96B0D2A-0ABE-41A6-6FC8-0A1390E4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73" y="1469123"/>
            <a:ext cx="5457017" cy="3226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241925-9C17-B167-0D68-CD8E2B613086}"/>
              </a:ext>
            </a:extLst>
          </p:cNvPr>
          <p:cNvSpPr/>
          <p:nvPr/>
        </p:nvSpPr>
        <p:spPr>
          <a:xfrm>
            <a:off x="6299638" y="3217447"/>
            <a:ext cx="5371352" cy="660400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1D344FC-9850-214A-E190-E1A7D6F9C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2" y="3139319"/>
            <a:ext cx="6341229" cy="34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88" y="1539929"/>
            <a:ext cx="113884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上传网站文件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上传什么？</a:t>
            </a:r>
            <a:endParaRPr lang="en-US" altLang="zh-SG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1FB321A-3516-805B-1FB6-DE4D11D1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51" y="101453"/>
            <a:ext cx="1114581" cy="1438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DBD32D-1578-6C55-9FC0-C351F279F281}"/>
              </a:ext>
            </a:extLst>
          </p:cNvPr>
          <p:cNvSpPr txBox="1"/>
          <p:nvPr/>
        </p:nvSpPr>
        <p:spPr>
          <a:xfrm>
            <a:off x="1350963" y="2195091"/>
            <a:ext cx="168433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网站代码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</a:p>
          <a:p>
            <a:r>
              <a:rPr lang="en-US" altLang="zh-SG" sz="20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SG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4424E-DBF0-A3EB-43FE-148EF49A6F99}"/>
              </a:ext>
            </a:extLst>
          </p:cNvPr>
          <p:cNvSpPr txBox="1"/>
          <p:nvPr/>
        </p:nvSpPr>
        <p:spPr>
          <a:xfrm>
            <a:off x="3710082" y="2276099"/>
            <a:ext cx="81961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建立文本文件（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.txt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输入网站代码（交给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GPT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详细说明）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把文件重命名为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.html</a:t>
            </a: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GitHub Desktop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更新，刷新网站，完成！（在下一页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详细说明）</a:t>
            </a:r>
            <a:endParaRPr lang="zh-SG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5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4" y="413656"/>
            <a:ext cx="233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88" y="1539929"/>
            <a:ext cx="113884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kumimoji="0" lang="zh-SG" altLang="zh-SG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上传网站文件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：复制粘贴！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更新</a:t>
            </a:r>
            <a:endParaRPr lang="en-US" altLang="zh-SG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D63F66-AF72-B3D6-F130-466FB3F0C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83" y="2133038"/>
            <a:ext cx="5262329" cy="43113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9DCF141-A4F3-A608-8CAF-F8D1E92FCABE}"/>
              </a:ext>
            </a:extLst>
          </p:cNvPr>
          <p:cNvSpPr/>
          <p:nvPr/>
        </p:nvSpPr>
        <p:spPr>
          <a:xfrm>
            <a:off x="1252993" y="2733688"/>
            <a:ext cx="1952849" cy="74974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A5BA06-3B9A-78AF-DA47-FE526880BD0F}"/>
              </a:ext>
            </a:extLst>
          </p:cNvPr>
          <p:cNvSpPr txBox="1"/>
          <p:nvPr/>
        </p:nvSpPr>
        <p:spPr>
          <a:xfrm>
            <a:off x="6894645" y="2353401"/>
            <a:ext cx="4001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如有更新（代码更新、新的文件等等任何变化）软件中自动出现更新内容</a:t>
            </a:r>
            <a:endParaRPr lang="zh-SG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641AAD-184F-51CC-F5D8-624442CB680B}"/>
              </a:ext>
            </a:extLst>
          </p:cNvPr>
          <p:cNvSpPr/>
          <p:nvPr/>
        </p:nvSpPr>
        <p:spPr>
          <a:xfrm>
            <a:off x="1307421" y="4894502"/>
            <a:ext cx="1952849" cy="74974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B37BC8-8EB1-EDBD-5F63-8CADEABD4AED}"/>
              </a:ext>
            </a:extLst>
          </p:cNvPr>
          <p:cNvSpPr txBox="1"/>
          <p:nvPr/>
        </p:nvSpPr>
        <p:spPr>
          <a:xfrm>
            <a:off x="6949073" y="4514215"/>
            <a:ext cx="4001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更新内容说明，不重要，随便写，比如：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111</a:t>
            </a:r>
            <a:endParaRPr lang="zh-SG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AFDFB6-AE17-713C-1B57-EFACE577B9FB}"/>
              </a:ext>
            </a:extLst>
          </p:cNvPr>
          <p:cNvSpPr/>
          <p:nvPr/>
        </p:nvSpPr>
        <p:spPr>
          <a:xfrm>
            <a:off x="1307420" y="5916907"/>
            <a:ext cx="1952849" cy="74974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DCF141-A4F3-A608-8CAF-F8D1E92FCABE}"/>
              </a:ext>
            </a:extLst>
          </p:cNvPr>
          <p:cNvSpPr/>
          <p:nvPr/>
        </p:nvSpPr>
        <p:spPr>
          <a:xfrm>
            <a:off x="4613257" y="1978530"/>
            <a:ext cx="1952849" cy="74974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SG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C4C8080-CF02-739C-FC2F-FB9ED57C2AD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229418" y="3483429"/>
            <a:ext cx="54428" cy="141107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7AD78B-9107-C713-EC33-A06B615F956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65350" y="5644243"/>
            <a:ext cx="118496" cy="35015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7AD78B-9107-C713-EC33-A06B615F956E}"/>
              </a:ext>
            </a:extLst>
          </p:cNvPr>
          <p:cNvCxnSpPr>
            <a:cxnSpLocks/>
          </p:cNvCxnSpPr>
          <p:nvPr/>
        </p:nvCxnSpPr>
        <p:spPr>
          <a:xfrm flipH="1">
            <a:off x="6564716" y="1670050"/>
            <a:ext cx="210734" cy="4096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4565F84-92B9-3670-3729-F1D9BAB0D43F}"/>
              </a:ext>
            </a:extLst>
          </p:cNvPr>
          <p:cNvSpPr txBox="1"/>
          <p:nvPr/>
        </p:nvSpPr>
        <p:spPr>
          <a:xfrm>
            <a:off x="6775450" y="1355263"/>
            <a:ext cx="478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最后一步。等待一分钟即可获得新的网站！</a:t>
            </a:r>
            <a:endParaRPr lang="zh-SG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1FB321A-3516-805B-1FB6-DE4D11D1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51" y="101453"/>
            <a:ext cx="111458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3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/>
      <p:bldP spid="12" grpId="0" animBg="1"/>
      <p:bldP spid="1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079C83-5C7A-7FEB-95AB-5BB43CB90696}"/>
              </a:ext>
            </a:extLst>
          </p:cNvPr>
          <p:cNvSpPr txBox="1"/>
          <p:nvPr/>
        </p:nvSpPr>
        <p:spPr>
          <a:xfrm>
            <a:off x="925283" y="413656"/>
            <a:ext cx="811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复制粘贴的文件从哪来？</a:t>
            </a:r>
            <a:endParaRPr lang="zh-SG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8541B-0BEF-E1A0-2B08-ED915BC5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691" y="2151727"/>
            <a:ext cx="26892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网站设计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学习代码</a:t>
            </a:r>
            <a:endParaRPr lang="zh-SG" altLang="zh-SG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8B3A2-DA2E-FAB3-2900-80483826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1" y="2831162"/>
            <a:ext cx="1077140" cy="100285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FF1475E-A8B6-3959-F1BD-D1E7C13821DC}"/>
              </a:ext>
            </a:extLst>
          </p:cNvPr>
          <p:cNvCxnSpPr>
            <a:stCxn id="4" idx="3"/>
          </p:cNvCxnSpPr>
          <p:nvPr/>
        </p:nvCxnSpPr>
        <p:spPr>
          <a:xfrm flipV="1">
            <a:off x="1711421" y="2610998"/>
            <a:ext cx="651270" cy="7215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752971-9915-D1E1-E669-9F11435FFE3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1421" y="3332589"/>
            <a:ext cx="706781" cy="9529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85DA0C4-6066-974C-71E4-3DDC3938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10" y="1329950"/>
            <a:ext cx="7090663" cy="47951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767E44-E809-CC0B-F91C-FD728AE7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78" y="902217"/>
            <a:ext cx="7389325" cy="50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260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华文中宋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Xiao Wang</cp:lastModifiedBy>
  <cp:revision>60</cp:revision>
  <dcterms:created xsi:type="dcterms:W3CDTF">2019-10-27T22:34:31Z</dcterms:created>
  <dcterms:modified xsi:type="dcterms:W3CDTF">2024-08-26T06:15:17Z</dcterms:modified>
</cp:coreProperties>
</file>