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478" r:id="rId3"/>
    <p:sldId id="480" r:id="rId4"/>
    <p:sldId id="490" r:id="rId5"/>
    <p:sldId id="481" r:id="rId6"/>
    <p:sldId id="518" r:id="rId7"/>
    <p:sldId id="520" r:id="rId8"/>
    <p:sldId id="521" r:id="rId9"/>
    <p:sldId id="522" r:id="rId10"/>
    <p:sldId id="523" r:id="rId11"/>
    <p:sldId id="524" r:id="rId12"/>
    <p:sldId id="526" r:id="rId13"/>
    <p:sldId id="482" r:id="rId14"/>
    <p:sldId id="519" r:id="rId15"/>
    <p:sldId id="527" r:id="rId16"/>
    <p:sldId id="50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5C"/>
    <a:srgbClr val="3187C6"/>
    <a:srgbClr val="F7C15D"/>
    <a:srgbClr val="DDECF7"/>
    <a:srgbClr val="F2F2F2"/>
    <a:srgbClr val="CDE3F3"/>
    <a:srgbClr val="004A82"/>
    <a:srgbClr val="FFFFFF"/>
    <a:srgbClr val="65A7D9"/>
    <a:srgbClr val="1D4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948"/>
      </p:cViewPr>
      <p:guideLst>
        <p:guide orient="horz" pos="2160"/>
        <p:guide pos="10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-157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6T01:07:45.265" idx="1">
    <p:pos x="6090" y="534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20F0-B823-4B60-8E45-2EA48F4D96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DCE8-BB96-407C-A723-39F591FD6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20F0-B823-4B60-8E45-2EA48F4D96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DCE8-BB96-407C-A723-39F591FD6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20F0-B823-4B60-8E45-2EA48F4D96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DCE8-BB96-407C-A723-39F591FD6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20F0-B823-4B60-8E45-2EA48F4D96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DCE8-BB96-407C-A723-39F591FD6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20F0-B823-4B60-8E45-2EA48F4D96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DCE8-BB96-407C-A723-39F591FD6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 userDrawn="1"/>
        </p:nvSpPr>
        <p:spPr>
          <a:xfrm>
            <a:off x="475510" y="286669"/>
            <a:ext cx="11240980" cy="6284662"/>
          </a:xfrm>
          <a:prstGeom prst="frame">
            <a:avLst>
              <a:gd name="adj1" fmla="val 65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0" name="图文框 19"/>
          <p:cNvSpPr/>
          <p:nvPr userDrawn="1"/>
        </p:nvSpPr>
        <p:spPr>
          <a:xfrm>
            <a:off x="322912" y="536662"/>
            <a:ext cx="11546177" cy="5784676"/>
          </a:xfrm>
          <a:prstGeom prst="frame">
            <a:avLst>
              <a:gd name="adj1" fmla="val 866"/>
            </a:avLst>
          </a:prstGeom>
          <a:solidFill>
            <a:srgbClr val="004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623172" y="401820"/>
            <a:ext cx="640144" cy="668067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936936" y="688150"/>
            <a:ext cx="474870" cy="495584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-913511" y="-1730840"/>
            <a:ext cx="13957141" cy="10476193"/>
            <a:chOff x="-913511" y="-1730840"/>
            <a:chExt cx="13957141" cy="10476193"/>
          </a:xfrm>
        </p:grpSpPr>
        <p:sp>
          <p:nvSpPr>
            <p:cNvPr id="25" name="斜纹 24"/>
            <p:cNvSpPr/>
            <p:nvPr/>
          </p:nvSpPr>
          <p:spPr>
            <a:xfrm rot="7976160" flipH="1">
              <a:off x="11007748" y="-192645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6" name="斜纹 25"/>
            <p:cNvSpPr/>
            <p:nvPr/>
          </p:nvSpPr>
          <p:spPr>
            <a:xfrm rot="7976160" flipH="1">
              <a:off x="11120147" y="-546588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7" name="斜纹 26"/>
            <p:cNvSpPr/>
            <p:nvPr/>
          </p:nvSpPr>
          <p:spPr>
            <a:xfrm rot="18776160" flipH="1">
              <a:off x="-1802122" y="6354505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8" name="斜纹 27"/>
            <p:cNvSpPr/>
            <p:nvPr/>
          </p:nvSpPr>
          <p:spPr>
            <a:xfrm rot="18776160" flipH="1">
              <a:off x="-2097763" y="6821869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 userDrawn="1"/>
        </p:nvSpPr>
        <p:spPr>
          <a:xfrm>
            <a:off x="475510" y="286669"/>
            <a:ext cx="11240980" cy="6284662"/>
          </a:xfrm>
          <a:prstGeom prst="frame">
            <a:avLst>
              <a:gd name="adj1" fmla="val 65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7" name="图文框 6"/>
          <p:cNvSpPr/>
          <p:nvPr userDrawn="1"/>
        </p:nvSpPr>
        <p:spPr>
          <a:xfrm>
            <a:off x="322912" y="536662"/>
            <a:ext cx="11546177" cy="5784676"/>
          </a:xfrm>
          <a:prstGeom prst="frame">
            <a:avLst>
              <a:gd name="adj1" fmla="val 866"/>
            </a:avLst>
          </a:prstGeom>
          <a:solidFill>
            <a:srgbClr val="004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9355728" y="734801"/>
            <a:ext cx="1121505" cy="1121505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694250" y="1183734"/>
            <a:ext cx="906656" cy="906656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1081859" y="3343888"/>
            <a:ext cx="906656" cy="906656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011796" y="994551"/>
            <a:ext cx="672573" cy="672573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495193" y="5120532"/>
            <a:ext cx="1121505" cy="1121505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23171" y="401820"/>
            <a:ext cx="906656" cy="906656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2023905" y="5898758"/>
            <a:ext cx="672573" cy="672573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96108" y="4367027"/>
            <a:ext cx="906657" cy="906657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6" name="斜纹 15"/>
          <p:cNvSpPr/>
          <p:nvPr userDrawn="1"/>
        </p:nvSpPr>
        <p:spPr>
          <a:xfrm rot="18776160" flipH="1">
            <a:off x="-1805110" y="6254702"/>
            <a:ext cx="3107736" cy="739231"/>
          </a:xfrm>
          <a:prstGeom prst="diagStripe">
            <a:avLst>
              <a:gd name="adj" fmla="val 67847"/>
            </a:avLst>
          </a:prstGeom>
          <a:gradFill>
            <a:gsLst>
              <a:gs pos="0">
                <a:srgbClr val="0070C0"/>
              </a:gs>
              <a:gs pos="68000">
                <a:srgbClr val="0070C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7" name="斜纹 16"/>
          <p:cNvSpPr/>
          <p:nvPr userDrawn="1"/>
        </p:nvSpPr>
        <p:spPr>
          <a:xfrm rot="18776160" flipH="1">
            <a:off x="-2100751" y="6722066"/>
            <a:ext cx="3107736" cy="739231"/>
          </a:xfrm>
          <a:prstGeom prst="diagStripe">
            <a:avLst>
              <a:gd name="adj" fmla="val 67847"/>
            </a:avLst>
          </a:prstGeom>
          <a:gradFill>
            <a:gsLst>
              <a:gs pos="0">
                <a:srgbClr val="F7C15D"/>
              </a:gs>
              <a:gs pos="68000">
                <a:srgbClr val="E9AC01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8" name="斜纹 17"/>
          <p:cNvSpPr/>
          <p:nvPr userDrawn="1"/>
        </p:nvSpPr>
        <p:spPr>
          <a:xfrm rot="7976160" flipH="1">
            <a:off x="9786700" y="68799"/>
            <a:ext cx="3107736" cy="739231"/>
          </a:xfrm>
          <a:prstGeom prst="diagStripe">
            <a:avLst>
              <a:gd name="adj" fmla="val 67847"/>
            </a:avLst>
          </a:prstGeom>
          <a:gradFill>
            <a:gsLst>
              <a:gs pos="0">
                <a:srgbClr val="0070C0"/>
              </a:gs>
              <a:gs pos="68000">
                <a:srgbClr val="0070C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9" name="斜纹 18"/>
          <p:cNvSpPr/>
          <p:nvPr userDrawn="1"/>
        </p:nvSpPr>
        <p:spPr>
          <a:xfrm rot="7976160" flipH="1">
            <a:off x="10434646" y="-740523"/>
            <a:ext cx="3107736" cy="739231"/>
          </a:xfrm>
          <a:prstGeom prst="diagStripe">
            <a:avLst>
              <a:gd name="adj" fmla="val 67847"/>
            </a:avLst>
          </a:prstGeom>
          <a:gradFill>
            <a:gsLst>
              <a:gs pos="0">
                <a:srgbClr val="F7C15D"/>
              </a:gs>
              <a:gs pos="68000">
                <a:srgbClr val="E9AC01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0162194" y="1753182"/>
            <a:ext cx="906657" cy="906657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20F0-B823-4B60-8E45-2EA48F4D96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DCE8-BB96-407C-A723-39F591FD6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20F0-B823-4B60-8E45-2EA48F4D96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DCE8-BB96-407C-A723-39F591FD6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20F0-B823-4B60-8E45-2EA48F4D96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DCE8-BB96-407C-A723-39F591FD6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20F0-B823-4B60-8E45-2EA48F4D96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DCE8-BB96-407C-A723-39F591FD6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20F0-B823-4B60-8E45-2EA48F4D96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DCE8-BB96-407C-A723-39F591FD6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20F0-B823-4B60-8E45-2EA48F4D96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DCE8-BB96-407C-A723-39F591FD62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720F0-B823-4B60-8E45-2EA48F4D96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2DCE8-BB96-407C-A723-39F591FD62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475510" y="286669"/>
            <a:ext cx="11240980" cy="6284662"/>
          </a:xfrm>
          <a:prstGeom prst="frame">
            <a:avLst>
              <a:gd name="adj1" fmla="val 65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0" name="图文框 19"/>
          <p:cNvSpPr/>
          <p:nvPr/>
        </p:nvSpPr>
        <p:spPr>
          <a:xfrm>
            <a:off x="322912" y="536662"/>
            <a:ext cx="11546177" cy="5784676"/>
          </a:xfrm>
          <a:prstGeom prst="frame">
            <a:avLst>
              <a:gd name="adj1" fmla="val 866"/>
            </a:avLst>
          </a:prstGeom>
          <a:solidFill>
            <a:srgbClr val="004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355728" y="734801"/>
            <a:ext cx="1121505" cy="1121505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694250" y="1183734"/>
            <a:ext cx="906656" cy="906656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081859" y="3343888"/>
            <a:ext cx="906656" cy="906656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11796" y="994551"/>
            <a:ext cx="672573" cy="672573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95193" y="5120532"/>
            <a:ext cx="1121505" cy="1121505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3171" y="401820"/>
            <a:ext cx="906656" cy="906656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23905" y="5898758"/>
            <a:ext cx="672573" cy="672573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96108" y="4367027"/>
            <a:ext cx="906657" cy="906657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8" name="斜纹 37"/>
          <p:cNvSpPr/>
          <p:nvPr/>
        </p:nvSpPr>
        <p:spPr>
          <a:xfrm rot="18776160" flipH="1">
            <a:off x="-1805110" y="6254702"/>
            <a:ext cx="3107736" cy="739231"/>
          </a:xfrm>
          <a:prstGeom prst="diagStripe">
            <a:avLst>
              <a:gd name="adj" fmla="val 67847"/>
            </a:avLst>
          </a:prstGeom>
          <a:gradFill>
            <a:gsLst>
              <a:gs pos="0">
                <a:srgbClr val="0070C0"/>
              </a:gs>
              <a:gs pos="68000">
                <a:srgbClr val="0070C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9" name="斜纹 38"/>
          <p:cNvSpPr/>
          <p:nvPr/>
        </p:nvSpPr>
        <p:spPr>
          <a:xfrm rot="18776160" flipH="1">
            <a:off x="-2100751" y="6722066"/>
            <a:ext cx="3107736" cy="739231"/>
          </a:xfrm>
          <a:prstGeom prst="diagStripe">
            <a:avLst>
              <a:gd name="adj" fmla="val 67847"/>
            </a:avLst>
          </a:prstGeom>
          <a:gradFill>
            <a:gsLst>
              <a:gs pos="0">
                <a:srgbClr val="F7C15D"/>
              </a:gs>
              <a:gs pos="68000">
                <a:srgbClr val="E9AC01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44" name="斜纹 43"/>
          <p:cNvSpPr/>
          <p:nvPr/>
        </p:nvSpPr>
        <p:spPr>
          <a:xfrm rot="7976160" flipH="1">
            <a:off x="9786700" y="142515"/>
            <a:ext cx="3107736" cy="739231"/>
          </a:xfrm>
          <a:prstGeom prst="diagStripe">
            <a:avLst>
              <a:gd name="adj" fmla="val 67847"/>
            </a:avLst>
          </a:prstGeom>
          <a:gradFill>
            <a:gsLst>
              <a:gs pos="0">
                <a:srgbClr val="0070C0"/>
              </a:gs>
              <a:gs pos="68000">
                <a:srgbClr val="0070C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45" name="斜纹 44"/>
          <p:cNvSpPr/>
          <p:nvPr/>
        </p:nvSpPr>
        <p:spPr>
          <a:xfrm rot="7976160" flipH="1">
            <a:off x="10434646" y="-740523"/>
            <a:ext cx="3107736" cy="739231"/>
          </a:xfrm>
          <a:prstGeom prst="diagStripe">
            <a:avLst>
              <a:gd name="adj" fmla="val 67847"/>
            </a:avLst>
          </a:prstGeom>
          <a:gradFill>
            <a:gsLst>
              <a:gs pos="0">
                <a:srgbClr val="F7C15D"/>
              </a:gs>
              <a:gs pos="68000">
                <a:srgbClr val="E9AC01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577975" y="2430780"/>
            <a:ext cx="90347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123046"/>
                </a:solidFill>
                <a:ea typeface="思源黑体 CN Bold" panose="020B0800000000000000" pitchFamily="34" charset="-122"/>
              </a:rPr>
              <a:t>How to Search Internship </a:t>
            </a:r>
            <a:endParaRPr lang="en-US" sz="4400" b="1" dirty="0">
              <a:solidFill>
                <a:srgbClr val="123046"/>
              </a:solidFill>
              <a:ea typeface="思源黑体 CN Bold" panose="020B0800000000000000" pitchFamily="34" charset="-122"/>
            </a:endParaRPr>
          </a:p>
          <a:p>
            <a:pPr algn="ctr"/>
            <a:r>
              <a:rPr lang="en-US" sz="4400" b="1" dirty="0">
                <a:solidFill>
                  <a:srgbClr val="123046"/>
                </a:solidFill>
                <a:ea typeface="思源黑体 CN Bold" panose="020B0800000000000000" pitchFamily="34" charset="-122"/>
              </a:rPr>
              <a:t>Resources During College</a:t>
            </a:r>
            <a:endParaRPr lang="en-US" sz="4400" b="1" dirty="0">
              <a:solidFill>
                <a:srgbClr val="123046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76651" y="3998469"/>
            <a:ext cx="2239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B1D2B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Arya, Cindy, Emily</a:t>
            </a:r>
            <a:endParaRPr lang="en-US" sz="1800" dirty="0">
              <a:solidFill>
                <a:srgbClr val="0B1D2B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62194" y="1753182"/>
            <a:ext cx="906657" cy="906657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475510" y="286669"/>
            <a:ext cx="11240980" cy="6284662"/>
          </a:xfrm>
          <a:prstGeom prst="frame">
            <a:avLst>
              <a:gd name="adj1" fmla="val 65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0" name="图文框 19"/>
          <p:cNvSpPr/>
          <p:nvPr/>
        </p:nvSpPr>
        <p:spPr>
          <a:xfrm>
            <a:off x="322912" y="536662"/>
            <a:ext cx="11546177" cy="5784676"/>
          </a:xfrm>
          <a:prstGeom prst="frame">
            <a:avLst>
              <a:gd name="adj1" fmla="val 866"/>
            </a:avLst>
          </a:prstGeom>
          <a:solidFill>
            <a:srgbClr val="004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3172" y="401820"/>
            <a:ext cx="640144" cy="668067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36936" y="688150"/>
            <a:ext cx="474870" cy="495584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913511" y="-1730840"/>
            <a:ext cx="13957141" cy="10476193"/>
            <a:chOff x="-913511" y="-1730840"/>
            <a:chExt cx="13957141" cy="10476193"/>
          </a:xfrm>
        </p:grpSpPr>
        <p:sp>
          <p:nvSpPr>
            <p:cNvPr id="24" name="斜纹 23"/>
            <p:cNvSpPr/>
            <p:nvPr/>
          </p:nvSpPr>
          <p:spPr>
            <a:xfrm rot="7976160" flipH="1">
              <a:off x="11007748" y="-192645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5" name="斜纹 24"/>
            <p:cNvSpPr/>
            <p:nvPr/>
          </p:nvSpPr>
          <p:spPr>
            <a:xfrm rot="7976160" flipH="1">
              <a:off x="11120147" y="-546588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6" name="斜纹 25"/>
            <p:cNvSpPr/>
            <p:nvPr/>
          </p:nvSpPr>
          <p:spPr>
            <a:xfrm rot="18776160" flipH="1">
              <a:off x="-1802122" y="6354505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7" name="斜纹 26"/>
            <p:cNvSpPr/>
            <p:nvPr/>
          </p:nvSpPr>
          <p:spPr>
            <a:xfrm rot="18776160" flipH="1">
              <a:off x="-2097763" y="6821869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4" name="Picture 3" descr="Picture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3380" y="848360"/>
            <a:ext cx="5497195" cy="5160645"/>
          </a:xfrm>
          <a:prstGeom prst="rect">
            <a:avLst/>
          </a:prstGeom>
        </p:spPr>
      </p:pic>
      <p:pic>
        <p:nvPicPr>
          <p:cNvPr id="5" name="Picture 4" descr="Picture10"/>
          <p:cNvPicPr>
            <a:picLocks noChangeAspect="1"/>
          </p:cNvPicPr>
          <p:nvPr/>
        </p:nvPicPr>
        <p:blipFill>
          <a:blip r:embed="rId2"/>
          <a:srcRect r="-6264"/>
          <a:stretch>
            <a:fillRect/>
          </a:stretch>
        </p:blipFill>
        <p:spPr>
          <a:xfrm>
            <a:off x="6166485" y="2514600"/>
            <a:ext cx="538607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475510" y="286669"/>
            <a:ext cx="11240980" cy="6284662"/>
          </a:xfrm>
          <a:prstGeom prst="frame">
            <a:avLst>
              <a:gd name="adj1" fmla="val 65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0" name="图文框 19"/>
          <p:cNvSpPr/>
          <p:nvPr/>
        </p:nvSpPr>
        <p:spPr>
          <a:xfrm>
            <a:off x="322912" y="536662"/>
            <a:ext cx="11546177" cy="5784676"/>
          </a:xfrm>
          <a:prstGeom prst="frame">
            <a:avLst>
              <a:gd name="adj1" fmla="val 866"/>
            </a:avLst>
          </a:prstGeom>
          <a:solidFill>
            <a:srgbClr val="004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3172" y="401820"/>
            <a:ext cx="640144" cy="668067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36936" y="688150"/>
            <a:ext cx="474870" cy="495584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38020" y="1929130"/>
            <a:ext cx="831659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0355C"/>
                </a:solidFill>
              </a:rPr>
              <a:t>In general, there are four steps to fully grasp internship resources: </a:t>
            </a:r>
            <a:endParaRPr lang="en-US" altLang="zh-CN" dirty="0">
              <a:solidFill>
                <a:srgbClr val="00355C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0355C"/>
                </a:solidFill>
              </a:rPr>
              <a:t>timely learn about the career advising center within the school and make an appointment with a teacher; </a:t>
            </a:r>
            <a:endParaRPr lang="en-US" altLang="zh-CN" dirty="0">
              <a:solidFill>
                <a:srgbClr val="00355C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0355C"/>
                </a:solidFill>
              </a:rPr>
              <a:t>learn about the related career of one’s major on the official website of the school; </a:t>
            </a:r>
            <a:endParaRPr lang="en-US" altLang="zh-CN" dirty="0">
              <a:solidFill>
                <a:srgbClr val="00355C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0355C"/>
                </a:solidFill>
              </a:rPr>
              <a:t>make preliminary contact with the company; </a:t>
            </a:r>
            <a:endParaRPr lang="en-US" altLang="zh-CN" dirty="0">
              <a:solidFill>
                <a:srgbClr val="00355C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0355C"/>
                </a:solidFill>
              </a:rPr>
              <a:t>and establish a relationship with alumni.</a:t>
            </a:r>
            <a:endParaRPr lang="en-US" altLang="zh-CN" dirty="0">
              <a:solidFill>
                <a:srgbClr val="00355C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913511" y="-1730840"/>
            <a:ext cx="13957141" cy="10476193"/>
            <a:chOff x="-913511" y="-1730840"/>
            <a:chExt cx="13957141" cy="10476193"/>
          </a:xfrm>
        </p:grpSpPr>
        <p:sp>
          <p:nvSpPr>
            <p:cNvPr id="24" name="斜纹 23"/>
            <p:cNvSpPr/>
            <p:nvPr/>
          </p:nvSpPr>
          <p:spPr>
            <a:xfrm rot="7976160" flipH="1">
              <a:off x="11007748" y="-192645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5" name="斜纹 24"/>
            <p:cNvSpPr/>
            <p:nvPr/>
          </p:nvSpPr>
          <p:spPr>
            <a:xfrm rot="7976160" flipH="1">
              <a:off x="11120147" y="-546588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6" name="斜纹 25"/>
            <p:cNvSpPr/>
            <p:nvPr/>
          </p:nvSpPr>
          <p:spPr>
            <a:xfrm rot="18776160" flipH="1">
              <a:off x="-1802122" y="6354505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7" name="斜纹 26"/>
            <p:cNvSpPr/>
            <p:nvPr/>
          </p:nvSpPr>
          <p:spPr>
            <a:xfrm rot="18776160" flipH="1">
              <a:off x="-2097763" y="6821869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475510" y="286669"/>
            <a:ext cx="11240980" cy="6284662"/>
          </a:xfrm>
          <a:prstGeom prst="frame">
            <a:avLst>
              <a:gd name="adj1" fmla="val 65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0" name="图文框 19"/>
          <p:cNvSpPr/>
          <p:nvPr/>
        </p:nvSpPr>
        <p:spPr>
          <a:xfrm>
            <a:off x="322912" y="536662"/>
            <a:ext cx="11546177" cy="5784676"/>
          </a:xfrm>
          <a:prstGeom prst="frame">
            <a:avLst>
              <a:gd name="adj1" fmla="val 866"/>
            </a:avLst>
          </a:prstGeom>
          <a:solidFill>
            <a:srgbClr val="004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694250" y="1183734"/>
            <a:ext cx="906656" cy="906656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11796" y="994551"/>
            <a:ext cx="707886" cy="707886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59382" y="5378166"/>
            <a:ext cx="803686" cy="803686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3171" y="401820"/>
            <a:ext cx="954259" cy="954259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94205" y="5573345"/>
            <a:ext cx="906657" cy="906657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274186" y="1716110"/>
            <a:ext cx="729687" cy="729687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870262" y="2747660"/>
            <a:ext cx="963124" cy="963124"/>
            <a:chOff x="4082280" y="2326963"/>
            <a:chExt cx="963124" cy="963124"/>
          </a:xfrm>
        </p:grpSpPr>
        <p:sp>
          <p:nvSpPr>
            <p:cNvPr id="71" name="矩形 70"/>
            <p:cNvSpPr/>
            <p:nvPr/>
          </p:nvSpPr>
          <p:spPr>
            <a:xfrm rot="2700000">
              <a:off x="4082280" y="2326963"/>
              <a:ext cx="963124" cy="963124"/>
            </a:xfrm>
            <a:prstGeom prst="rect">
              <a:avLst/>
            </a:prstGeom>
            <a:solidFill>
              <a:srgbClr val="318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088095" y="2453411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i="1" dirty="0">
                  <a:solidFill>
                    <a:schemeClr val="bg1"/>
                  </a:solidFill>
                </a:rPr>
                <a:t>03</a:t>
              </a:r>
              <a:endParaRPr lang="zh-CN" altLang="en-US" sz="40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5273483" y="3301688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/>
              <a:t>External resources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5309711" y="2442419"/>
            <a:ext cx="28873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FECC3C"/>
                </a:solidFill>
              </a:rPr>
              <a:t>PART 03</a:t>
            </a:r>
            <a:endParaRPr lang="zh-CN" altLang="en-US" sz="5400" dirty="0">
              <a:solidFill>
                <a:srgbClr val="FECC3C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273135" y="3228536"/>
            <a:ext cx="2954655" cy="0"/>
          </a:xfrm>
          <a:prstGeom prst="line">
            <a:avLst/>
          </a:prstGeom>
          <a:ln w="25400">
            <a:solidFill>
              <a:srgbClr val="318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96241" y="1246768"/>
            <a:ext cx="11620249" cy="5735092"/>
            <a:chOff x="96241" y="1246768"/>
            <a:chExt cx="11620249" cy="5735092"/>
          </a:xfrm>
        </p:grpSpPr>
        <p:sp>
          <p:nvSpPr>
            <p:cNvPr id="23" name="斜纹 22"/>
            <p:cNvSpPr/>
            <p:nvPr/>
          </p:nvSpPr>
          <p:spPr>
            <a:xfrm rot="18776160" flipH="1">
              <a:off x="-792370" y="4591012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4" name="斜纹 23"/>
            <p:cNvSpPr/>
            <p:nvPr/>
          </p:nvSpPr>
          <p:spPr>
            <a:xfrm rot="18776160" flipH="1">
              <a:off x="-1088011" y="5058376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5" name="斜纹 24"/>
            <p:cNvSpPr/>
            <p:nvPr/>
          </p:nvSpPr>
          <p:spPr>
            <a:xfrm rot="7976160" flipH="1">
              <a:off x="9793007" y="2431020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6" name="斜纹 25"/>
            <p:cNvSpPr/>
            <p:nvPr/>
          </p:nvSpPr>
          <p:spPr>
            <a:xfrm rot="7976160" flipH="1">
              <a:off x="9680608" y="2784963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475510" y="286669"/>
            <a:ext cx="11240980" cy="6284662"/>
          </a:xfrm>
          <a:prstGeom prst="frame">
            <a:avLst>
              <a:gd name="adj1" fmla="val 65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0" name="图文框 19"/>
          <p:cNvSpPr/>
          <p:nvPr/>
        </p:nvSpPr>
        <p:spPr>
          <a:xfrm>
            <a:off x="322912" y="536662"/>
            <a:ext cx="11546177" cy="5784676"/>
          </a:xfrm>
          <a:prstGeom prst="frame">
            <a:avLst>
              <a:gd name="adj1" fmla="val 866"/>
            </a:avLst>
          </a:prstGeom>
          <a:solidFill>
            <a:srgbClr val="004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3172" y="401820"/>
            <a:ext cx="640144" cy="668067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36936" y="688150"/>
            <a:ext cx="474870" cy="495584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913511" y="-1730840"/>
            <a:ext cx="13957141" cy="10476193"/>
            <a:chOff x="-913511" y="-1730840"/>
            <a:chExt cx="13957141" cy="10476193"/>
          </a:xfrm>
        </p:grpSpPr>
        <p:sp>
          <p:nvSpPr>
            <p:cNvPr id="24" name="斜纹 23"/>
            <p:cNvSpPr/>
            <p:nvPr/>
          </p:nvSpPr>
          <p:spPr>
            <a:xfrm rot="7976160" flipH="1">
              <a:off x="11007748" y="-192645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5" name="斜纹 24"/>
            <p:cNvSpPr/>
            <p:nvPr/>
          </p:nvSpPr>
          <p:spPr>
            <a:xfrm rot="7976160" flipH="1">
              <a:off x="11120147" y="-546588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6" name="斜纹 25"/>
            <p:cNvSpPr/>
            <p:nvPr/>
          </p:nvSpPr>
          <p:spPr>
            <a:xfrm rot="18776160" flipH="1">
              <a:off x="-1802122" y="6354505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7" name="斜纹 26"/>
            <p:cNvSpPr/>
            <p:nvPr/>
          </p:nvSpPr>
          <p:spPr>
            <a:xfrm rot="18776160" flipH="1">
              <a:off x="-2097763" y="6821869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2" name="Picture 1" descr="Picture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5435" y="915035"/>
            <a:ext cx="2825750" cy="5027930"/>
          </a:xfrm>
          <a:prstGeom prst="rect">
            <a:avLst/>
          </a:prstGeom>
        </p:spPr>
      </p:pic>
      <p:pic>
        <p:nvPicPr>
          <p:cNvPr id="3" name="Picture 2" descr="Picture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0" y="831850"/>
            <a:ext cx="2919095" cy="51936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475510" y="286669"/>
            <a:ext cx="11240980" cy="6284662"/>
          </a:xfrm>
          <a:prstGeom prst="frame">
            <a:avLst>
              <a:gd name="adj1" fmla="val 65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0" name="图文框 19"/>
          <p:cNvSpPr/>
          <p:nvPr/>
        </p:nvSpPr>
        <p:spPr>
          <a:xfrm>
            <a:off x="322912" y="536662"/>
            <a:ext cx="11546177" cy="5784676"/>
          </a:xfrm>
          <a:prstGeom prst="frame">
            <a:avLst>
              <a:gd name="adj1" fmla="val 866"/>
            </a:avLst>
          </a:prstGeom>
          <a:solidFill>
            <a:srgbClr val="004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3172" y="401820"/>
            <a:ext cx="640144" cy="668067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36936" y="688150"/>
            <a:ext cx="474870" cy="495584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913511" y="-1730840"/>
            <a:ext cx="13957141" cy="10476193"/>
            <a:chOff x="-913511" y="-1730840"/>
            <a:chExt cx="13957141" cy="10476193"/>
          </a:xfrm>
        </p:grpSpPr>
        <p:sp>
          <p:nvSpPr>
            <p:cNvPr id="24" name="斜纹 23"/>
            <p:cNvSpPr/>
            <p:nvPr/>
          </p:nvSpPr>
          <p:spPr>
            <a:xfrm rot="7976160" flipH="1">
              <a:off x="11007748" y="-192645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5" name="斜纹 24"/>
            <p:cNvSpPr/>
            <p:nvPr/>
          </p:nvSpPr>
          <p:spPr>
            <a:xfrm rot="7976160" flipH="1">
              <a:off x="11120147" y="-546588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6" name="斜纹 25"/>
            <p:cNvSpPr/>
            <p:nvPr/>
          </p:nvSpPr>
          <p:spPr>
            <a:xfrm rot="18776160" flipH="1">
              <a:off x="-1802122" y="6354505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7" name="斜纹 26"/>
            <p:cNvSpPr/>
            <p:nvPr/>
          </p:nvSpPr>
          <p:spPr>
            <a:xfrm rot="18776160" flipH="1">
              <a:off x="-2097763" y="6821869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4" name="Picture 3" descr="Picture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4935" y="831850"/>
            <a:ext cx="2918460" cy="5193665"/>
          </a:xfrm>
          <a:prstGeom prst="rect">
            <a:avLst/>
          </a:prstGeom>
        </p:spPr>
      </p:pic>
      <p:pic>
        <p:nvPicPr>
          <p:cNvPr id="5" name="Picture 4" descr="Picture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870" y="831850"/>
            <a:ext cx="2944495" cy="52393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475510" y="286669"/>
            <a:ext cx="11240980" cy="6284662"/>
          </a:xfrm>
          <a:prstGeom prst="frame">
            <a:avLst>
              <a:gd name="adj1" fmla="val 65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0" name="图文框 19"/>
          <p:cNvSpPr/>
          <p:nvPr/>
        </p:nvSpPr>
        <p:spPr>
          <a:xfrm>
            <a:off x="322912" y="536662"/>
            <a:ext cx="11546177" cy="5784676"/>
          </a:xfrm>
          <a:prstGeom prst="frame">
            <a:avLst>
              <a:gd name="adj1" fmla="val 866"/>
            </a:avLst>
          </a:prstGeom>
          <a:solidFill>
            <a:srgbClr val="004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355728" y="734801"/>
            <a:ext cx="1121505" cy="1121505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694250" y="1183734"/>
            <a:ext cx="906656" cy="906656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081859" y="3343888"/>
            <a:ext cx="906656" cy="906656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11796" y="994551"/>
            <a:ext cx="672573" cy="672573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95193" y="5120532"/>
            <a:ext cx="1121505" cy="1121505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3171" y="401820"/>
            <a:ext cx="906656" cy="906656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23905" y="5898758"/>
            <a:ext cx="672573" cy="672573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96108" y="4367027"/>
            <a:ext cx="906657" cy="906657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8" name="斜纹 37"/>
          <p:cNvSpPr/>
          <p:nvPr/>
        </p:nvSpPr>
        <p:spPr>
          <a:xfrm rot="18776160" flipH="1">
            <a:off x="-1805110" y="6254702"/>
            <a:ext cx="3107736" cy="739231"/>
          </a:xfrm>
          <a:prstGeom prst="diagStripe">
            <a:avLst>
              <a:gd name="adj" fmla="val 67847"/>
            </a:avLst>
          </a:prstGeom>
          <a:gradFill>
            <a:gsLst>
              <a:gs pos="0">
                <a:srgbClr val="0070C0"/>
              </a:gs>
              <a:gs pos="68000">
                <a:srgbClr val="0070C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9" name="斜纹 38"/>
          <p:cNvSpPr/>
          <p:nvPr/>
        </p:nvSpPr>
        <p:spPr>
          <a:xfrm rot="18776160" flipH="1">
            <a:off x="-2100751" y="6722066"/>
            <a:ext cx="3107736" cy="739231"/>
          </a:xfrm>
          <a:prstGeom prst="diagStripe">
            <a:avLst>
              <a:gd name="adj" fmla="val 67847"/>
            </a:avLst>
          </a:prstGeom>
          <a:gradFill>
            <a:gsLst>
              <a:gs pos="0">
                <a:srgbClr val="F7C15D"/>
              </a:gs>
              <a:gs pos="68000">
                <a:srgbClr val="E9AC01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44" name="斜纹 43"/>
          <p:cNvSpPr/>
          <p:nvPr/>
        </p:nvSpPr>
        <p:spPr>
          <a:xfrm rot="7976160" flipH="1">
            <a:off x="9786700" y="142515"/>
            <a:ext cx="3107736" cy="739231"/>
          </a:xfrm>
          <a:prstGeom prst="diagStripe">
            <a:avLst>
              <a:gd name="adj" fmla="val 67847"/>
            </a:avLst>
          </a:prstGeom>
          <a:gradFill>
            <a:gsLst>
              <a:gs pos="0">
                <a:srgbClr val="0070C0"/>
              </a:gs>
              <a:gs pos="68000">
                <a:srgbClr val="0070C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45" name="斜纹 44"/>
          <p:cNvSpPr/>
          <p:nvPr/>
        </p:nvSpPr>
        <p:spPr>
          <a:xfrm rot="7976160" flipH="1">
            <a:off x="10434646" y="-740523"/>
            <a:ext cx="3107736" cy="739231"/>
          </a:xfrm>
          <a:prstGeom prst="diagStripe">
            <a:avLst>
              <a:gd name="adj" fmla="val 67847"/>
            </a:avLst>
          </a:prstGeom>
          <a:gradFill>
            <a:gsLst>
              <a:gs pos="0">
                <a:srgbClr val="F7C15D"/>
              </a:gs>
              <a:gs pos="68000">
                <a:srgbClr val="E9AC01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503805" y="2552700"/>
            <a:ext cx="71837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0355C"/>
                </a:solidFill>
                <a:ea typeface="思源黑体 CN Bold" panose="020B0800000000000000" pitchFamily="34" charset="-122"/>
              </a:rPr>
              <a:t>Thanks for</a:t>
            </a:r>
            <a:endParaRPr lang="en-US" altLang="zh-CN" sz="5400" b="1" dirty="0">
              <a:solidFill>
                <a:srgbClr val="00355C"/>
              </a:solidFill>
              <a:ea typeface="思源黑体 CN Bold" panose="020B0800000000000000" pitchFamily="34" charset="-122"/>
            </a:endParaRPr>
          </a:p>
          <a:p>
            <a:pPr algn="ctr"/>
            <a:r>
              <a:rPr lang="en-US" altLang="zh-CN" sz="5400" b="1" dirty="0">
                <a:solidFill>
                  <a:srgbClr val="00355C"/>
                </a:solidFill>
                <a:ea typeface="思源黑体 CN Bold" panose="020B0800000000000000" pitchFamily="34" charset="-122"/>
              </a:rPr>
              <a:t>Listening</a:t>
            </a:r>
            <a:endParaRPr lang="en-US" altLang="zh-CN" sz="5400" b="1" dirty="0">
              <a:solidFill>
                <a:srgbClr val="00355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62194" y="1753182"/>
            <a:ext cx="906657" cy="906657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475510" y="286669"/>
            <a:ext cx="11240980" cy="6284662"/>
          </a:xfrm>
          <a:prstGeom prst="frame">
            <a:avLst>
              <a:gd name="adj1" fmla="val 65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0" name="图文框 19"/>
          <p:cNvSpPr/>
          <p:nvPr/>
        </p:nvSpPr>
        <p:spPr>
          <a:xfrm>
            <a:off x="322912" y="536662"/>
            <a:ext cx="11546177" cy="5784676"/>
          </a:xfrm>
          <a:prstGeom prst="frame">
            <a:avLst>
              <a:gd name="adj1" fmla="val 866"/>
            </a:avLst>
          </a:prstGeom>
          <a:solidFill>
            <a:srgbClr val="004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694250" y="1183734"/>
            <a:ext cx="906656" cy="906656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11796" y="994551"/>
            <a:ext cx="707886" cy="707886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59382" y="5378166"/>
            <a:ext cx="803686" cy="803686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3171" y="401820"/>
            <a:ext cx="954259" cy="954259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94205" y="5573345"/>
            <a:ext cx="906657" cy="906657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241" y="1246768"/>
            <a:ext cx="11620249" cy="5735092"/>
            <a:chOff x="96241" y="1246768"/>
            <a:chExt cx="11620249" cy="5735092"/>
          </a:xfrm>
        </p:grpSpPr>
        <p:sp>
          <p:nvSpPr>
            <p:cNvPr id="38" name="斜纹 37"/>
            <p:cNvSpPr/>
            <p:nvPr/>
          </p:nvSpPr>
          <p:spPr>
            <a:xfrm rot="18776160" flipH="1">
              <a:off x="-792370" y="4591012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39" name="斜纹 38"/>
            <p:cNvSpPr/>
            <p:nvPr/>
          </p:nvSpPr>
          <p:spPr>
            <a:xfrm rot="18776160" flipH="1">
              <a:off x="-1088011" y="5058376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44" name="斜纹 43"/>
            <p:cNvSpPr/>
            <p:nvPr/>
          </p:nvSpPr>
          <p:spPr>
            <a:xfrm rot="7976160" flipH="1">
              <a:off x="9793007" y="2431020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45" name="斜纹 44"/>
            <p:cNvSpPr/>
            <p:nvPr/>
          </p:nvSpPr>
          <p:spPr>
            <a:xfrm rot="7976160" flipH="1">
              <a:off x="9680608" y="2784963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11274186" y="1716110"/>
            <a:ext cx="729687" cy="729687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870262" y="2747660"/>
            <a:ext cx="963124" cy="963124"/>
            <a:chOff x="4082280" y="2326963"/>
            <a:chExt cx="963124" cy="963124"/>
          </a:xfrm>
        </p:grpSpPr>
        <p:sp>
          <p:nvSpPr>
            <p:cNvPr id="71" name="矩形 70"/>
            <p:cNvSpPr/>
            <p:nvPr/>
          </p:nvSpPr>
          <p:spPr>
            <a:xfrm rot="2700000">
              <a:off x="4082280" y="2326963"/>
              <a:ext cx="963124" cy="963124"/>
            </a:xfrm>
            <a:prstGeom prst="rect">
              <a:avLst/>
            </a:prstGeom>
            <a:solidFill>
              <a:srgbClr val="318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088095" y="2453411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i="1" dirty="0">
                  <a:solidFill>
                    <a:schemeClr val="bg1"/>
                  </a:solidFill>
                </a:rPr>
                <a:t>01</a:t>
              </a:r>
              <a:endParaRPr lang="zh-CN" altLang="en-US" sz="40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5273483" y="3301688"/>
            <a:ext cx="30581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Abstract &amp; Introduction</a:t>
            </a:r>
            <a:endParaRPr lang="en-US" altLang="zh-CN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5309711" y="2442419"/>
            <a:ext cx="28873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F7C15D"/>
                </a:solidFill>
              </a:rPr>
              <a:t>PART 01</a:t>
            </a:r>
            <a:endParaRPr lang="zh-CN" altLang="en-US" sz="5400" dirty="0">
              <a:solidFill>
                <a:srgbClr val="F7C15D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273135" y="3228536"/>
            <a:ext cx="2954655" cy="0"/>
          </a:xfrm>
          <a:prstGeom prst="line">
            <a:avLst/>
          </a:prstGeom>
          <a:ln w="25400">
            <a:solidFill>
              <a:srgbClr val="318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475510" y="286669"/>
            <a:ext cx="11240980" cy="6284662"/>
          </a:xfrm>
          <a:prstGeom prst="frame">
            <a:avLst>
              <a:gd name="adj1" fmla="val 65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0" name="图文框 19"/>
          <p:cNvSpPr/>
          <p:nvPr/>
        </p:nvSpPr>
        <p:spPr>
          <a:xfrm>
            <a:off x="322912" y="536662"/>
            <a:ext cx="11546177" cy="5784676"/>
          </a:xfrm>
          <a:prstGeom prst="frame">
            <a:avLst>
              <a:gd name="adj1" fmla="val 866"/>
            </a:avLst>
          </a:prstGeom>
          <a:solidFill>
            <a:srgbClr val="004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3172" y="401820"/>
            <a:ext cx="640144" cy="668067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36936" y="688150"/>
            <a:ext cx="474870" cy="495584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38020" y="1721485"/>
            <a:ext cx="83165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0355C"/>
                </a:solidFill>
              </a:rPr>
              <a:t>It is very important for college students to know how to find internship resources.</a:t>
            </a:r>
            <a:endParaRPr lang="en-US" altLang="zh-CN" dirty="0">
              <a:solidFill>
                <a:srgbClr val="00355C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0355C"/>
                </a:solidFill>
              </a:rPr>
              <a:t>·provide students with practical experience</a:t>
            </a:r>
            <a:endParaRPr lang="en-US" altLang="zh-CN" dirty="0">
              <a:solidFill>
                <a:srgbClr val="00355C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0355C"/>
                </a:solidFill>
              </a:rPr>
              <a:t>·</a:t>
            </a:r>
            <a:r>
              <a:rPr lang="en-US" altLang="zh-CN" dirty="0">
                <a:solidFill>
                  <a:srgbClr val="00355C"/>
                </a:solidFill>
              </a:rPr>
              <a:t>build professional connections and relationships</a:t>
            </a:r>
            <a:endParaRPr lang="en-US" altLang="zh-CN" dirty="0">
              <a:solidFill>
                <a:srgbClr val="00355C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0355C"/>
                </a:solidFill>
              </a:rPr>
              <a:t>·help people stand out from the competition</a:t>
            </a:r>
            <a:endParaRPr lang="en-US" altLang="zh-CN" dirty="0">
              <a:solidFill>
                <a:srgbClr val="00355C"/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solidFill>
                <a:srgbClr val="00355C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0355C"/>
                </a:solidFill>
              </a:rPr>
              <a:t>This article will explain how to find internship resources with detailed examples from both on-campus and off-campus resources.</a:t>
            </a:r>
            <a:endParaRPr lang="en-US" altLang="zh-CN" dirty="0">
              <a:solidFill>
                <a:srgbClr val="00355C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913511" y="-1730840"/>
            <a:ext cx="13957141" cy="10476193"/>
            <a:chOff x="-913511" y="-1730840"/>
            <a:chExt cx="13957141" cy="10476193"/>
          </a:xfrm>
        </p:grpSpPr>
        <p:sp>
          <p:nvSpPr>
            <p:cNvPr id="24" name="斜纹 23"/>
            <p:cNvSpPr/>
            <p:nvPr/>
          </p:nvSpPr>
          <p:spPr>
            <a:xfrm rot="7976160" flipH="1">
              <a:off x="11007748" y="-192645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5" name="斜纹 24"/>
            <p:cNvSpPr/>
            <p:nvPr/>
          </p:nvSpPr>
          <p:spPr>
            <a:xfrm rot="7976160" flipH="1">
              <a:off x="11120147" y="-546588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6" name="斜纹 25"/>
            <p:cNvSpPr/>
            <p:nvPr/>
          </p:nvSpPr>
          <p:spPr>
            <a:xfrm rot="18776160" flipH="1">
              <a:off x="-1802122" y="6354505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7" name="斜纹 26"/>
            <p:cNvSpPr/>
            <p:nvPr/>
          </p:nvSpPr>
          <p:spPr>
            <a:xfrm rot="18776160" flipH="1">
              <a:off x="-2097763" y="6821869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475510" y="286669"/>
            <a:ext cx="11240980" cy="6284662"/>
          </a:xfrm>
          <a:prstGeom prst="frame">
            <a:avLst>
              <a:gd name="adj1" fmla="val 65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0" name="图文框 19"/>
          <p:cNvSpPr/>
          <p:nvPr/>
        </p:nvSpPr>
        <p:spPr>
          <a:xfrm>
            <a:off x="322912" y="536662"/>
            <a:ext cx="11546177" cy="5784676"/>
          </a:xfrm>
          <a:prstGeom prst="frame">
            <a:avLst>
              <a:gd name="adj1" fmla="val 866"/>
            </a:avLst>
          </a:prstGeom>
          <a:solidFill>
            <a:srgbClr val="004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694250" y="1183734"/>
            <a:ext cx="906656" cy="906656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011796" y="994551"/>
            <a:ext cx="707886" cy="707886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59382" y="5378166"/>
            <a:ext cx="803686" cy="803686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3171" y="401820"/>
            <a:ext cx="954259" cy="954259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94205" y="5573345"/>
            <a:ext cx="906657" cy="906657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274186" y="1716110"/>
            <a:ext cx="729687" cy="729687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870262" y="2747660"/>
            <a:ext cx="963124" cy="963124"/>
            <a:chOff x="4082280" y="2326963"/>
            <a:chExt cx="963124" cy="963124"/>
          </a:xfrm>
        </p:grpSpPr>
        <p:sp>
          <p:nvSpPr>
            <p:cNvPr id="71" name="矩形 70"/>
            <p:cNvSpPr/>
            <p:nvPr/>
          </p:nvSpPr>
          <p:spPr>
            <a:xfrm rot="2700000">
              <a:off x="4082280" y="2326963"/>
              <a:ext cx="963124" cy="963124"/>
            </a:xfrm>
            <a:prstGeom prst="rect">
              <a:avLst/>
            </a:prstGeom>
            <a:solidFill>
              <a:srgbClr val="318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088095" y="2453411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i="1" dirty="0">
                  <a:solidFill>
                    <a:schemeClr val="bg1"/>
                  </a:solidFill>
                </a:rPr>
                <a:t>02</a:t>
              </a:r>
              <a:endParaRPr lang="zh-CN" altLang="en-US" sz="40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5273483" y="3301688"/>
            <a:ext cx="36601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/>
              <a:t>Using on-campus resources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5309711" y="2442419"/>
            <a:ext cx="28873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F7C15D"/>
                </a:solidFill>
              </a:rPr>
              <a:t>PART 02</a:t>
            </a:r>
            <a:endParaRPr lang="zh-CN" altLang="en-US" sz="5400" dirty="0">
              <a:solidFill>
                <a:srgbClr val="F7C15D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273135" y="3228536"/>
            <a:ext cx="2954655" cy="0"/>
          </a:xfrm>
          <a:prstGeom prst="line">
            <a:avLst/>
          </a:prstGeom>
          <a:ln w="25400">
            <a:solidFill>
              <a:srgbClr val="3187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96241" y="1246768"/>
            <a:ext cx="11620249" cy="5735092"/>
            <a:chOff x="96241" y="1246768"/>
            <a:chExt cx="11620249" cy="5735092"/>
          </a:xfrm>
        </p:grpSpPr>
        <p:sp>
          <p:nvSpPr>
            <p:cNvPr id="23" name="斜纹 22"/>
            <p:cNvSpPr/>
            <p:nvPr/>
          </p:nvSpPr>
          <p:spPr>
            <a:xfrm rot="18776160" flipH="1">
              <a:off x="-792370" y="4591012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4" name="斜纹 23"/>
            <p:cNvSpPr/>
            <p:nvPr/>
          </p:nvSpPr>
          <p:spPr>
            <a:xfrm rot="18776160" flipH="1">
              <a:off x="-1088011" y="5058376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5" name="斜纹 24"/>
            <p:cNvSpPr/>
            <p:nvPr/>
          </p:nvSpPr>
          <p:spPr>
            <a:xfrm rot="7976160" flipH="1">
              <a:off x="9793007" y="2431020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6" name="斜纹 25"/>
            <p:cNvSpPr/>
            <p:nvPr/>
          </p:nvSpPr>
          <p:spPr>
            <a:xfrm rot="7976160" flipH="1">
              <a:off x="9680608" y="2784963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475510" y="286669"/>
            <a:ext cx="11240980" cy="6284662"/>
          </a:xfrm>
          <a:prstGeom prst="frame">
            <a:avLst>
              <a:gd name="adj1" fmla="val 65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0" name="图文框 19"/>
          <p:cNvSpPr/>
          <p:nvPr/>
        </p:nvSpPr>
        <p:spPr>
          <a:xfrm>
            <a:off x="322912" y="536662"/>
            <a:ext cx="11546177" cy="5784676"/>
          </a:xfrm>
          <a:prstGeom prst="frame">
            <a:avLst>
              <a:gd name="adj1" fmla="val 866"/>
            </a:avLst>
          </a:prstGeom>
          <a:solidFill>
            <a:srgbClr val="004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3172" y="401820"/>
            <a:ext cx="640144" cy="668067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36936" y="688150"/>
            <a:ext cx="474870" cy="495584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913511" y="-1730840"/>
            <a:ext cx="13957141" cy="10476193"/>
            <a:chOff x="-913511" y="-1730840"/>
            <a:chExt cx="13957141" cy="10476193"/>
          </a:xfrm>
        </p:grpSpPr>
        <p:sp>
          <p:nvSpPr>
            <p:cNvPr id="24" name="斜纹 23"/>
            <p:cNvSpPr/>
            <p:nvPr/>
          </p:nvSpPr>
          <p:spPr>
            <a:xfrm rot="7976160" flipH="1">
              <a:off x="11007748" y="-192645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5" name="斜纹 24"/>
            <p:cNvSpPr/>
            <p:nvPr/>
          </p:nvSpPr>
          <p:spPr>
            <a:xfrm rot="7976160" flipH="1">
              <a:off x="11120147" y="-546588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6" name="斜纹 25"/>
            <p:cNvSpPr/>
            <p:nvPr/>
          </p:nvSpPr>
          <p:spPr>
            <a:xfrm rot="18776160" flipH="1">
              <a:off x="-1802122" y="6354505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7" name="斜纹 26"/>
            <p:cNvSpPr/>
            <p:nvPr/>
          </p:nvSpPr>
          <p:spPr>
            <a:xfrm rot="18776160" flipH="1">
              <a:off x="-2097763" y="6821869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4" name="Picture 3" descr="Pictur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2425" y="993775"/>
            <a:ext cx="6847840" cy="1795145"/>
          </a:xfrm>
          <a:prstGeom prst="rect">
            <a:avLst/>
          </a:prstGeom>
        </p:spPr>
      </p:pic>
      <p:pic>
        <p:nvPicPr>
          <p:cNvPr id="5" name="Picture 4" descr="Pictur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25" y="2905125"/>
            <a:ext cx="5885180" cy="3130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475510" y="286669"/>
            <a:ext cx="11240980" cy="6284662"/>
          </a:xfrm>
          <a:prstGeom prst="frame">
            <a:avLst>
              <a:gd name="adj1" fmla="val 65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0" name="图文框 19"/>
          <p:cNvSpPr/>
          <p:nvPr/>
        </p:nvSpPr>
        <p:spPr>
          <a:xfrm>
            <a:off x="322912" y="536662"/>
            <a:ext cx="11546177" cy="5784676"/>
          </a:xfrm>
          <a:prstGeom prst="frame">
            <a:avLst>
              <a:gd name="adj1" fmla="val 866"/>
            </a:avLst>
          </a:prstGeom>
          <a:solidFill>
            <a:srgbClr val="004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3172" y="401820"/>
            <a:ext cx="640144" cy="668067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36936" y="688150"/>
            <a:ext cx="474870" cy="495584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913511" y="-1730840"/>
            <a:ext cx="13957141" cy="10476193"/>
            <a:chOff x="-913511" y="-1730840"/>
            <a:chExt cx="13957141" cy="10476193"/>
          </a:xfrm>
        </p:grpSpPr>
        <p:sp>
          <p:nvSpPr>
            <p:cNvPr id="24" name="斜纹 23"/>
            <p:cNvSpPr/>
            <p:nvPr/>
          </p:nvSpPr>
          <p:spPr>
            <a:xfrm rot="7976160" flipH="1">
              <a:off x="11007748" y="-192645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5" name="斜纹 24"/>
            <p:cNvSpPr/>
            <p:nvPr/>
          </p:nvSpPr>
          <p:spPr>
            <a:xfrm rot="7976160" flipH="1">
              <a:off x="11120147" y="-546588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6" name="斜纹 25"/>
            <p:cNvSpPr/>
            <p:nvPr/>
          </p:nvSpPr>
          <p:spPr>
            <a:xfrm rot="18776160" flipH="1">
              <a:off x="-1802122" y="6354505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7" name="斜纹 26"/>
            <p:cNvSpPr/>
            <p:nvPr/>
          </p:nvSpPr>
          <p:spPr>
            <a:xfrm rot="18776160" flipH="1">
              <a:off x="-2097763" y="6821869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4" name="Picture 3" descr="Pictur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2425" y="993775"/>
            <a:ext cx="6847840" cy="1795145"/>
          </a:xfrm>
          <a:prstGeom prst="rect">
            <a:avLst/>
          </a:prstGeom>
        </p:spPr>
      </p:pic>
      <p:pic>
        <p:nvPicPr>
          <p:cNvPr id="5" name="Picture 4" descr="Pictur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480" y="2788920"/>
            <a:ext cx="5885180" cy="3130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475510" y="286669"/>
            <a:ext cx="11240980" cy="6284662"/>
          </a:xfrm>
          <a:prstGeom prst="frame">
            <a:avLst>
              <a:gd name="adj1" fmla="val 65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0" name="图文框 19"/>
          <p:cNvSpPr/>
          <p:nvPr/>
        </p:nvSpPr>
        <p:spPr>
          <a:xfrm>
            <a:off x="322912" y="536662"/>
            <a:ext cx="11546177" cy="5784676"/>
          </a:xfrm>
          <a:prstGeom prst="frame">
            <a:avLst>
              <a:gd name="adj1" fmla="val 866"/>
            </a:avLst>
          </a:prstGeom>
          <a:solidFill>
            <a:srgbClr val="004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3172" y="401820"/>
            <a:ext cx="640144" cy="668067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36936" y="688150"/>
            <a:ext cx="474870" cy="495584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913511" y="-1730840"/>
            <a:ext cx="13957141" cy="10476193"/>
            <a:chOff x="-913511" y="-1730840"/>
            <a:chExt cx="13957141" cy="10476193"/>
          </a:xfrm>
        </p:grpSpPr>
        <p:sp>
          <p:nvSpPr>
            <p:cNvPr id="24" name="斜纹 23"/>
            <p:cNvSpPr/>
            <p:nvPr/>
          </p:nvSpPr>
          <p:spPr>
            <a:xfrm rot="7976160" flipH="1">
              <a:off x="11007748" y="-192645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5" name="斜纹 24"/>
            <p:cNvSpPr/>
            <p:nvPr/>
          </p:nvSpPr>
          <p:spPr>
            <a:xfrm rot="7976160" flipH="1">
              <a:off x="11120147" y="-546588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6" name="斜纹 25"/>
            <p:cNvSpPr/>
            <p:nvPr/>
          </p:nvSpPr>
          <p:spPr>
            <a:xfrm rot="18776160" flipH="1">
              <a:off x="-1802122" y="6354505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7" name="斜纹 26"/>
            <p:cNvSpPr/>
            <p:nvPr/>
          </p:nvSpPr>
          <p:spPr>
            <a:xfrm rot="18776160" flipH="1">
              <a:off x="-2097763" y="6821869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2" name="Picture 1" descr="Picture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715" y="1388110"/>
            <a:ext cx="5160645" cy="3418840"/>
          </a:xfrm>
          <a:prstGeom prst="rect">
            <a:avLst/>
          </a:prstGeom>
        </p:spPr>
      </p:pic>
      <p:pic>
        <p:nvPicPr>
          <p:cNvPr id="3" name="Picture 2" descr="Picture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415" y="1566545"/>
            <a:ext cx="4018915" cy="3111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475510" y="286669"/>
            <a:ext cx="11240980" cy="6284662"/>
          </a:xfrm>
          <a:prstGeom prst="frame">
            <a:avLst>
              <a:gd name="adj1" fmla="val 65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0" name="图文框 19"/>
          <p:cNvSpPr/>
          <p:nvPr/>
        </p:nvSpPr>
        <p:spPr>
          <a:xfrm>
            <a:off x="322912" y="536662"/>
            <a:ext cx="11546177" cy="5784676"/>
          </a:xfrm>
          <a:prstGeom prst="frame">
            <a:avLst>
              <a:gd name="adj1" fmla="val 866"/>
            </a:avLst>
          </a:prstGeom>
          <a:solidFill>
            <a:srgbClr val="004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3172" y="401820"/>
            <a:ext cx="640144" cy="668067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36936" y="688150"/>
            <a:ext cx="474870" cy="495584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913511" y="-1730840"/>
            <a:ext cx="13957141" cy="10476193"/>
            <a:chOff x="-913511" y="-1730840"/>
            <a:chExt cx="13957141" cy="10476193"/>
          </a:xfrm>
        </p:grpSpPr>
        <p:sp>
          <p:nvSpPr>
            <p:cNvPr id="24" name="斜纹 23"/>
            <p:cNvSpPr/>
            <p:nvPr/>
          </p:nvSpPr>
          <p:spPr>
            <a:xfrm rot="7976160" flipH="1">
              <a:off x="11007748" y="-192645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5" name="斜纹 24"/>
            <p:cNvSpPr/>
            <p:nvPr/>
          </p:nvSpPr>
          <p:spPr>
            <a:xfrm rot="7976160" flipH="1">
              <a:off x="11120147" y="-546588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6" name="斜纹 25"/>
            <p:cNvSpPr/>
            <p:nvPr/>
          </p:nvSpPr>
          <p:spPr>
            <a:xfrm rot="18776160" flipH="1">
              <a:off x="-1802122" y="6354505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7" name="斜纹 26"/>
            <p:cNvSpPr/>
            <p:nvPr/>
          </p:nvSpPr>
          <p:spPr>
            <a:xfrm rot="18776160" flipH="1">
              <a:off x="-2097763" y="6821869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2" name="Picture 1" descr="Picture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3060" y="897890"/>
            <a:ext cx="6127115" cy="3114675"/>
          </a:xfrm>
          <a:prstGeom prst="rect">
            <a:avLst/>
          </a:prstGeom>
        </p:spPr>
      </p:pic>
      <p:pic>
        <p:nvPicPr>
          <p:cNvPr id="3" name="Picture 2" descr="Picture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3670935"/>
            <a:ext cx="5200650" cy="2315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475510" y="286669"/>
            <a:ext cx="11240980" cy="6284662"/>
          </a:xfrm>
          <a:prstGeom prst="frame">
            <a:avLst>
              <a:gd name="adj1" fmla="val 65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0" name="图文框 19"/>
          <p:cNvSpPr/>
          <p:nvPr/>
        </p:nvSpPr>
        <p:spPr>
          <a:xfrm>
            <a:off x="322912" y="536662"/>
            <a:ext cx="11546177" cy="5784676"/>
          </a:xfrm>
          <a:prstGeom prst="frame">
            <a:avLst>
              <a:gd name="adj1" fmla="val 866"/>
            </a:avLst>
          </a:prstGeom>
          <a:solidFill>
            <a:srgbClr val="004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3172" y="401820"/>
            <a:ext cx="640144" cy="668067"/>
          </a:xfrm>
          <a:prstGeom prst="rect">
            <a:avLst/>
          </a:prstGeom>
          <a:solidFill>
            <a:srgbClr val="318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36936" y="688150"/>
            <a:ext cx="474870" cy="495584"/>
          </a:xfrm>
          <a:prstGeom prst="rect">
            <a:avLst/>
          </a:prstGeom>
          <a:solidFill>
            <a:srgbClr val="F7C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913511" y="-1730840"/>
            <a:ext cx="13957141" cy="10476193"/>
            <a:chOff x="-913511" y="-1730840"/>
            <a:chExt cx="13957141" cy="10476193"/>
          </a:xfrm>
        </p:grpSpPr>
        <p:sp>
          <p:nvSpPr>
            <p:cNvPr id="24" name="斜纹 23"/>
            <p:cNvSpPr/>
            <p:nvPr/>
          </p:nvSpPr>
          <p:spPr>
            <a:xfrm rot="7976160" flipH="1">
              <a:off x="11007748" y="-192645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5" name="斜纹 24"/>
            <p:cNvSpPr/>
            <p:nvPr/>
          </p:nvSpPr>
          <p:spPr>
            <a:xfrm rot="7976160" flipH="1">
              <a:off x="11120147" y="-546588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6" name="斜纹 25"/>
            <p:cNvSpPr/>
            <p:nvPr/>
          </p:nvSpPr>
          <p:spPr>
            <a:xfrm rot="18776160" flipH="1">
              <a:off x="-1802122" y="6354505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0070C0"/>
                </a:gs>
                <a:gs pos="68000">
                  <a:srgbClr val="0070C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  <p:sp>
          <p:nvSpPr>
            <p:cNvPr id="27" name="斜纹 26"/>
            <p:cNvSpPr/>
            <p:nvPr/>
          </p:nvSpPr>
          <p:spPr>
            <a:xfrm rot="18776160" flipH="1">
              <a:off x="-2097763" y="6821869"/>
              <a:ext cx="3107736" cy="739231"/>
            </a:xfrm>
            <a:prstGeom prst="diagStripe">
              <a:avLst>
                <a:gd name="adj" fmla="val 67847"/>
              </a:avLst>
            </a:prstGeom>
            <a:gradFill>
              <a:gsLst>
                <a:gs pos="0">
                  <a:srgbClr val="F7C15D"/>
                </a:gs>
                <a:gs pos="68000">
                  <a:srgbClr val="E9AC01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2" name="Picture 1" descr="Picture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3530" y="1069975"/>
            <a:ext cx="5067300" cy="4235450"/>
          </a:xfrm>
          <a:prstGeom prst="rect">
            <a:avLst/>
          </a:prstGeom>
        </p:spPr>
      </p:pic>
      <p:pic>
        <p:nvPicPr>
          <p:cNvPr id="3" name="Picture 2" descr="Picture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345" y="1212215"/>
            <a:ext cx="4053205" cy="42348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7C15D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思源黑体 CN Bold"/>
        <a:ea typeface="思源黑体 CN Bold"/>
        <a:cs typeface=""/>
      </a:majorFont>
      <a:minorFont>
        <a:latin typeface="思源黑体 CN Bold"/>
        <a:ea typeface="思源黑体 CN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187C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WPS Writer</Application>
  <PresentationFormat>宽屏</PresentationFormat>
  <Paragraphs>39</Paragraphs>
  <Slides>15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思源黑体 CN Bold</vt:lpstr>
      <vt:lpstr>汉仪中黑KW</vt:lpstr>
      <vt:lpstr>微软雅黑</vt:lpstr>
      <vt:lpstr>Microsoft YaHei UI</vt:lpstr>
      <vt:lpstr>汉仪旗黑</vt:lpstr>
      <vt:lpstr>宋体</vt:lpstr>
      <vt:lpstr>Arial Unicode MS</vt:lpstr>
      <vt:lpstr>Calibri</vt:lpstr>
      <vt:lpstr>Helvetica Neue</vt:lpstr>
      <vt:lpstr>思源黑体 CN Bold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M19162</dc:creator>
  <cp:lastModifiedBy>学习</cp:lastModifiedBy>
  <cp:revision>111</cp:revision>
  <dcterms:created xsi:type="dcterms:W3CDTF">2023-05-25T17:07:59Z</dcterms:created>
  <dcterms:modified xsi:type="dcterms:W3CDTF">2023-05-25T17:07:59Z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7B970A1BB73FEC1369906F6479CA54B7_41</vt:lpwstr>
  </property>
  <property fmtid="{D5CDD505-2E9C-101B-9397-08002B2CF9AE}" pid="3" name="KSOProductBuildVer">
    <vt:lpwstr>1033-5.4.0.7910</vt:lpwstr>
  </property>
  <property fmtid="{D5CDD505-2E9C-101B-9397-08002B2CF9AE}" pid="4" name="KSOTemplateUUID">
    <vt:lpwstr>v1.0_mb_yLpHW7NDqDQGI0dhjKS5eg==</vt:lpwstr>
  </property>
</Properties>
</file>