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heme/theme3.xml" ContentType="application/vnd.openxmlformats-officedocument.them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1.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2.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3.xml" ContentType="application/vnd.openxmlformats-officedocument.presentationml.notesSl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notesSlides/notesSlide4.xml" ContentType="application/vnd.openxmlformats-officedocument.presentationml.notesSlide+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notesSlides/notesSlide5.xml" ContentType="application/vnd.openxmlformats-officedocument.presentationml.notesSlide+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notesSlides/notesSlide6.xml" ContentType="application/vnd.openxmlformats-officedocument.presentationml.notesSlide+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notesSlides/notesSlide7.xml" ContentType="application/vnd.openxmlformats-officedocument.presentationml.notesSlide+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notesSlides/notesSlide8.xml" ContentType="application/vnd.openxmlformats-officedocument.presentationml.notesSlide+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21"/>
  </p:notesMasterIdLst>
  <p:sldIdLst>
    <p:sldId id="257" r:id="rId3"/>
    <p:sldId id="277" r:id="rId4"/>
    <p:sldId id="259" r:id="rId5"/>
    <p:sldId id="279" r:id="rId6"/>
    <p:sldId id="261" r:id="rId7"/>
    <p:sldId id="304" r:id="rId8"/>
    <p:sldId id="263" r:id="rId9"/>
    <p:sldId id="288" r:id="rId10"/>
    <p:sldId id="305" r:id="rId11"/>
    <p:sldId id="265" r:id="rId12"/>
    <p:sldId id="289" r:id="rId13"/>
    <p:sldId id="267" r:id="rId14"/>
    <p:sldId id="293" r:id="rId15"/>
    <p:sldId id="299" r:id="rId16"/>
    <p:sldId id="269" r:id="rId17"/>
    <p:sldId id="300" r:id="rId18"/>
    <p:sldId id="301" r:id="rId19"/>
    <p:sldId id="27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llo" initials="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showGuides="1">
      <p:cViewPr varScale="1">
        <p:scale>
          <a:sx n="113" d="100"/>
          <a:sy n="113" d="100"/>
        </p:scale>
        <p:origin x="49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3984F5-0F74-4593-BC85-5FD041822BA2}"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73CBB56-C279-4450-B383-B18355BA9E11}"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73CBB56-C279-4450-B383-B18355BA9E11}"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E1B693-632D-4080-9CF6-EA28B66DC801}"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73CBB56-C279-4450-B383-B18355BA9E11}" type="slidenum">
              <a:rPr lang="zh-CN" altLang="en-US" smtClean="0"/>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73CBB56-C279-4450-B383-B18355BA9E11}" type="slidenum">
              <a:rPr lang="zh-CN" altLang="en-US" smtClean="0"/>
              <a:t>16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73CBB56-C279-4450-B383-B18355BA9E11}" type="slidenum">
              <a:rPr lang="zh-CN" altLang="en-US" smtClean="0"/>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1.jpeg"/><Relationship Id="rId4" Type="http://schemas.openxmlformats.org/officeDocument/2006/relationships/tags" Target="../tags/tag10.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22.xml"/><Relationship Id="rId3" Type="http://schemas.openxmlformats.org/officeDocument/2006/relationships/tags" Target="../tags/tag17.xml"/><Relationship Id="rId7" Type="http://schemas.openxmlformats.org/officeDocument/2006/relationships/tags" Target="../tags/tag2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10" Type="http://schemas.openxmlformats.org/officeDocument/2006/relationships/slideMaster" Target="../slideMasters/slideMaster2.xml"/><Relationship Id="rId4" Type="http://schemas.openxmlformats.org/officeDocument/2006/relationships/tags" Target="../tags/tag18.xml"/><Relationship Id="rId9" Type="http://schemas.openxmlformats.org/officeDocument/2006/relationships/tags" Target="../tags/tag23.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26.xml"/><Relationship Id="rId7"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slideMaster" Target="../slideMasters/slideMaster2.xml"/><Relationship Id="rId5" Type="http://schemas.openxmlformats.org/officeDocument/2006/relationships/tags" Target="../tags/tag3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slideMaster" Target="../slideMasters/slideMaster2.xm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tags" Target="../tags/tag5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2.xml"/><Relationship Id="rId4" Type="http://schemas.openxmlformats.org/officeDocument/2006/relationships/tags" Target="../tags/tag55.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66.xml"/><Relationship Id="rId3" Type="http://schemas.openxmlformats.org/officeDocument/2006/relationships/tags" Target="../tags/tag61.xml"/><Relationship Id="rId7" Type="http://schemas.openxmlformats.org/officeDocument/2006/relationships/tags" Target="../tags/tag65.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slideMaster" Target="../slideMasters/slideMaster2.xml"/><Relationship Id="rId5" Type="http://schemas.openxmlformats.org/officeDocument/2006/relationships/tags" Target="../tags/tag63.xml"/><Relationship Id="rId10" Type="http://schemas.openxmlformats.org/officeDocument/2006/relationships/tags" Target="../tags/tag68.xml"/><Relationship Id="rId4" Type="http://schemas.openxmlformats.org/officeDocument/2006/relationships/tags" Target="../tags/tag62.xml"/><Relationship Id="rId9" Type="http://schemas.openxmlformats.org/officeDocument/2006/relationships/tags" Target="../tags/tag67.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10" Type="http://schemas.openxmlformats.org/officeDocument/2006/relationships/slideMaster" Target="../slideMasters/slideMaster2.xml"/><Relationship Id="rId4" Type="http://schemas.openxmlformats.org/officeDocument/2006/relationships/tags" Target="../tags/tag72.xml"/><Relationship Id="rId9" Type="http://schemas.openxmlformats.org/officeDocument/2006/relationships/tags" Target="../tags/tag77.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85.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9"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88.xml"/><Relationship Id="rId7" Type="http://schemas.openxmlformats.org/officeDocument/2006/relationships/tags" Target="../tags/tag9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9"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9"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08.xml"/><Relationship Id="rId3" Type="http://schemas.openxmlformats.org/officeDocument/2006/relationships/tags" Target="../tags/tag103.xml"/><Relationship Id="rId7" Type="http://schemas.openxmlformats.org/officeDocument/2006/relationships/tags" Target="../tags/tag107.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slideMaster" Target="../slideMasters/slideMaster2.xml"/><Relationship Id="rId5" Type="http://schemas.openxmlformats.org/officeDocument/2006/relationships/tags" Target="../tags/tag105.xml"/><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18.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slideMaster" Target="../slideMasters/slideMaster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29.xml"/><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slideMaster" Target="../slideMasters/slideMaster2.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5" Type="http://schemas.openxmlformats.org/officeDocument/2006/relationships/tags" Target="../tags/tag126.xml"/><Relationship Id="rId10" Type="http://schemas.openxmlformats.org/officeDocument/2006/relationships/tags" Target="../tags/tag131.xml"/><Relationship Id="rId4" Type="http://schemas.openxmlformats.org/officeDocument/2006/relationships/tags" Target="../tags/tag125.xml"/><Relationship Id="rId9" Type="http://schemas.openxmlformats.org/officeDocument/2006/relationships/tags" Target="../tags/tag130.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40.xml"/><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slideMaster" Target="../slideMasters/slideMaster2.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5" Type="http://schemas.openxmlformats.org/officeDocument/2006/relationships/tags" Target="../tags/tag137.xml"/><Relationship Id="rId10" Type="http://schemas.openxmlformats.org/officeDocument/2006/relationships/tags" Target="../tags/tag142.xml"/><Relationship Id="rId4" Type="http://schemas.openxmlformats.org/officeDocument/2006/relationships/tags" Target="../tags/tag136.xml"/><Relationship Id="rId9" Type="http://schemas.openxmlformats.org/officeDocument/2006/relationships/tags" Target="../tags/tag141.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51.xml"/><Relationship Id="rId13" Type="http://schemas.openxmlformats.org/officeDocument/2006/relationships/tags" Target="../tags/tag156.xml"/><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tags" Target="../tags/tag155.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tags" Target="../tags/tag154.xml"/><Relationship Id="rId5" Type="http://schemas.openxmlformats.org/officeDocument/2006/relationships/tags" Target="../tags/tag148.xml"/><Relationship Id="rId10" Type="http://schemas.openxmlformats.org/officeDocument/2006/relationships/tags" Target="../tags/tag153.xml"/><Relationship Id="rId4" Type="http://schemas.openxmlformats.org/officeDocument/2006/relationships/tags" Target="../tags/tag147.xml"/><Relationship Id="rId9" Type="http://schemas.openxmlformats.org/officeDocument/2006/relationships/tags" Target="../tags/tag152.xml"/><Relationship Id="rId14"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64.xml"/><Relationship Id="rId13" Type="http://schemas.openxmlformats.org/officeDocument/2006/relationships/tags" Target="../tags/tag169.xml"/><Relationship Id="rId3" Type="http://schemas.openxmlformats.org/officeDocument/2006/relationships/tags" Target="../tags/tag159.xml"/><Relationship Id="rId7" Type="http://schemas.openxmlformats.org/officeDocument/2006/relationships/tags" Target="../tags/tag163.xml"/><Relationship Id="rId12" Type="http://schemas.openxmlformats.org/officeDocument/2006/relationships/tags" Target="../tags/tag168.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tags" Target="../tags/tag162.xml"/><Relationship Id="rId11" Type="http://schemas.openxmlformats.org/officeDocument/2006/relationships/tags" Target="../tags/tag167.xml"/><Relationship Id="rId5" Type="http://schemas.openxmlformats.org/officeDocument/2006/relationships/tags" Target="../tags/tag161.xml"/><Relationship Id="rId10" Type="http://schemas.openxmlformats.org/officeDocument/2006/relationships/tags" Target="../tags/tag166.xml"/><Relationship Id="rId4" Type="http://schemas.openxmlformats.org/officeDocument/2006/relationships/tags" Target="../tags/tag160.xml"/><Relationship Id="rId9" Type="http://schemas.openxmlformats.org/officeDocument/2006/relationships/tags" Target="../tags/tag165.xml"/><Relationship Id="rId14"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90106F6D-FB2C-4A93-B18F-24E90D5C3B62}" type="datetime1">
              <a:rPr lang="zh-CN" altLang="en-US" smtClean="0"/>
              <a:t>2023/5/26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D686B1-6509-4CC6-A0C8-F609EF2537BF}"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0" y="0"/>
            <a:ext cx="12192000" cy="3675185"/>
          </a:xfrm>
          <a:prstGeom prst="rect">
            <a:avLst/>
          </a:prstGeom>
          <a:blipFill>
            <a:blip r:embed="rId10"/>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2"/>
            </p:custDataLst>
          </p:nvPr>
        </p:nvSpPr>
        <p:spPr/>
        <p:txBody>
          <a:bodyPr/>
          <a:lstStyle/>
          <a:p>
            <a:fld id="{760FBDFE-C587-4B4C-A407-44438C67B59E}" type="datetime1">
              <a:rPr lang="zh-CN" altLang="en-US" smtClean="0"/>
              <a:t>2023/5/26</a:t>
            </a:fld>
            <a:endParaRPr lang="zh-CN" altLang="en-US"/>
          </a:p>
        </p:txBody>
      </p:sp>
      <p:sp>
        <p:nvSpPr>
          <p:cNvPr id="17" name="页脚占位符 16"/>
          <p:cNvSpPr>
            <a:spLocks noGrp="1"/>
          </p:cNvSpPr>
          <p:nvPr>
            <p:ph type="ftr" sz="quarter" idx="11"/>
            <p:custDataLst>
              <p:tags r:id="rId3"/>
            </p:custDataLst>
          </p:nvPr>
        </p:nvSpPr>
        <p:spPr/>
        <p:txBody>
          <a:bodyPr/>
          <a:lstStyle/>
          <a:p>
            <a:endParaRPr lang="zh-CN" altLang="en-US" dirty="0"/>
          </a:p>
        </p:txBody>
      </p:sp>
      <p:sp>
        <p:nvSpPr>
          <p:cNvPr id="18" name="灯片编号占位符 17"/>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sp>
        <p:nvSpPr>
          <p:cNvPr id="6" name="文本占位符 5"/>
          <p:cNvSpPr>
            <a:spLocks noGrp="1"/>
          </p:cNvSpPr>
          <p:nvPr>
            <p:ph type="body" sz="quarter" idx="13"/>
            <p:custDataLst>
              <p:tags r:id="rId5"/>
            </p:custDataLst>
          </p:nvPr>
        </p:nvSpPr>
        <p:spPr>
          <a:xfrm>
            <a:off x="1784349" y="4556579"/>
            <a:ext cx="8802419" cy="512612"/>
          </a:xfrm>
        </p:spPr>
        <p:txBody>
          <a:bodyPr lIns="90000" tIns="46800" rIns="90000" bIns="46800">
            <a:noAutofit/>
          </a:bodyPr>
          <a:lstStyle>
            <a:lvl1pPr marL="0" indent="0" algn="ctr" eaLnBrk="1" fontAlgn="auto" latinLnBrk="0" hangingPunct="1">
              <a:lnSpc>
                <a:spcPct val="120000"/>
              </a:lnSpc>
              <a:buNone/>
              <a:defRPr sz="2200" baseline="0">
                <a:solidFill>
                  <a:schemeClr val="accent1"/>
                </a:solidFill>
              </a:defRPr>
            </a:lvl1pPr>
          </a:lstStyle>
          <a:p>
            <a:pPr lvl="0"/>
            <a:r>
              <a:rPr lang="zh-CN" altLang="en-US" dirty="0"/>
              <a:t>单击此处编辑文本</a:t>
            </a:r>
          </a:p>
        </p:txBody>
      </p:sp>
      <p:sp>
        <p:nvSpPr>
          <p:cNvPr id="14" name="文本占位符 13"/>
          <p:cNvSpPr>
            <a:spLocks noGrp="1"/>
          </p:cNvSpPr>
          <p:nvPr>
            <p:ph type="body" sz="quarter" idx="14"/>
            <p:custDataLst>
              <p:tags r:id="rId6"/>
            </p:custDataLst>
          </p:nvPr>
        </p:nvSpPr>
        <p:spPr>
          <a:xfrm>
            <a:off x="1784347" y="5131591"/>
            <a:ext cx="8802419" cy="459818"/>
          </a:xfrm>
        </p:spPr>
        <p:txBody>
          <a:bodyPr lIns="90000" tIns="46800" rIns="90000" bIns="46800">
            <a:normAutofit/>
          </a:bodyPr>
          <a:lstStyle>
            <a:lvl1pPr marL="0" indent="0" algn="ctr" eaLnBrk="1" fontAlgn="auto" latinLnBrk="0" hangingPunct="1">
              <a:lnSpc>
                <a:spcPct val="120000"/>
              </a:lnSpc>
              <a:buNone/>
              <a:defRPr sz="2000" baseline="0">
                <a:solidFill>
                  <a:schemeClr val="accent1"/>
                </a:solidFill>
              </a:defRPr>
            </a:lvl1pPr>
          </a:lstStyle>
          <a:p>
            <a:pPr lvl="0"/>
            <a:r>
              <a:rPr lang="zh-CN" altLang="en-US" dirty="0"/>
              <a:t>单击此处编辑文本</a:t>
            </a:r>
          </a:p>
        </p:txBody>
      </p:sp>
      <p:sp>
        <p:nvSpPr>
          <p:cNvPr id="3" name="副标题 2"/>
          <p:cNvSpPr>
            <a:spLocks noGrp="1"/>
          </p:cNvSpPr>
          <p:nvPr>
            <p:ph type="subTitle" idx="1"/>
            <p:custDataLst>
              <p:tags r:id="rId7"/>
            </p:custDataLst>
          </p:nvPr>
        </p:nvSpPr>
        <p:spPr>
          <a:xfrm>
            <a:off x="1784350" y="3857751"/>
            <a:ext cx="8802418" cy="557089"/>
          </a:xfrm>
        </p:spPr>
        <p:txBody>
          <a:bodyPr lIns="90000" tIns="46800" rIns="90000" bIns="46800">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2" name="标题 1"/>
          <p:cNvSpPr>
            <a:spLocks noGrp="1"/>
          </p:cNvSpPr>
          <p:nvPr>
            <p:ph type="ctrTitle"/>
            <p:custDataLst>
              <p:tags r:id="rId8"/>
            </p:custDataLst>
          </p:nvPr>
        </p:nvSpPr>
        <p:spPr>
          <a:xfrm>
            <a:off x="1514649" y="1714491"/>
            <a:ext cx="9341817" cy="1254756"/>
          </a:xfrm>
        </p:spPr>
        <p:txBody>
          <a:bodyPr lIns="90000" tIns="46800" rIns="90000" bIns="46800" anchor="t" anchorCtr="0">
            <a:normAutofit/>
          </a:bodyPr>
          <a:lstStyle>
            <a:lvl1pPr algn="ctr">
              <a:defRPr sz="7200" spc="600" baseline="0">
                <a:solidFill>
                  <a:schemeClr val="accent1"/>
                </a:solidFill>
                <a:ea typeface="汉仪旗黑-85S" pitchFamily="18" charset="-122"/>
              </a:defRPr>
            </a:lvl1pPr>
          </a:lstStyle>
          <a:p>
            <a:r>
              <a:rPr lang="zh-CN" altLang="en-US" dirty="0"/>
              <a:t>单击此处编辑标题</a:t>
            </a: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flipH="1">
            <a:off x="11484067" y="88900"/>
            <a:ext cx="617855" cy="698500"/>
            <a:chOff x="1157" y="2593"/>
            <a:chExt cx="1400" cy="1581"/>
          </a:xfrm>
        </p:grpSpPr>
        <p:sp>
          <p:nvSpPr>
            <p:cNvPr id="8" name="矩形 7"/>
            <p:cNvSpPr/>
            <p:nvPr userDrawn="1">
              <p:custDataLst>
                <p:tags r:id="rId7"/>
              </p:custDataLst>
            </p:nvPr>
          </p:nvSpPr>
          <p:spPr>
            <a:xfrm>
              <a:off x="1157" y="2593"/>
              <a:ext cx="527" cy="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custDataLst>
                <p:tags r:id="rId8"/>
              </p:custDataLst>
            </p:nvPr>
          </p:nvSpPr>
          <p:spPr>
            <a:xfrm>
              <a:off x="2030" y="3120"/>
              <a:ext cx="527" cy="5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9"/>
              </p:custDataLst>
            </p:nvPr>
          </p:nvSpPr>
          <p:spPr>
            <a:xfrm>
              <a:off x="1157" y="3647"/>
              <a:ext cx="527" cy="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charset="0"/>
                <a:ea typeface="微软雅黑"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1">
              <a:rPr lang="zh-CN" altLang="en-US" smtClean="0"/>
              <a:t>2023/5/26</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0" y="0"/>
            <a:ext cx="12192000" cy="3429000"/>
          </a:xfrm>
          <a:prstGeom prst="rect">
            <a:avLst/>
          </a:prstGeom>
          <a:blipFill>
            <a:blip r:embed="rId8"/>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custDataLst>
              <p:tags r:id="rId2"/>
            </p:custDataLst>
          </p:nvPr>
        </p:nvSpPr>
        <p:spPr/>
        <p:txBody>
          <a:bodyPr/>
          <a:lstStyle/>
          <a:p>
            <a:fld id="{760FBDFE-C587-4B4C-A407-44438C67B59E}" type="datetime1">
              <a:rPr lang="zh-CN" altLang="en-US" smtClean="0"/>
              <a:t>2023/5/26</a:t>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p:custDataLst>
              <p:tags r:id="rId5"/>
            </p:custDataLst>
          </p:nvPr>
        </p:nvSpPr>
        <p:spPr>
          <a:xfrm>
            <a:off x="1917701" y="3803064"/>
            <a:ext cx="8636000" cy="908636"/>
          </a:xfrm>
        </p:spPr>
        <p:txBody>
          <a:bodyPr lIns="90000" tIns="46800" rIns="90000" bIns="46800" anchor="t" anchorCtr="0">
            <a:normAutofit/>
          </a:bodyPr>
          <a:lstStyle>
            <a:lvl1pPr algn="ctr">
              <a:defRPr sz="4800" u="none" strike="noStrike" kern="1200" cap="none" spc="300" normalizeH="0" baseline="0">
                <a:solidFill>
                  <a:schemeClr val="accent1"/>
                </a:solidFill>
                <a:uFillTx/>
                <a:latin typeface="Arial" charset="0"/>
                <a:ea typeface="汉仪旗黑-85S" pitchFamily="18" charset="-122"/>
              </a:defRPr>
            </a:lvl1pPr>
          </a:lstStyle>
          <a:p>
            <a:r>
              <a:rPr lang="zh-CN" altLang="en-US" dirty="0"/>
              <a:t>单击此处编辑标题</a:t>
            </a:r>
          </a:p>
        </p:txBody>
      </p:sp>
      <p:sp>
        <p:nvSpPr>
          <p:cNvPr id="10" name="文本占位符 9"/>
          <p:cNvSpPr>
            <a:spLocks noGrp="1"/>
          </p:cNvSpPr>
          <p:nvPr>
            <p:ph type="body" sz="quarter" idx="13"/>
            <p:custDataLst>
              <p:tags r:id="rId6"/>
            </p:custDataLst>
          </p:nvPr>
        </p:nvSpPr>
        <p:spPr>
          <a:xfrm>
            <a:off x="2365375" y="4864100"/>
            <a:ext cx="7740650" cy="1333500"/>
          </a:xfrm>
        </p:spPr>
        <p:txBody>
          <a:bodyPr>
            <a:normAutofit/>
          </a:bodyPr>
          <a:lstStyle>
            <a:lvl1pPr marL="0" indent="0" algn="ctr">
              <a:buNone/>
              <a:defRPr sz="1600" baseline="0"/>
            </a:lvl1pPr>
          </a:lstStyle>
          <a:p>
            <a:pPr lvl="0"/>
            <a:r>
              <a:rPr lang="zh-CN" altLang="en-US" dirty="0"/>
              <a:t>单击此处编辑文本</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flipH="1">
            <a:off x="11484067" y="88900"/>
            <a:ext cx="617855" cy="698500"/>
            <a:chOff x="1157" y="2593"/>
            <a:chExt cx="1400" cy="1581"/>
          </a:xfrm>
        </p:grpSpPr>
        <p:sp>
          <p:nvSpPr>
            <p:cNvPr id="9" name="矩形 8"/>
            <p:cNvSpPr/>
            <p:nvPr userDrawn="1">
              <p:custDataLst>
                <p:tags r:id="rId8"/>
              </p:custDataLst>
            </p:nvPr>
          </p:nvSpPr>
          <p:spPr>
            <a:xfrm>
              <a:off x="1157" y="2593"/>
              <a:ext cx="527" cy="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9"/>
              </p:custDataLst>
            </p:nvPr>
          </p:nvSpPr>
          <p:spPr>
            <a:xfrm>
              <a:off x="2030" y="3120"/>
              <a:ext cx="527" cy="5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10"/>
              </p:custDataLst>
            </p:nvPr>
          </p:nvSpPr>
          <p:spPr>
            <a:xfrm>
              <a:off x="1157" y="3647"/>
              <a:ext cx="527" cy="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charset="0"/>
                <a:ea typeface="微软雅黑"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400" baseline="0">
                <a:solidFill>
                  <a:schemeClr val="tx1">
                    <a:lumMod val="85000"/>
                    <a:lumOff val="15000"/>
                  </a:schemeClr>
                </a:solidFill>
                <a:latin typeface="Arial" charset="0"/>
                <a:ea typeface="微软雅黑" charset="-122"/>
              </a:defRPr>
            </a:lvl1pPr>
            <a:lvl2pPr>
              <a:defRPr sz="1400" baseline="0">
                <a:solidFill>
                  <a:schemeClr val="tx1">
                    <a:lumMod val="85000"/>
                    <a:lumOff val="15000"/>
                  </a:schemeClr>
                </a:solidFill>
                <a:latin typeface="Arial" charset="0"/>
                <a:ea typeface="微软雅黑" charset="-122"/>
              </a:defRPr>
            </a:lvl2pPr>
            <a:lvl3pPr>
              <a:defRPr sz="1400" baseline="0">
                <a:solidFill>
                  <a:schemeClr val="tx1">
                    <a:lumMod val="85000"/>
                    <a:lumOff val="15000"/>
                  </a:schemeClr>
                </a:solidFill>
                <a:latin typeface="Arial" charset="0"/>
                <a:ea typeface="微软雅黑" charset="-122"/>
              </a:defRPr>
            </a:lvl3pPr>
            <a:lvl4pPr>
              <a:defRPr sz="1400" baseline="0">
                <a:solidFill>
                  <a:schemeClr val="tx1">
                    <a:lumMod val="85000"/>
                    <a:lumOff val="15000"/>
                  </a:schemeClr>
                </a:solidFill>
                <a:latin typeface="Arial" charset="0"/>
                <a:ea typeface="微软雅黑" charset="-122"/>
              </a:defRPr>
            </a:lvl4pPr>
            <a:lvl5pPr>
              <a:defRPr sz="1400" baseline="0">
                <a:solidFill>
                  <a:schemeClr val="tx1">
                    <a:lumMod val="85000"/>
                    <a:lumOff val="15000"/>
                  </a:schemeClr>
                </a:solidFill>
                <a:latin typeface="Arial"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p>
            <a:fld id="{760FBDFE-C587-4B4C-A407-44438C67B59E}" type="datetime1">
              <a:rPr lang="zh-CN" altLang="en-US" smtClean="0"/>
              <a:t>2023/5/26</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flipH="1">
            <a:off x="11484067" y="88900"/>
            <a:ext cx="617855" cy="698500"/>
            <a:chOff x="1157" y="2593"/>
            <a:chExt cx="1400" cy="1581"/>
          </a:xfrm>
        </p:grpSpPr>
        <p:sp>
          <p:nvSpPr>
            <p:cNvPr id="11" name="矩形 10"/>
            <p:cNvSpPr/>
            <p:nvPr userDrawn="1">
              <p:custDataLst>
                <p:tags r:id="rId10"/>
              </p:custDataLst>
            </p:nvPr>
          </p:nvSpPr>
          <p:spPr>
            <a:xfrm>
              <a:off x="1157" y="2593"/>
              <a:ext cx="527" cy="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11"/>
              </p:custDataLst>
            </p:nvPr>
          </p:nvSpPr>
          <p:spPr>
            <a:xfrm>
              <a:off x="2030" y="3120"/>
              <a:ext cx="527" cy="5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12"/>
              </p:custDataLst>
            </p:nvPr>
          </p:nvSpPr>
          <p:spPr>
            <a:xfrm>
              <a:off x="1157" y="3647"/>
              <a:ext cx="527" cy="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charset="0"/>
                <a:ea typeface="微软雅黑"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p:custDataLst>
              <p:tags r:id="rId3"/>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charset="0"/>
                <a:ea typeface="微软雅黑"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p:custDataLst>
              <p:tags r:id="rId5"/>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charset="0"/>
              <a:buNone/>
              <a:defRPr kumimoji="0" lang="zh-CN" altLang="en-US" sz="2000" b="0" i="0" u="none" strike="noStrike" kern="1200" cap="none" spc="200" normalizeH="0" baseline="0" noProof="1" dirty="0">
                <a:solidFill>
                  <a:schemeClr val="tx1">
                    <a:lumMod val="85000"/>
                    <a:lumOff val="15000"/>
                  </a:schemeClr>
                </a:solidFill>
                <a:uFillTx/>
                <a:latin typeface="Arial" charset="0"/>
                <a:ea typeface="微软雅黑"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p>
            <a:fld id="{760FBDFE-C587-4B4C-A407-44438C67B59E}" type="datetime1">
              <a:rPr lang="zh-CN" altLang="en-US" smtClean="0"/>
              <a:t>2023/5/26</a:t>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charset="0"/>
                <a:ea typeface="微软雅黑"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1">
              <a:rPr lang="zh-CN" altLang="en-US" smtClean="0"/>
              <a:t>2023/5/26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1">
              <a:rPr lang="zh-CN" altLang="en-US" smtClean="0"/>
              <a:t>2023/5/26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a:off x="11484067" y="88900"/>
            <a:ext cx="617855" cy="698500"/>
            <a:chOff x="11484067" y="88900"/>
            <a:chExt cx="617855" cy="698500"/>
          </a:xfrm>
        </p:grpSpPr>
        <p:sp>
          <p:nvSpPr>
            <p:cNvPr id="9" name="矩形 8"/>
            <p:cNvSpPr/>
            <p:nvPr userDrawn="1">
              <p:custDataLst>
                <p:tags r:id="rId8"/>
              </p:custDataLst>
            </p:nvPr>
          </p:nvSpPr>
          <p:spPr>
            <a:xfrm flipH="1">
              <a:off x="11869344" y="88900"/>
              <a:ext cx="232578" cy="232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9"/>
              </p:custDataLst>
            </p:nvPr>
          </p:nvSpPr>
          <p:spPr>
            <a:xfrm flipH="1">
              <a:off x="11484067" y="321733"/>
              <a:ext cx="232578" cy="2328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10"/>
              </p:custDataLst>
            </p:nvPr>
          </p:nvSpPr>
          <p:spPr>
            <a:xfrm flipH="1">
              <a:off x="11869344" y="554567"/>
              <a:ext cx="232578" cy="2328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charset="0"/>
                <a:ea typeface="微软雅黑"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charset="0"/>
              <a:buNone/>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400" b="0" i="0" u="none" strike="noStrike" kern="1200" cap="none" spc="150" normalizeH="0" baseline="0" noProof="1" dirty="0">
                <a:solidFill>
                  <a:schemeClr val="tx1">
                    <a:lumMod val="85000"/>
                    <a:lumOff val="15000"/>
                  </a:schemeClr>
                </a:solidFill>
                <a:uFillTx/>
                <a:latin typeface="Arial" charset="0"/>
                <a:ea typeface="微软雅黑"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p>
            <a:fld id="{9EFD9D74-47D9-4702-A33C-335B63B48DBF}" type="datetime1">
              <a:rPr lang="zh-CN" altLang="en-US" smtClean="0"/>
              <a:t>2023/5/26</a:t>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t>‹#›</a:t>
            </a:fld>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flipH="1">
            <a:off x="11484067" y="88900"/>
            <a:ext cx="617855" cy="698500"/>
            <a:chOff x="1157" y="2593"/>
            <a:chExt cx="1400" cy="1581"/>
          </a:xfrm>
        </p:grpSpPr>
        <p:sp>
          <p:nvSpPr>
            <p:cNvPr id="8" name="矩形 7"/>
            <p:cNvSpPr/>
            <p:nvPr userDrawn="1">
              <p:custDataLst>
                <p:tags r:id="rId7"/>
              </p:custDataLst>
            </p:nvPr>
          </p:nvSpPr>
          <p:spPr>
            <a:xfrm>
              <a:off x="1157" y="2593"/>
              <a:ext cx="527" cy="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custDataLst>
                <p:tags r:id="rId8"/>
              </p:custDataLst>
            </p:nvPr>
          </p:nvSpPr>
          <p:spPr>
            <a:xfrm>
              <a:off x="2030" y="3120"/>
              <a:ext cx="527" cy="5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9"/>
              </p:custDataLst>
            </p:nvPr>
          </p:nvSpPr>
          <p:spPr>
            <a:xfrm>
              <a:off x="1157" y="3647"/>
              <a:ext cx="527" cy="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36525" tIns="136525" rIns="136525" bIns="136525"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charset="0"/>
                <a:ea typeface="微软雅黑"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lIns="136525" tIns="136525" rIns="136525" bIns="136525">
            <a:normAutofit/>
          </a:bodyPr>
          <a:lstStyle>
            <a:lvl1pPr indent="0" eaLnBrk="1" fontAlgn="auto" latinLnBrk="0" hangingPunct="1">
              <a:defRPr baseline="0">
                <a:solidFill>
                  <a:schemeClr val="tx1">
                    <a:lumMod val="85000"/>
                    <a:lumOff val="15000"/>
                  </a:schemeClr>
                </a:solidFill>
                <a:latin typeface="Arial" charset="0"/>
                <a:ea typeface="微软雅黑" charset="-122"/>
              </a:defRPr>
            </a:lvl1pPr>
            <a:lvl2pPr indent="0" eaLnBrk="1" fontAlgn="auto" latinLnBrk="0" hangingPunct="1">
              <a:defRPr baseline="0">
                <a:solidFill>
                  <a:schemeClr val="tx1">
                    <a:lumMod val="85000"/>
                    <a:lumOff val="15000"/>
                  </a:schemeClr>
                </a:solidFill>
                <a:latin typeface="Arial" charset="0"/>
                <a:ea typeface="微软雅黑" charset="-122"/>
              </a:defRPr>
            </a:lvl2pPr>
            <a:lvl3pPr indent="0" eaLnBrk="1" fontAlgn="auto" latinLnBrk="0" hangingPunct="1">
              <a:defRPr baseline="0">
                <a:solidFill>
                  <a:schemeClr val="tx1">
                    <a:lumMod val="85000"/>
                    <a:lumOff val="15000"/>
                  </a:schemeClr>
                </a:solidFill>
                <a:latin typeface="Arial" charset="0"/>
                <a:ea typeface="微软雅黑" charset="-122"/>
              </a:defRPr>
            </a:lvl3pPr>
            <a:lvl4pPr indent="0" eaLnBrk="1" fontAlgn="auto" latinLnBrk="0" hangingPunct="1">
              <a:defRPr baseline="0">
                <a:solidFill>
                  <a:schemeClr val="tx1">
                    <a:lumMod val="85000"/>
                    <a:lumOff val="15000"/>
                  </a:schemeClr>
                </a:solidFill>
                <a:latin typeface="Arial" charset="0"/>
                <a:ea typeface="微软雅黑" charset="-122"/>
              </a:defRPr>
            </a:lvl4pPr>
            <a:lvl5pPr indent="0" eaLnBrk="1" fontAlgn="auto" latinLnBrk="0" hangingPunct="1">
              <a:defRPr baseline="0">
                <a:solidFill>
                  <a:schemeClr val="tx1">
                    <a:lumMod val="85000"/>
                    <a:lumOff val="15000"/>
                  </a:schemeClr>
                </a:solidFill>
                <a:latin typeface="Arial"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1">
              <a:rPr lang="zh-CN" altLang="en-US" smtClean="0"/>
              <a:t>2023/5/26</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flipH="1">
            <a:off x="11484067" y="88900"/>
            <a:ext cx="617855" cy="698500"/>
            <a:chOff x="1157" y="2593"/>
            <a:chExt cx="1400" cy="1581"/>
          </a:xfrm>
        </p:grpSpPr>
        <p:sp>
          <p:nvSpPr>
            <p:cNvPr id="8" name="矩形 7"/>
            <p:cNvSpPr/>
            <p:nvPr userDrawn="1">
              <p:custDataLst>
                <p:tags r:id="rId6"/>
              </p:custDataLst>
            </p:nvPr>
          </p:nvSpPr>
          <p:spPr>
            <a:xfrm>
              <a:off x="1157" y="2593"/>
              <a:ext cx="527" cy="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custDataLst>
                <p:tags r:id="rId7"/>
              </p:custDataLst>
            </p:nvPr>
          </p:nvSpPr>
          <p:spPr>
            <a:xfrm>
              <a:off x="2030" y="3120"/>
              <a:ext cx="527" cy="5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8"/>
              </p:custDataLst>
            </p:nvPr>
          </p:nvSpPr>
          <p:spPr>
            <a:xfrm>
              <a:off x="1157" y="3647"/>
              <a:ext cx="527" cy="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2"/>
            </p:custDataLst>
          </p:nvPr>
        </p:nvSpPr>
        <p:spPr/>
        <p:txBody>
          <a:bodyPr/>
          <a:lstStyle/>
          <a:p>
            <a:fld id="{760FBDFE-C587-4B4C-A407-44438C67B59E}" type="datetime1">
              <a:rPr lang="zh-CN" altLang="en-US" smtClean="0"/>
              <a:t>2023/5/26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0106F6D-FB2C-4A93-B18F-24E90D5C3B62}" type="datetime1">
              <a:rPr lang="zh-CN" altLang="en-US" smtClean="0"/>
              <a:t>2023/5/26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D686B1-6509-4CC6-A0C8-F609EF2537BF}" type="slidenum">
              <a:rPr lang="zh-CN" altLang="en-US" smtClean="0"/>
              <a:t>‹#›</a:t>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0" y="0"/>
            <a:ext cx="12192000" cy="3429000"/>
            <a:chOff x="0" y="0"/>
            <a:chExt cx="12192000" cy="3429000"/>
          </a:xfrm>
        </p:grpSpPr>
        <p:sp>
          <p:nvSpPr>
            <p:cNvPr id="7" name="矩形 6"/>
            <p:cNvSpPr/>
            <p:nvPr>
              <p:custDataLst>
                <p:tags r:id="rId6"/>
              </p:custDataLst>
            </p:nvPr>
          </p:nvSpPr>
          <p:spPr>
            <a:xfrm>
              <a:off x="0" y="0"/>
              <a:ext cx="12192000" cy="3429000"/>
            </a:xfrm>
            <a:prstGeom prst="rect">
              <a:avLst/>
            </a:prstGeom>
            <a:blipFill>
              <a:blip r:embed="rId9"/>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7"/>
              </p:custDataLst>
            </p:nvPr>
          </p:nvSpPr>
          <p:spPr>
            <a:xfrm>
              <a:off x="3156367" y="1"/>
              <a:ext cx="5879266" cy="1941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1">
              <a:rPr lang="zh-CN" altLang="en-US" smtClean="0"/>
              <a:t>2023/5/26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2719078" y="4546898"/>
            <a:ext cx="6753844" cy="1100161"/>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accent1"/>
                </a:solidFill>
                <a:uFillTx/>
                <a:latin typeface="Arial" charset="0"/>
                <a:ea typeface="汉仪旗黑-85S" pitchFamily="18" charset="-122"/>
                <a:cs typeface="+mj-cs"/>
                <a:sym typeface="+mn-ea"/>
              </a:defRPr>
            </a:lvl1pPr>
          </a:lstStyle>
          <a:p>
            <a:pPr lvl="0"/>
            <a:r>
              <a:rPr dirty="0">
                <a:sym typeface="+mn-ea"/>
              </a:rPr>
              <a:t>编辑标题</a:t>
            </a: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1"/>
            </p:custDataLst>
          </p:nvPr>
        </p:nvGrpSpPr>
        <p:grpSpPr>
          <a:xfrm rot="16200000">
            <a:off x="11083290" y="5907405"/>
            <a:ext cx="542290" cy="612140"/>
            <a:chOff x="1157" y="2593"/>
            <a:chExt cx="1400" cy="1581"/>
          </a:xfrm>
        </p:grpSpPr>
        <p:sp>
          <p:nvSpPr>
            <p:cNvPr id="6" name="矩形 5"/>
            <p:cNvSpPr/>
            <p:nvPr userDrawn="1">
              <p:custDataLst>
                <p:tags r:id="rId6"/>
              </p:custDataLst>
            </p:nvPr>
          </p:nvSpPr>
          <p:spPr>
            <a:xfrm>
              <a:off x="1157" y="2593"/>
              <a:ext cx="527" cy="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7"/>
              </p:custDataLst>
            </p:nvPr>
          </p:nvSpPr>
          <p:spPr>
            <a:xfrm>
              <a:off x="2030" y="3120"/>
              <a:ext cx="527" cy="5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8"/>
              </p:custDataLst>
            </p:nvPr>
          </p:nvSpPr>
          <p:spPr>
            <a:xfrm>
              <a:off x="1157" y="3647"/>
              <a:ext cx="527" cy="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1">
              <a:rPr lang="zh-CN" altLang="en-US" smtClean="0"/>
              <a:t>2023/5/26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sp>
        <p:nvSpPr>
          <p:cNvPr id="2" name="标题 1"/>
          <p:cNvSpPr>
            <a:spLocks noGrp="1"/>
          </p:cNvSpPr>
          <p:nvPr>
            <p:ph type="title"/>
            <p:custDataLst>
              <p:tags r:id="rId5"/>
            </p:custDataLst>
          </p:nvPr>
        </p:nvSpPr>
        <p:spPr/>
        <p:txBody>
          <a:bodyPr/>
          <a:lstStyle>
            <a:lvl1pPr>
              <a:defRPr baseline="0">
                <a:solidFill>
                  <a:schemeClr val="tx1">
                    <a:lumMod val="85000"/>
                    <a:lumOff val="15000"/>
                  </a:schemeClr>
                </a:solidFill>
                <a:latin typeface="Arial" charset="0"/>
                <a:ea typeface="微软雅黑" charset="-122"/>
              </a:defRPr>
            </a:lvl1pPr>
          </a:lstStyle>
          <a:p>
            <a:r>
              <a:rPr lang="zh-CN" altLang="en-US" dirty="0"/>
              <a:t>单击此处编辑母版标题样式</a:t>
            </a: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custDataLst>
              <p:tags r:id="rId2"/>
            </p:custDataLst>
          </p:nvPr>
        </p:nvGrpSpPr>
        <p:grpSpPr>
          <a:xfrm flipH="1">
            <a:off x="10988040" y="5636260"/>
            <a:ext cx="608330" cy="687070"/>
            <a:chOff x="1157" y="2593"/>
            <a:chExt cx="1400" cy="1581"/>
          </a:xfrm>
        </p:grpSpPr>
        <p:sp>
          <p:nvSpPr>
            <p:cNvPr id="6" name="矩形 5"/>
            <p:cNvSpPr/>
            <p:nvPr userDrawn="1">
              <p:custDataLst>
                <p:tags r:id="rId8"/>
              </p:custDataLst>
            </p:nvPr>
          </p:nvSpPr>
          <p:spPr>
            <a:xfrm>
              <a:off x="1157" y="2593"/>
              <a:ext cx="527" cy="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custDataLst>
                <p:tags r:id="rId9"/>
              </p:custDataLst>
            </p:nvPr>
          </p:nvSpPr>
          <p:spPr>
            <a:xfrm>
              <a:off x="2030" y="3120"/>
              <a:ext cx="527" cy="5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10"/>
              </p:custDataLst>
            </p:nvPr>
          </p:nvSpPr>
          <p:spPr>
            <a:xfrm>
              <a:off x="1157" y="3647"/>
              <a:ext cx="527" cy="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3"/>
            </p:custDataLst>
          </p:nvPr>
        </p:nvSpPr>
        <p:spPr>
          <a:xfrm>
            <a:off x="1281600" y="1249200"/>
            <a:ext cx="9626400" cy="723600"/>
          </a:xfrm>
        </p:spPr>
        <p:txBody>
          <a:bodyPr anchor="ctr"/>
          <a:lstStyle>
            <a:lvl1pPr>
              <a:defRPr sz="3200" baseline="0">
                <a:solidFill>
                  <a:schemeClr val="tx1">
                    <a:lumMod val="85000"/>
                    <a:lumOff val="15000"/>
                  </a:schemeClr>
                </a:solidFill>
                <a:latin typeface="Arial" charset="0"/>
                <a:ea typeface="微软雅黑"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85000"/>
                    <a:lumOff val="15000"/>
                  </a:schemeClr>
                </a:solidFill>
                <a:latin typeface="Arial" charset="0"/>
                <a:ea typeface="微软雅黑" charset="-122"/>
              </a:defRPr>
            </a:lvl1pPr>
            <a:lvl2pPr>
              <a:defRPr baseline="0">
                <a:solidFill>
                  <a:schemeClr val="tx1">
                    <a:lumMod val="85000"/>
                    <a:lumOff val="15000"/>
                  </a:schemeClr>
                </a:solidFill>
                <a:latin typeface="Arial" charset="0"/>
                <a:ea typeface="微软雅黑" charset="-122"/>
              </a:defRPr>
            </a:lvl2pPr>
            <a:lvl3pPr>
              <a:defRPr baseline="0">
                <a:solidFill>
                  <a:schemeClr val="tx1">
                    <a:lumMod val="85000"/>
                    <a:lumOff val="15000"/>
                  </a:schemeClr>
                </a:solidFill>
                <a:latin typeface="Arial" charset="0"/>
                <a:ea typeface="微软雅黑" charset="-122"/>
              </a:defRPr>
            </a:lvl3pPr>
            <a:lvl4pPr>
              <a:defRPr baseline="0">
                <a:solidFill>
                  <a:schemeClr val="tx1">
                    <a:lumMod val="85000"/>
                    <a:lumOff val="15000"/>
                  </a:schemeClr>
                </a:solidFill>
                <a:latin typeface="Arial" charset="0"/>
                <a:ea typeface="微软雅黑" charset="-122"/>
              </a:defRPr>
            </a:lvl4pPr>
            <a:lvl5pPr>
              <a:defRPr baseline="0">
                <a:solidFill>
                  <a:schemeClr val="tx1">
                    <a:lumMod val="85000"/>
                    <a:lumOff val="15000"/>
                  </a:schemeClr>
                </a:solidFill>
                <a:latin typeface="Arial"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p>
            <a:fld id="{760FBDFE-C587-4B4C-A407-44438C67B59E}" type="datetime1">
              <a:rPr lang="zh-CN" altLang="en-US" smtClean="0"/>
              <a:t>2023/5/26</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1" name="组合 10"/>
          <p:cNvGrpSpPr/>
          <p:nvPr userDrawn="1">
            <p:custDataLst>
              <p:tags r:id="rId2"/>
            </p:custDataLst>
          </p:nvPr>
        </p:nvGrpSpPr>
        <p:grpSpPr>
          <a:xfrm>
            <a:off x="138700" y="5675197"/>
            <a:ext cx="889000" cy="1003935"/>
            <a:chOff x="1157" y="2593"/>
            <a:chExt cx="1400" cy="1581"/>
          </a:xfrm>
        </p:grpSpPr>
        <p:sp>
          <p:nvSpPr>
            <p:cNvPr id="6" name="矩形 5"/>
            <p:cNvSpPr/>
            <p:nvPr userDrawn="1">
              <p:custDataLst>
                <p:tags r:id="rId9"/>
              </p:custDataLst>
            </p:nvPr>
          </p:nvSpPr>
          <p:spPr>
            <a:xfrm>
              <a:off x="1157" y="2593"/>
              <a:ext cx="527" cy="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0"/>
              </p:custDataLst>
            </p:nvPr>
          </p:nvSpPr>
          <p:spPr>
            <a:xfrm>
              <a:off x="2030" y="3120"/>
              <a:ext cx="527" cy="5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11"/>
              </p:custDataLst>
            </p:nvPr>
          </p:nvSpPr>
          <p:spPr>
            <a:xfrm>
              <a:off x="1157" y="3647"/>
              <a:ext cx="527" cy="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3"/>
            </p:custDataLst>
          </p:nvPr>
        </p:nvSpPr>
        <p:spPr>
          <a:xfrm>
            <a:off x="583200" y="770400"/>
            <a:ext cx="3960000" cy="882000"/>
          </a:xfrm>
        </p:spPr>
        <p:txBody>
          <a:bodyPr anchor="ctr"/>
          <a:lstStyle>
            <a:lvl1pPr>
              <a:defRPr sz="3600" baseline="0">
                <a:solidFill>
                  <a:schemeClr val="tx1">
                    <a:lumMod val="85000"/>
                    <a:lumOff val="15000"/>
                  </a:schemeClr>
                </a:solidFill>
                <a:latin typeface="Arial" charset="0"/>
                <a:ea typeface="微软雅黑"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1">
              <a:rPr lang="zh-CN" altLang="en-US" smtClean="0"/>
              <a:t>2023/5/26</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lumMod val="85000"/>
                    <a:lumOff val="15000"/>
                  </a:schemeClr>
                </a:solidFill>
                <a:latin typeface="Arial" charset="0"/>
                <a:ea typeface="微软雅黑" charset="-122"/>
              </a:defRPr>
            </a:lvl1pPr>
            <a:lvl2pPr>
              <a:defRPr baseline="0">
                <a:solidFill>
                  <a:schemeClr val="tx1">
                    <a:lumMod val="85000"/>
                    <a:lumOff val="15000"/>
                  </a:schemeClr>
                </a:solidFill>
                <a:latin typeface="Arial" charset="0"/>
                <a:ea typeface="微软雅黑" charset="-122"/>
              </a:defRPr>
            </a:lvl2pPr>
            <a:lvl3pPr>
              <a:defRPr baseline="0">
                <a:solidFill>
                  <a:schemeClr val="tx1">
                    <a:lumMod val="85000"/>
                    <a:lumOff val="15000"/>
                  </a:schemeClr>
                </a:solidFill>
                <a:latin typeface="Arial" charset="0"/>
                <a:ea typeface="微软雅黑" charset="-122"/>
              </a:defRPr>
            </a:lvl3pPr>
            <a:lvl4pPr>
              <a:defRPr baseline="0">
                <a:solidFill>
                  <a:schemeClr val="tx1">
                    <a:lumMod val="85000"/>
                    <a:lumOff val="15000"/>
                  </a:schemeClr>
                </a:solidFill>
                <a:latin typeface="Arial" charset="0"/>
                <a:ea typeface="微软雅黑" charset="-122"/>
              </a:defRPr>
            </a:lvl4pPr>
            <a:lvl5pPr>
              <a:defRPr baseline="0">
                <a:solidFill>
                  <a:schemeClr val="tx1">
                    <a:lumMod val="85000"/>
                    <a:lumOff val="15000"/>
                  </a:schemeClr>
                </a:solidFill>
                <a:latin typeface="Arial"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lumMod val="85000"/>
                    <a:lumOff val="15000"/>
                  </a:schemeClr>
                </a:solidFill>
                <a:latin typeface="Arial" charset="0"/>
                <a:ea typeface="微软雅黑" charset="-122"/>
              </a:defRPr>
            </a:lvl1pPr>
            <a:lvl2pPr>
              <a:defRPr baseline="0">
                <a:solidFill>
                  <a:schemeClr val="tx1">
                    <a:lumMod val="85000"/>
                    <a:lumOff val="15000"/>
                  </a:schemeClr>
                </a:solidFill>
                <a:latin typeface="Arial" charset="0"/>
                <a:ea typeface="微软雅黑" charset="-122"/>
              </a:defRPr>
            </a:lvl2pPr>
            <a:lvl3pPr>
              <a:defRPr baseline="0">
                <a:solidFill>
                  <a:schemeClr val="tx1">
                    <a:lumMod val="85000"/>
                    <a:lumOff val="15000"/>
                  </a:schemeClr>
                </a:solidFill>
                <a:latin typeface="Arial" charset="0"/>
                <a:ea typeface="微软雅黑" charset="-122"/>
              </a:defRPr>
            </a:lvl3pPr>
            <a:lvl4pPr>
              <a:defRPr baseline="0">
                <a:solidFill>
                  <a:schemeClr val="tx1">
                    <a:lumMod val="85000"/>
                    <a:lumOff val="15000"/>
                  </a:schemeClr>
                </a:solidFill>
                <a:latin typeface="Arial" charset="0"/>
                <a:ea typeface="微软雅黑" charset="-122"/>
              </a:defRPr>
            </a:lvl4pPr>
            <a:lvl5pPr>
              <a:defRPr baseline="0">
                <a:solidFill>
                  <a:schemeClr val="tx1">
                    <a:lumMod val="85000"/>
                    <a:lumOff val="15000"/>
                  </a:schemeClr>
                </a:solidFill>
                <a:latin typeface="Arial"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1">
              <a:rPr lang="zh-CN" altLang="en-US" smtClean="0"/>
              <a:t>2023/5/26</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612000" y="1659600"/>
            <a:ext cx="10975975" cy="828000"/>
          </a:xfrm>
        </p:spPr>
        <p:txBody>
          <a:bodyPr/>
          <a:lstStyle>
            <a:lvl1pPr algn="ctr">
              <a:defRPr baseline="0">
                <a:solidFill>
                  <a:schemeClr val="tx1">
                    <a:lumMod val="85000"/>
                    <a:lumOff val="15000"/>
                  </a:schemeClr>
                </a:solidFill>
                <a:latin typeface="Arial" charset="0"/>
                <a:ea typeface="微软雅黑" charset="-122"/>
              </a:defRPr>
            </a:lvl1pPr>
          </a:lstStyle>
          <a:p>
            <a:pPr lvl="0"/>
            <a:r>
              <a:rPr lang="zh-CN" altLang="en-US" dirty="0"/>
              <a:t>单击此处编辑母版文本样式</a:t>
            </a:r>
          </a:p>
        </p:txBody>
      </p:sp>
      <p:sp>
        <p:nvSpPr>
          <p:cNvPr id="9" name="内容占位符 8"/>
          <p:cNvSpPr>
            <a:spLocks noGrp="1"/>
          </p:cNvSpPr>
          <p:nvPr>
            <p:ph sz="quarter" idx="14"/>
            <p:custDataLst>
              <p:tags r:id="rId7"/>
            </p:custDataLst>
          </p:nvPr>
        </p:nvSpPr>
        <p:spPr>
          <a:xfrm>
            <a:off x="612775" y="2808000"/>
            <a:ext cx="10965600" cy="3430800"/>
          </a:xfrm>
        </p:spPr>
        <p:txBody>
          <a:bodyPr/>
          <a:lstStyle>
            <a:lvl1pPr>
              <a:defRPr baseline="0">
                <a:solidFill>
                  <a:schemeClr val="tx1">
                    <a:lumMod val="85000"/>
                    <a:lumOff val="15000"/>
                  </a:schemeClr>
                </a:solidFill>
                <a:latin typeface="Arial" charset="0"/>
                <a:ea typeface="微软雅黑" charset="-122"/>
              </a:defRPr>
            </a:lvl1pPr>
            <a:lvl2pPr>
              <a:defRPr baseline="0">
                <a:solidFill>
                  <a:schemeClr val="tx1">
                    <a:lumMod val="85000"/>
                    <a:lumOff val="15000"/>
                  </a:schemeClr>
                </a:solidFill>
                <a:latin typeface="Arial" charset="0"/>
                <a:ea typeface="微软雅黑" charset="-122"/>
              </a:defRPr>
            </a:lvl2pPr>
            <a:lvl3pPr>
              <a:defRPr baseline="0">
                <a:solidFill>
                  <a:schemeClr val="tx1">
                    <a:lumMod val="85000"/>
                    <a:lumOff val="15000"/>
                  </a:schemeClr>
                </a:solidFill>
                <a:latin typeface="Arial" charset="0"/>
                <a:ea typeface="微软雅黑" charset="-122"/>
              </a:defRPr>
            </a:lvl3pPr>
            <a:lvl4pPr>
              <a:defRPr baseline="0">
                <a:solidFill>
                  <a:schemeClr val="tx1">
                    <a:lumMod val="85000"/>
                    <a:lumOff val="15000"/>
                  </a:schemeClr>
                </a:solidFill>
                <a:latin typeface="Arial" charset="0"/>
                <a:ea typeface="微软雅黑" charset="-122"/>
              </a:defRPr>
            </a:lvl4pPr>
            <a:lvl5pPr>
              <a:defRPr baseline="0">
                <a:solidFill>
                  <a:schemeClr val="tx1">
                    <a:lumMod val="85000"/>
                    <a:lumOff val="15000"/>
                  </a:schemeClr>
                </a:solidFill>
                <a:latin typeface="Arial"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11" name="组合 10"/>
          <p:cNvGrpSpPr/>
          <p:nvPr userDrawn="1">
            <p:custDataLst>
              <p:tags r:id="rId8"/>
            </p:custDataLst>
          </p:nvPr>
        </p:nvGrpSpPr>
        <p:grpSpPr>
          <a:xfrm>
            <a:off x="11394400" y="82700"/>
            <a:ext cx="617855" cy="698500"/>
            <a:chOff x="1157" y="2593"/>
            <a:chExt cx="1400" cy="1581"/>
          </a:xfrm>
        </p:grpSpPr>
        <p:sp>
          <p:nvSpPr>
            <p:cNvPr id="6" name="矩形 5"/>
            <p:cNvSpPr/>
            <p:nvPr userDrawn="1">
              <p:custDataLst>
                <p:tags r:id="rId9"/>
              </p:custDataLst>
            </p:nvPr>
          </p:nvSpPr>
          <p:spPr>
            <a:xfrm>
              <a:off x="1157" y="2593"/>
              <a:ext cx="527" cy="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10"/>
              </p:custDataLst>
            </p:nvPr>
          </p:nvSpPr>
          <p:spPr>
            <a:xfrm>
              <a:off x="2030" y="3120"/>
              <a:ext cx="527" cy="5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11"/>
              </p:custDataLst>
            </p:nvPr>
          </p:nvSpPr>
          <p:spPr>
            <a:xfrm>
              <a:off x="1157" y="3647"/>
              <a:ext cx="527" cy="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1"/>
            </p:custDataLst>
          </p:nvPr>
        </p:nvGrpSpPr>
        <p:grpSpPr>
          <a:xfrm rot="16200000">
            <a:off x="655955" y="-355605"/>
            <a:ext cx="242570" cy="1234440"/>
            <a:chOff x="1157" y="2593"/>
            <a:chExt cx="526" cy="2676"/>
          </a:xfrm>
        </p:grpSpPr>
        <p:sp>
          <p:nvSpPr>
            <p:cNvPr id="6" name="矩形 5"/>
            <p:cNvSpPr/>
            <p:nvPr userDrawn="1">
              <p:custDataLst>
                <p:tags r:id="rId9"/>
              </p:custDataLst>
            </p:nvPr>
          </p:nvSpPr>
          <p:spPr>
            <a:xfrm>
              <a:off x="1157" y="2593"/>
              <a:ext cx="527" cy="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0"/>
              </p:custDataLst>
            </p:nvPr>
          </p:nvSpPr>
          <p:spPr>
            <a:xfrm>
              <a:off x="1157" y="3668"/>
              <a:ext cx="527" cy="5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11"/>
              </p:custDataLst>
            </p:nvPr>
          </p:nvSpPr>
          <p:spPr>
            <a:xfrm>
              <a:off x="1157" y="4743"/>
              <a:ext cx="527" cy="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1">
              <a:rPr lang="zh-CN" altLang="en-US" smtClean="0"/>
              <a:t>2023/5/26</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85000"/>
                    <a:lumOff val="15000"/>
                  </a:schemeClr>
                </a:solidFill>
                <a:latin typeface="Arial" charset="0"/>
                <a:ea typeface="微软雅黑" charset="-122"/>
              </a:defRPr>
            </a:lvl1pPr>
            <a:lvl2pPr>
              <a:defRPr baseline="0">
                <a:solidFill>
                  <a:schemeClr val="tx1">
                    <a:lumMod val="85000"/>
                    <a:lumOff val="15000"/>
                  </a:schemeClr>
                </a:solidFill>
                <a:latin typeface="Arial" charset="0"/>
                <a:ea typeface="微软雅黑" charset="-122"/>
              </a:defRPr>
            </a:lvl2pPr>
            <a:lvl3pPr>
              <a:defRPr baseline="0">
                <a:solidFill>
                  <a:schemeClr val="tx1">
                    <a:lumMod val="85000"/>
                    <a:lumOff val="15000"/>
                  </a:schemeClr>
                </a:solidFill>
                <a:latin typeface="Arial" charset="0"/>
                <a:ea typeface="微软雅黑" charset="-122"/>
              </a:defRPr>
            </a:lvl3pPr>
            <a:lvl4pPr>
              <a:defRPr baseline="0">
                <a:solidFill>
                  <a:schemeClr val="tx1">
                    <a:lumMod val="85000"/>
                    <a:lumOff val="15000"/>
                  </a:schemeClr>
                </a:solidFill>
                <a:latin typeface="Arial" charset="0"/>
                <a:ea typeface="微软雅黑" charset="-122"/>
              </a:defRPr>
            </a:lvl4pPr>
            <a:lvl5pPr>
              <a:defRPr baseline="0">
                <a:solidFill>
                  <a:schemeClr val="tx1">
                    <a:lumMod val="85000"/>
                    <a:lumOff val="15000"/>
                  </a:schemeClr>
                </a:solidFill>
                <a:latin typeface="Arial"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lumMod val="85000"/>
                    <a:lumOff val="15000"/>
                  </a:schemeClr>
                </a:solidFill>
                <a:latin typeface="Arial" charset="0"/>
                <a:ea typeface="微软雅黑" charset="-122"/>
              </a:defRPr>
            </a:lvl1pPr>
          </a:lstStyle>
          <a:p>
            <a:pPr lvl="0"/>
            <a:r>
              <a:rPr lang="zh-CN" altLang="en-US" dirty="0"/>
              <a:t>单击此处编辑母版文本样式</a:t>
            </a: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rot="16200000">
            <a:off x="11170583" y="5812875"/>
            <a:ext cx="280035" cy="1427480"/>
            <a:chOff x="1157" y="2593"/>
            <a:chExt cx="526" cy="2676"/>
          </a:xfrm>
        </p:grpSpPr>
        <p:sp>
          <p:nvSpPr>
            <p:cNvPr id="8" name="矩形 7"/>
            <p:cNvSpPr/>
            <p:nvPr userDrawn="1">
              <p:custDataLst>
                <p:tags r:id="rId11"/>
              </p:custDataLst>
            </p:nvPr>
          </p:nvSpPr>
          <p:spPr>
            <a:xfrm>
              <a:off x="1157" y="2593"/>
              <a:ext cx="527" cy="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12"/>
              </p:custDataLst>
            </p:nvPr>
          </p:nvSpPr>
          <p:spPr>
            <a:xfrm>
              <a:off x="1157" y="3668"/>
              <a:ext cx="527" cy="5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custDataLst>
                <p:tags r:id="rId13"/>
              </p:custDataLst>
            </p:nvPr>
          </p:nvSpPr>
          <p:spPr>
            <a:xfrm>
              <a:off x="1157" y="4743"/>
              <a:ext cx="527" cy="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tx1">
                    <a:lumMod val="85000"/>
                    <a:lumOff val="15000"/>
                  </a:schemeClr>
                </a:solidFill>
                <a:latin typeface="Arial"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1">
              <a:rPr lang="zh-CN" altLang="en-US" smtClean="0"/>
              <a:t>2023/5/26</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85000"/>
                    <a:lumOff val="15000"/>
                  </a:schemeClr>
                </a:solidFill>
                <a:latin typeface="Arial" charset="0"/>
                <a:ea typeface="微软雅黑" charset="-122"/>
              </a:defRPr>
            </a:lvl1pPr>
            <a:lvl2pPr>
              <a:defRPr baseline="0">
                <a:solidFill>
                  <a:schemeClr val="tx1">
                    <a:lumMod val="85000"/>
                    <a:lumOff val="15000"/>
                  </a:schemeClr>
                </a:solidFill>
                <a:latin typeface="Arial" charset="0"/>
                <a:ea typeface="微软雅黑" charset="-122"/>
              </a:defRPr>
            </a:lvl2pPr>
            <a:lvl3pPr>
              <a:defRPr baseline="0">
                <a:solidFill>
                  <a:schemeClr val="tx1">
                    <a:lumMod val="85000"/>
                    <a:lumOff val="15000"/>
                  </a:schemeClr>
                </a:solidFill>
                <a:latin typeface="Arial" charset="0"/>
                <a:ea typeface="微软雅黑" charset="-122"/>
              </a:defRPr>
            </a:lvl3pPr>
            <a:lvl4pPr>
              <a:defRPr baseline="0">
                <a:solidFill>
                  <a:schemeClr val="tx1">
                    <a:lumMod val="85000"/>
                    <a:lumOff val="15000"/>
                  </a:schemeClr>
                </a:solidFill>
                <a:latin typeface="Arial" charset="0"/>
                <a:ea typeface="微软雅黑" charset="-122"/>
              </a:defRPr>
            </a:lvl4pPr>
            <a:lvl5pPr>
              <a:defRPr baseline="0">
                <a:solidFill>
                  <a:schemeClr val="tx1">
                    <a:lumMod val="85000"/>
                    <a:lumOff val="15000"/>
                  </a:schemeClr>
                </a:solidFill>
                <a:latin typeface="Arial"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85000"/>
                    <a:lumOff val="15000"/>
                  </a:schemeClr>
                </a:solidFill>
                <a:latin typeface="Arial" charset="0"/>
                <a:ea typeface="微软雅黑" charset="-122"/>
              </a:defRPr>
            </a:lvl1pPr>
            <a:lvl2pPr>
              <a:defRPr baseline="0">
                <a:solidFill>
                  <a:schemeClr val="tx1">
                    <a:lumMod val="85000"/>
                    <a:lumOff val="15000"/>
                  </a:schemeClr>
                </a:solidFill>
                <a:latin typeface="Arial" charset="0"/>
                <a:ea typeface="微软雅黑" charset="-122"/>
              </a:defRPr>
            </a:lvl2pPr>
            <a:lvl3pPr>
              <a:defRPr baseline="0">
                <a:solidFill>
                  <a:schemeClr val="tx1">
                    <a:lumMod val="85000"/>
                    <a:lumOff val="15000"/>
                  </a:schemeClr>
                </a:solidFill>
                <a:latin typeface="Arial" charset="0"/>
                <a:ea typeface="微软雅黑" charset="-122"/>
              </a:defRPr>
            </a:lvl3pPr>
            <a:lvl4pPr>
              <a:defRPr baseline="0">
                <a:solidFill>
                  <a:schemeClr val="tx1">
                    <a:lumMod val="85000"/>
                    <a:lumOff val="15000"/>
                  </a:schemeClr>
                </a:solidFill>
                <a:latin typeface="Arial" charset="0"/>
                <a:ea typeface="微软雅黑" charset="-122"/>
              </a:defRPr>
            </a:lvl4pPr>
            <a:lvl5pPr>
              <a:defRPr baseline="0">
                <a:solidFill>
                  <a:schemeClr val="tx1">
                    <a:lumMod val="85000"/>
                    <a:lumOff val="15000"/>
                  </a:schemeClr>
                </a:solidFill>
                <a:latin typeface="Arial"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85000"/>
                    <a:lumOff val="15000"/>
                  </a:schemeClr>
                </a:solidFill>
                <a:latin typeface="Arial" charset="0"/>
                <a:ea typeface="微软雅黑"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85000"/>
                    <a:lumOff val="15000"/>
                  </a:schemeClr>
                </a:solidFill>
                <a:latin typeface="Arial" charset="0"/>
                <a:ea typeface="微软雅黑" charset="-122"/>
              </a:defRPr>
            </a:lvl1pPr>
          </a:lstStyle>
          <a:p>
            <a:pPr lvl="0"/>
            <a:r>
              <a:rPr lang="zh-CN" altLang="en-US" dirty="0"/>
              <a:t>单击此处编辑母版文本样式</a:t>
            </a: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6" name="组合 15"/>
          <p:cNvGrpSpPr/>
          <p:nvPr userDrawn="1">
            <p:custDataLst>
              <p:tags r:id="rId2"/>
            </p:custDataLst>
          </p:nvPr>
        </p:nvGrpSpPr>
        <p:grpSpPr>
          <a:xfrm>
            <a:off x="184366" y="2867025"/>
            <a:ext cx="11823268" cy="1122680"/>
            <a:chOff x="184366" y="2867025"/>
            <a:chExt cx="11823268" cy="1122680"/>
          </a:xfrm>
        </p:grpSpPr>
        <p:grpSp>
          <p:nvGrpSpPr>
            <p:cNvPr id="11" name="组合 10"/>
            <p:cNvGrpSpPr/>
            <p:nvPr userDrawn="1"/>
          </p:nvGrpSpPr>
          <p:grpSpPr>
            <a:xfrm>
              <a:off x="184366" y="2867025"/>
              <a:ext cx="220345" cy="1122680"/>
              <a:chOff x="1157" y="2593"/>
              <a:chExt cx="526" cy="2676"/>
            </a:xfrm>
          </p:grpSpPr>
          <p:sp>
            <p:nvSpPr>
              <p:cNvPr id="6" name="矩形 5"/>
              <p:cNvSpPr/>
              <p:nvPr userDrawn="1">
                <p:custDataLst>
                  <p:tags r:id="rId11"/>
                </p:custDataLst>
              </p:nvPr>
            </p:nvSpPr>
            <p:spPr>
              <a:xfrm>
                <a:off x="1157" y="2593"/>
                <a:ext cx="527" cy="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12"/>
                </p:custDataLst>
              </p:nvPr>
            </p:nvSpPr>
            <p:spPr>
              <a:xfrm>
                <a:off x="1157" y="3668"/>
                <a:ext cx="527" cy="5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custDataLst>
                  <p:tags r:id="rId13"/>
                </p:custDataLst>
              </p:nvPr>
            </p:nvSpPr>
            <p:spPr>
              <a:xfrm>
                <a:off x="1157" y="4743"/>
                <a:ext cx="527" cy="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a:off x="11787289" y="2867025"/>
              <a:ext cx="220345" cy="1122680"/>
              <a:chOff x="1157" y="2593"/>
              <a:chExt cx="526" cy="2676"/>
            </a:xfrm>
          </p:grpSpPr>
          <p:sp>
            <p:nvSpPr>
              <p:cNvPr id="13" name="矩形 12"/>
              <p:cNvSpPr/>
              <p:nvPr userDrawn="1">
                <p:custDataLst>
                  <p:tags r:id="rId8"/>
                </p:custDataLst>
              </p:nvPr>
            </p:nvSpPr>
            <p:spPr>
              <a:xfrm>
                <a:off x="1157" y="2593"/>
                <a:ext cx="527" cy="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custDataLst>
                  <p:tags r:id="rId9"/>
                </p:custDataLst>
              </p:nvPr>
            </p:nvSpPr>
            <p:spPr>
              <a:xfrm>
                <a:off x="1157" y="3668"/>
                <a:ext cx="527" cy="5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custDataLst>
                  <p:tags r:id="rId10"/>
                </p:custDataLst>
              </p:nvPr>
            </p:nvSpPr>
            <p:spPr>
              <a:xfrm>
                <a:off x="1157" y="4743"/>
                <a:ext cx="527" cy="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3"/>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charset="0"/>
                <a:ea typeface="微软雅黑"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1">
              <a:rPr lang="zh-CN" altLang="en-US" smtClean="0"/>
              <a:t>2023/5/26</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85000"/>
                    <a:lumOff val="15000"/>
                  </a:schemeClr>
                </a:solidFill>
                <a:latin typeface="Arial" charset="0"/>
                <a:ea typeface="微软雅黑" charset="-122"/>
              </a:defRPr>
            </a:lvl1pPr>
          </a:lstStyle>
          <a:p>
            <a:pPr lvl="0"/>
            <a:r>
              <a:rPr lang="zh-CN" altLang="en-US" dirty="0"/>
              <a:t>单击此处编辑母版文本样式</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lgn="l">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0106F6D-FB2C-4A93-B18F-24E90D5C3B62}" type="datetime1">
              <a:rPr lang="zh-CN" altLang="en-US" smtClean="0"/>
              <a:t>2023/5/26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D686B1-6509-4CC6-A0C8-F609EF2537BF}"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0106F6D-FB2C-4A93-B18F-24E90D5C3B62}" type="datetime1">
              <a:rPr lang="zh-CN" altLang="en-US" smtClean="0"/>
              <a:t>2023/5/26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D686B1-6509-4CC6-A0C8-F609EF2537BF}"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970222"/>
          </a:xfrm>
        </p:spPr>
        <p:txBody>
          <a:bodyPr/>
          <a:lstStyle>
            <a:lvl1pPr algn="l">
              <a:defRPr/>
            </a:lvl1pPr>
          </a:lstStyle>
          <a:p>
            <a:r>
              <a:rPr lang="zh-CN" altLang="en-US" dirty="0"/>
              <a:t>单击此处编辑母版标题样式</a:t>
            </a:r>
          </a:p>
        </p:txBody>
      </p:sp>
      <p:sp>
        <p:nvSpPr>
          <p:cNvPr id="3" name="文本占位符 2"/>
          <p:cNvSpPr>
            <a:spLocks noGrp="1"/>
          </p:cNvSpPr>
          <p:nvPr>
            <p:ph type="body" idx="1"/>
          </p:nvPr>
        </p:nvSpPr>
        <p:spPr>
          <a:xfrm>
            <a:off x="1259724" y="1567346"/>
            <a:ext cx="4701840" cy="710095"/>
          </a:xfrm>
        </p:spPr>
        <p:txBody>
          <a:bodyPr anchor="ctr" anchorCtr="0">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1259724" y="2338388"/>
            <a:ext cx="4701840" cy="3785964"/>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289616" y="1567346"/>
            <a:ext cx="4701841" cy="710095"/>
          </a:xfrm>
        </p:spPr>
        <p:txBody>
          <a:bodyPr vert="horz" lIns="91440" tIns="45720" rIns="91440" bIns="45720" rtlCol="0" anchor="ctr" anchorCtr="0">
            <a:normAutofit/>
          </a:bodyPr>
          <a:lstStyle>
            <a:lvl1pPr marL="228600" indent="-228600">
              <a:buNone/>
              <a:defRPr lang="zh-CN" altLang="en-US" b="0" smtClean="0"/>
            </a:lvl1pPr>
          </a:lstStyle>
          <a:p>
            <a:pPr marL="0" lvl="0" indent="0"/>
            <a:r>
              <a:rPr lang="zh-CN" altLang="en-US"/>
              <a:t>单击此处编辑母版文本样式</a:t>
            </a:r>
          </a:p>
        </p:txBody>
      </p:sp>
      <p:sp>
        <p:nvSpPr>
          <p:cNvPr id="6" name="内容占位符 5"/>
          <p:cNvSpPr>
            <a:spLocks noGrp="1"/>
          </p:cNvSpPr>
          <p:nvPr>
            <p:ph sz="quarter" idx="4"/>
          </p:nvPr>
        </p:nvSpPr>
        <p:spPr>
          <a:xfrm>
            <a:off x="6289616" y="2357460"/>
            <a:ext cx="4701841" cy="3766892"/>
          </a:xfrm>
        </p:spPr>
        <p:txBody>
          <a:bodyPr>
            <a:normAutofit/>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D4851DC-CD24-4E20-AC43-84D4817493CE}" type="datetime1">
              <a:rPr lang="zh-CN" altLang="en-US" smtClean="0"/>
              <a:t>2023/5/26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5F1D1A5-9DB9-47CE-AB47-B90B00FE3C9F}"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90106F6D-FB2C-4A93-B18F-24E90D5C3B62}" type="datetime1">
              <a:rPr lang="zh-CN" altLang="en-US" smtClean="0"/>
              <a:t>2023/5/26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D686B1-6509-4CC6-A0C8-F609EF2537BF}"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106F6D-FB2C-4A93-B18F-24E90D5C3B62}" type="datetime1">
              <a:rPr lang="zh-CN" altLang="en-US" smtClean="0"/>
              <a:t>2023/5/26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D686B1-6509-4CC6-A0C8-F609EF2537BF}"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B018836-6699-441E-9BAB-C61FC75AFD51}" type="datetime1">
              <a:rPr lang="zh-CN" altLang="en-US" smtClean="0">
                <a:solidFill>
                  <a:prstClr val="black">
                    <a:tint val="75000"/>
                  </a:prstClr>
                </a:solidFill>
              </a:rPr>
              <a:t>2023/5/26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040BF0B-87F8-415C-BAC5-F65F41346B0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90106F6D-FB2C-4A93-B18F-24E90D5C3B62}" type="datetime1">
              <a:rPr lang="zh-CN" altLang="en-US" smtClean="0"/>
              <a:t>2023/5/26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D686B1-6509-4CC6-A0C8-F609EF2537BF}"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tags" Target="../tags/tag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tags" Target="../tags/tag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ags" Target="../tags/tag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tags" Target="../tags/tag5.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tags" Target="../tags/tag4.xml"/><Relationship Id="rId10" Type="http://schemas.openxmlformats.org/officeDocument/2006/relationships/slideLayout" Target="../slideLayouts/slideLayout19.xml"/><Relationship Id="rId19"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06F6D-FB2C-4A93-B18F-24E90D5C3B62}" type="datetime1">
              <a:rPr lang="zh-CN" altLang="en-US" smtClean="0"/>
              <a:t>2023/5/26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686B1-6509-4CC6-A0C8-F609EF2537B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1">
              <a:rPr lang="zh-CN" altLang="en-US" smtClean="0"/>
              <a:t>2023/5/26</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sldNum="0" hdr="0" ftr="0" dt="0"/>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charset="0"/>
          <a:ea typeface="微软雅黑"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charset="0"/>
        <a:buChar char="•"/>
        <a:defRPr sz="1400" u="none" strike="noStrike" kern="1200" cap="none" spc="150" normalizeH="0" baseline="0">
          <a:solidFill>
            <a:schemeClr val="tx1">
              <a:lumMod val="85000"/>
              <a:lumOff val="15000"/>
            </a:schemeClr>
          </a:solidFill>
          <a:uFillTx/>
          <a:latin typeface="Arial" charset="0"/>
          <a:ea typeface="微软雅黑" charset="-122"/>
          <a:cs typeface="+mn-cs"/>
        </a:defRPr>
      </a:lvl1pPr>
      <a:lvl2pPr marL="685800" indent="-228600" algn="l" defTabSz="914400" rtl="0" eaLnBrk="1" fontAlgn="auto" latinLnBrk="0" hangingPunct="1">
        <a:lnSpc>
          <a:spcPct val="130000"/>
        </a:lnSpc>
        <a:spcBef>
          <a:spcPts val="0"/>
        </a:spcBef>
        <a:spcAft>
          <a:spcPts val="1000"/>
        </a:spcAft>
        <a:buFont typeface="Arial" charset="0"/>
        <a:buChar char="•"/>
        <a:tabLst>
          <a:tab pos="1609725" algn="l"/>
        </a:tabLst>
        <a:defRPr sz="1400" u="none" strike="noStrike" kern="1200" cap="none" spc="150" normalizeH="0" baseline="0">
          <a:solidFill>
            <a:schemeClr val="tx1">
              <a:lumMod val="85000"/>
              <a:lumOff val="15000"/>
            </a:schemeClr>
          </a:solidFill>
          <a:uFillTx/>
          <a:latin typeface="Arial" charset="0"/>
          <a:ea typeface="微软雅黑" charset="-122"/>
          <a:cs typeface="+mn-cs"/>
        </a:defRPr>
      </a:lvl2pPr>
      <a:lvl3pPr marL="1143000" indent="-228600" algn="l" defTabSz="914400" rtl="0" eaLnBrk="1" fontAlgn="auto" latinLnBrk="0" hangingPunct="1">
        <a:lnSpc>
          <a:spcPct val="130000"/>
        </a:lnSpc>
        <a:spcBef>
          <a:spcPts val="0"/>
        </a:spcBef>
        <a:spcAft>
          <a:spcPts val="1000"/>
        </a:spcAft>
        <a:buFont typeface="Arial" charset="0"/>
        <a:buChar char="•"/>
        <a:defRPr sz="1400" u="none" strike="noStrike" kern="1200" cap="none" spc="150" normalizeH="0" baseline="0">
          <a:solidFill>
            <a:schemeClr val="tx1">
              <a:lumMod val="85000"/>
              <a:lumOff val="15000"/>
            </a:schemeClr>
          </a:solidFill>
          <a:uFillTx/>
          <a:latin typeface="Arial" charset="0"/>
          <a:ea typeface="微软雅黑" charset="-122"/>
          <a:cs typeface="+mn-cs"/>
        </a:defRPr>
      </a:lvl3pPr>
      <a:lvl4pPr marL="1600200" indent="-228600" algn="l" defTabSz="914400" rtl="0" eaLnBrk="1" fontAlgn="auto" latinLnBrk="0" hangingPunct="1">
        <a:lnSpc>
          <a:spcPct val="130000"/>
        </a:lnSpc>
        <a:spcBef>
          <a:spcPts val="0"/>
        </a:spcBef>
        <a:spcAft>
          <a:spcPts val="1000"/>
        </a:spcAft>
        <a:buFont typeface="Arial" charset="0"/>
        <a:buChar char="•"/>
        <a:defRPr sz="1400" u="none" strike="noStrike" kern="1200" cap="none" spc="150" normalizeH="0" baseline="0">
          <a:solidFill>
            <a:schemeClr val="tx1">
              <a:lumMod val="85000"/>
              <a:lumOff val="15000"/>
            </a:schemeClr>
          </a:solidFill>
          <a:uFillTx/>
          <a:latin typeface="Arial" charset="0"/>
          <a:ea typeface="微软雅黑" charset="-122"/>
          <a:cs typeface="+mn-cs"/>
        </a:defRPr>
      </a:lvl4pPr>
      <a:lvl5pPr marL="2057400" indent="-228600" algn="l" defTabSz="914400" rtl="0" eaLnBrk="1" fontAlgn="auto" latinLnBrk="0" hangingPunct="1">
        <a:lnSpc>
          <a:spcPct val="130000"/>
        </a:lnSpc>
        <a:spcBef>
          <a:spcPts val="0"/>
        </a:spcBef>
        <a:spcAft>
          <a:spcPts val="1000"/>
        </a:spcAft>
        <a:buFont typeface="Arial" charset="0"/>
        <a:buChar char="•"/>
        <a:defRPr sz="1400" u="none" strike="noStrike" kern="1200" cap="none" spc="150" normalizeH="0" baseline="0">
          <a:solidFill>
            <a:schemeClr val="tx1">
              <a:lumMod val="85000"/>
              <a:lumOff val="15000"/>
            </a:schemeClr>
          </a:solidFill>
          <a:uFillTx/>
          <a:latin typeface="Arial" charset="0"/>
          <a:ea typeface="微软雅黑" charset="-122"/>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tags" Target="../tags/tag173.xml"/></Relationships>
</file>

<file path=ppt/slides/_rels/slide10.xml.rels><?xml version="1.0" encoding="UTF-8" standalone="yes"?>
<Relationships xmlns="http://schemas.openxmlformats.org/package/2006/relationships"><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tags" Target="../tags/tag325.xml"/><Relationship Id="rId6" Type="http://schemas.openxmlformats.org/officeDocument/2006/relationships/slideLayout" Target="../slideLayouts/slideLayout12.xml"/><Relationship Id="rId5" Type="http://schemas.openxmlformats.org/officeDocument/2006/relationships/tags" Target="../tags/tag329.xml"/><Relationship Id="rId4" Type="http://schemas.openxmlformats.org/officeDocument/2006/relationships/tags" Target="../tags/tag328.xml"/></Relationships>
</file>

<file path=ppt/slides/_rels/slide11.xml.rels><?xml version="1.0" encoding="UTF-8" standalone="yes"?>
<Relationships xmlns="http://schemas.openxmlformats.org/package/2006/relationships"><Relationship Id="rId13" Type="http://schemas.openxmlformats.org/officeDocument/2006/relationships/tags" Target="../tags/tag342.xml"/><Relationship Id="rId18" Type="http://schemas.openxmlformats.org/officeDocument/2006/relationships/tags" Target="../tags/tag347.xml"/><Relationship Id="rId26" Type="http://schemas.openxmlformats.org/officeDocument/2006/relationships/tags" Target="../tags/tag355.xml"/><Relationship Id="rId3" Type="http://schemas.openxmlformats.org/officeDocument/2006/relationships/tags" Target="../tags/tag332.xml"/><Relationship Id="rId21" Type="http://schemas.openxmlformats.org/officeDocument/2006/relationships/tags" Target="../tags/tag350.xml"/><Relationship Id="rId7" Type="http://schemas.openxmlformats.org/officeDocument/2006/relationships/tags" Target="../tags/tag336.xml"/><Relationship Id="rId12" Type="http://schemas.openxmlformats.org/officeDocument/2006/relationships/tags" Target="../tags/tag341.xml"/><Relationship Id="rId17" Type="http://schemas.openxmlformats.org/officeDocument/2006/relationships/tags" Target="../tags/tag346.xml"/><Relationship Id="rId25" Type="http://schemas.openxmlformats.org/officeDocument/2006/relationships/tags" Target="../tags/tag354.xml"/><Relationship Id="rId33" Type="http://schemas.openxmlformats.org/officeDocument/2006/relationships/image" Target="../media/image5.png"/><Relationship Id="rId2" Type="http://schemas.openxmlformats.org/officeDocument/2006/relationships/tags" Target="../tags/tag331.xml"/><Relationship Id="rId16" Type="http://schemas.openxmlformats.org/officeDocument/2006/relationships/tags" Target="../tags/tag345.xml"/><Relationship Id="rId20" Type="http://schemas.openxmlformats.org/officeDocument/2006/relationships/tags" Target="../tags/tag349.xml"/><Relationship Id="rId29" Type="http://schemas.openxmlformats.org/officeDocument/2006/relationships/tags" Target="../tags/tag358.xml"/><Relationship Id="rId1" Type="http://schemas.openxmlformats.org/officeDocument/2006/relationships/tags" Target="../tags/tag330.xml"/><Relationship Id="rId6" Type="http://schemas.openxmlformats.org/officeDocument/2006/relationships/tags" Target="../tags/tag335.xml"/><Relationship Id="rId11" Type="http://schemas.openxmlformats.org/officeDocument/2006/relationships/tags" Target="../tags/tag340.xml"/><Relationship Id="rId24" Type="http://schemas.openxmlformats.org/officeDocument/2006/relationships/tags" Target="../tags/tag353.xml"/><Relationship Id="rId32" Type="http://schemas.openxmlformats.org/officeDocument/2006/relationships/image" Target="../media/image4.png"/><Relationship Id="rId5" Type="http://schemas.openxmlformats.org/officeDocument/2006/relationships/tags" Target="../tags/tag334.xml"/><Relationship Id="rId15" Type="http://schemas.openxmlformats.org/officeDocument/2006/relationships/tags" Target="../tags/tag344.xml"/><Relationship Id="rId23" Type="http://schemas.openxmlformats.org/officeDocument/2006/relationships/tags" Target="../tags/tag352.xml"/><Relationship Id="rId28" Type="http://schemas.openxmlformats.org/officeDocument/2006/relationships/tags" Target="../tags/tag357.xml"/><Relationship Id="rId10" Type="http://schemas.openxmlformats.org/officeDocument/2006/relationships/tags" Target="../tags/tag339.xml"/><Relationship Id="rId19" Type="http://schemas.openxmlformats.org/officeDocument/2006/relationships/tags" Target="../tags/tag348.xml"/><Relationship Id="rId31" Type="http://schemas.openxmlformats.org/officeDocument/2006/relationships/notesSlide" Target="../notesSlides/notesSlide6.xml"/><Relationship Id="rId4" Type="http://schemas.openxmlformats.org/officeDocument/2006/relationships/tags" Target="../tags/tag333.xml"/><Relationship Id="rId9" Type="http://schemas.openxmlformats.org/officeDocument/2006/relationships/tags" Target="../tags/tag338.xml"/><Relationship Id="rId14" Type="http://schemas.openxmlformats.org/officeDocument/2006/relationships/tags" Target="../tags/tag343.xml"/><Relationship Id="rId22" Type="http://schemas.openxmlformats.org/officeDocument/2006/relationships/tags" Target="../tags/tag351.xml"/><Relationship Id="rId27" Type="http://schemas.openxmlformats.org/officeDocument/2006/relationships/tags" Target="../tags/tag356.xml"/><Relationship Id="rId30" Type="http://schemas.openxmlformats.org/officeDocument/2006/relationships/slideLayout" Target="../slideLayouts/slideLayout16.xml"/><Relationship Id="rId8" Type="http://schemas.openxmlformats.org/officeDocument/2006/relationships/tags" Target="../tags/tag337.xml"/></Relationships>
</file>

<file path=ppt/slides/_rels/slide12.xml.rels><?xml version="1.0" encoding="UTF-8" standalone="yes"?>
<Relationships xmlns="http://schemas.openxmlformats.org/package/2006/relationships"><Relationship Id="rId3" Type="http://schemas.openxmlformats.org/officeDocument/2006/relationships/tags" Target="../tags/tag361.xml"/><Relationship Id="rId2" Type="http://schemas.openxmlformats.org/officeDocument/2006/relationships/tags" Target="../tags/tag360.xml"/><Relationship Id="rId1" Type="http://schemas.openxmlformats.org/officeDocument/2006/relationships/tags" Target="../tags/tag359.xml"/><Relationship Id="rId6" Type="http://schemas.openxmlformats.org/officeDocument/2006/relationships/slideLayout" Target="../slideLayouts/slideLayout12.xml"/><Relationship Id="rId5" Type="http://schemas.openxmlformats.org/officeDocument/2006/relationships/tags" Target="../tags/tag363.xml"/><Relationship Id="rId4" Type="http://schemas.openxmlformats.org/officeDocument/2006/relationships/tags" Target="../tags/tag362.xml"/></Relationships>
</file>

<file path=ppt/slides/_rels/slide13.xml.rels><?xml version="1.0" encoding="UTF-8" standalone="yes"?>
<Relationships xmlns="http://schemas.openxmlformats.org/package/2006/relationships"><Relationship Id="rId13" Type="http://schemas.openxmlformats.org/officeDocument/2006/relationships/tags" Target="../tags/tag376.xml"/><Relationship Id="rId18" Type="http://schemas.openxmlformats.org/officeDocument/2006/relationships/tags" Target="../tags/tag381.xml"/><Relationship Id="rId26" Type="http://schemas.openxmlformats.org/officeDocument/2006/relationships/tags" Target="../tags/tag389.xml"/><Relationship Id="rId3" Type="http://schemas.openxmlformats.org/officeDocument/2006/relationships/tags" Target="../tags/tag366.xml"/><Relationship Id="rId21" Type="http://schemas.openxmlformats.org/officeDocument/2006/relationships/tags" Target="../tags/tag384.xml"/><Relationship Id="rId34" Type="http://schemas.openxmlformats.org/officeDocument/2006/relationships/tags" Target="../tags/tag397.xml"/><Relationship Id="rId7" Type="http://schemas.openxmlformats.org/officeDocument/2006/relationships/tags" Target="../tags/tag370.xml"/><Relationship Id="rId12" Type="http://schemas.openxmlformats.org/officeDocument/2006/relationships/tags" Target="../tags/tag375.xml"/><Relationship Id="rId17" Type="http://schemas.openxmlformats.org/officeDocument/2006/relationships/tags" Target="../tags/tag380.xml"/><Relationship Id="rId25" Type="http://schemas.openxmlformats.org/officeDocument/2006/relationships/tags" Target="../tags/tag388.xml"/><Relationship Id="rId33" Type="http://schemas.openxmlformats.org/officeDocument/2006/relationships/tags" Target="../tags/tag396.xml"/><Relationship Id="rId2" Type="http://schemas.openxmlformats.org/officeDocument/2006/relationships/tags" Target="../tags/tag365.xml"/><Relationship Id="rId16" Type="http://schemas.openxmlformats.org/officeDocument/2006/relationships/tags" Target="../tags/tag379.xml"/><Relationship Id="rId20" Type="http://schemas.openxmlformats.org/officeDocument/2006/relationships/tags" Target="../tags/tag383.xml"/><Relationship Id="rId29" Type="http://schemas.openxmlformats.org/officeDocument/2006/relationships/tags" Target="../tags/tag392.xml"/><Relationship Id="rId1" Type="http://schemas.openxmlformats.org/officeDocument/2006/relationships/tags" Target="../tags/tag364.xml"/><Relationship Id="rId6" Type="http://schemas.openxmlformats.org/officeDocument/2006/relationships/tags" Target="../tags/tag369.xml"/><Relationship Id="rId11" Type="http://schemas.openxmlformats.org/officeDocument/2006/relationships/tags" Target="../tags/tag374.xml"/><Relationship Id="rId24" Type="http://schemas.openxmlformats.org/officeDocument/2006/relationships/tags" Target="../tags/tag387.xml"/><Relationship Id="rId32" Type="http://schemas.openxmlformats.org/officeDocument/2006/relationships/tags" Target="../tags/tag395.xml"/><Relationship Id="rId5" Type="http://schemas.openxmlformats.org/officeDocument/2006/relationships/tags" Target="../tags/tag368.xml"/><Relationship Id="rId15" Type="http://schemas.openxmlformats.org/officeDocument/2006/relationships/tags" Target="../tags/tag378.xml"/><Relationship Id="rId23" Type="http://schemas.openxmlformats.org/officeDocument/2006/relationships/tags" Target="../tags/tag386.xml"/><Relationship Id="rId28" Type="http://schemas.openxmlformats.org/officeDocument/2006/relationships/tags" Target="../tags/tag391.xml"/><Relationship Id="rId10" Type="http://schemas.openxmlformats.org/officeDocument/2006/relationships/tags" Target="../tags/tag373.xml"/><Relationship Id="rId19" Type="http://schemas.openxmlformats.org/officeDocument/2006/relationships/tags" Target="../tags/tag382.xml"/><Relationship Id="rId31" Type="http://schemas.openxmlformats.org/officeDocument/2006/relationships/tags" Target="../tags/tag394.xml"/><Relationship Id="rId4" Type="http://schemas.openxmlformats.org/officeDocument/2006/relationships/tags" Target="../tags/tag367.xml"/><Relationship Id="rId9" Type="http://schemas.openxmlformats.org/officeDocument/2006/relationships/tags" Target="../tags/tag372.xml"/><Relationship Id="rId14" Type="http://schemas.openxmlformats.org/officeDocument/2006/relationships/tags" Target="../tags/tag377.xml"/><Relationship Id="rId22" Type="http://schemas.openxmlformats.org/officeDocument/2006/relationships/tags" Target="../tags/tag385.xml"/><Relationship Id="rId27" Type="http://schemas.openxmlformats.org/officeDocument/2006/relationships/tags" Target="../tags/tag390.xml"/><Relationship Id="rId30" Type="http://schemas.openxmlformats.org/officeDocument/2006/relationships/tags" Target="../tags/tag393.xml"/><Relationship Id="rId35" Type="http://schemas.openxmlformats.org/officeDocument/2006/relationships/slideLayout" Target="../slideLayouts/slideLayout16.xml"/><Relationship Id="rId8" Type="http://schemas.openxmlformats.org/officeDocument/2006/relationships/tags" Target="../tags/tag371.xml"/></Relationships>
</file>

<file path=ppt/slides/_rels/slide14.xml.rels><?xml version="1.0" encoding="UTF-8" standalone="yes"?>
<Relationships xmlns="http://schemas.openxmlformats.org/package/2006/relationships"><Relationship Id="rId8" Type="http://schemas.openxmlformats.org/officeDocument/2006/relationships/tags" Target="../tags/tag405.xml"/><Relationship Id="rId13" Type="http://schemas.openxmlformats.org/officeDocument/2006/relationships/tags" Target="../tags/tag410.xml"/><Relationship Id="rId18" Type="http://schemas.openxmlformats.org/officeDocument/2006/relationships/tags" Target="../tags/tag415.xml"/><Relationship Id="rId3" Type="http://schemas.openxmlformats.org/officeDocument/2006/relationships/tags" Target="../tags/tag400.xml"/><Relationship Id="rId21" Type="http://schemas.openxmlformats.org/officeDocument/2006/relationships/tags" Target="../tags/tag418.xml"/><Relationship Id="rId7" Type="http://schemas.openxmlformats.org/officeDocument/2006/relationships/tags" Target="../tags/tag404.xml"/><Relationship Id="rId12" Type="http://schemas.openxmlformats.org/officeDocument/2006/relationships/tags" Target="../tags/tag409.xml"/><Relationship Id="rId17" Type="http://schemas.openxmlformats.org/officeDocument/2006/relationships/tags" Target="../tags/tag414.xml"/><Relationship Id="rId25" Type="http://schemas.openxmlformats.org/officeDocument/2006/relationships/slideLayout" Target="../slideLayouts/slideLayout16.xml"/><Relationship Id="rId2" Type="http://schemas.openxmlformats.org/officeDocument/2006/relationships/tags" Target="../tags/tag399.xml"/><Relationship Id="rId16" Type="http://schemas.openxmlformats.org/officeDocument/2006/relationships/tags" Target="../tags/tag413.xml"/><Relationship Id="rId20" Type="http://schemas.openxmlformats.org/officeDocument/2006/relationships/tags" Target="../tags/tag417.xml"/><Relationship Id="rId1" Type="http://schemas.openxmlformats.org/officeDocument/2006/relationships/tags" Target="../tags/tag398.xml"/><Relationship Id="rId6" Type="http://schemas.openxmlformats.org/officeDocument/2006/relationships/tags" Target="../tags/tag403.xml"/><Relationship Id="rId11" Type="http://schemas.openxmlformats.org/officeDocument/2006/relationships/tags" Target="../tags/tag408.xml"/><Relationship Id="rId24" Type="http://schemas.openxmlformats.org/officeDocument/2006/relationships/tags" Target="../tags/tag421.xml"/><Relationship Id="rId5" Type="http://schemas.openxmlformats.org/officeDocument/2006/relationships/tags" Target="../tags/tag402.xml"/><Relationship Id="rId15" Type="http://schemas.openxmlformats.org/officeDocument/2006/relationships/tags" Target="../tags/tag412.xml"/><Relationship Id="rId23" Type="http://schemas.openxmlformats.org/officeDocument/2006/relationships/tags" Target="../tags/tag420.xml"/><Relationship Id="rId10" Type="http://schemas.openxmlformats.org/officeDocument/2006/relationships/tags" Target="../tags/tag407.xml"/><Relationship Id="rId19" Type="http://schemas.openxmlformats.org/officeDocument/2006/relationships/tags" Target="../tags/tag416.xml"/><Relationship Id="rId4" Type="http://schemas.openxmlformats.org/officeDocument/2006/relationships/tags" Target="../tags/tag401.xml"/><Relationship Id="rId9" Type="http://schemas.openxmlformats.org/officeDocument/2006/relationships/tags" Target="../tags/tag406.xml"/><Relationship Id="rId14" Type="http://schemas.openxmlformats.org/officeDocument/2006/relationships/tags" Target="../tags/tag411.xml"/><Relationship Id="rId22" Type="http://schemas.openxmlformats.org/officeDocument/2006/relationships/tags" Target="../tags/tag419.xml"/></Relationships>
</file>

<file path=ppt/slides/_rels/slide15.xml.rels><?xml version="1.0" encoding="UTF-8" standalone="yes"?>
<Relationships xmlns="http://schemas.openxmlformats.org/package/2006/relationships"><Relationship Id="rId3" Type="http://schemas.openxmlformats.org/officeDocument/2006/relationships/tags" Target="../tags/tag424.xml"/><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slideLayout" Target="../slideLayouts/slideLayout12.xml"/><Relationship Id="rId5" Type="http://schemas.openxmlformats.org/officeDocument/2006/relationships/tags" Target="../tags/tag426.xml"/><Relationship Id="rId4" Type="http://schemas.openxmlformats.org/officeDocument/2006/relationships/tags" Target="../tags/tag425.xml"/></Relationships>
</file>

<file path=ppt/slides/_rels/slide16.xml.rels><?xml version="1.0" encoding="UTF-8" standalone="yes"?>
<Relationships xmlns="http://schemas.openxmlformats.org/package/2006/relationships"><Relationship Id="rId8" Type="http://schemas.openxmlformats.org/officeDocument/2006/relationships/tags" Target="../tags/tag434.xml"/><Relationship Id="rId13" Type="http://schemas.openxmlformats.org/officeDocument/2006/relationships/tags" Target="../tags/tag439.xml"/><Relationship Id="rId18" Type="http://schemas.openxmlformats.org/officeDocument/2006/relationships/tags" Target="../tags/tag444.xml"/><Relationship Id="rId26" Type="http://schemas.openxmlformats.org/officeDocument/2006/relationships/tags" Target="../tags/tag452.xml"/><Relationship Id="rId3" Type="http://schemas.openxmlformats.org/officeDocument/2006/relationships/tags" Target="../tags/tag429.xml"/><Relationship Id="rId21" Type="http://schemas.openxmlformats.org/officeDocument/2006/relationships/tags" Target="../tags/tag447.xml"/><Relationship Id="rId7" Type="http://schemas.openxmlformats.org/officeDocument/2006/relationships/tags" Target="../tags/tag433.xml"/><Relationship Id="rId12" Type="http://schemas.openxmlformats.org/officeDocument/2006/relationships/tags" Target="../tags/tag438.xml"/><Relationship Id="rId17" Type="http://schemas.openxmlformats.org/officeDocument/2006/relationships/tags" Target="../tags/tag443.xml"/><Relationship Id="rId25" Type="http://schemas.openxmlformats.org/officeDocument/2006/relationships/tags" Target="../tags/tag451.xml"/><Relationship Id="rId2" Type="http://schemas.openxmlformats.org/officeDocument/2006/relationships/tags" Target="../tags/tag428.xml"/><Relationship Id="rId16" Type="http://schemas.openxmlformats.org/officeDocument/2006/relationships/tags" Target="../tags/tag442.xml"/><Relationship Id="rId20" Type="http://schemas.openxmlformats.org/officeDocument/2006/relationships/tags" Target="../tags/tag446.xml"/><Relationship Id="rId29" Type="http://schemas.openxmlformats.org/officeDocument/2006/relationships/tags" Target="../tags/tag455.xml"/><Relationship Id="rId1" Type="http://schemas.openxmlformats.org/officeDocument/2006/relationships/tags" Target="../tags/tag427.xml"/><Relationship Id="rId6" Type="http://schemas.openxmlformats.org/officeDocument/2006/relationships/tags" Target="../tags/tag432.xml"/><Relationship Id="rId11" Type="http://schemas.openxmlformats.org/officeDocument/2006/relationships/tags" Target="../tags/tag437.xml"/><Relationship Id="rId24" Type="http://schemas.openxmlformats.org/officeDocument/2006/relationships/tags" Target="../tags/tag450.xml"/><Relationship Id="rId5" Type="http://schemas.openxmlformats.org/officeDocument/2006/relationships/tags" Target="../tags/tag431.xml"/><Relationship Id="rId15" Type="http://schemas.openxmlformats.org/officeDocument/2006/relationships/tags" Target="../tags/tag441.xml"/><Relationship Id="rId23" Type="http://schemas.openxmlformats.org/officeDocument/2006/relationships/tags" Target="../tags/tag449.xml"/><Relationship Id="rId28" Type="http://schemas.openxmlformats.org/officeDocument/2006/relationships/tags" Target="../tags/tag454.xml"/><Relationship Id="rId10" Type="http://schemas.openxmlformats.org/officeDocument/2006/relationships/tags" Target="../tags/tag436.xml"/><Relationship Id="rId19" Type="http://schemas.openxmlformats.org/officeDocument/2006/relationships/tags" Target="../tags/tag445.xml"/><Relationship Id="rId31" Type="http://schemas.openxmlformats.org/officeDocument/2006/relationships/notesSlide" Target="../notesSlides/notesSlide7.xml"/><Relationship Id="rId4" Type="http://schemas.openxmlformats.org/officeDocument/2006/relationships/tags" Target="../tags/tag430.xml"/><Relationship Id="rId9" Type="http://schemas.openxmlformats.org/officeDocument/2006/relationships/tags" Target="../tags/tag435.xml"/><Relationship Id="rId14" Type="http://schemas.openxmlformats.org/officeDocument/2006/relationships/tags" Target="../tags/tag440.xml"/><Relationship Id="rId22" Type="http://schemas.openxmlformats.org/officeDocument/2006/relationships/tags" Target="../tags/tag448.xml"/><Relationship Id="rId27" Type="http://schemas.openxmlformats.org/officeDocument/2006/relationships/tags" Target="../tags/tag453.xml"/><Relationship Id="rId30"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8" Type="http://schemas.openxmlformats.org/officeDocument/2006/relationships/tags" Target="../tags/tag463.xml"/><Relationship Id="rId13" Type="http://schemas.openxmlformats.org/officeDocument/2006/relationships/tags" Target="../tags/tag468.xml"/><Relationship Id="rId18" Type="http://schemas.openxmlformats.org/officeDocument/2006/relationships/tags" Target="../tags/tag473.xml"/><Relationship Id="rId26" Type="http://schemas.openxmlformats.org/officeDocument/2006/relationships/tags" Target="../tags/tag481.xml"/><Relationship Id="rId3" Type="http://schemas.openxmlformats.org/officeDocument/2006/relationships/tags" Target="../tags/tag458.xml"/><Relationship Id="rId21" Type="http://schemas.openxmlformats.org/officeDocument/2006/relationships/tags" Target="../tags/tag476.xml"/><Relationship Id="rId7" Type="http://schemas.openxmlformats.org/officeDocument/2006/relationships/tags" Target="../tags/tag462.xml"/><Relationship Id="rId12" Type="http://schemas.openxmlformats.org/officeDocument/2006/relationships/tags" Target="../tags/tag467.xml"/><Relationship Id="rId17" Type="http://schemas.openxmlformats.org/officeDocument/2006/relationships/tags" Target="../tags/tag472.xml"/><Relationship Id="rId25" Type="http://schemas.openxmlformats.org/officeDocument/2006/relationships/tags" Target="../tags/tag480.xml"/><Relationship Id="rId2" Type="http://schemas.openxmlformats.org/officeDocument/2006/relationships/tags" Target="../tags/tag457.xml"/><Relationship Id="rId16" Type="http://schemas.openxmlformats.org/officeDocument/2006/relationships/tags" Target="../tags/tag471.xml"/><Relationship Id="rId20" Type="http://schemas.openxmlformats.org/officeDocument/2006/relationships/tags" Target="../tags/tag475.xml"/><Relationship Id="rId29" Type="http://schemas.openxmlformats.org/officeDocument/2006/relationships/tags" Target="../tags/tag484.xml"/><Relationship Id="rId1" Type="http://schemas.openxmlformats.org/officeDocument/2006/relationships/tags" Target="../tags/tag456.xml"/><Relationship Id="rId6" Type="http://schemas.openxmlformats.org/officeDocument/2006/relationships/tags" Target="../tags/tag461.xml"/><Relationship Id="rId11" Type="http://schemas.openxmlformats.org/officeDocument/2006/relationships/tags" Target="../tags/tag466.xml"/><Relationship Id="rId24" Type="http://schemas.openxmlformats.org/officeDocument/2006/relationships/tags" Target="../tags/tag479.xml"/><Relationship Id="rId5" Type="http://schemas.openxmlformats.org/officeDocument/2006/relationships/tags" Target="../tags/tag460.xml"/><Relationship Id="rId15" Type="http://schemas.openxmlformats.org/officeDocument/2006/relationships/tags" Target="../tags/tag470.xml"/><Relationship Id="rId23" Type="http://schemas.openxmlformats.org/officeDocument/2006/relationships/tags" Target="../tags/tag478.xml"/><Relationship Id="rId28" Type="http://schemas.openxmlformats.org/officeDocument/2006/relationships/tags" Target="../tags/tag483.xml"/><Relationship Id="rId10" Type="http://schemas.openxmlformats.org/officeDocument/2006/relationships/tags" Target="../tags/tag465.xml"/><Relationship Id="rId19" Type="http://schemas.openxmlformats.org/officeDocument/2006/relationships/tags" Target="../tags/tag474.xml"/><Relationship Id="rId31" Type="http://schemas.openxmlformats.org/officeDocument/2006/relationships/notesSlide" Target="../notesSlides/notesSlide8.xml"/><Relationship Id="rId4" Type="http://schemas.openxmlformats.org/officeDocument/2006/relationships/tags" Target="../tags/tag459.xml"/><Relationship Id="rId9" Type="http://schemas.openxmlformats.org/officeDocument/2006/relationships/tags" Target="../tags/tag464.xml"/><Relationship Id="rId14" Type="http://schemas.openxmlformats.org/officeDocument/2006/relationships/tags" Target="../tags/tag469.xml"/><Relationship Id="rId22" Type="http://schemas.openxmlformats.org/officeDocument/2006/relationships/tags" Target="../tags/tag477.xml"/><Relationship Id="rId27" Type="http://schemas.openxmlformats.org/officeDocument/2006/relationships/tags" Target="../tags/tag482.xml"/><Relationship Id="rId30"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tags" Target="../tags/tag487.xml"/><Relationship Id="rId7" Type="http://schemas.openxmlformats.org/officeDocument/2006/relationships/image" Target="../media/image1.jpeg"/><Relationship Id="rId2" Type="http://schemas.openxmlformats.org/officeDocument/2006/relationships/tags" Target="../tags/tag486.xml"/><Relationship Id="rId1" Type="http://schemas.openxmlformats.org/officeDocument/2006/relationships/tags" Target="../tags/tag485.xml"/><Relationship Id="rId6" Type="http://schemas.openxmlformats.org/officeDocument/2006/relationships/slideLayout" Target="../slideLayouts/slideLayout20.xml"/><Relationship Id="rId5" Type="http://schemas.openxmlformats.org/officeDocument/2006/relationships/tags" Target="../tags/tag489.xml"/><Relationship Id="rId4" Type="http://schemas.openxmlformats.org/officeDocument/2006/relationships/tags" Target="../tags/tag488.xml"/></Relationships>
</file>

<file path=ppt/slides/_rels/slide2.xml.rels><?xml version="1.0" encoding="UTF-8" standalone="yes"?>
<Relationships xmlns="http://schemas.openxmlformats.org/package/2006/relationships"><Relationship Id="rId13" Type="http://schemas.openxmlformats.org/officeDocument/2006/relationships/tags" Target="../tags/tag186.xml"/><Relationship Id="rId18" Type="http://schemas.openxmlformats.org/officeDocument/2006/relationships/tags" Target="../tags/tag191.xml"/><Relationship Id="rId26" Type="http://schemas.openxmlformats.org/officeDocument/2006/relationships/tags" Target="../tags/tag199.xml"/><Relationship Id="rId3" Type="http://schemas.openxmlformats.org/officeDocument/2006/relationships/tags" Target="../tags/tag176.xml"/><Relationship Id="rId21" Type="http://schemas.openxmlformats.org/officeDocument/2006/relationships/tags" Target="../tags/tag194.xml"/><Relationship Id="rId34" Type="http://schemas.openxmlformats.org/officeDocument/2006/relationships/notesSlide" Target="../notesSlides/notesSlide2.xml"/><Relationship Id="rId7" Type="http://schemas.openxmlformats.org/officeDocument/2006/relationships/tags" Target="../tags/tag180.xml"/><Relationship Id="rId12" Type="http://schemas.openxmlformats.org/officeDocument/2006/relationships/tags" Target="../tags/tag185.xml"/><Relationship Id="rId17" Type="http://schemas.openxmlformats.org/officeDocument/2006/relationships/tags" Target="../tags/tag190.xml"/><Relationship Id="rId25" Type="http://schemas.openxmlformats.org/officeDocument/2006/relationships/tags" Target="../tags/tag198.xml"/><Relationship Id="rId33" Type="http://schemas.openxmlformats.org/officeDocument/2006/relationships/slideLayout" Target="../slideLayouts/slideLayout16.xml"/><Relationship Id="rId2" Type="http://schemas.openxmlformats.org/officeDocument/2006/relationships/tags" Target="../tags/tag175.xml"/><Relationship Id="rId16" Type="http://schemas.openxmlformats.org/officeDocument/2006/relationships/tags" Target="../tags/tag189.xml"/><Relationship Id="rId20" Type="http://schemas.openxmlformats.org/officeDocument/2006/relationships/tags" Target="../tags/tag193.xml"/><Relationship Id="rId29" Type="http://schemas.openxmlformats.org/officeDocument/2006/relationships/tags" Target="../tags/tag202.xml"/><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tags" Target="../tags/tag184.xml"/><Relationship Id="rId24" Type="http://schemas.openxmlformats.org/officeDocument/2006/relationships/tags" Target="../tags/tag197.xml"/><Relationship Id="rId32" Type="http://schemas.openxmlformats.org/officeDocument/2006/relationships/tags" Target="../tags/tag205.xml"/><Relationship Id="rId5" Type="http://schemas.openxmlformats.org/officeDocument/2006/relationships/tags" Target="../tags/tag178.xml"/><Relationship Id="rId15" Type="http://schemas.openxmlformats.org/officeDocument/2006/relationships/tags" Target="../tags/tag188.xml"/><Relationship Id="rId23" Type="http://schemas.openxmlformats.org/officeDocument/2006/relationships/tags" Target="../tags/tag196.xml"/><Relationship Id="rId28" Type="http://schemas.openxmlformats.org/officeDocument/2006/relationships/tags" Target="../tags/tag201.xml"/><Relationship Id="rId10" Type="http://schemas.openxmlformats.org/officeDocument/2006/relationships/tags" Target="../tags/tag183.xml"/><Relationship Id="rId19" Type="http://schemas.openxmlformats.org/officeDocument/2006/relationships/tags" Target="../tags/tag192.xml"/><Relationship Id="rId31" Type="http://schemas.openxmlformats.org/officeDocument/2006/relationships/tags" Target="../tags/tag204.xml"/><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tags" Target="../tags/tag187.xml"/><Relationship Id="rId22" Type="http://schemas.openxmlformats.org/officeDocument/2006/relationships/tags" Target="../tags/tag195.xml"/><Relationship Id="rId27" Type="http://schemas.openxmlformats.org/officeDocument/2006/relationships/tags" Target="../tags/tag200.xml"/><Relationship Id="rId30" Type="http://schemas.openxmlformats.org/officeDocument/2006/relationships/tags" Target="../tags/tag203.xml"/><Relationship Id="rId8" Type="http://schemas.openxmlformats.org/officeDocument/2006/relationships/tags" Target="../tags/tag181.xml"/></Relationships>
</file>

<file path=ppt/slides/_rels/slide3.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Layout" Target="../slideLayouts/slideLayout12.xml"/><Relationship Id="rId5" Type="http://schemas.openxmlformats.org/officeDocument/2006/relationships/tags" Target="../tags/tag210.xml"/><Relationship Id="rId4" Type="http://schemas.openxmlformats.org/officeDocument/2006/relationships/tags" Target="../tags/tag209.xml"/></Relationships>
</file>

<file path=ppt/slides/_rels/slide4.xml.rels><?xml version="1.0" encoding="UTF-8" standalone="yes"?>
<Relationships xmlns="http://schemas.openxmlformats.org/package/2006/relationships"><Relationship Id="rId8" Type="http://schemas.openxmlformats.org/officeDocument/2006/relationships/tags" Target="../tags/tag218.xml"/><Relationship Id="rId13" Type="http://schemas.openxmlformats.org/officeDocument/2006/relationships/tags" Target="../tags/tag223.xml"/><Relationship Id="rId18" Type="http://schemas.openxmlformats.org/officeDocument/2006/relationships/tags" Target="../tags/tag228.xml"/><Relationship Id="rId26" Type="http://schemas.openxmlformats.org/officeDocument/2006/relationships/tags" Target="../tags/tag236.xml"/><Relationship Id="rId3" Type="http://schemas.openxmlformats.org/officeDocument/2006/relationships/tags" Target="../tags/tag213.xml"/><Relationship Id="rId21" Type="http://schemas.openxmlformats.org/officeDocument/2006/relationships/tags" Target="../tags/tag231.xml"/><Relationship Id="rId7" Type="http://schemas.openxmlformats.org/officeDocument/2006/relationships/tags" Target="../tags/tag217.xml"/><Relationship Id="rId12" Type="http://schemas.openxmlformats.org/officeDocument/2006/relationships/tags" Target="../tags/tag222.xml"/><Relationship Id="rId17" Type="http://schemas.openxmlformats.org/officeDocument/2006/relationships/tags" Target="../tags/tag227.xml"/><Relationship Id="rId25" Type="http://schemas.openxmlformats.org/officeDocument/2006/relationships/tags" Target="../tags/tag235.xml"/><Relationship Id="rId2" Type="http://schemas.openxmlformats.org/officeDocument/2006/relationships/tags" Target="../tags/tag212.xml"/><Relationship Id="rId16" Type="http://schemas.openxmlformats.org/officeDocument/2006/relationships/tags" Target="../tags/tag226.xml"/><Relationship Id="rId20" Type="http://schemas.openxmlformats.org/officeDocument/2006/relationships/tags" Target="../tags/tag230.xml"/><Relationship Id="rId29" Type="http://schemas.openxmlformats.org/officeDocument/2006/relationships/tags" Target="../tags/tag239.xml"/><Relationship Id="rId1" Type="http://schemas.openxmlformats.org/officeDocument/2006/relationships/tags" Target="../tags/tag211.xml"/><Relationship Id="rId6" Type="http://schemas.openxmlformats.org/officeDocument/2006/relationships/tags" Target="../tags/tag216.xml"/><Relationship Id="rId11" Type="http://schemas.openxmlformats.org/officeDocument/2006/relationships/tags" Target="../tags/tag221.xml"/><Relationship Id="rId24" Type="http://schemas.openxmlformats.org/officeDocument/2006/relationships/tags" Target="../tags/tag234.xml"/><Relationship Id="rId32" Type="http://schemas.openxmlformats.org/officeDocument/2006/relationships/image" Target="../media/image2.jpeg"/><Relationship Id="rId5" Type="http://schemas.openxmlformats.org/officeDocument/2006/relationships/tags" Target="../tags/tag215.xml"/><Relationship Id="rId15" Type="http://schemas.openxmlformats.org/officeDocument/2006/relationships/tags" Target="../tags/tag225.xml"/><Relationship Id="rId23" Type="http://schemas.openxmlformats.org/officeDocument/2006/relationships/tags" Target="../tags/tag233.xml"/><Relationship Id="rId28" Type="http://schemas.openxmlformats.org/officeDocument/2006/relationships/tags" Target="../tags/tag238.xml"/><Relationship Id="rId10" Type="http://schemas.openxmlformats.org/officeDocument/2006/relationships/tags" Target="../tags/tag220.xml"/><Relationship Id="rId19" Type="http://schemas.openxmlformats.org/officeDocument/2006/relationships/tags" Target="../tags/tag229.xml"/><Relationship Id="rId31" Type="http://schemas.openxmlformats.org/officeDocument/2006/relationships/notesSlide" Target="../notesSlides/notesSlide3.xml"/><Relationship Id="rId4" Type="http://schemas.openxmlformats.org/officeDocument/2006/relationships/tags" Target="../tags/tag214.xml"/><Relationship Id="rId9" Type="http://schemas.openxmlformats.org/officeDocument/2006/relationships/tags" Target="../tags/tag219.xml"/><Relationship Id="rId14" Type="http://schemas.openxmlformats.org/officeDocument/2006/relationships/tags" Target="../tags/tag224.xml"/><Relationship Id="rId22" Type="http://schemas.openxmlformats.org/officeDocument/2006/relationships/tags" Target="../tags/tag232.xml"/><Relationship Id="rId27" Type="http://schemas.openxmlformats.org/officeDocument/2006/relationships/tags" Target="../tags/tag237.xml"/><Relationship Id="rId30"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slideLayout" Target="../slideLayouts/slideLayout12.xml"/><Relationship Id="rId5" Type="http://schemas.openxmlformats.org/officeDocument/2006/relationships/tags" Target="../tags/tag244.xml"/><Relationship Id="rId4" Type="http://schemas.openxmlformats.org/officeDocument/2006/relationships/tags" Target="../tags/tag243.xml"/></Relationships>
</file>

<file path=ppt/slides/_rels/slide6.xml.rels><?xml version="1.0" encoding="UTF-8" standalone="yes"?>
<Relationships xmlns="http://schemas.openxmlformats.org/package/2006/relationships"><Relationship Id="rId8" Type="http://schemas.openxmlformats.org/officeDocument/2006/relationships/tags" Target="../tags/tag252.xml"/><Relationship Id="rId13" Type="http://schemas.openxmlformats.org/officeDocument/2006/relationships/tags" Target="../tags/tag257.xml"/><Relationship Id="rId18" Type="http://schemas.openxmlformats.org/officeDocument/2006/relationships/tags" Target="../tags/tag262.xml"/><Relationship Id="rId26" Type="http://schemas.openxmlformats.org/officeDocument/2006/relationships/tags" Target="../tags/tag270.xml"/><Relationship Id="rId3" Type="http://schemas.openxmlformats.org/officeDocument/2006/relationships/tags" Target="../tags/tag247.xml"/><Relationship Id="rId21" Type="http://schemas.openxmlformats.org/officeDocument/2006/relationships/tags" Target="../tags/tag265.xml"/><Relationship Id="rId7" Type="http://schemas.openxmlformats.org/officeDocument/2006/relationships/tags" Target="../tags/tag251.xml"/><Relationship Id="rId12" Type="http://schemas.openxmlformats.org/officeDocument/2006/relationships/tags" Target="../tags/tag256.xml"/><Relationship Id="rId17" Type="http://schemas.openxmlformats.org/officeDocument/2006/relationships/tags" Target="../tags/tag261.xml"/><Relationship Id="rId25" Type="http://schemas.openxmlformats.org/officeDocument/2006/relationships/tags" Target="../tags/tag269.xml"/><Relationship Id="rId2" Type="http://schemas.openxmlformats.org/officeDocument/2006/relationships/tags" Target="../tags/tag246.xml"/><Relationship Id="rId16" Type="http://schemas.openxmlformats.org/officeDocument/2006/relationships/tags" Target="../tags/tag260.xml"/><Relationship Id="rId20" Type="http://schemas.openxmlformats.org/officeDocument/2006/relationships/tags" Target="../tags/tag264.xml"/><Relationship Id="rId29" Type="http://schemas.openxmlformats.org/officeDocument/2006/relationships/tags" Target="../tags/tag273.xml"/><Relationship Id="rId1" Type="http://schemas.openxmlformats.org/officeDocument/2006/relationships/tags" Target="../tags/tag245.xml"/><Relationship Id="rId6" Type="http://schemas.openxmlformats.org/officeDocument/2006/relationships/tags" Target="../tags/tag250.xml"/><Relationship Id="rId11" Type="http://schemas.openxmlformats.org/officeDocument/2006/relationships/tags" Target="../tags/tag255.xml"/><Relationship Id="rId24" Type="http://schemas.openxmlformats.org/officeDocument/2006/relationships/tags" Target="../tags/tag268.xml"/><Relationship Id="rId5" Type="http://schemas.openxmlformats.org/officeDocument/2006/relationships/tags" Target="../tags/tag249.xml"/><Relationship Id="rId15" Type="http://schemas.openxmlformats.org/officeDocument/2006/relationships/tags" Target="../tags/tag259.xml"/><Relationship Id="rId23" Type="http://schemas.openxmlformats.org/officeDocument/2006/relationships/tags" Target="../tags/tag267.xml"/><Relationship Id="rId28" Type="http://schemas.openxmlformats.org/officeDocument/2006/relationships/tags" Target="../tags/tag272.xml"/><Relationship Id="rId10" Type="http://schemas.openxmlformats.org/officeDocument/2006/relationships/tags" Target="../tags/tag254.xml"/><Relationship Id="rId19" Type="http://schemas.openxmlformats.org/officeDocument/2006/relationships/tags" Target="../tags/tag263.xml"/><Relationship Id="rId31" Type="http://schemas.openxmlformats.org/officeDocument/2006/relationships/notesSlide" Target="../notesSlides/notesSlide4.xml"/><Relationship Id="rId4" Type="http://schemas.openxmlformats.org/officeDocument/2006/relationships/tags" Target="../tags/tag248.xml"/><Relationship Id="rId9" Type="http://schemas.openxmlformats.org/officeDocument/2006/relationships/tags" Target="../tags/tag253.xml"/><Relationship Id="rId14" Type="http://schemas.openxmlformats.org/officeDocument/2006/relationships/tags" Target="../tags/tag258.xml"/><Relationship Id="rId22" Type="http://schemas.openxmlformats.org/officeDocument/2006/relationships/tags" Target="../tags/tag266.xml"/><Relationship Id="rId27" Type="http://schemas.openxmlformats.org/officeDocument/2006/relationships/tags" Target="../tags/tag271.xml"/><Relationship Id="rId30"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 Id="rId6" Type="http://schemas.openxmlformats.org/officeDocument/2006/relationships/slideLayout" Target="../slideLayouts/slideLayout12.xml"/><Relationship Id="rId5" Type="http://schemas.openxmlformats.org/officeDocument/2006/relationships/tags" Target="../tags/tag278.xml"/><Relationship Id="rId4" Type="http://schemas.openxmlformats.org/officeDocument/2006/relationships/tags" Target="../tags/tag277.xml"/></Relationships>
</file>

<file path=ppt/slides/_rels/slide8.xml.rels><?xml version="1.0" encoding="UTF-8" standalone="yes"?>
<Relationships xmlns="http://schemas.openxmlformats.org/package/2006/relationships"><Relationship Id="rId13" Type="http://schemas.openxmlformats.org/officeDocument/2006/relationships/tags" Target="../tags/tag291.xml"/><Relationship Id="rId18" Type="http://schemas.openxmlformats.org/officeDocument/2006/relationships/tags" Target="../tags/tag296.xml"/><Relationship Id="rId26" Type="http://schemas.openxmlformats.org/officeDocument/2006/relationships/tags" Target="../tags/tag304.xml"/><Relationship Id="rId39" Type="http://schemas.openxmlformats.org/officeDocument/2006/relationships/tags" Target="../tags/tag317.xml"/><Relationship Id="rId21" Type="http://schemas.openxmlformats.org/officeDocument/2006/relationships/tags" Target="../tags/tag299.xml"/><Relationship Id="rId34" Type="http://schemas.openxmlformats.org/officeDocument/2006/relationships/tags" Target="../tags/tag312.xml"/><Relationship Id="rId42" Type="http://schemas.openxmlformats.org/officeDocument/2006/relationships/tags" Target="../tags/tag320.xml"/><Relationship Id="rId47" Type="http://schemas.openxmlformats.org/officeDocument/2006/relationships/slideLayout" Target="../slideLayouts/slideLayout16.xml"/><Relationship Id="rId7" Type="http://schemas.openxmlformats.org/officeDocument/2006/relationships/tags" Target="../tags/tag285.xml"/><Relationship Id="rId2" Type="http://schemas.openxmlformats.org/officeDocument/2006/relationships/tags" Target="../tags/tag280.xml"/><Relationship Id="rId16" Type="http://schemas.openxmlformats.org/officeDocument/2006/relationships/tags" Target="../tags/tag294.xml"/><Relationship Id="rId29" Type="http://schemas.openxmlformats.org/officeDocument/2006/relationships/tags" Target="../tags/tag307.xml"/><Relationship Id="rId1" Type="http://schemas.openxmlformats.org/officeDocument/2006/relationships/tags" Target="../tags/tag279.xml"/><Relationship Id="rId6" Type="http://schemas.openxmlformats.org/officeDocument/2006/relationships/tags" Target="../tags/tag284.xml"/><Relationship Id="rId11" Type="http://schemas.openxmlformats.org/officeDocument/2006/relationships/tags" Target="../tags/tag289.xml"/><Relationship Id="rId24" Type="http://schemas.openxmlformats.org/officeDocument/2006/relationships/tags" Target="../tags/tag302.xml"/><Relationship Id="rId32" Type="http://schemas.openxmlformats.org/officeDocument/2006/relationships/tags" Target="../tags/tag310.xml"/><Relationship Id="rId37" Type="http://schemas.openxmlformats.org/officeDocument/2006/relationships/tags" Target="../tags/tag315.xml"/><Relationship Id="rId40" Type="http://schemas.openxmlformats.org/officeDocument/2006/relationships/tags" Target="../tags/tag318.xml"/><Relationship Id="rId45" Type="http://schemas.openxmlformats.org/officeDocument/2006/relationships/tags" Target="../tags/tag323.xml"/><Relationship Id="rId5" Type="http://schemas.openxmlformats.org/officeDocument/2006/relationships/tags" Target="../tags/tag283.xml"/><Relationship Id="rId15" Type="http://schemas.openxmlformats.org/officeDocument/2006/relationships/tags" Target="../tags/tag293.xml"/><Relationship Id="rId23" Type="http://schemas.openxmlformats.org/officeDocument/2006/relationships/tags" Target="../tags/tag301.xml"/><Relationship Id="rId28" Type="http://schemas.openxmlformats.org/officeDocument/2006/relationships/tags" Target="../tags/tag306.xml"/><Relationship Id="rId36" Type="http://schemas.openxmlformats.org/officeDocument/2006/relationships/tags" Target="../tags/tag314.xml"/><Relationship Id="rId10" Type="http://schemas.openxmlformats.org/officeDocument/2006/relationships/tags" Target="../tags/tag288.xml"/><Relationship Id="rId19" Type="http://schemas.openxmlformats.org/officeDocument/2006/relationships/tags" Target="../tags/tag297.xml"/><Relationship Id="rId31" Type="http://schemas.openxmlformats.org/officeDocument/2006/relationships/tags" Target="../tags/tag309.xml"/><Relationship Id="rId44" Type="http://schemas.openxmlformats.org/officeDocument/2006/relationships/tags" Target="../tags/tag322.xml"/><Relationship Id="rId4" Type="http://schemas.openxmlformats.org/officeDocument/2006/relationships/tags" Target="../tags/tag282.xml"/><Relationship Id="rId9" Type="http://schemas.openxmlformats.org/officeDocument/2006/relationships/tags" Target="../tags/tag287.xml"/><Relationship Id="rId14" Type="http://schemas.openxmlformats.org/officeDocument/2006/relationships/tags" Target="../tags/tag292.xml"/><Relationship Id="rId22" Type="http://schemas.openxmlformats.org/officeDocument/2006/relationships/tags" Target="../tags/tag300.xml"/><Relationship Id="rId27" Type="http://schemas.openxmlformats.org/officeDocument/2006/relationships/tags" Target="../tags/tag305.xml"/><Relationship Id="rId30" Type="http://schemas.openxmlformats.org/officeDocument/2006/relationships/tags" Target="../tags/tag308.xml"/><Relationship Id="rId35" Type="http://schemas.openxmlformats.org/officeDocument/2006/relationships/tags" Target="../tags/tag313.xml"/><Relationship Id="rId43" Type="http://schemas.openxmlformats.org/officeDocument/2006/relationships/tags" Target="../tags/tag321.xml"/><Relationship Id="rId48" Type="http://schemas.openxmlformats.org/officeDocument/2006/relationships/notesSlide" Target="../notesSlides/notesSlide5.xml"/><Relationship Id="rId8" Type="http://schemas.openxmlformats.org/officeDocument/2006/relationships/tags" Target="../tags/tag286.xml"/><Relationship Id="rId3" Type="http://schemas.openxmlformats.org/officeDocument/2006/relationships/tags" Target="../tags/tag281.xml"/><Relationship Id="rId12" Type="http://schemas.openxmlformats.org/officeDocument/2006/relationships/tags" Target="../tags/tag290.xml"/><Relationship Id="rId17" Type="http://schemas.openxmlformats.org/officeDocument/2006/relationships/tags" Target="../tags/tag295.xml"/><Relationship Id="rId25" Type="http://schemas.openxmlformats.org/officeDocument/2006/relationships/tags" Target="../tags/tag303.xml"/><Relationship Id="rId33" Type="http://schemas.openxmlformats.org/officeDocument/2006/relationships/tags" Target="../tags/tag311.xml"/><Relationship Id="rId38" Type="http://schemas.openxmlformats.org/officeDocument/2006/relationships/tags" Target="../tags/tag316.xml"/><Relationship Id="rId46" Type="http://schemas.openxmlformats.org/officeDocument/2006/relationships/tags" Target="../tags/tag324.xml"/><Relationship Id="rId20" Type="http://schemas.openxmlformats.org/officeDocument/2006/relationships/tags" Target="../tags/tag298.xml"/><Relationship Id="rId41" Type="http://schemas.openxmlformats.org/officeDocument/2006/relationships/tags" Target="../tags/tag31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11430" y="6507678"/>
            <a:ext cx="12214225" cy="362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a:bodyPr>
          <a:lstStyle/>
          <a:p>
            <a:pPr algn="ctr"/>
            <a:endParaRPr lang="en-US" dirty="0">
              <a:latin typeface="Arial" charset="0"/>
              <a:ea typeface="微软雅黑" charset="-122"/>
            </a:endParaRPr>
          </a:p>
        </p:txBody>
      </p:sp>
      <p:sp>
        <p:nvSpPr>
          <p:cNvPr id="12" name="副标题 11"/>
          <p:cNvSpPr>
            <a:spLocks noGrp="1"/>
          </p:cNvSpPr>
          <p:nvPr>
            <p:ph type="subTitle" idx="1"/>
            <p:custDataLst>
              <p:tags r:id="rId3"/>
            </p:custDataLst>
          </p:nvPr>
        </p:nvSpPr>
        <p:spPr>
          <a:noFill/>
        </p:spPr>
        <p:txBody>
          <a:bodyPr>
            <a:normAutofit/>
          </a:bodyPr>
          <a:lstStyle/>
          <a:p>
            <a:r>
              <a:rPr lang="en-US" altLang="zh-CN" u="none" spc="0" dirty="0"/>
              <a:t>吴羽书 霍昊 周云笛</a:t>
            </a:r>
          </a:p>
        </p:txBody>
      </p:sp>
      <p:sp>
        <p:nvSpPr>
          <p:cNvPr id="9" name="标题 8"/>
          <p:cNvSpPr>
            <a:spLocks noGrp="1"/>
          </p:cNvSpPr>
          <p:nvPr>
            <p:ph type="ctrTitle"/>
            <p:custDataLst>
              <p:tags r:id="rId4"/>
            </p:custDataLst>
          </p:nvPr>
        </p:nvSpPr>
        <p:spPr>
          <a:xfrm>
            <a:off x="1345315" y="811380"/>
            <a:ext cx="9341817" cy="1254756"/>
          </a:xfrm>
          <a:noFill/>
        </p:spPr>
        <p:txBody>
          <a:bodyPr>
            <a:normAutofit fontScale="90000"/>
          </a:bodyPr>
          <a:lstStyle/>
          <a:p>
            <a:pPr indent="0"/>
            <a:r>
              <a:rPr lang="zh-CN" altLang="en-US" sz="4900" b="0" u="none" spc="0" dirty="0">
                <a:solidFill>
                  <a:schemeClr val="bg1"/>
                </a:solidFill>
              </a:rPr>
              <a:t>A research on the relationship between Age and the incident rate of the Parkinson’s disease</a:t>
            </a:r>
            <a:r>
              <a:rPr lang="zh-CN" altLang="en-US" b="0" u="none" spc="0" dirty="0">
                <a:solidFill>
                  <a:schemeClr val="bg1"/>
                </a:solidFill>
              </a:rPr>
              <a:t>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5"/>
          <p:cNvSpPr txBox="1"/>
          <p:nvPr>
            <p:custDataLst>
              <p:tags r:id="rId2"/>
            </p:custDataLst>
          </p:nvPr>
        </p:nvSpPr>
        <p:spPr>
          <a:xfrm>
            <a:off x="2484088" y="2269915"/>
            <a:ext cx="7503224" cy="1364495"/>
          </a:xfrm>
          <a:prstGeom prst="rect">
            <a:avLst/>
          </a:prstGeom>
          <a:noFill/>
        </p:spPr>
        <p:txBody>
          <a:bodyPr wrap="square" rtlCol="0">
            <a:normAutofit/>
          </a:bodyPr>
          <a:lstStyle/>
          <a:p>
            <a:pPr algn="ctr"/>
            <a:r>
              <a:rPr lang="en-US" sz="6600" b="1" spc="600" dirty="0">
                <a:solidFill>
                  <a:schemeClr val="bg1"/>
                </a:solidFill>
                <a:latin typeface="Arial" charset="0"/>
                <a:ea typeface="微软雅黑" charset="-122"/>
                <a:cs typeface="Arial" charset="0"/>
                <a:sym typeface="+mn-ea"/>
              </a:rPr>
              <a:t>4</a:t>
            </a:r>
          </a:p>
        </p:txBody>
      </p:sp>
      <p:sp>
        <p:nvSpPr>
          <p:cNvPr id="8" name="标题 7"/>
          <p:cNvSpPr>
            <a:spLocks noGrp="1"/>
          </p:cNvSpPr>
          <p:nvPr>
            <p:ph type="title"/>
            <p:custDataLst>
              <p:tags r:id="rId3"/>
            </p:custDataLst>
          </p:nvPr>
        </p:nvSpPr>
        <p:spPr>
          <a:noFill/>
        </p:spPr>
        <p:txBody>
          <a:bodyPr>
            <a:normAutofit fontScale="90000"/>
          </a:bodyPr>
          <a:lstStyle/>
          <a:p>
            <a:pPr indent="0"/>
            <a:r>
              <a:rPr lang="zh-CN" altLang="en-US" b="0" u="none" dirty="0">
                <a:solidFill>
                  <a:schemeClr val="accent1"/>
                </a:solidFill>
                <a:uFillTx/>
              </a:rPr>
              <a:t>RESULTS (ANALYSIS OF DATA) </a:t>
            </a:r>
          </a:p>
        </p:txBody>
      </p:sp>
      <p:sp>
        <p:nvSpPr>
          <p:cNvPr id="4" name="副标题 3"/>
          <p:cNvSpPr>
            <a:spLocks noGrp="1"/>
          </p:cNvSpPr>
          <p:nvPr>
            <p:ph type="body" sz="quarter" idx="13"/>
            <p:custDataLst>
              <p:tags r:id="rId4"/>
            </p:custDataLst>
          </p:nvPr>
        </p:nvSpPr>
        <p:spPr/>
        <p:txBody>
          <a:bodyPr/>
          <a:lstStyle/>
          <a:p>
            <a:r>
              <a:rPr lang="en-US" altLang="zh-CN" u="none" dirty="0"/>
              <a:t>单击此处添加文本具体内容</a:t>
            </a:r>
          </a:p>
        </p:txBody>
      </p:sp>
      <p:sp>
        <p:nvSpPr>
          <p:cNvPr id="5" name="矩形 4"/>
          <p:cNvSpPr/>
          <p:nvPr>
            <p:custDataLst>
              <p:tags r:id="rId5"/>
            </p:custDataLst>
          </p:nvPr>
        </p:nvSpPr>
        <p:spPr>
          <a:xfrm>
            <a:off x="-11430" y="6507678"/>
            <a:ext cx="12214225" cy="362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a:bodyPr>
          <a:lstStyle/>
          <a:p>
            <a:pPr algn="ctr"/>
            <a:endParaRPr lang="en-US" dirty="0">
              <a:latin typeface="Arial" charset="0"/>
              <a:ea typeface="微软雅黑"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rot="16200000">
            <a:off x="11083290" y="5907405"/>
            <a:ext cx="542290" cy="612140"/>
            <a:chOff x="1157" y="2593"/>
            <a:chExt cx="1400" cy="1581"/>
          </a:xfrm>
        </p:grpSpPr>
        <p:sp>
          <p:nvSpPr>
            <p:cNvPr id="6" name="矩形 5"/>
            <p:cNvSpPr/>
            <p:nvPr userDrawn="1">
              <p:custDataLst>
                <p:tags r:id="rId27"/>
              </p:custDataLst>
            </p:nvPr>
          </p:nvSpPr>
          <p:spPr>
            <a:xfrm>
              <a:off x="1157" y="2593"/>
              <a:ext cx="527" cy="527"/>
            </a:xfrm>
            <a:prstGeom prst="rect">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sp>
          <p:nvSpPr>
            <p:cNvPr id="8" name="矩形 7"/>
            <p:cNvSpPr/>
            <p:nvPr userDrawn="1">
              <p:custDataLst>
                <p:tags r:id="rId28"/>
              </p:custDataLst>
            </p:nvPr>
          </p:nvSpPr>
          <p:spPr>
            <a:xfrm>
              <a:off x="2030" y="3120"/>
              <a:ext cx="527" cy="527"/>
            </a:xfrm>
            <a:prstGeom prst="rect">
              <a:avLst/>
            </a:pr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sp>
          <p:nvSpPr>
            <p:cNvPr id="12" name="矩形 11"/>
            <p:cNvSpPr/>
            <p:nvPr userDrawn="1">
              <p:custDataLst>
                <p:tags r:id="rId29"/>
              </p:custDataLst>
            </p:nvPr>
          </p:nvSpPr>
          <p:spPr>
            <a:xfrm>
              <a:off x="1157" y="3647"/>
              <a:ext cx="527" cy="527"/>
            </a:xfrm>
            <a:prstGeom prst="rect">
              <a:avLst/>
            </a:prstGeom>
            <a:solidFill>
              <a:srgbClr val="55B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grpSp>
      <p:sp>
        <p:nvSpPr>
          <p:cNvPr id="67" name="任意多边形: 形状 66"/>
          <p:cNvSpPr/>
          <p:nvPr>
            <p:custDataLst>
              <p:tags r:id="rId3"/>
            </p:custDataLst>
          </p:nvPr>
        </p:nvSpPr>
        <p:spPr>
          <a:xfrm rot="9911844">
            <a:off x="10346431" y="6233124"/>
            <a:ext cx="981358" cy="744081"/>
          </a:xfrm>
          <a:custGeom>
            <a:avLst/>
            <a:gdLst>
              <a:gd name="connsiteX0" fmla="*/ 391790 w 981358"/>
              <a:gd name="connsiteY0" fmla="*/ 734112 h 744081"/>
              <a:gd name="connsiteX1" fmla="*/ 0 w 981358"/>
              <a:gd name="connsiteY1" fmla="*/ 253402 h 744081"/>
              <a:gd name="connsiteX2" fmla="*/ 38560 w 981358"/>
              <a:gd name="connsiteY2" fmla="*/ 62408 h 744081"/>
              <a:gd name="connsiteX3" fmla="*/ 72434 w 981358"/>
              <a:gd name="connsiteY3" fmla="*/ 0 h 744081"/>
              <a:gd name="connsiteX4" fmla="*/ 979990 w 981358"/>
              <a:gd name="connsiteY4" fmla="*/ 239830 h 744081"/>
              <a:gd name="connsiteX5" fmla="*/ 981358 w 981358"/>
              <a:gd name="connsiteY5" fmla="*/ 253402 h 744081"/>
              <a:gd name="connsiteX6" fmla="*/ 490679 w 981358"/>
              <a:gd name="connsiteY6" fmla="*/ 744081 h 744081"/>
              <a:gd name="connsiteX7" fmla="*/ 391790 w 981358"/>
              <a:gd name="connsiteY7" fmla="*/ 734112 h 744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1358" h="744081">
                <a:moveTo>
                  <a:pt x="391790" y="734112"/>
                </a:moveTo>
                <a:cubicBezTo>
                  <a:pt x="168196" y="688358"/>
                  <a:pt x="-1" y="490523"/>
                  <a:pt x="0" y="253402"/>
                </a:cubicBezTo>
                <a:cubicBezTo>
                  <a:pt x="0" y="185653"/>
                  <a:pt x="13730" y="121111"/>
                  <a:pt x="38560" y="62408"/>
                </a:cubicBezTo>
                <a:lnTo>
                  <a:pt x="72434" y="0"/>
                </a:lnTo>
                <a:lnTo>
                  <a:pt x="979990" y="239830"/>
                </a:lnTo>
                <a:lnTo>
                  <a:pt x="981358" y="253402"/>
                </a:lnTo>
                <a:cubicBezTo>
                  <a:pt x="981358" y="524397"/>
                  <a:pt x="761674" y="744081"/>
                  <a:pt x="490679" y="744081"/>
                </a:cubicBezTo>
                <a:cubicBezTo>
                  <a:pt x="456804" y="744081"/>
                  <a:pt x="423732" y="740648"/>
                  <a:pt x="391790" y="734112"/>
                </a:cubicBezTo>
                <a:close/>
              </a:path>
            </a:pathLst>
          </a:custGeom>
          <a:solidFill>
            <a:srgbClr val="DBEBE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65" name="任意多边形: 形状 64"/>
          <p:cNvSpPr/>
          <p:nvPr>
            <p:custDataLst>
              <p:tags r:id="rId4"/>
            </p:custDataLst>
          </p:nvPr>
        </p:nvSpPr>
        <p:spPr>
          <a:xfrm rot="9911844">
            <a:off x="11155640" y="5422730"/>
            <a:ext cx="1193224" cy="1443831"/>
          </a:xfrm>
          <a:custGeom>
            <a:avLst/>
            <a:gdLst>
              <a:gd name="connsiteX0" fmla="*/ 235823 w 863643"/>
              <a:gd name="connsiteY0" fmla="*/ 1034414 h 1045030"/>
              <a:gd name="connsiteX1" fmla="*/ 48985 w 863643"/>
              <a:gd name="connsiteY1" fmla="*/ 955793 h 1045030"/>
              <a:gd name="connsiteX2" fmla="*/ 0 w 863643"/>
              <a:gd name="connsiteY2" fmla="*/ 915377 h 1045030"/>
              <a:gd name="connsiteX3" fmla="*/ 239182 w 863643"/>
              <a:gd name="connsiteY3" fmla="*/ 10277 h 1045030"/>
              <a:gd name="connsiteX4" fmla="*/ 341128 w 863643"/>
              <a:gd name="connsiteY4" fmla="*/ 0 h 1045030"/>
              <a:gd name="connsiteX5" fmla="*/ 863643 w 863643"/>
              <a:gd name="connsiteY5" fmla="*/ 522515 h 1045030"/>
              <a:gd name="connsiteX6" fmla="*/ 341128 w 863643"/>
              <a:gd name="connsiteY6" fmla="*/ 1045030 h 1045030"/>
              <a:gd name="connsiteX7" fmla="*/ 235823 w 863643"/>
              <a:gd name="connsiteY7" fmla="*/ 1034414 h 1045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43" h="1045030">
                <a:moveTo>
                  <a:pt x="235823" y="1034414"/>
                </a:moveTo>
                <a:cubicBezTo>
                  <a:pt x="167794" y="1020493"/>
                  <a:pt x="104581" y="993353"/>
                  <a:pt x="48985" y="955793"/>
                </a:cubicBezTo>
                <a:lnTo>
                  <a:pt x="0" y="915377"/>
                </a:lnTo>
                <a:lnTo>
                  <a:pt x="239182" y="10277"/>
                </a:lnTo>
                <a:lnTo>
                  <a:pt x="341128" y="0"/>
                </a:lnTo>
                <a:cubicBezTo>
                  <a:pt x="629705" y="0"/>
                  <a:pt x="863643" y="233938"/>
                  <a:pt x="863643" y="522515"/>
                </a:cubicBezTo>
                <a:cubicBezTo>
                  <a:pt x="863643" y="811092"/>
                  <a:pt x="629705" y="1045030"/>
                  <a:pt x="341128" y="1045030"/>
                </a:cubicBezTo>
                <a:cubicBezTo>
                  <a:pt x="305056" y="1045030"/>
                  <a:pt x="269838" y="1041375"/>
                  <a:pt x="235823" y="1034414"/>
                </a:cubicBezTo>
                <a:close/>
              </a:path>
            </a:pathLst>
          </a:custGeom>
          <a:solidFill>
            <a:srgbClr val="DCE6E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grpSp>
        <p:nvGrpSpPr>
          <p:cNvPr id="10" name="组合 9"/>
          <p:cNvGrpSpPr/>
          <p:nvPr>
            <p:custDataLst>
              <p:tags r:id="rId5"/>
            </p:custDataLst>
          </p:nvPr>
        </p:nvGrpSpPr>
        <p:grpSpPr>
          <a:xfrm>
            <a:off x="-1" y="-1"/>
            <a:ext cx="3059742" cy="2556248"/>
            <a:chOff x="-1" y="-1"/>
            <a:chExt cx="3059742" cy="2556248"/>
          </a:xfrm>
        </p:grpSpPr>
        <p:sp>
          <p:nvSpPr>
            <p:cNvPr id="64" name="任意多边形: 形状 63"/>
            <p:cNvSpPr/>
            <p:nvPr>
              <p:custDataLst>
                <p:tags r:id="rId17"/>
              </p:custDataLst>
            </p:nvPr>
          </p:nvSpPr>
          <p:spPr>
            <a:xfrm>
              <a:off x="-1" y="1693384"/>
              <a:ext cx="233362" cy="862863"/>
            </a:xfrm>
            <a:custGeom>
              <a:avLst/>
              <a:gdLst>
                <a:gd name="connsiteX0" fmla="*/ 0 w 162521"/>
                <a:gd name="connsiteY0" fmla="*/ 0 h 600926"/>
                <a:gd name="connsiteX1" fmla="*/ 3888 w 162521"/>
                <a:gd name="connsiteY1" fmla="*/ 2110 h 600926"/>
                <a:gd name="connsiteX2" fmla="*/ 162521 w 162521"/>
                <a:gd name="connsiteY2" fmla="*/ 300463 h 600926"/>
                <a:gd name="connsiteX3" fmla="*/ 3888 w 162521"/>
                <a:gd name="connsiteY3" fmla="*/ 598816 h 600926"/>
                <a:gd name="connsiteX4" fmla="*/ 0 w 162521"/>
                <a:gd name="connsiteY4" fmla="*/ 600926 h 600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21" h="600926">
                  <a:moveTo>
                    <a:pt x="0" y="0"/>
                  </a:moveTo>
                  <a:lnTo>
                    <a:pt x="3888" y="2110"/>
                  </a:lnTo>
                  <a:cubicBezTo>
                    <a:pt x="99596" y="66769"/>
                    <a:pt x="162521" y="176267"/>
                    <a:pt x="162521" y="300463"/>
                  </a:cubicBezTo>
                  <a:cubicBezTo>
                    <a:pt x="162521" y="424659"/>
                    <a:pt x="99596" y="534157"/>
                    <a:pt x="3888" y="598816"/>
                  </a:cubicBezTo>
                  <a:lnTo>
                    <a:pt x="0" y="600926"/>
                  </a:lnTo>
                  <a:close/>
                </a:path>
              </a:pathLst>
            </a:custGeom>
            <a:solidFill>
              <a:srgbClr val="DBEBE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62" name="任意多边形: 形状 61"/>
            <p:cNvSpPr/>
            <p:nvPr>
              <p:custDataLst>
                <p:tags r:id="rId18"/>
              </p:custDataLst>
            </p:nvPr>
          </p:nvSpPr>
          <p:spPr>
            <a:xfrm>
              <a:off x="0" y="49096"/>
              <a:ext cx="1341182" cy="1782692"/>
            </a:xfrm>
            <a:custGeom>
              <a:avLst/>
              <a:gdLst>
                <a:gd name="connsiteX0" fmla="*/ 449836 w 1341182"/>
                <a:gd name="connsiteY0" fmla="*/ 0 h 1782692"/>
                <a:gd name="connsiteX1" fmla="*/ 1341182 w 1341182"/>
                <a:gd name="connsiteY1" fmla="*/ 891346 h 1782692"/>
                <a:gd name="connsiteX2" fmla="*/ 449836 w 1341182"/>
                <a:gd name="connsiteY2" fmla="*/ 1782692 h 1782692"/>
                <a:gd name="connsiteX3" fmla="*/ 102884 w 1341182"/>
                <a:gd name="connsiteY3" fmla="*/ 1712646 h 1782692"/>
                <a:gd name="connsiteX4" fmla="*/ 0 w 1341182"/>
                <a:gd name="connsiteY4" fmla="*/ 1656802 h 1782692"/>
                <a:gd name="connsiteX5" fmla="*/ 0 w 1341182"/>
                <a:gd name="connsiteY5" fmla="*/ 125890 h 1782692"/>
                <a:gd name="connsiteX6" fmla="*/ 102884 w 1341182"/>
                <a:gd name="connsiteY6" fmla="*/ 70046 h 1782692"/>
                <a:gd name="connsiteX7" fmla="*/ 449836 w 1341182"/>
                <a:gd name="connsiteY7" fmla="*/ 0 h 178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1182" h="1782692">
                  <a:moveTo>
                    <a:pt x="449836" y="0"/>
                  </a:moveTo>
                  <a:cubicBezTo>
                    <a:pt x="942113" y="0"/>
                    <a:pt x="1341182" y="399069"/>
                    <a:pt x="1341182" y="891346"/>
                  </a:cubicBezTo>
                  <a:cubicBezTo>
                    <a:pt x="1341182" y="1383623"/>
                    <a:pt x="942113" y="1782692"/>
                    <a:pt x="449836" y="1782692"/>
                  </a:cubicBezTo>
                  <a:cubicBezTo>
                    <a:pt x="326767" y="1782692"/>
                    <a:pt x="209523" y="1757750"/>
                    <a:pt x="102884" y="1712646"/>
                  </a:cubicBezTo>
                  <a:lnTo>
                    <a:pt x="0" y="1656802"/>
                  </a:lnTo>
                  <a:lnTo>
                    <a:pt x="0" y="125890"/>
                  </a:lnTo>
                  <a:lnTo>
                    <a:pt x="102884" y="70046"/>
                  </a:lnTo>
                  <a:cubicBezTo>
                    <a:pt x="209523" y="24942"/>
                    <a:pt x="326767" y="0"/>
                    <a:pt x="449836" y="0"/>
                  </a:cubicBezTo>
                  <a:close/>
                </a:path>
              </a:pathLst>
            </a:custGeom>
            <a:solidFill>
              <a:srgbClr val="DCEDE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63" name="任意多边形: 形状 62"/>
            <p:cNvSpPr/>
            <p:nvPr>
              <p:custDataLst>
                <p:tags r:id="rId19"/>
              </p:custDataLst>
            </p:nvPr>
          </p:nvSpPr>
          <p:spPr>
            <a:xfrm>
              <a:off x="989483" y="0"/>
              <a:ext cx="1610190" cy="1310441"/>
            </a:xfrm>
            <a:custGeom>
              <a:avLst/>
              <a:gdLst>
                <a:gd name="connsiteX0" fmla="*/ 183050 w 1610190"/>
                <a:gd name="connsiteY0" fmla="*/ 0 h 1310441"/>
                <a:gd name="connsiteX1" fmla="*/ 1427141 w 1610190"/>
                <a:gd name="connsiteY1" fmla="*/ 0 h 1310441"/>
                <a:gd name="connsiteX2" fmla="*/ 1472693 w 1610190"/>
                <a:gd name="connsiteY2" fmla="*/ 55210 h 1310441"/>
                <a:gd name="connsiteX3" fmla="*/ 1610190 w 1610190"/>
                <a:gd name="connsiteY3" fmla="*/ 505346 h 1310441"/>
                <a:gd name="connsiteX4" fmla="*/ 805095 w 1610190"/>
                <a:gd name="connsiteY4" fmla="*/ 1310441 h 1310441"/>
                <a:gd name="connsiteX5" fmla="*/ 0 w 1610190"/>
                <a:gd name="connsiteY5" fmla="*/ 505346 h 1310441"/>
                <a:gd name="connsiteX6" fmla="*/ 137498 w 1610190"/>
                <a:gd name="connsiteY6" fmla="*/ 55210 h 131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0190" h="1310441">
                  <a:moveTo>
                    <a:pt x="183050" y="0"/>
                  </a:moveTo>
                  <a:lnTo>
                    <a:pt x="1427141" y="0"/>
                  </a:lnTo>
                  <a:lnTo>
                    <a:pt x="1472693" y="55210"/>
                  </a:lnTo>
                  <a:cubicBezTo>
                    <a:pt x="1559501" y="183704"/>
                    <a:pt x="1610190" y="338605"/>
                    <a:pt x="1610190" y="505346"/>
                  </a:cubicBezTo>
                  <a:cubicBezTo>
                    <a:pt x="1610190" y="949988"/>
                    <a:pt x="1249737" y="1310441"/>
                    <a:pt x="805095" y="1310441"/>
                  </a:cubicBezTo>
                  <a:cubicBezTo>
                    <a:pt x="360453" y="1310441"/>
                    <a:pt x="0" y="949988"/>
                    <a:pt x="0" y="505346"/>
                  </a:cubicBezTo>
                  <a:cubicBezTo>
                    <a:pt x="0" y="338605"/>
                    <a:pt x="50689" y="183704"/>
                    <a:pt x="137498" y="55210"/>
                  </a:cubicBezTo>
                  <a:close/>
                </a:path>
              </a:pathLst>
            </a:custGeom>
            <a:solidFill>
              <a:srgbClr val="DCE6E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37" name="任意多边形: 形状 36"/>
            <p:cNvSpPr/>
            <p:nvPr>
              <p:custDataLst>
                <p:tags r:id="rId20"/>
              </p:custDataLst>
            </p:nvPr>
          </p:nvSpPr>
          <p:spPr>
            <a:xfrm>
              <a:off x="701495" y="1"/>
              <a:ext cx="809846" cy="615809"/>
            </a:xfrm>
            <a:custGeom>
              <a:avLst/>
              <a:gdLst>
                <a:gd name="connsiteX0" fmla="*/ 60736 w 809846"/>
                <a:gd name="connsiteY0" fmla="*/ 0 h 615809"/>
                <a:gd name="connsiteX1" fmla="*/ 749110 w 809846"/>
                <a:gd name="connsiteY1" fmla="*/ 0 h 615809"/>
                <a:gd name="connsiteX2" fmla="*/ 778025 w 809846"/>
                <a:gd name="connsiteY2" fmla="*/ 53272 h 615809"/>
                <a:gd name="connsiteX3" fmla="*/ 809846 w 809846"/>
                <a:gd name="connsiteY3" fmla="*/ 210886 h 615809"/>
                <a:gd name="connsiteX4" fmla="*/ 404923 w 809846"/>
                <a:gd name="connsiteY4" fmla="*/ 615809 h 615809"/>
                <a:gd name="connsiteX5" fmla="*/ 0 w 809846"/>
                <a:gd name="connsiteY5" fmla="*/ 210886 h 615809"/>
                <a:gd name="connsiteX6" fmla="*/ 31821 w 809846"/>
                <a:gd name="connsiteY6" fmla="*/ 53272 h 61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846" h="615809">
                  <a:moveTo>
                    <a:pt x="60736" y="0"/>
                  </a:moveTo>
                  <a:lnTo>
                    <a:pt x="749110" y="0"/>
                  </a:lnTo>
                  <a:lnTo>
                    <a:pt x="778025" y="53272"/>
                  </a:lnTo>
                  <a:cubicBezTo>
                    <a:pt x="798515" y="101716"/>
                    <a:pt x="809846" y="154978"/>
                    <a:pt x="809846" y="210886"/>
                  </a:cubicBezTo>
                  <a:cubicBezTo>
                    <a:pt x="809846" y="434519"/>
                    <a:pt x="628556" y="615809"/>
                    <a:pt x="404923" y="615809"/>
                  </a:cubicBezTo>
                  <a:cubicBezTo>
                    <a:pt x="181290" y="615809"/>
                    <a:pt x="0" y="434519"/>
                    <a:pt x="0" y="210886"/>
                  </a:cubicBezTo>
                  <a:cubicBezTo>
                    <a:pt x="0" y="154978"/>
                    <a:pt x="11331" y="101716"/>
                    <a:pt x="31821" y="53272"/>
                  </a:cubicBezTo>
                  <a:close/>
                </a:path>
              </a:pathLst>
            </a:cu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41" name="任意多边形: 形状 40"/>
            <p:cNvSpPr/>
            <p:nvPr>
              <p:custDataLst>
                <p:tags r:id="rId21"/>
              </p:custDataLst>
            </p:nvPr>
          </p:nvSpPr>
          <p:spPr>
            <a:xfrm>
              <a:off x="0" y="0"/>
              <a:ext cx="1044546" cy="1364351"/>
            </a:xfrm>
            <a:custGeom>
              <a:avLst/>
              <a:gdLst>
                <a:gd name="connsiteX0" fmla="*/ 0 w 1044546"/>
                <a:gd name="connsiteY0" fmla="*/ 0 h 1364351"/>
                <a:gd name="connsiteX1" fmla="*/ 897144 w 1044546"/>
                <a:gd name="connsiteY1" fmla="*/ 0 h 1364351"/>
                <a:gd name="connsiteX2" fmla="*/ 975540 w 1044546"/>
                <a:gd name="connsiteY2" fmla="*/ 144434 h 1364351"/>
                <a:gd name="connsiteX3" fmla="*/ 1044546 w 1044546"/>
                <a:gd name="connsiteY3" fmla="*/ 486236 h 1364351"/>
                <a:gd name="connsiteX4" fmla="*/ 166431 w 1044546"/>
                <a:gd name="connsiteY4" fmla="*/ 1364351 h 1364351"/>
                <a:gd name="connsiteX5" fmla="*/ 0 w 1044546"/>
                <a:gd name="connsiteY5" fmla="*/ 1347573 h 136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546" h="1364351">
                  <a:moveTo>
                    <a:pt x="0" y="0"/>
                  </a:moveTo>
                  <a:lnTo>
                    <a:pt x="897144" y="0"/>
                  </a:lnTo>
                  <a:lnTo>
                    <a:pt x="975540" y="144434"/>
                  </a:lnTo>
                  <a:cubicBezTo>
                    <a:pt x="1019975" y="249490"/>
                    <a:pt x="1044546" y="364994"/>
                    <a:pt x="1044546" y="486236"/>
                  </a:cubicBezTo>
                  <a:cubicBezTo>
                    <a:pt x="1044546" y="971206"/>
                    <a:pt x="651401" y="1364351"/>
                    <a:pt x="166431" y="1364351"/>
                  </a:cubicBezTo>
                  <a:lnTo>
                    <a:pt x="0" y="1347573"/>
                  </a:lnTo>
                  <a:close/>
                </a:path>
              </a:pathLst>
            </a:custGeom>
            <a:solidFill>
              <a:srgbClr val="52A38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43" name="任意多边形: 形状 42"/>
            <p:cNvSpPr/>
            <p:nvPr>
              <p:custDataLst>
                <p:tags r:id="rId22"/>
              </p:custDataLst>
            </p:nvPr>
          </p:nvSpPr>
          <p:spPr>
            <a:xfrm>
              <a:off x="1" y="750595"/>
              <a:ext cx="751885" cy="1045030"/>
            </a:xfrm>
            <a:custGeom>
              <a:avLst/>
              <a:gdLst>
                <a:gd name="connsiteX0" fmla="*/ 229370 w 751885"/>
                <a:gd name="connsiteY0" fmla="*/ 0 h 1045030"/>
                <a:gd name="connsiteX1" fmla="*/ 751885 w 751885"/>
                <a:gd name="connsiteY1" fmla="*/ 522515 h 1045030"/>
                <a:gd name="connsiteX2" fmla="*/ 229370 w 751885"/>
                <a:gd name="connsiteY2" fmla="*/ 1045030 h 1045030"/>
                <a:gd name="connsiteX3" fmla="*/ 25984 w 751885"/>
                <a:gd name="connsiteY3" fmla="*/ 1003968 h 1045030"/>
                <a:gd name="connsiteX4" fmla="*/ 0 w 751885"/>
                <a:gd name="connsiteY4" fmla="*/ 989865 h 1045030"/>
                <a:gd name="connsiteX5" fmla="*/ 0 w 751885"/>
                <a:gd name="connsiteY5" fmla="*/ 55165 h 1045030"/>
                <a:gd name="connsiteX6" fmla="*/ 25984 w 751885"/>
                <a:gd name="connsiteY6" fmla="*/ 41062 h 1045030"/>
                <a:gd name="connsiteX7" fmla="*/ 229370 w 751885"/>
                <a:gd name="connsiteY7" fmla="*/ 0 h 1045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885" h="1045030">
                  <a:moveTo>
                    <a:pt x="229370" y="0"/>
                  </a:moveTo>
                  <a:cubicBezTo>
                    <a:pt x="517947" y="0"/>
                    <a:pt x="751885" y="233938"/>
                    <a:pt x="751885" y="522515"/>
                  </a:cubicBezTo>
                  <a:cubicBezTo>
                    <a:pt x="751885" y="811092"/>
                    <a:pt x="517947" y="1045030"/>
                    <a:pt x="229370" y="1045030"/>
                  </a:cubicBezTo>
                  <a:cubicBezTo>
                    <a:pt x="157226" y="1045030"/>
                    <a:pt x="88496" y="1030409"/>
                    <a:pt x="25984" y="1003968"/>
                  </a:cubicBezTo>
                  <a:lnTo>
                    <a:pt x="0" y="989865"/>
                  </a:lnTo>
                  <a:lnTo>
                    <a:pt x="0" y="55165"/>
                  </a:lnTo>
                  <a:lnTo>
                    <a:pt x="25984" y="41062"/>
                  </a:lnTo>
                  <a:cubicBezTo>
                    <a:pt x="88496" y="14621"/>
                    <a:pt x="157226" y="0"/>
                    <a:pt x="229370" y="0"/>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16" name="椭圆 15"/>
            <p:cNvSpPr/>
            <p:nvPr>
              <p:custDataLst>
                <p:tags r:id="rId23"/>
              </p:custDataLst>
            </p:nvPr>
          </p:nvSpPr>
          <p:spPr>
            <a:xfrm>
              <a:off x="554109" y="485299"/>
              <a:ext cx="696570" cy="696570"/>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35" name="任意多边形: 形状 34"/>
            <p:cNvSpPr/>
            <p:nvPr>
              <p:custDataLst>
                <p:tags r:id="rId24"/>
              </p:custDataLst>
            </p:nvPr>
          </p:nvSpPr>
          <p:spPr>
            <a:xfrm>
              <a:off x="1191931" y="-1"/>
              <a:ext cx="1416944" cy="1200149"/>
            </a:xfrm>
            <a:custGeom>
              <a:avLst/>
              <a:gdLst>
                <a:gd name="connsiteX0" fmla="*/ 199843 w 1416944"/>
                <a:gd name="connsiteY0" fmla="*/ 0 h 1200149"/>
                <a:gd name="connsiteX1" fmla="*/ 1217101 w 1416944"/>
                <a:gd name="connsiteY1" fmla="*/ 0 h 1200149"/>
                <a:gd name="connsiteX2" fmla="*/ 1295948 w 1416944"/>
                <a:gd name="connsiteY2" fmla="*/ 95564 h 1200149"/>
                <a:gd name="connsiteX3" fmla="*/ 1416944 w 1416944"/>
                <a:gd name="connsiteY3" fmla="*/ 491677 h 1200149"/>
                <a:gd name="connsiteX4" fmla="*/ 708472 w 1416944"/>
                <a:gd name="connsiteY4" fmla="*/ 1200149 h 1200149"/>
                <a:gd name="connsiteX5" fmla="*/ 0 w 1416944"/>
                <a:gd name="connsiteY5" fmla="*/ 491677 h 1200149"/>
                <a:gd name="connsiteX6" fmla="*/ 120996 w 1416944"/>
                <a:gd name="connsiteY6" fmla="*/ 95564 h 120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6944" h="1200149">
                  <a:moveTo>
                    <a:pt x="199843" y="0"/>
                  </a:moveTo>
                  <a:lnTo>
                    <a:pt x="1217101" y="0"/>
                  </a:lnTo>
                  <a:lnTo>
                    <a:pt x="1295948" y="95564"/>
                  </a:lnTo>
                  <a:cubicBezTo>
                    <a:pt x="1372339" y="208637"/>
                    <a:pt x="1416944" y="344948"/>
                    <a:pt x="1416944" y="491677"/>
                  </a:cubicBezTo>
                  <a:cubicBezTo>
                    <a:pt x="1416944" y="882955"/>
                    <a:pt x="1099750" y="1200149"/>
                    <a:pt x="708472" y="1200149"/>
                  </a:cubicBezTo>
                  <a:cubicBezTo>
                    <a:pt x="317194" y="1200149"/>
                    <a:pt x="0" y="882955"/>
                    <a:pt x="0" y="491677"/>
                  </a:cubicBezTo>
                  <a:cubicBezTo>
                    <a:pt x="0" y="344948"/>
                    <a:pt x="44606" y="208637"/>
                    <a:pt x="120996" y="95564"/>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33" name="任意多边形: 形状 32"/>
            <p:cNvSpPr/>
            <p:nvPr>
              <p:custDataLst>
                <p:tags r:id="rId25"/>
              </p:custDataLst>
            </p:nvPr>
          </p:nvSpPr>
          <p:spPr>
            <a:xfrm>
              <a:off x="2275503" y="1"/>
              <a:ext cx="784238" cy="392359"/>
            </a:xfrm>
            <a:custGeom>
              <a:avLst/>
              <a:gdLst>
                <a:gd name="connsiteX0" fmla="*/ 49 w 784238"/>
                <a:gd name="connsiteY0" fmla="*/ 0 h 392359"/>
                <a:gd name="connsiteX1" fmla="*/ 784190 w 784238"/>
                <a:gd name="connsiteY1" fmla="*/ 0 h 392359"/>
                <a:gd name="connsiteX2" fmla="*/ 784238 w 784238"/>
                <a:gd name="connsiteY2" fmla="*/ 240 h 392359"/>
                <a:gd name="connsiteX3" fmla="*/ 392119 w 784238"/>
                <a:gd name="connsiteY3" fmla="*/ 392359 h 392359"/>
                <a:gd name="connsiteX4" fmla="*/ 0 w 784238"/>
                <a:gd name="connsiteY4" fmla="*/ 240 h 392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238" h="392359">
                  <a:moveTo>
                    <a:pt x="49" y="0"/>
                  </a:moveTo>
                  <a:lnTo>
                    <a:pt x="784190" y="0"/>
                  </a:lnTo>
                  <a:lnTo>
                    <a:pt x="784238" y="240"/>
                  </a:lnTo>
                  <a:cubicBezTo>
                    <a:pt x="784238" y="216801"/>
                    <a:pt x="608680" y="392359"/>
                    <a:pt x="392119" y="392359"/>
                  </a:cubicBezTo>
                  <a:cubicBezTo>
                    <a:pt x="175558" y="392359"/>
                    <a:pt x="0" y="216801"/>
                    <a:pt x="0" y="240"/>
                  </a:cubicBezTo>
                  <a:close/>
                </a:path>
              </a:pathLst>
            </a:cu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dirty="0">
                <a:solidFill>
                  <a:srgbClr val="FFFFFF"/>
                </a:solidFill>
                <a:latin typeface="微软雅黑" charset="-122"/>
                <a:ea typeface="微软雅黑" charset="-122"/>
                <a:sym typeface="Arial" charset="0"/>
              </a:endParaRPr>
            </a:p>
          </p:txBody>
        </p:sp>
        <p:sp>
          <p:nvSpPr>
            <p:cNvPr id="45" name="任意多边形: 形状 44"/>
            <p:cNvSpPr/>
            <p:nvPr>
              <p:custDataLst>
                <p:tags r:id="rId26"/>
              </p:custDataLst>
            </p:nvPr>
          </p:nvSpPr>
          <p:spPr>
            <a:xfrm>
              <a:off x="1" y="1688984"/>
              <a:ext cx="162521" cy="600926"/>
            </a:xfrm>
            <a:custGeom>
              <a:avLst/>
              <a:gdLst>
                <a:gd name="connsiteX0" fmla="*/ 0 w 162521"/>
                <a:gd name="connsiteY0" fmla="*/ 0 h 600926"/>
                <a:gd name="connsiteX1" fmla="*/ 3888 w 162521"/>
                <a:gd name="connsiteY1" fmla="*/ 2110 h 600926"/>
                <a:gd name="connsiteX2" fmla="*/ 162521 w 162521"/>
                <a:gd name="connsiteY2" fmla="*/ 300463 h 600926"/>
                <a:gd name="connsiteX3" fmla="*/ 3888 w 162521"/>
                <a:gd name="connsiteY3" fmla="*/ 598816 h 600926"/>
                <a:gd name="connsiteX4" fmla="*/ 0 w 162521"/>
                <a:gd name="connsiteY4" fmla="*/ 600926 h 600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21" h="600926">
                  <a:moveTo>
                    <a:pt x="0" y="0"/>
                  </a:moveTo>
                  <a:lnTo>
                    <a:pt x="3888" y="2110"/>
                  </a:lnTo>
                  <a:cubicBezTo>
                    <a:pt x="99596" y="66769"/>
                    <a:pt x="162521" y="176267"/>
                    <a:pt x="162521" y="300463"/>
                  </a:cubicBezTo>
                  <a:cubicBezTo>
                    <a:pt x="162521" y="424659"/>
                    <a:pt x="99596" y="534157"/>
                    <a:pt x="3888" y="598816"/>
                  </a:cubicBezTo>
                  <a:lnTo>
                    <a:pt x="0" y="600926"/>
                  </a:lnTo>
                  <a:close/>
                </a:path>
              </a:pathLst>
            </a:cu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grpSp>
      <p:sp>
        <p:nvSpPr>
          <p:cNvPr id="49" name="任意多边形: 形状 48"/>
          <p:cNvSpPr/>
          <p:nvPr>
            <p:custDataLst>
              <p:tags r:id="rId6"/>
            </p:custDataLst>
          </p:nvPr>
        </p:nvSpPr>
        <p:spPr>
          <a:xfrm rot="9911844">
            <a:off x="11096941" y="6724516"/>
            <a:ext cx="562097" cy="208752"/>
          </a:xfrm>
          <a:custGeom>
            <a:avLst/>
            <a:gdLst>
              <a:gd name="connsiteX0" fmla="*/ 270568 w 562097"/>
              <a:gd name="connsiteY0" fmla="*/ 200526 h 208752"/>
              <a:gd name="connsiteX1" fmla="*/ 16406 w 562097"/>
              <a:gd name="connsiteY1" fmla="*/ 30225 h 208752"/>
              <a:gd name="connsiteX2" fmla="*/ 0 w 562097"/>
              <a:gd name="connsiteY2" fmla="*/ 0 h 208752"/>
              <a:gd name="connsiteX3" fmla="*/ 562097 w 562097"/>
              <a:gd name="connsiteY3" fmla="*/ 148539 h 208752"/>
              <a:gd name="connsiteX4" fmla="*/ 509788 w 562097"/>
              <a:gd name="connsiteY4" fmla="*/ 176931 h 208752"/>
              <a:gd name="connsiteX5" fmla="*/ 352174 w 562097"/>
              <a:gd name="connsiteY5" fmla="*/ 208752 h 208752"/>
              <a:gd name="connsiteX6" fmla="*/ 270568 w 562097"/>
              <a:gd name="connsiteY6" fmla="*/ 200526 h 20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2097" h="208752">
                <a:moveTo>
                  <a:pt x="270568" y="200526"/>
                </a:moveTo>
                <a:cubicBezTo>
                  <a:pt x="165130" y="178950"/>
                  <a:pt x="74620" y="116393"/>
                  <a:pt x="16406" y="30225"/>
                </a:cubicBezTo>
                <a:lnTo>
                  <a:pt x="0" y="0"/>
                </a:lnTo>
                <a:lnTo>
                  <a:pt x="562097" y="148539"/>
                </a:lnTo>
                <a:lnTo>
                  <a:pt x="509788" y="176931"/>
                </a:lnTo>
                <a:cubicBezTo>
                  <a:pt x="461344" y="197422"/>
                  <a:pt x="408083" y="208752"/>
                  <a:pt x="352174" y="208752"/>
                </a:cubicBezTo>
                <a:cubicBezTo>
                  <a:pt x="324221" y="208752"/>
                  <a:pt x="296928" y="205919"/>
                  <a:pt x="270568" y="200526"/>
                </a:cubicBezTo>
                <a:close/>
              </a:path>
            </a:pathLst>
          </a:cu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7" name="任意多边形: 形状 56"/>
          <p:cNvSpPr/>
          <p:nvPr>
            <p:custDataLst>
              <p:tags r:id="rId7"/>
            </p:custDataLst>
          </p:nvPr>
        </p:nvSpPr>
        <p:spPr>
          <a:xfrm rot="9911844">
            <a:off x="11272487" y="5851839"/>
            <a:ext cx="1070362" cy="1089031"/>
          </a:xfrm>
          <a:custGeom>
            <a:avLst/>
            <a:gdLst>
              <a:gd name="connsiteX0" fmla="*/ 0 w 1070362"/>
              <a:gd name="connsiteY0" fmla="*/ 1065427 h 1089031"/>
              <a:gd name="connsiteX1" fmla="*/ 281549 w 1070362"/>
              <a:gd name="connsiteY1" fmla="*/ 0 h 1089031"/>
              <a:gd name="connsiteX2" fmla="*/ 1070106 w 1070362"/>
              <a:gd name="connsiteY2" fmla="*/ 208384 h 1089031"/>
              <a:gd name="connsiteX3" fmla="*/ 1070362 w 1070362"/>
              <a:gd name="connsiteY3" fmla="*/ 210916 h 1089031"/>
              <a:gd name="connsiteX4" fmla="*/ 192247 w 1070362"/>
              <a:gd name="connsiteY4" fmla="*/ 1089031 h 1089031"/>
              <a:gd name="connsiteX5" fmla="*/ 58518 w 1070362"/>
              <a:gd name="connsiteY5" fmla="*/ 1078913 h 1089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0362" h="1089031">
                <a:moveTo>
                  <a:pt x="0" y="1065427"/>
                </a:moveTo>
                <a:lnTo>
                  <a:pt x="281549" y="0"/>
                </a:lnTo>
                <a:lnTo>
                  <a:pt x="1070106" y="208384"/>
                </a:lnTo>
                <a:lnTo>
                  <a:pt x="1070362" y="210916"/>
                </a:lnTo>
                <a:cubicBezTo>
                  <a:pt x="1070362" y="695886"/>
                  <a:pt x="677217" y="1089031"/>
                  <a:pt x="192247" y="1089031"/>
                </a:cubicBezTo>
                <a:cubicBezTo>
                  <a:pt x="146781" y="1089031"/>
                  <a:pt x="102121" y="1085576"/>
                  <a:pt x="58518" y="1078913"/>
                </a:cubicBezTo>
                <a:close/>
              </a:path>
            </a:pathLst>
          </a:custGeom>
          <a:solidFill>
            <a:srgbClr val="52A38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3" name="任意多边形: 形状 52"/>
          <p:cNvSpPr/>
          <p:nvPr>
            <p:custDataLst>
              <p:tags r:id="rId8"/>
            </p:custDataLst>
          </p:nvPr>
        </p:nvSpPr>
        <p:spPr>
          <a:xfrm rot="9911844">
            <a:off x="11443060" y="5387245"/>
            <a:ext cx="863643" cy="1045030"/>
          </a:xfrm>
          <a:custGeom>
            <a:avLst/>
            <a:gdLst>
              <a:gd name="connsiteX0" fmla="*/ 235823 w 863643"/>
              <a:gd name="connsiteY0" fmla="*/ 1034414 h 1045030"/>
              <a:gd name="connsiteX1" fmla="*/ 48985 w 863643"/>
              <a:gd name="connsiteY1" fmla="*/ 955793 h 1045030"/>
              <a:gd name="connsiteX2" fmla="*/ 0 w 863643"/>
              <a:gd name="connsiteY2" fmla="*/ 915377 h 1045030"/>
              <a:gd name="connsiteX3" fmla="*/ 239182 w 863643"/>
              <a:gd name="connsiteY3" fmla="*/ 10277 h 1045030"/>
              <a:gd name="connsiteX4" fmla="*/ 341128 w 863643"/>
              <a:gd name="connsiteY4" fmla="*/ 0 h 1045030"/>
              <a:gd name="connsiteX5" fmla="*/ 863643 w 863643"/>
              <a:gd name="connsiteY5" fmla="*/ 522515 h 1045030"/>
              <a:gd name="connsiteX6" fmla="*/ 341128 w 863643"/>
              <a:gd name="connsiteY6" fmla="*/ 1045030 h 1045030"/>
              <a:gd name="connsiteX7" fmla="*/ 235823 w 863643"/>
              <a:gd name="connsiteY7" fmla="*/ 1034414 h 1045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43" h="1045030">
                <a:moveTo>
                  <a:pt x="235823" y="1034414"/>
                </a:moveTo>
                <a:cubicBezTo>
                  <a:pt x="167794" y="1020493"/>
                  <a:pt x="104581" y="993353"/>
                  <a:pt x="48985" y="955793"/>
                </a:cubicBezTo>
                <a:lnTo>
                  <a:pt x="0" y="915377"/>
                </a:lnTo>
                <a:lnTo>
                  <a:pt x="239182" y="10277"/>
                </a:lnTo>
                <a:lnTo>
                  <a:pt x="341128" y="0"/>
                </a:lnTo>
                <a:cubicBezTo>
                  <a:pt x="629705" y="0"/>
                  <a:pt x="863643" y="233938"/>
                  <a:pt x="863643" y="522515"/>
                </a:cubicBezTo>
                <a:cubicBezTo>
                  <a:pt x="863643" y="811092"/>
                  <a:pt x="629705" y="1045030"/>
                  <a:pt x="341128" y="1045030"/>
                </a:cubicBezTo>
                <a:cubicBezTo>
                  <a:pt x="305056" y="1045030"/>
                  <a:pt x="269838" y="1041375"/>
                  <a:pt x="235823" y="1034414"/>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24" name="椭圆 23"/>
          <p:cNvSpPr/>
          <p:nvPr>
            <p:custDataLst>
              <p:tags r:id="rId9"/>
            </p:custDataLst>
          </p:nvPr>
        </p:nvSpPr>
        <p:spPr>
          <a:xfrm rot="9911844">
            <a:off x="11075887" y="6135193"/>
            <a:ext cx="696570" cy="696570"/>
          </a:xfrm>
          <a:prstGeom prst="ellipse">
            <a:avLst/>
          </a:pr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47" name="任意多边形: 形状 46"/>
          <p:cNvSpPr/>
          <p:nvPr>
            <p:custDataLst>
              <p:tags r:id="rId10"/>
            </p:custDataLst>
          </p:nvPr>
        </p:nvSpPr>
        <p:spPr>
          <a:xfrm rot="9911844">
            <a:off x="9852078" y="6359159"/>
            <a:ext cx="1303463" cy="676579"/>
          </a:xfrm>
          <a:custGeom>
            <a:avLst/>
            <a:gdLst>
              <a:gd name="connsiteX0" fmla="*/ 562474 w 1303463"/>
              <a:gd name="connsiteY0" fmla="*/ 662185 h 676579"/>
              <a:gd name="connsiteX1" fmla="*/ 11178 w 1303463"/>
              <a:gd name="connsiteY1" fmla="*/ 110888 h 676579"/>
              <a:gd name="connsiteX2" fmla="*/ 0 w 1303463"/>
              <a:gd name="connsiteY2" fmla="*/ 0 h 676579"/>
              <a:gd name="connsiteX3" fmla="*/ 1303463 w 1303463"/>
              <a:gd name="connsiteY3" fmla="*/ 344453 h 676579"/>
              <a:gd name="connsiteX4" fmla="*/ 1292733 w 1303463"/>
              <a:gd name="connsiteY4" fmla="*/ 364221 h 676579"/>
              <a:gd name="connsiteX5" fmla="*/ 705257 w 1303463"/>
              <a:gd name="connsiteY5" fmla="*/ 676579 h 676579"/>
              <a:gd name="connsiteX6" fmla="*/ 562474 w 1303463"/>
              <a:gd name="connsiteY6" fmla="*/ 662185 h 67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3463" h="676579">
                <a:moveTo>
                  <a:pt x="562474" y="662185"/>
                </a:moveTo>
                <a:cubicBezTo>
                  <a:pt x="285756" y="605560"/>
                  <a:pt x="67803" y="387608"/>
                  <a:pt x="11178" y="110888"/>
                </a:cubicBezTo>
                <a:lnTo>
                  <a:pt x="0" y="0"/>
                </a:lnTo>
                <a:lnTo>
                  <a:pt x="1303463" y="344453"/>
                </a:lnTo>
                <a:lnTo>
                  <a:pt x="1292733" y="364221"/>
                </a:lnTo>
                <a:cubicBezTo>
                  <a:pt x="1165416" y="552675"/>
                  <a:pt x="949806" y="676579"/>
                  <a:pt x="705257" y="676579"/>
                </a:cubicBezTo>
                <a:cubicBezTo>
                  <a:pt x="656346" y="676579"/>
                  <a:pt x="608595" y="671623"/>
                  <a:pt x="562474" y="662185"/>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5" name="任意多边形: 形状 54"/>
          <p:cNvSpPr/>
          <p:nvPr>
            <p:custDataLst>
              <p:tags r:id="rId11"/>
            </p:custDataLst>
          </p:nvPr>
        </p:nvSpPr>
        <p:spPr>
          <a:xfrm rot="9911844">
            <a:off x="11834997" y="4759707"/>
            <a:ext cx="451350" cy="706361"/>
          </a:xfrm>
          <a:custGeom>
            <a:avLst/>
            <a:gdLst>
              <a:gd name="connsiteX0" fmla="*/ 19036 w 451350"/>
              <a:gd name="connsiteY0" fmla="*/ 699051 h 706361"/>
              <a:gd name="connsiteX1" fmla="*/ 0 w 451350"/>
              <a:gd name="connsiteY1" fmla="*/ 693142 h 706361"/>
              <a:gd name="connsiteX2" fmla="*/ 183169 w 451350"/>
              <a:gd name="connsiteY2" fmla="*/ 0 h 706361"/>
              <a:gd name="connsiteX3" fmla="*/ 231601 w 451350"/>
              <a:gd name="connsiteY3" fmla="*/ 15034 h 706361"/>
              <a:gd name="connsiteX4" fmla="*/ 451350 w 451350"/>
              <a:gd name="connsiteY4" fmla="*/ 346560 h 706361"/>
              <a:gd name="connsiteX5" fmla="*/ 91549 w 451350"/>
              <a:gd name="connsiteY5" fmla="*/ 706361 h 706361"/>
              <a:gd name="connsiteX6" fmla="*/ 19036 w 451350"/>
              <a:gd name="connsiteY6" fmla="*/ 699051 h 706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350" h="706361">
                <a:moveTo>
                  <a:pt x="19036" y="699051"/>
                </a:moveTo>
                <a:lnTo>
                  <a:pt x="0" y="693142"/>
                </a:lnTo>
                <a:lnTo>
                  <a:pt x="183169" y="0"/>
                </a:lnTo>
                <a:lnTo>
                  <a:pt x="231601" y="15034"/>
                </a:lnTo>
                <a:cubicBezTo>
                  <a:pt x="360738" y="69655"/>
                  <a:pt x="451350" y="197525"/>
                  <a:pt x="451350" y="346560"/>
                </a:cubicBezTo>
                <a:cubicBezTo>
                  <a:pt x="451350" y="545273"/>
                  <a:pt x="290262" y="706361"/>
                  <a:pt x="91549" y="706361"/>
                </a:cubicBezTo>
                <a:cubicBezTo>
                  <a:pt x="66709" y="706361"/>
                  <a:pt x="42458" y="703844"/>
                  <a:pt x="19036" y="699051"/>
                </a:cubicBezTo>
                <a:close/>
              </a:path>
            </a:pathLst>
          </a:cu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28" name="矩形 27"/>
          <p:cNvSpPr/>
          <p:nvPr>
            <p:custDataLst>
              <p:tags r:id="rId12"/>
            </p:custDataLst>
          </p:nvPr>
        </p:nvSpPr>
        <p:spPr>
          <a:xfrm>
            <a:off x="1414874" y="911533"/>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lnSpc>
                <a:spcPct val="120000"/>
              </a:lnSpc>
              <a:buNone/>
            </a:pPr>
            <a:r>
              <a:rPr lang="zh-CN" altLang="en-US" sz="4000" u="none" spc="300">
                <a:solidFill>
                  <a:srgbClr val="404040"/>
                </a:solidFill>
                <a:latin typeface="微软雅黑" charset="-122"/>
                <a:ea typeface="微软雅黑" charset="-122"/>
                <a:sym typeface="Arial" charset="0"/>
              </a:rPr>
              <a:t>Results</a:t>
            </a:r>
          </a:p>
        </p:txBody>
      </p:sp>
      <p:sp>
        <p:nvSpPr>
          <p:cNvPr id="29" name="矩形 28"/>
          <p:cNvSpPr/>
          <p:nvPr>
            <p:custDataLst>
              <p:tags r:id="rId13"/>
            </p:custDataLst>
          </p:nvPr>
        </p:nvSpPr>
        <p:spPr>
          <a:xfrm>
            <a:off x="1040037" y="2012523"/>
            <a:ext cx="10111926" cy="4381500"/>
          </a:xfrm>
          <a:prstGeom prst="rect">
            <a:avLst/>
          </a:prstGeom>
        </p:spPr>
        <p:txBody>
          <a:bodyPr>
            <a:normAutofit fontScale="97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20000"/>
              </a:lnSpc>
              <a:buNone/>
            </a:pPr>
            <a:r>
              <a:rPr lang="zh-CN" altLang="en-US" sz="1600" u="none" spc="150" dirty="0">
                <a:solidFill>
                  <a:srgbClr val="404040"/>
                </a:solidFill>
                <a:latin typeface="微软雅黑" charset="-122"/>
                <a:ea typeface="微软雅黑" charset="-122"/>
                <a:sym typeface="Arial" charset="0"/>
              </a:rPr>
              <a:t>Null hypothesis: The age has no relationship with the incidence of the Parkinson diseases.</a:t>
            </a:r>
          </a:p>
          <a:p>
            <a:pPr indent="0">
              <a:lnSpc>
                <a:spcPct val="120000"/>
              </a:lnSpc>
              <a:buNone/>
            </a:pPr>
            <a:r>
              <a:rPr lang="zh-CN" altLang="en-US" sz="1600" spc="150" dirty="0">
                <a:solidFill>
                  <a:srgbClr val="404040"/>
                </a:solidFill>
                <a:latin typeface="微软雅黑" charset="-122"/>
                <a:ea typeface="微软雅黑" charset="-122"/>
                <a:sym typeface="Arial" charset="0"/>
              </a:rPr>
              <a:t>Alternate Hypothesis: The age has relationship with the incidence of the Parkinson Disease.</a:t>
            </a:r>
          </a:p>
          <a:p>
            <a:pPr indent="0">
              <a:lnSpc>
                <a:spcPct val="120000"/>
              </a:lnSpc>
              <a:buNone/>
            </a:pPr>
            <a:r>
              <a:rPr lang="zh-CN" altLang="en-US" sz="1600" spc="150" dirty="0">
                <a:solidFill>
                  <a:srgbClr val="404040"/>
                </a:solidFill>
                <a:latin typeface="微软雅黑" charset="-122"/>
                <a:ea typeface="微软雅黑" charset="-122"/>
                <a:sym typeface="Arial" charset="0"/>
              </a:rPr>
              <a:t> </a:t>
            </a:r>
          </a:p>
          <a:p>
            <a:pPr indent="0">
              <a:lnSpc>
                <a:spcPct val="120000"/>
              </a:lnSpc>
              <a:buNone/>
            </a:pPr>
            <a:r>
              <a:rPr lang="zh-CN" altLang="en-US" sz="1600" spc="150" dirty="0">
                <a:solidFill>
                  <a:srgbClr val="404040"/>
                </a:solidFill>
                <a:latin typeface="微软雅黑" charset="-122"/>
                <a:ea typeface="微软雅黑" charset="-122"/>
                <a:sym typeface="Arial" charset="0"/>
              </a:rPr>
              <a:t> </a:t>
            </a:r>
          </a:p>
          <a:p>
            <a:pPr indent="0">
              <a:lnSpc>
                <a:spcPct val="120000"/>
              </a:lnSpc>
              <a:buNone/>
            </a:pPr>
            <a:r>
              <a:rPr lang="zh-CN" altLang="en-US" sz="1600" spc="150" dirty="0">
                <a:solidFill>
                  <a:srgbClr val="404040"/>
                </a:solidFill>
                <a:latin typeface="微软雅黑" charset="-122"/>
                <a:ea typeface="微软雅黑" charset="-122"/>
                <a:sym typeface="Arial" charset="0"/>
              </a:rPr>
              <a:t> </a:t>
            </a:r>
          </a:p>
          <a:p>
            <a:pPr indent="0">
              <a:lnSpc>
                <a:spcPct val="120000"/>
              </a:lnSpc>
              <a:buNone/>
            </a:pPr>
            <a:r>
              <a:rPr lang="zh-CN" altLang="en-US" sz="1600" spc="150" dirty="0">
                <a:solidFill>
                  <a:srgbClr val="404040"/>
                </a:solidFill>
                <a:latin typeface="微软雅黑" charset="-122"/>
                <a:ea typeface="微软雅黑" charset="-122"/>
                <a:sym typeface="Arial" charset="0"/>
              </a:rPr>
              <a:t> </a:t>
            </a:r>
          </a:p>
          <a:p>
            <a:pPr indent="0">
              <a:lnSpc>
                <a:spcPct val="120000"/>
              </a:lnSpc>
              <a:buNone/>
            </a:pPr>
            <a:r>
              <a:rPr lang="zh-CN" altLang="en-US" sz="1600" spc="150" dirty="0">
                <a:solidFill>
                  <a:srgbClr val="404040"/>
                </a:solidFill>
                <a:latin typeface="微软雅黑" charset="-122"/>
                <a:ea typeface="微软雅黑" charset="-122"/>
                <a:sym typeface="Arial" charset="0"/>
              </a:rPr>
              <a:t>	 </a:t>
            </a:r>
          </a:p>
        </p:txBody>
      </p:sp>
      <p:grpSp>
        <p:nvGrpSpPr>
          <p:cNvPr id="13" name="组合 12"/>
          <p:cNvGrpSpPr/>
          <p:nvPr>
            <p:custDataLst>
              <p:tags r:id="rId14"/>
            </p:custDataLst>
          </p:nvPr>
        </p:nvGrpSpPr>
        <p:grpSpPr>
          <a:xfrm>
            <a:off x="11622462" y="240319"/>
            <a:ext cx="749167" cy="1441818"/>
            <a:chOff x="11622462" y="240319"/>
            <a:chExt cx="749167" cy="1441818"/>
          </a:xfrm>
        </p:grpSpPr>
        <p:sp>
          <p:nvSpPr>
            <p:cNvPr id="59" name="任意多边形: 形状 58"/>
            <p:cNvSpPr/>
            <p:nvPr>
              <p:custDataLst>
                <p:tags r:id="rId15"/>
              </p:custDataLst>
            </p:nvPr>
          </p:nvSpPr>
          <p:spPr>
            <a:xfrm rot="9911844">
              <a:off x="11622462" y="369248"/>
              <a:ext cx="749167" cy="1312889"/>
            </a:xfrm>
            <a:custGeom>
              <a:avLst/>
              <a:gdLst>
                <a:gd name="connsiteX0" fmla="*/ 0 w 581708"/>
                <a:gd name="connsiteY0" fmla="*/ 1014627 h 1019423"/>
                <a:gd name="connsiteX1" fmla="*/ 268125 w 581708"/>
                <a:gd name="connsiteY1" fmla="*/ 0 h 1019423"/>
                <a:gd name="connsiteX2" fmla="*/ 346216 w 581708"/>
                <a:gd name="connsiteY2" fmla="*/ 42386 h 1019423"/>
                <a:gd name="connsiteX3" fmla="*/ 581708 w 581708"/>
                <a:gd name="connsiteY3" fmla="*/ 485294 h 1019423"/>
                <a:gd name="connsiteX4" fmla="*/ 47579 w 581708"/>
                <a:gd name="connsiteY4" fmla="*/ 1019423 h 1019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708" h="1019423">
                  <a:moveTo>
                    <a:pt x="0" y="1014627"/>
                  </a:moveTo>
                  <a:lnTo>
                    <a:pt x="268125" y="0"/>
                  </a:lnTo>
                  <a:lnTo>
                    <a:pt x="346216" y="42386"/>
                  </a:lnTo>
                  <a:cubicBezTo>
                    <a:pt x="488294" y="138373"/>
                    <a:pt x="581708" y="300925"/>
                    <a:pt x="581708" y="485294"/>
                  </a:cubicBezTo>
                  <a:cubicBezTo>
                    <a:pt x="581708" y="780285"/>
                    <a:pt x="342570" y="1019423"/>
                    <a:pt x="47579" y="1019423"/>
                  </a:cubicBezTo>
                  <a:close/>
                </a:path>
              </a:pathLst>
            </a:custGeom>
            <a:solidFill>
              <a:srgbClr val="DCEDE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8" name="任意多边形: 形状 57"/>
            <p:cNvSpPr/>
            <p:nvPr>
              <p:custDataLst>
                <p:tags r:id="rId16"/>
              </p:custDataLst>
            </p:nvPr>
          </p:nvSpPr>
          <p:spPr>
            <a:xfrm rot="9911844">
              <a:off x="11748944" y="240319"/>
              <a:ext cx="581708" cy="1019423"/>
            </a:xfrm>
            <a:custGeom>
              <a:avLst/>
              <a:gdLst>
                <a:gd name="connsiteX0" fmla="*/ 0 w 581708"/>
                <a:gd name="connsiteY0" fmla="*/ 1014627 h 1019423"/>
                <a:gd name="connsiteX1" fmla="*/ 268125 w 581708"/>
                <a:gd name="connsiteY1" fmla="*/ 0 h 1019423"/>
                <a:gd name="connsiteX2" fmla="*/ 346216 w 581708"/>
                <a:gd name="connsiteY2" fmla="*/ 42386 h 1019423"/>
                <a:gd name="connsiteX3" fmla="*/ 581708 w 581708"/>
                <a:gd name="connsiteY3" fmla="*/ 485294 h 1019423"/>
                <a:gd name="connsiteX4" fmla="*/ 47579 w 581708"/>
                <a:gd name="connsiteY4" fmla="*/ 1019423 h 1019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708" h="1019423">
                  <a:moveTo>
                    <a:pt x="0" y="1014627"/>
                  </a:moveTo>
                  <a:lnTo>
                    <a:pt x="268125" y="0"/>
                  </a:lnTo>
                  <a:lnTo>
                    <a:pt x="346216" y="42386"/>
                  </a:lnTo>
                  <a:cubicBezTo>
                    <a:pt x="488294" y="138373"/>
                    <a:pt x="581708" y="300925"/>
                    <a:pt x="581708" y="485294"/>
                  </a:cubicBezTo>
                  <a:cubicBezTo>
                    <a:pt x="581708" y="780285"/>
                    <a:pt x="342570" y="1019423"/>
                    <a:pt x="47579" y="1019423"/>
                  </a:cubicBezTo>
                  <a:close/>
                </a:path>
              </a:pathLst>
            </a:custGeom>
            <a:solidFill>
              <a:srgbClr val="52A38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grpSp>
      <p:pic>
        <p:nvPicPr>
          <p:cNvPr id="2" name="图片 1">
            <a:extLst>
              <a:ext uri="{FF2B5EF4-FFF2-40B4-BE49-F238E27FC236}">
                <a16:creationId xmlns:a16="http://schemas.microsoft.com/office/drawing/2014/main" id="{43A7F1C3-F3B8-FD42-ADAD-2BD302F8BE83}"/>
              </a:ext>
            </a:extLst>
          </p:cNvPr>
          <p:cNvPicPr>
            <a:picLocks noChangeAspect="1"/>
          </p:cNvPicPr>
          <p:nvPr/>
        </p:nvPicPr>
        <p:blipFill>
          <a:blip r:embed="rId32"/>
          <a:stretch>
            <a:fillRect/>
          </a:stretch>
        </p:blipFill>
        <p:spPr>
          <a:xfrm>
            <a:off x="767635" y="3187699"/>
            <a:ext cx="8712200" cy="3670300"/>
          </a:xfrm>
          <a:prstGeom prst="rect">
            <a:avLst/>
          </a:prstGeom>
        </p:spPr>
      </p:pic>
      <p:pic>
        <p:nvPicPr>
          <p:cNvPr id="3" name="图片 2">
            <a:extLst>
              <a:ext uri="{FF2B5EF4-FFF2-40B4-BE49-F238E27FC236}">
                <a16:creationId xmlns:a16="http://schemas.microsoft.com/office/drawing/2014/main" id="{A80F59A4-4BA0-2E4A-8B96-B01117258330}"/>
              </a:ext>
            </a:extLst>
          </p:cNvPr>
          <p:cNvPicPr>
            <a:picLocks noChangeAspect="1"/>
          </p:cNvPicPr>
          <p:nvPr/>
        </p:nvPicPr>
        <p:blipFill>
          <a:blip r:embed="rId33"/>
          <a:stretch>
            <a:fillRect/>
          </a:stretch>
        </p:blipFill>
        <p:spPr>
          <a:xfrm>
            <a:off x="5087999" y="5345429"/>
            <a:ext cx="4902200" cy="596900"/>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5"/>
          <p:cNvSpPr txBox="1"/>
          <p:nvPr>
            <p:custDataLst>
              <p:tags r:id="rId2"/>
            </p:custDataLst>
          </p:nvPr>
        </p:nvSpPr>
        <p:spPr>
          <a:xfrm>
            <a:off x="2484088" y="2269915"/>
            <a:ext cx="7503224" cy="1364495"/>
          </a:xfrm>
          <a:prstGeom prst="rect">
            <a:avLst/>
          </a:prstGeom>
          <a:noFill/>
        </p:spPr>
        <p:txBody>
          <a:bodyPr wrap="square" rtlCol="0">
            <a:normAutofit/>
          </a:bodyPr>
          <a:lstStyle/>
          <a:p>
            <a:pPr algn="ctr"/>
            <a:r>
              <a:rPr lang="en-US" sz="6600" b="1" spc="600" dirty="0">
                <a:solidFill>
                  <a:schemeClr val="bg1"/>
                </a:solidFill>
                <a:latin typeface="Arial" charset="0"/>
                <a:ea typeface="微软雅黑" charset="-122"/>
                <a:cs typeface="Arial" charset="0"/>
                <a:sym typeface="+mn-ea"/>
              </a:rPr>
              <a:t>5</a:t>
            </a:r>
          </a:p>
        </p:txBody>
      </p:sp>
      <p:sp>
        <p:nvSpPr>
          <p:cNvPr id="8" name="标题 7"/>
          <p:cNvSpPr>
            <a:spLocks noGrp="1"/>
          </p:cNvSpPr>
          <p:nvPr>
            <p:ph type="title"/>
            <p:custDataLst>
              <p:tags r:id="rId3"/>
            </p:custDataLst>
          </p:nvPr>
        </p:nvSpPr>
        <p:spPr>
          <a:noFill/>
        </p:spPr>
        <p:txBody>
          <a:bodyPr>
            <a:normAutofit fontScale="90000"/>
          </a:bodyPr>
          <a:lstStyle/>
          <a:p>
            <a:pPr indent="0"/>
            <a:r>
              <a:rPr lang="zh-CN" altLang="en-US" b="0" u="none" dirty="0">
                <a:solidFill>
                  <a:schemeClr val="accent1"/>
                </a:solidFill>
                <a:uFillTx/>
              </a:rPr>
              <a:t>PROBLEMS IN THE PROJECT/SUGGESTIONS FOR FUTURE</a:t>
            </a:r>
          </a:p>
        </p:txBody>
      </p:sp>
      <p:sp>
        <p:nvSpPr>
          <p:cNvPr id="4" name="副标题 3"/>
          <p:cNvSpPr>
            <a:spLocks noGrp="1"/>
          </p:cNvSpPr>
          <p:nvPr>
            <p:ph type="body" sz="quarter" idx="13"/>
            <p:custDataLst>
              <p:tags r:id="rId4"/>
            </p:custDataLst>
          </p:nvPr>
        </p:nvSpPr>
        <p:spPr/>
        <p:txBody>
          <a:bodyPr/>
          <a:lstStyle/>
          <a:p>
            <a:r>
              <a:rPr lang="en-US" altLang="zh-CN" u="none" dirty="0"/>
              <a:t>单击此处添加文本具体内容</a:t>
            </a:r>
          </a:p>
        </p:txBody>
      </p:sp>
      <p:sp>
        <p:nvSpPr>
          <p:cNvPr id="5" name="矩形 4"/>
          <p:cNvSpPr/>
          <p:nvPr>
            <p:custDataLst>
              <p:tags r:id="rId5"/>
            </p:custDataLst>
          </p:nvPr>
        </p:nvSpPr>
        <p:spPr>
          <a:xfrm>
            <a:off x="-11430" y="6507678"/>
            <a:ext cx="12214225" cy="362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a:bodyPr>
          <a:lstStyle/>
          <a:p>
            <a:pPr algn="ctr"/>
            <a:endParaRPr lang="en-US" dirty="0">
              <a:latin typeface="Arial" charset="0"/>
              <a:ea typeface="微软雅黑"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userDrawn="1">
            <p:custDataLst>
              <p:tags r:id="rId2"/>
            </p:custDataLst>
          </p:nvPr>
        </p:nvSpPr>
        <p:spPr>
          <a:xfrm>
            <a:off x="292800" y="304200"/>
            <a:ext cx="11606400" cy="6249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grpSp>
        <p:nvGrpSpPr>
          <p:cNvPr id="21" name="组合 20"/>
          <p:cNvGrpSpPr/>
          <p:nvPr userDrawn="1">
            <p:custDataLst>
              <p:tags r:id="rId3"/>
            </p:custDataLst>
          </p:nvPr>
        </p:nvGrpSpPr>
        <p:grpSpPr>
          <a:xfrm flipH="1">
            <a:off x="10988040" y="5636260"/>
            <a:ext cx="608330" cy="687070"/>
            <a:chOff x="1157" y="2593"/>
            <a:chExt cx="1400" cy="1581"/>
          </a:xfrm>
        </p:grpSpPr>
        <p:sp>
          <p:nvSpPr>
            <p:cNvPr id="26" name="矩形 25"/>
            <p:cNvSpPr/>
            <p:nvPr userDrawn="1">
              <p:custDataLst>
                <p:tags r:id="rId32"/>
              </p:custDataLst>
            </p:nvPr>
          </p:nvSpPr>
          <p:spPr>
            <a:xfrm>
              <a:off x="1157" y="2593"/>
              <a:ext cx="527" cy="527"/>
            </a:xfrm>
            <a:prstGeom prst="rect">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sp>
          <p:nvSpPr>
            <p:cNvPr id="27" name="矩形 26"/>
            <p:cNvSpPr/>
            <p:nvPr userDrawn="1">
              <p:custDataLst>
                <p:tags r:id="rId33"/>
              </p:custDataLst>
            </p:nvPr>
          </p:nvSpPr>
          <p:spPr>
            <a:xfrm>
              <a:off x="2030" y="3120"/>
              <a:ext cx="527" cy="527"/>
            </a:xfrm>
            <a:prstGeom prst="rect">
              <a:avLst/>
            </a:pr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sp>
          <p:nvSpPr>
            <p:cNvPr id="30" name="矩形 29"/>
            <p:cNvSpPr/>
            <p:nvPr userDrawn="1">
              <p:custDataLst>
                <p:tags r:id="rId34"/>
              </p:custDataLst>
            </p:nvPr>
          </p:nvSpPr>
          <p:spPr>
            <a:xfrm>
              <a:off x="1157" y="3647"/>
              <a:ext cx="527" cy="527"/>
            </a:xfrm>
            <a:prstGeom prst="rect">
              <a:avLst/>
            </a:prstGeom>
            <a:solidFill>
              <a:srgbClr val="55B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grpSp>
      <p:sp>
        <p:nvSpPr>
          <p:cNvPr id="14" name="矩形 13"/>
          <p:cNvSpPr/>
          <p:nvPr>
            <p:custDataLst>
              <p:tags r:id="rId4"/>
            </p:custDataLst>
          </p:nvPr>
        </p:nvSpPr>
        <p:spPr>
          <a:xfrm>
            <a:off x="0" y="1322331"/>
            <a:ext cx="12192000" cy="4927269"/>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rgbClr val="FFFFFF"/>
              </a:solidFill>
              <a:latin typeface="微软雅黑" charset="-122"/>
              <a:ea typeface="微软雅黑" charset="-122"/>
            </a:endParaRPr>
          </a:p>
        </p:txBody>
      </p:sp>
      <p:sp>
        <p:nvSpPr>
          <p:cNvPr id="3" name="Title 6"/>
          <p:cNvSpPr txBox="1"/>
          <p:nvPr>
            <p:custDataLst>
              <p:tags r:id="rId5"/>
            </p:custDataLst>
          </p:nvPr>
        </p:nvSpPr>
        <p:spPr>
          <a:xfrm>
            <a:off x="608401" y="608400"/>
            <a:ext cx="10972714" cy="565488"/>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a:lstStyle>
          <a:p>
            <a:pPr marL="0" marR="0" lvl="0" indent="0" algn="l" defTabSz="913765" rtl="0" eaLnBrk="1" fontAlgn="auto" latinLnBrk="0" hangingPunct="1">
              <a:lnSpc>
                <a:spcPct val="100000"/>
              </a:lnSpc>
              <a:spcBef>
                <a:spcPct val="0"/>
              </a:spcBef>
              <a:spcAft>
                <a:spcPts val="800"/>
              </a:spcAft>
              <a:buClrTx/>
              <a:buSzTx/>
              <a:defRPr/>
            </a:pPr>
            <a:r>
              <a:rPr kumimoji="0" lang="en-US" altLang="zh-CN" sz="2800" u="none" spc="300" baseline="0" noProof="0" dirty="0">
                <a:ln w="3175">
                  <a:noFill/>
                  <a:prstDash val="dash"/>
                </a:ln>
                <a:solidFill>
                  <a:srgbClr val="404040"/>
                </a:solidFill>
                <a:effectLst/>
                <a:uLnTx/>
                <a:uFillTx/>
                <a:latin typeface="微软雅黑" charset="-122"/>
                <a:ea typeface="微软雅黑" charset="-122"/>
                <a:cs typeface="微软雅黑" charset="-122"/>
              </a:rPr>
              <a:t>Problems</a:t>
            </a:r>
          </a:p>
        </p:txBody>
      </p:sp>
      <p:grpSp>
        <p:nvGrpSpPr>
          <p:cNvPr id="4" name="组合 3"/>
          <p:cNvGrpSpPr/>
          <p:nvPr>
            <p:custDataLst>
              <p:tags r:id="rId6"/>
            </p:custDataLst>
          </p:nvPr>
        </p:nvGrpSpPr>
        <p:grpSpPr>
          <a:xfrm>
            <a:off x="11377569" y="434583"/>
            <a:ext cx="203545" cy="74612"/>
            <a:chOff x="9839643" y="910585"/>
            <a:chExt cx="203545" cy="74612"/>
          </a:xfrm>
        </p:grpSpPr>
        <p:cxnSp>
          <p:nvCxnSpPr>
            <p:cNvPr id="5" name="直接连接符 4"/>
            <p:cNvCxnSpPr/>
            <p:nvPr>
              <p:custDataLst>
                <p:tags r:id="rId30"/>
              </p:custDataLst>
            </p:nvPr>
          </p:nvCxnSpPr>
          <p:spPr>
            <a:xfrm>
              <a:off x="9839643" y="910585"/>
              <a:ext cx="203545"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1"/>
              </p:custDataLst>
            </p:nvPr>
          </p:nvCxnSpPr>
          <p:spPr>
            <a:xfrm>
              <a:off x="9839643" y="985197"/>
              <a:ext cx="155575"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custDataLst>
              <p:tags r:id="rId7"/>
            </p:custDataLst>
          </p:nvPr>
        </p:nvCxnSpPr>
        <p:spPr>
          <a:xfrm>
            <a:off x="4632960" y="1659890"/>
            <a:ext cx="0" cy="2840355"/>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2" name="Freeform 9"/>
          <p:cNvSpPr/>
          <p:nvPr>
            <p:custDataLst>
              <p:tags r:id="rId8"/>
            </p:custDataLst>
          </p:nvPr>
        </p:nvSpPr>
        <p:spPr bwMode="auto">
          <a:xfrm>
            <a:off x="2860040" y="2118360"/>
            <a:ext cx="396240" cy="550545"/>
          </a:xfrm>
          <a:custGeom>
            <a:avLst/>
            <a:gdLst>
              <a:gd name="T0" fmla="*/ 103 w 103"/>
              <a:gd name="T1" fmla="*/ 91 h 143"/>
              <a:gd name="T2" fmla="*/ 51 w 103"/>
              <a:gd name="T3" fmla="*/ 143 h 143"/>
              <a:gd name="T4" fmla="*/ 0 w 103"/>
              <a:gd name="T5" fmla="*/ 91 h 143"/>
              <a:gd name="T6" fmla="*/ 51 w 103"/>
              <a:gd name="T7" fmla="*/ 0 h 143"/>
              <a:gd name="T8" fmla="*/ 103 w 103"/>
              <a:gd name="T9" fmla="*/ 91 h 143"/>
            </a:gdLst>
            <a:ahLst/>
            <a:cxnLst>
              <a:cxn ang="0">
                <a:pos x="T0" y="T1"/>
              </a:cxn>
              <a:cxn ang="0">
                <a:pos x="T2" y="T3"/>
              </a:cxn>
              <a:cxn ang="0">
                <a:pos x="T4" y="T5"/>
              </a:cxn>
              <a:cxn ang="0">
                <a:pos x="T6" y="T7"/>
              </a:cxn>
              <a:cxn ang="0">
                <a:pos x="T8" y="T9"/>
              </a:cxn>
            </a:cxnLst>
            <a:rect l="0" t="0" r="r" b="b"/>
            <a:pathLst>
              <a:path w="103" h="143">
                <a:moveTo>
                  <a:pt x="103" y="91"/>
                </a:moveTo>
                <a:cubicBezTo>
                  <a:pt x="103" y="120"/>
                  <a:pt x="80" y="143"/>
                  <a:pt x="51" y="143"/>
                </a:cubicBezTo>
                <a:cubicBezTo>
                  <a:pt x="23" y="143"/>
                  <a:pt x="0" y="120"/>
                  <a:pt x="0" y="91"/>
                </a:cubicBezTo>
                <a:cubicBezTo>
                  <a:pt x="0" y="63"/>
                  <a:pt x="51" y="0"/>
                  <a:pt x="51" y="0"/>
                </a:cubicBezTo>
                <a:cubicBezTo>
                  <a:pt x="51" y="0"/>
                  <a:pt x="103" y="63"/>
                  <a:pt x="103" y="91"/>
                </a:cubicBezTo>
                <a:close/>
              </a:path>
            </a:pathLst>
          </a:custGeom>
          <a:noFill/>
          <a:ln w="30163" cap="rnd">
            <a:solidFill>
              <a:srgbClr val="4C72C7"/>
            </a:solidFill>
            <a:prstDash val="solid"/>
            <a:round/>
          </a:ln>
        </p:spPr>
        <p:txBody>
          <a:bodyPr vert="horz" wrap="square" lIns="91440" tIns="45720" rIns="91440" bIns="45720" numCol="1" anchor="t" anchorCtr="0" compatLnSpc="1">
            <a:normAutofit/>
          </a:bodyPr>
          <a:lstStyle/>
          <a:p>
            <a:endParaRPr lang="zh-CN" altLang="en-US">
              <a:solidFill>
                <a:srgbClr val="000000"/>
              </a:solidFill>
              <a:latin typeface="微软雅黑" charset="-122"/>
              <a:ea typeface="微软雅黑" charset="-122"/>
              <a:sym typeface="Arial" charset="0"/>
            </a:endParaRPr>
          </a:p>
        </p:txBody>
      </p:sp>
      <p:sp>
        <p:nvSpPr>
          <p:cNvPr id="13" name="Freeform 10"/>
          <p:cNvSpPr/>
          <p:nvPr>
            <p:custDataLst>
              <p:tags r:id="rId9"/>
            </p:custDataLst>
          </p:nvPr>
        </p:nvSpPr>
        <p:spPr bwMode="auto">
          <a:xfrm>
            <a:off x="3241040" y="2245995"/>
            <a:ext cx="130175" cy="260985"/>
          </a:xfrm>
          <a:custGeom>
            <a:avLst/>
            <a:gdLst>
              <a:gd name="T0" fmla="*/ 0 w 34"/>
              <a:gd name="T1" fmla="*/ 13 h 68"/>
              <a:gd name="T2" fmla="*/ 9 w 34"/>
              <a:gd name="T3" fmla="*/ 0 h 68"/>
              <a:gd name="T4" fmla="*/ 34 w 34"/>
              <a:gd name="T5" fmla="*/ 44 h 68"/>
              <a:gd name="T6" fmla="*/ 15 w 34"/>
              <a:gd name="T7" fmla="*/ 68 h 68"/>
            </a:gdLst>
            <a:ahLst/>
            <a:cxnLst>
              <a:cxn ang="0">
                <a:pos x="T0" y="T1"/>
              </a:cxn>
              <a:cxn ang="0">
                <a:pos x="T2" y="T3"/>
              </a:cxn>
              <a:cxn ang="0">
                <a:pos x="T4" y="T5"/>
              </a:cxn>
              <a:cxn ang="0">
                <a:pos x="T6" y="T7"/>
              </a:cxn>
            </a:cxnLst>
            <a:rect l="0" t="0" r="r" b="b"/>
            <a:pathLst>
              <a:path w="34" h="68">
                <a:moveTo>
                  <a:pt x="0" y="13"/>
                </a:moveTo>
                <a:cubicBezTo>
                  <a:pt x="5" y="6"/>
                  <a:pt x="9" y="0"/>
                  <a:pt x="9" y="0"/>
                </a:cubicBezTo>
                <a:cubicBezTo>
                  <a:pt x="9" y="0"/>
                  <a:pt x="34" y="31"/>
                  <a:pt x="34" y="44"/>
                </a:cubicBezTo>
                <a:cubicBezTo>
                  <a:pt x="34" y="56"/>
                  <a:pt x="26" y="66"/>
                  <a:pt x="15" y="68"/>
                </a:cubicBezTo>
              </a:path>
            </a:pathLst>
          </a:custGeom>
          <a:noFill/>
          <a:ln w="30163" cap="rnd">
            <a:solidFill>
              <a:srgbClr val="4C72C7"/>
            </a:solidFill>
            <a:prstDash val="solid"/>
            <a:round/>
          </a:ln>
        </p:spPr>
        <p:txBody>
          <a:bodyPr vert="horz" wrap="square" lIns="91440" tIns="45720" rIns="91440" bIns="45720" numCol="1" anchor="t" anchorCtr="0" compatLnSpc="1">
            <a:normAutofit fontScale="70000" lnSpcReduction="20000"/>
          </a:bodyPr>
          <a:lstStyle/>
          <a:p>
            <a:endParaRPr lang="zh-CN" altLang="en-US">
              <a:solidFill>
                <a:srgbClr val="000000"/>
              </a:solidFill>
              <a:latin typeface="微软雅黑" charset="-122"/>
              <a:ea typeface="微软雅黑" charset="-122"/>
              <a:sym typeface="Arial" charset="0"/>
            </a:endParaRPr>
          </a:p>
        </p:txBody>
      </p:sp>
      <p:sp>
        <p:nvSpPr>
          <p:cNvPr id="9" name="Freeform 5"/>
          <p:cNvSpPr/>
          <p:nvPr>
            <p:custDataLst>
              <p:tags r:id="rId10"/>
            </p:custDataLst>
          </p:nvPr>
        </p:nvSpPr>
        <p:spPr bwMode="auto">
          <a:xfrm>
            <a:off x="9000490" y="2107565"/>
            <a:ext cx="370840" cy="374650"/>
          </a:xfrm>
          <a:custGeom>
            <a:avLst/>
            <a:gdLst>
              <a:gd name="T0" fmla="*/ 108 w 146"/>
              <a:gd name="T1" fmla="*/ 145 h 147"/>
              <a:gd name="T2" fmla="*/ 102 w 146"/>
              <a:gd name="T3" fmla="*/ 145 h 147"/>
              <a:gd name="T4" fmla="*/ 1 w 146"/>
              <a:gd name="T5" fmla="*/ 44 h 147"/>
              <a:gd name="T6" fmla="*/ 1 w 146"/>
              <a:gd name="T7" fmla="*/ 39 h 147"/>
              <a:gd name="T8" fmla="*/ 39 w 146"/>
              <a:gd name="T9" fmla="*/ 1 h 147"/>
              <a:gd name="T10" fmla="*/ 44 w 146"/>
              <a:gd name="T11" fmla="*/ 1 h 147"/>
              <a:gd name="T12" fmla="*/ 145 w 146"/>
              <a:gd name="T13" fmla="*/ 102 h 147"/>
              <a:gd name="T14" fmla="*/ 145 w 146"/>
              <a:gd name="T15" fmla="*/ 108 h 147"/>
              <a:gd name="T16" fmla="*/ 108 w 146"/>
              <a:gd name="T17" fmla="*/ 14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47">
                <a:moveTo>
                  <a:pt x="108" y="145"/>
                </a:moveTo>
                <a:cubicBezTo>
                  <a:pt x="106" y="147"/>
                  <a:pt x="103" y="147"/>
                  <a:pt x="102" y="145"/>
                </a:cubicBezTo>
                <a:cubicBezTo>
                  <a:pt x="1" y="44"/>
                  <a:pt x="1" y="44"/>
                  <a:pt x="1" y="44"/>
                </a:cubicBezTo>
                <a:cubicBezTo>
                  <a:pt x="0" y="43"/>
                  <a:pt x="0" y="40"/>
                  <a:pt x="1" y="39"/>
                </a:cubicBezTo>
                <a:cubicBezTo>
                  <a:pt x="39" y="1"/>
                  <a:pt x="39" y="1"/>
                  <a:pt x="39" y="1"/>
                </a:cubicBezTo>
                <a:cubicBezTo>
                  <a:pt x="40" y="0"/>
                  <a:pt x="43" y="0"/>
                  <a:pt x="44" y="1"/>
                </a:cubicBezTo>
                <a:cubicBezTo>
                  <a:pt x="145" y="102"/>
                  <a:pt x="145" y="102"/>
                  <a:pt x="145" y="102"/>
                </a:cubicBezTo>
                <a:cubicBezTo>
                  <a:pt x="146" y="104"/>
                  <a:pt x="146" y="106"/>
                  <a:pt x="145" y="108"/>
                </a:cubicBezTo>
                <a:lnTo>
                  <a:pt x="108" y="145"/>
                </a:lnTo>
                <a:close/>
              </a:path>
            </a:pathLst>
          </a:custGeom>
          <a:noFill/>
          <a:ln w="30163" cap="rnd">
            <a:solidFill>
              <a:srgbClr val="50939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p>
            <a:endParaRPr lang="zh-CN" altLang="en-US">
              <a:solidFill>
                <a:srgbClr val="000000"/>
              </a:solidFill>
              <a:latin typeface="微软雅黑" charset="-122"/>
              <a:ea typeface="微软雅黑" charset="-122"/>
              <a:sym typeface="Arial" charset="0"/>
            </a:endParaRPr>
          </a:p>
        </p:txBody>
      </p:sp>
      <p:sp>
        <p:nvSpPr>
          <p:cNvPr id="10" name="Freeform 6"/>
          <p:cNvSpPr/>
          <p:nvPr>
            <p:custDataLst>
              <p:tags r:id="rId11"/>
            </p:custDataLst>
          </p:nvPr>
        </p:nvSpPr>
        <p:spPr bwMode="auto">
          <a:xfrm>
            <a:off x="9053195" y="2403475"/>
            <a:ext cx="292735" cy="147320"/>
          </a:xfrm>
          <a:custGeom>
            <a:avLst/>
            <a:gdLst>
              <a:gd name="T0" fmla="*/ 104 w 115"/>
              <a:gd name="T1" fmla="*/ 12 h 58"/>
              <a:gd name="T2" fmla="*/ 114 w 115"/>
              <a:gd name="T3" fmla="*/ 21 h 58"/>
              <a:gd name="T4" fmla="*/ 114 w 115"/>
              <a:gd name="T5" fmla="*/ 27 h 58"/>
              <a:gd name="T6" fmla="*/ 84 w 115"/>
              <a:gd name="T7" fmla="*/ 57 h 58"/>
              <a:gd name="T8" fmla="*/ 78 w 115"/>
              <a:gd name="T9" fmla="*/ 57 h 58"/>
              <a:gd name="T10" fmla="*/ 23 w 115"/>
              <a:gd name="T11" fmla="*/ 2 h 58"/>
              <a:gd name="T12" fmla="*/ 18 w 115"/>
              <a:gd name="T13" fmla="*/ 2 h 58"/>
              <a:gd name="T14" fmla="*/ 0 w 115"/>
              <a:gd name="T15" fmla="*/ 19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8">
                <a:moveTo>
                  <a:pt x="104" y="12"/>
                </a:moveTo>
                <a:cubicBezTo>
                  <a:pt x="114" y="21"/>
                  <a:pt x="114" y="21"/>
                  <a:pt x="114" y="21"/>
                </a:cubicBezTo>
                <a:cubicBezTo>
                  <a:pt x="115" y="23"/>
                  <a:pt x="115" y="26"/>
                  <a:pt x="114" y="27"/>
                </a:cubicBezTo>
                <a:cubicBezTo>
                  <a:pt x="84" y="57"/>
                  <a:pt x="84" y="57"/>
                  <a:pt x="84" y="57"/>
                </a:cubicBezTo>
                <a:cubicBezTo>
                  <a:pt x="82" y="58"/>
                  <a:pt x="80" y="58"/>
                  <a:pt x="78" y="57"/>
                </a:cubicBezTo>
                <a:cubicBezTo>
                  <a:pt x="23" y="2"/>
                  <a:pt x="23" y="2"/>
                  <a:pt x="23" y="2"/>
                </a:cubicBezTo>
                <a:cubicBezTo>
                  <a:pt x="22" y="0"/>
                  <a:pt x="19" y="0"/>
                  <a:pt x="18" y="2"/>
                </a:cubicBezTo>
                <a:cubicBezTo>
                  <a:pt x="0" y="19"/>
                  <a:pt x="0" y="19"/>
                  <a:pt x="0" y="19"/>
                </a:cubicBezTo>
              </a:path>
            </a:pathLst>
          </a:custGeom>
          <a:noFill/>
          <a:ln w="30163" cap="rnd">
            <a:solidFill>
              <a:srgbClr val="50939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25000" lnSpcReduction="20000"/>
          </a:bodyPr>
          <a:lstStyle/>
          <a:p>
            <a:endParaRPr lang="zh-CN" altLang="en-US">
              <a:solidFill>
                <a:srgbClr val="000000"/>
              </a:solidFill>
              <a:latin typeface="微软雅黑" charset="-122"/>
              <a:ea typeface="微软雅黑" charset="-122"/>
              <a:sym typeface="Arial" charset="0"/>
            </a:endParaRPr>
          </a:p>
        </p:txBody>
      </p:sp>
      <p:sp>
        <p:nvSpPr>
          <p:cNvPr id="11" name="Freeform 7"/>
          <p:cNvSpPr/>
          <p:nvPr>
            <p:custDataLst>
              <p:tags r:id="rId12"/>
            </p:custDataLst>
          </p:nvPr>
        </p:nvSpPr>
        <p:spPr bwMode="auto">
          <a:xfrm>
            <a:off x="8928735" y="2428240"/>
            <a:ext cx="156210" cy="156210"/>
          </a:xfrm>
          <a:custGeom>
            <a:avLst/>
            <a:gdLst>
              <a:gd name="T0" fmla="*/ 24 w 61"/>
              <a:gd name="T1" fmla="*/ 60 h 61"/>
              <a:gd name="T2" fmla="*/ 18 w 61"/>
              <a:gd name="T3" fmla="*/ 60 h 61"/>
              <a:gd name="T4" fmla="*/ 1 w 61"/>
              <a:gd name="T5" fmla="*/ 42 h 61"/>
              <a:gd name="T6" fmla="*/ 1 w 61"/>
              <a:gd name="T7" fmla="*/ 37 h 61"/>
              <a:gd name="T8" fmla="*/ 36 w 61"/>
              <a:gd name="T9" fmla="*/ 2 h 61"/>
              <a:gd name="T10" fmla="*/ 42 w 61"/>
              <a:gd name="T11" fmla="*/ 2 h 61"/>
              <a:gd name="T12" fmla="*/ 59 w 61"/>
              <a:gd name="T13" fmla="*/ 19 h 61"/>
              <a:gd name="T14" fmla="*/ 59 w 61"/>
              <a:gd name="T15" fmla="*/ 25 h 61"/>
              <a:gd name="T16" fmla="*/ 24 w 61"/>
              <a:gd name="T17"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1">
                <a:moveTo>
                  <a:pt x="24" y="60"/>
                </a:moveTo>
                <a:cubicBezTo>
                  <a:pt x="23" y="61"/>
                  <a:pt x="20" y="61"/>
                  <a:pt x="18" y="60"/>
                </a:cubicBezTo>
                <a:cubicBezTo>
                  <a:pt x="1" y="42"/>
                  <a:pt x="1" y="42"/>
                  <a:pt x="1" y="42"/>
                </a:cubicBezTo>
                <a:cubicBezTo>
                  <a:pt x="0" y="41"/>
                  <a:pt x="0" y="38"/>
                  <a:pt x="1" y="37"/>
                </a:cubicBezTo>
                <a:cubicBezTo>
                  <a:pt x="36" y="2"/>
                  <a:pt x="36" y="2"/>
                  <a:pt x="36" y="2"/>
                </a:cubicBezTo>
                <a:cubicBezTo>
                  <a:pt x="38" y="0"/>
                  <a:pt x="40" y="0"/>
                  <a:pt x="42" y="2"/>
                </a:cubicBezTo>
                <a:cubicBezTo>
                  <a:pt x="59" y="19"/>
                  <a:pt x="59" y="19"/>
                  <a:pt x="59" y="19"/>
                </a:cubicBezTo>
                <a:cubicBezTo>
                  <a:pt x="61" y="21"/>
                  <a:pt x="61" y="23"/>
                  <a:pt x="59" y="25"/>
                </a:cubicBezTo>
                <a:lnTo>
                  <a:pt x="24" y="60"/>
                </a:lnTo>
                <a:close/>
              </a:path>
            </a:pathLst>
          </a:custGeom>
          <a:noFill/>
          <a:ln w="30163" cap="rnd">
            <a:solidFill>
              <a:srgbClr val="50939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25000" lnSpcReduction="20000"/>
          </a:bodyPr>
          <a:lstStyle/>
          <a:p>
            <a:endParaRPr lang="zh-CN" altLang="en-US">
              <a:solidFill>
                <a:srgbClr val="000000"/>
              </a:solidFill>
              <a:latin typeface="微软雅黑" charset="-122"/>
              <a:ea typeface="微软雅黑" charset="-122"/>
              <a:sym typeface="Arial" charset="0"/>
            </a:endParaRPr>
          </a:p>
        </p:txBody>
      </p:sp>
      <p:sp>
        <p:nvSpPr>
          <p:cNvPr id="15" name="Line 8"/>
          <p:cNvSpPr/>
          <p:nvPr>
            <p:custDataLst>
              <p:tags r:id="rId13"/>
            </p:custDataLst>
          </p:nvPr>
        </p:nvSpPr>
        <p:spPr bwMode="auto">
          <a:xfrm flipH="1">
            <a:off x="9297670" y="2405380"/>
            <a:ext cx="59055" cy="59055"/>
          </a:xfrm>
          <a:prstGeom prst="line">
            <a:avLst/>
          </a:prstGeom>
          <a:noFill/>
          <a:ln w="30163" cap="rnd">
            <a:solidFill>
              <a:srgbClr val="509399"/>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normAutofit fontScale="25000" lnSpcReduction="20000"/>
          </a:bodyPr>
          <a:lstStyle/>
          <a:p>
            <a:endParaRPr lang="zh-CN" altLang="en-US">
              <a:solidFill>
                <a:srgbClr val="000000"/>
              </a:solidFill>
              <a:latin typeface="微软雅黑" charset="-122"/>
              <a:ea typeface="微软雅黑" charset="-122"/>
              <a:sym typeface="Arial" charset="0"/>
            </a:endParaRPr>
          </a:p>
        </p:txBody>
      </p:sp>
      <p:sp>
        <p:nvSpPr>
          <p:cNvPr id="22" name="Freeform 244"/>
          <p:cNvSpPr/>
          <p:nvPr>
            <p:custDataLst>
              <p:tags r:id="rId14"/>
            </p:custDataLst>
          </p:nvPr>
        </p:nvSpPr>
        <p:spPr bwMode="auto">
          <a:xfrm>
            <a:off x="5885180" y="2375535"/>
            <a:ext cx="407035" cy="187325"/>
          </a:xfrm>
          <a:custGeom>
            <a:avLst/>
            <a:gdLst>
              <a:gd name="T0" fmla="*/ 42 w 124"/>
              <a:gd name="T1" fmla="*/ 0 h 57"/>
              <a:gd name="T2" fmla="*/ 8 w 124"/>
              <a:gd name="T3" fmla="*/ 0 h 57"/>
              <a:gd name="T4" fmla="*/ 0 w 124"/>
              <a:gd name="T5" fmla="*/ 8 h 57"/>
              <a:gd name="T6" fmla="*/ 0 w 124"/>
              <a:gd name="T7" fmla="*/ 49 h 57"/>
              <a:gd name="T8" fmla="*/ 8 w 124"/>
              <a:gd name="T9" fmla="*/ 57 h 57"/>
              <a:gd name="T10" fmla="*/ 124 w 124"/>
              <a:gd name="T11" fmla="*/ 57 h 57"/>
            </a:gdLst>
            <a:ahLst/>
            <a:cxnLst>
              <a:cxn ang="0">
                <a:pos x="T0" y="T1"/>
              </a:cxn>
              <a:cxn ang="0">
                <a:pos x="T2" y="T3"/>
              </a:cxn>
              <a:cxn ang="0">
                <a:pos x="T4" y="T5"/>
              </a:cxn>
              <a:cxn ang="0">
                <a:pos x="T6" y="T7"/>
              </a:cxn>
              <a:cxn ang="0">
                <a:pos x="T8" y="T9"/>
              </a:cxn>
              <a:cxn ang="0">
                <a:pos x="T10" y="T11"/>
              </a:cxn>
            </a:cxnLst>
            <a:rect l="0" t="0" r="r" b="b"/>
            <a:pathLst>
              <a:path w="124" h="57">
                <a:moveTo>
                  <a:pt x="42" y="0"/>
                </a:moveTo>
                <a:cubicBezTo>
                  <a:pt x="8" y="0"/>
                  <a:pt x="8" y="0"/>
                  <a:pt x="8" y="0"/>
                </a:cubicBezTo>
                <a:cubicBezTo>
                  <a:pt x="4" y="0"/>
                  <a:pt x="0" y="4"/>
                  <a:pt x="0" y="8"/>
                </a:cubicBezTo>
                <a:cubicBezTo>
                  <a:pt x="0" y="49"/>
                  <a:pt x="0" y="49"/>
                  <a:pt x="0" y="49"/>
                </a:cubicBezTo>
                <a:cubicBezTo>
                  <a:pt x="0" y="53"/>
                  <a:pt x="4" y="57"/>
                  <a:pt x="8" y="57"/>
                </a:cubicBezTo>
                <a:cubicBezTo>
                  <a:pt x="124" y="57"/>
                  <a:pt x="124" y="57"/>
                  <a:pt x="124" y="57"/>
                </a:cubicBezTo>
              </a:path>
            </a:pathLst>
          </a:custGeom>
          <a:noFill/>
          <a:ln w="30163" cap="rnd">
            <a:solidFill>
              <a:srgbClr val="4E82B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35000" lnSpcReduction="20000"/>
          </a:bodyPr>
          <a:lstStyle/>
          <a:p>
            <a:endParaRPr lang="zh-CN" altLang="en-US">
              <a:solidFill>
                <a:srgbClr val="000000"/>
              </a:solidFill>
              <a:latin typeface="微软雅黑" charset="-122"/>
              <a:ea typeface="微软雅黑" charset="-122"/>
              <a:sym typeface="Arial" charset="0"/>
            </a:endParaRPr>
          </a:p>
        </p:txBody>
      </p:sp>
      <p:sp>
        <p:nvSpPr>
          <p:cNvPr id="23" name="Freeform 245"/>
          <p:cNvSpPr/>
          <p:nvPr>
            <p:custDataLst>
              <p:tags r:id="rId15"/>
            </p:custDataLst>
          </p:nvPr>
        </p:nvSpPr>
        <p:spPr bwMode="auto">
          <a:xfrm>
            <a:off x="5930900" y="2152015"/>
            <a:ext cx="269240" cy="403860"/>
          </a:xfrm>
          <a:custGeom>
            <a:avLst/>
            <a:gdLst>
              <a:gd name="T0" fmla="*/ 80 w 82"/>
              <a:gd name="T1" fmla="*/ 40 h 123"/>
              <a:gd name="T2" fmla="*/ 44 w 82"/>
              <a:gd name="T3" fmla="*/ 3 h 123"/>
              <a:gd name="T4" fmla="*/ 32 w 82"/>
              <a:gd name="T5" fmla="*/ 3 h 123"/>
              <a:gd name="T6" fmla="*/ 3 w 82"/>
              <a:gd name="T7" fmla="*/ 32 h 123"/>
              <a:gd name="T8" fmla="*/ 3 w 82"/>
              <a:gd name="T9" fmla="*/ 44 h 123"/>
              <a:gd name="T10" fmla="*/ 82 w 82"/>
              <a:gd name="T11" fmla="*/ 123 h 123"/>
            </a:gdLst>
            <a:ahLst/>
            <a:cxnLst>
              <a:cxn ang="0">
                <a:pos x="T0" y="T1"/>
              </a:cxn>
              <a:cxn ang="0">
                <a:pos x="T2" y="T3"/>
              </a:cxn>
              <a:cxn ang="0">
                <a:pos x="T4" y="T5"/>
              </a:cxn>
              <a:cxn ang="0">
                <a:pos x="T6" y="T7"/>
              </a:cxn>
              <a:cxn ang="0">
                <a:pos x="T8" y="T9"/>
              </a:cxn>
              <a:cxn ang="0">
                <a:pos x="T10" y="T11"/>
              </a:cxn>
            </a:cxnLst>
            <a:rect l="0" t="0" r="r" b="b"/>
            <a:pathLst>
              <a:path w="82" h="123">
                <a:moveTo>
                  <a:pt x="80" y="40"/>
                </a:moveTo>
                <a:cubicBezTo>
                  <a:pt x="44" y="3"/>
                  <a:pt x="44" y="3"/>
                  <a:pt x="44" y="3"/>
                </a:cubicBezTo>
                <a:cubicBezTo>
                  <a:pt x="41" y="0"/>
                  <a:pt x="35" y="0"/>
                  <a:pt x="32" y="3"/>
                </a:cubicBezTo>
                <a:cubicBezTo>
                  <a:pt x="3" y="32"/>
                  <a:pt x="3" y="32"/>
                  <a:pt x="3" y="32"/>
                </a:cubicBezTo>
                <a:cubicBezTo>
                  <a:pt x="0" y="35"/>
                  <a:pt x="0" y="41"/>
                  <a:pt x="3" y="44"/>
                </a:cubicBezTo>
                <a:cubicBezTo>
                  <a:pt x="82" y="123"/>
                  <a:pt x="82" y="123"/>
                  <a:pt x="82" y="123"/>
                </a:cubicBezTo>
              </a:path>
            </a:pathLst>
          </a:custGeom>
          <a:noFill/>
          <a:ln w="30163" cap="rnd">
            <a:solidFill>
              <a:srgbClr val="4E82B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p>
            <a:endParaRPr lang="zh-CN" altLang="en-US">
              <a:solidFill>
                <a:srgbClr val="000000"/>
              </a:solidFill>
              <a:latin typeface="微软雅黑" charset="-122"/>
              <a:ea typeface="微软雅黑" charset="-122"/>
              <a:sym typeface="Arial" charset="0"/>
            </a:endParaRPr>
          </a:p>
        </p:txBody>
      </p:sp>
      <p:sp>
        <p:nvSpPr>
          <p:cNvPr id="24" name="Freeform 246"/>
          <p:cNvSpPr/>
          <p:nvPr>
            <p:custDataLst>
              <p:tags r:id="rId16"/>
            </p:custDataLst>
          </p:nvPr>
        </p:nvSpPr>
        <p:spPr bwMode="auto">
          <a:xfrm>
            <a:off x="6193155" y="2141855"/>
            <a:ext cx="187325" cy="420370"/>
          </a:xfrm>
          <a:custGeom>
            <a:avLst/>
            <a:gdLst>
              <a:gd name="T0" fmla="*/ 49 w 57"/>
              <a:gd name="T1" fmla="*/ 128 h 128"/>
              <a:gd name="T2" fmla="*/ 57 w 57"/>
              <a:gd name="T3" fmla="*/ 120 h 128"/>
              <a:gd name="T4" fmla="*/ 57 w 57"/>
              <a:gd name="T5" fmla="*/ 8 h 128"/>
              <a:gd name="T6" fmla="*/ 49 w 57"/>
              <a:gd name="T7" fmla="*/ 0 h 128"/>
              <a:gd name="T8" fmla="*/ 8 w 57"/>
              <a:gd name="T9" fmla="*/ 0 h 128"/>
              <a:gd name="T10" fmla="*/ 0 w 57"/>
              <a:gd name="T11" fmla="*/ 8 h 128"/>
              <a:gd name="T12" fmla="*/ 0 w 57"/>
              <a:gd name="T13" fmla="*/ 120 h 128"/>
              <a:gd name="T14" fmla="*/ 8 w 57"/>
              <a:gd name="T15" fmla="*/ 128 h 128"/>
              <a:gd name="T16" fmla="*/ 49 w 5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128">
                <a:moveTo>
                  <a:pt x="49" y="128"/>
                </a:moveTo>
                <a:cubicBezTo>
                  <a:pt x="54" y="128"/>
                  <a:pt x="57" y="124"/>
                  <a:pt x="57" y="120"/>
                </a:cubicBezTo>
                <a:cubicBezTo>
                  <a:pt x="57" y="8"/>
                  <a:pt x="57" y="8"/>
                  <a:pt x="57" y="8"/>
                </a:cubicBezTo>
                <a:cubicBezTo>
                  <a:pt x="57" y="4"/>
                  <a:pt x="54" y="0"/>
                  <a:pt x="49" y="0"/>
                </a:cubicBezTo>
                <a:cubicBezTo>
                  <a:pt x="8" y="0"/>
                  <a:pt x="8" y="0"/>
                  <a:pt x="8" y="0"/>
                </a:cubicBezTo>
                <a:cubicBezTo>
                  <a:pt x="4" y="0"/>
                  <a:pt x="0" y="4"/>
                  <a:pt x="0" y="8"/>
                </a:cubicBezTo>
                <a:cubicBezTo>
                  <a:pt x="0" y="120"/>
                  <a:pt x="0" y="120"/>
                  <a:pt x="0" y="120"/>
                </a:cubicBezTo>
                <a:cubicBezTo>
                  <a:pt x="0" y="124"/>
                  <a:pt x="4" y="128"/>
                  <a:pt x="8" y="128"/>
                </a:cubicBezTo>
                <a:lnTo>
                  <a:pt x="49" y="128"/>
                </a:lnTo>
                <a:close/>
              </a:path>
            </a:pathLst>
          </a:custGeom>
          <a:noFill/>
          <a:ln w="30163" cap="rnd">
            <a:solidFill>
              <a:srgbClr val="4E82B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p>
            <a:endParaRPr lang="zh-CN" altLang="en-US">
              <a:solidFill>
                <a:srgbClr val="000000"/>
              </a:solidFill>
              <a:latin typeface="微软雅黑" charset="-122"/>
              <a:ea typeface="微软雅黑" charset="-122"/>
              <a:sym typeface="Arial" charset="0"/>
            </a:endParaRPr>
          </a:p>
        </p:txBody>
      </p:sp>
      <p:sp>
        <p:nvSpPr>
          <p:cNvPr id="25" name="Oval 247"/>
          <p:cNvSpPr/>
          <p:nvPr>
            <p:custDataLst>
              <p:tags r:id="rId17"/>
            </p:custDataLst>
          </p:nvPr>
        </p:nvSpPr>
        <p:spPr bwMode="auto">
          <a:xfrm>
            <a:off x="6232525" y="2497455"/>
            <a:ext cx="29210" cy="29210"/>
          </a:xfrm>
          <a:prstGeom prst="ellipse">
            <a:avLst/>
          </a:prstGeom>
          <a:solidFill>
            <a:srgbClr val="03595D"/>
          </a:solidFill>
          <a:ln w="9525">
            <a:solidFill>
              <a:srgbClr val="4E82B0"/>
            </a:solidFill>
            <a:round/>
          </a:ln>
        </p:spPr>
        <p:txBody>
          <a:bodyPr vert="horz" wrap="square" lIns="91440" tIns="45720" rIns="91440" bIns="45720" numCol="1" anchor="t" anchorCtr="0" compatLnSpc="1">
            <a:normAutofit fontScale="25000" lnSpcReduction="20000"/>
          </a:bodyPr>
          <a:lstStyle/>
          <a:p>
            <a:endParaRPr lang="zh-CN" altLang="en-US">
              <a:solidFill>
                <a:srgbClr val="000000"/>
              </a:solidFill>
              <a:latin typeface="微软雅黑" charset="-122"/>
              <a:ea typeface="微软雅黑" charset="-122"/>
              <a:sym typeface="Arial" charset="0"/>
            </a:endParaRPr>
          </a:p>
        </p:txBody>
      </p:sp>
      <p:cxnSp>
        <p:nvCxnSpPr>
          <p:cNvPr id="35" name="直接连接符 34"/>
          <p:cNvCxnSpPr/>
          <p:nvPr>
            <p:custDataLst>
              <p:tags r:id="rId18"/>
            </p:custDataLst>
          </p:nvPr>
        </p:nvCxnSpPr>
        <p:spPr>
          <a:xfrm>
            <a:off x="7649845" y="1659890"/>
            <a:ext cx="0" cy="2840355"/>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28" name="ïşļiḓé"/>
          <p:cNvSpPr/>
          <p:nvPr>
            <p:custDataLst>
              <p:tags r:id="rId19"/>
            </p:custDataLst>
          </p:nvPr>
        </p:nvSpPr>
        <p:spPr bwMode="auto">
          <a:xfrm>
            <a:off x="1769745" y="3177540"/>
            <a:ext cx="2709545" cy="11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indent="0" algn="ctr">
              <a:lnSpc>
                <a:spcPct val="120000"/>
              </a:lnSpc>
              <a:buNone/>
            </a:pPr>
            <a:r>
              <a:rPr lang="zh-CN" altLang="en-US" sz="1400" u="none" kern="0" spc="150">
                <a:solidFill>
                  <a:srgbClr val="000000"/>
                </a:solidFill>
                <a:latin typeface="微软雅黑" charset="-122"/>
                <a:ea typeface="微软雅黑" charset="-122"/>
              </a:rPr>
              <a:t>the availability of comprehensive and accurate clinical histories of Parkinson's disease patients.</a:t>
            </a:r>
          </a:p>
        </p:txBody>
      </p:sp>
      <p:sp>
        <p:nvSpPr>
          <p:cNvPr id="29" name="íṡḻîďé"/>
          <p:cNvSpPr txBox="1"/>
          <p:nvPr>
            <p:custDataLst>
              <p:tags r:id="rId20"/>
            </p:custDataLst>
          </p:nvPr>
        </p:nvSpPr>
        <p:spPr bwMode="auto">
          <a:xfrm>
            <a:off x="1769745" y="2803525"/>
            <a:ext cx="2709545" cy="36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fontScale="80000" lnSpcReduction="20000"/>
          </a:bodyPr>
          <a:lstStyle>
            <a:defPPr>
              <a:defRPr lang="zh-CN"/>
            </a:defPPr>
            <a:lvl1pPr>
              <a:lnSpc>
                <a:spcPct val="100000"/>
              </a:lnSpc>
              <a:spcBef>
                <a:spcPct val="0"/>
              </a:spcBef>
              <a:buFontTx/>
              <a:buNone/>
              <a:defRPr b="1">
                <a:solidFill>
                  <a:schemeClr val="accent2"/>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indent="0" algn="ctr">
              <a:lnSpc>
                <a:spcPct val="120000"/>
              </a:lnSpc>
            </a:pPr>
            <a:r>
              <a:rPr lang="zh-CN" altLang="en-US" sz="2400" b="0" u="none" kern="0" spc="300">
                <a:solidFill>
                  <a:srgbClr val="000000"/>
                </a:solidFill>
                <a:latin typeface="微软雅黑" charset="-122"/>
                <a:ea typeface="微软雅黑" charset="-122"/>
              </a:rPr>
              <a:t>1</a:t>
            </a:r>
          </a:p>
        </p:txBody>
      </p:sp>
      <p:sp>
        <p:nvSpPr>
          <p:cNvPr id="31" name="ïşļiḓé"/>
          <p:cNvSpPr/>
          <p:nvPr>
            <p:custDataLst>
              <p:tags r:id="rId21"/>
            </p:custDataLst>
          </p:nvPr>
        </p:nvSpPr>
        <p:spPr bwMode="auto">
          <a:xfrm>
            <a:off x="4752975" y="3177540"/>
            <a:ext cx="2709545" cy="11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00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indent="0" algn="ctr">
              <a:lnSpc>
                <a:spcPct val="120000"/>
              </a:lnSpc>
              <a:buNone/>
            </a:pPr>
            <a:r>
              <a:rPr lang="zh-CN" altLang="en-US" sz="1400" u="none" kern="0" spc="150">
                <a:solidFill>
                  <a:srgbClr val="000000"/>
                </a:solidFill>
                <a:latin typeface="微软雅黑" charset="-122"/>
                <a:ea typeface="微软雅黑" charset="-122"/>
              </a:rPr>
              <a:t>The provided dataset lacked information on the diagnostic criteria used to confirm Parkinson's disease cases. </a:t>
            </a:r>
          </a:p>
        </p:txBody>
      </p:sp>
      <p:sp>
        <p:nvSpPr>
          <p:cNvPr id="32" name="íṡḻîďé"/>
          <p:cNvSpPr txBox="1"/>
          <p:nvPr>
            <p:custDataLst>
              <p:tags r:id="rId22"/>
            </p:custDataLst>
          </p:nvPr>
        </p:nvSpPr>
        <p:spPr bwMode="auto">
          <a:xfrm>
            <a:off x="4740275" y="2803525"/>
            <a:ext cx="2721610" cy="36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fontScale="80000" lnSpcReduction="20000"/>
          </a:bodyPr>
          <a:lstStyle>
            <a:defPPr>
              <a:defRPr lang="zh-CN"/>
            </a:defPPr>
            <a:lvl1pPr>
              <a:lnSpc>
                <a:spcPct val="100000"/>
              </a:lnSpc>
              <a:spcBef>
                <a:spcPct val="0"/>
              </a:spcBef>
              <a:buFontTx/>
              <a:buNone/>
              <a:defRPr b="1">
                <a:solidFill>
                  <a:schemeClr val="accent2"/>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indent="0" algn="ctr">
              <a:lnSpc>
                <a:spcPct val="120000"/>
              </a:lnSpc>
            </a:pPr>
            <a:r>
              <a:rPr lang="zh-CN" altLang="en-US" sz="2400" b="0" u="none" kern="0" spc="300">
                <a:solidFill>
                  <a:srgbClr val="000000"/>
                </a:solidFill>
                <a:latin typeface="微软雅黑" charset="-122"/>
                <a:ea typeface="微软雅黑" charset="-122"/>
              </a:rPr>
              <a:t>2</a:t>
            </a:r>
          </a:p>
        </p:txBody>
      </p:sp>
      <p:sp>
        <p:nvSpPr>
          <p:cNvPr id="36" name="ïşļiḓé"/>
          <p:cNvSpPr/>
          <p:nvPr>
            <p:custDataLst>
              <p:tags r:id="rId23"/>
            </p:custDataLst>
          </p:nvPr>
        </p:nvSpPr>
        <p:spPr bwMode="auto">
          <a:xfrm>
            <a:off x="7736840" y="3177540"/>
            <a:ext cx="2709545" cy="11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indent="0" algn="ctr">
              <a:lnSpc>
                <a:spcPct val="120000"/>
              </a:lnSpc>
              <a:buNone/>
            </a:pPr>
            <a:r>
              <a:rPr lang="zh-CN" altLang="en-US" sz="1400" u="none" kern="0" spc="150">
                <a:solidFill>
                  <a:srgbClr val="000000"/>
                </a:solidFill>
                <a:latin typeface="微软雅黑" charset="-122"/>
                <a:ea typeface="微软雅黑" charset="-122"/>
              </a:rPr>
              <a:t>the dataset had an unequal distribution of genders, with a higher representation of males.</a:t>
            </a:r>
          </a:p>
        </p:txBody>
      </p:sp>
      <p:sp>
        <p:nvSpPr>
          <p:cNvPr id="37" name="íṡḻîďé"/>
          <p:cNvSpPr txBox="1"/>
          <p:nvPr>
            <p:custDataLst>
              <p:tags r:id="rId24"/>
            </p:custDataLst>
          </p:nvPr>
        </p:nvSpPr>
        <p:spPr bwMode="auto">
          <a:xfrm>
            <a:off x="7736840" y="2803525"/>
            <a:ext cx="2709545" cy="36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a:lnSpc>
                <a:spcPct val="100000"/>
              </a:lnSpc>
              <a:spcBef>
                <a:spcPct val="0"/>
              </a:spcBef>
              <a:buFontTx/>
              <a:buNone/>
              <a:defRPr b="1">
                <a:solidFill>
                  <a:schemeClr val="accent2"/>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indent="0" algn="ctr">
              <a:lnSpc>
                <a:spcPct val="120000"/>
              </a:lnSpc>
            </a:pPr>
            <a:r>
              <a:rPr lang="zh-CN" altLang="en-US" sz="1600" b="0" u="none" kern="0" spc="300">
                <a:solidFill>
                  <a:srgbClr val="000000"/>
                </a:solidFill>
                <a:latin typeface="微软雅黑" charset="-122"/>
                <a:ea typeface="微软雅黑" charset="-122"/>
              </a:rPr>
              <a:t>3</a:t>
            </a:r>
          </a:p>
        </p:txBody>
      </p:sp>
      <p:sp>
        <p:nvSpPr>
          <p:cNvPr id="16" name="矩形: 圆角 10"/>
          <p:cNvSpPr/>
          <p:nvPr>
            <p:custDataLst>
              <p:tags r:id="rId25"/>
            </p:custDataLst>
          </p:nvPr>
        </p:nvSpPr>
        <p:spPr>
          <a:xfrm>
            <a:off x="1916430" y="4673600"/>
            <a:ext cx="8382000" cy="1179195"/>
          </a:xfrm>
          <a:prstGeom prst="roundRect">
            <a:avLst>
              <a:gd name="adj" fmla="val 50000"/>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17" name="矩形: 圆角 11"/>
          <p:cNvSpPr/>
          <p:nvPr>
            <p:custDataLst>
              <p:tags r:id="rId26"/>
            </p:custDataLst>
          </p:nvPr>
        </p:nvSpPr>
        <p:spPr>
          <a:xfrm>
            <a:off x="2595880" y="4773930"/>
            <a:ext cx="7509510" cy="978535"/>
          </a:xfrm>
          <a:prstGeom prst="roundRect">
            <a:avLst>
              <a:gd name="adj" fmla="val 31832"/>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18" name="文本框 17"/>
          <p:cNvSpPr txBox="1"/>
          <p:nvPr>
            <p:custDataLst>
              <p:tags r:id="rId27"/>
            </p:custDataLst>
          </p:nvPr>
        </p:nvSpPr>
        <p:spPr>
          <a:xfrm>
            <a:off x="2759075" y="4850130"/>
            <a:ext cx="7122795" cy="809625"/>
          </a:xfrm>
          <a:prstGeom prst="rect">
            <a:avLst/>
          </a:prstGeom>
          <a:noFill/>
        </p:spPr>
        <p:txBody>
          <a:bodyPr wrap="square" rtlCol="0" anchor="ctr" anchorCtr="0">
            <a:normAutofit/>
          </a:bodyPr>
          <a:lstStyle/>
          <a:p>
            <a:pPr indent="0">
              <a:lnSpc>
                <a:spcPct val="120000"/>
              </a:lnSpc>
              <a:buNone/>
            </a:pPr>
            <a:r>
              <a:rPr lang="zh-CN" altLang="en-US" sz="1900" u="none" dirty="0">
                <a:solidFill>
                  <a:srgbClr val="000000"/>
                </a:solidFill>
                <a:latin typeface="微软雅黑" charset="-122"/>
                <a:ea typeface="微软雅黑" charset="-122"/>
                <a:sym typeface="Arial" charset="0"/>
              </a:rPr>
              <a:t>Problems</a:t>
            </a:r>
          </a:p>
        </p:txBody>
      </p:sp>
      <p:sp>
        <p:nvSpPr>
          <p:cNvPr id="19" name="椭圆 18"/>
          <p:cNvSpPr/>
          <p:nvPr>
            <p:custDataLst>
              <p:tags r:id="rId28"/>
            </p:custDataLst>
          </p:nvPr>
        </p:nvSpPr>
        <p:spPr>
          <a:xfrm>
            <a:off x="2059305" y="5028565"/>
            <a:ext cx="452120" cy="45212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b="1">
              <a:solidFill>
                <a:srgbClr val="FFFFFF"/>
              </a:solidFill>
              <a:latin typeface="微软雅黑" charset="-122"/>
              <a:ea typeface="微软雅黑" charset="-122"/>
              <a:sym typeface="Arial" charset="0"/>
            </a:endParaRPr>
          </a:p>
        </p:txBody>
      </p:sp>
      <p:sp>
        <p:nvSpPr>
          <p:cNvPr id="20" name="文本框 19"/>
          <p:cNvSpPr txBox="1"/>
          <p:nvPr>
            <p:custDataLst>
              <p:tags r:id="rId29"/>
            </p:custDataLst>
          </p:nvPr>
        </p:nvSpPr>
        <p:spPr>
          <a:xfrm>
            <a:off x="1964055" y="4999355"/>
            <a:ext cx="641985" cy="510540"/>
          </a:xfrm>
          <a:prstGeom prst="rect">
            <a:avLst/>
          </a:prstGeom>
          <a:noFill/>
        </p:spPr>
        <p:txBody>
          <a:bodyPr wrap="square" rtlCol="0" anchor="ctr">
            <a:normAutofit/>
          </a:bodyPr>
          <a:lstStyle/>
          <a:p>
            <a:pPr algn="ctr">
              <a:lnSpc>
                <a:spcPct val="120000"/>
              </a:lnSpc>
            </a:pPr>
            <a:r>
              <a:rPr lang="en-US" altLang="zh-CN" sz="2400" b="1" dirty="0">
                <a:solidFill>
                  <a:srgbClr val="4C72C7"/>
                </a:solidFill>
                <a:latin typeface="微软雅黑" charset="-122"/>
                <a:ea typeface="微软雅黑" charset="-122"/>
                <a:sym typeface="Arial" charset="0"/>
              </a:rPr>
              <a:t>A</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3014845"/>
          </a:xfrm>
          <a:prstGeom prst="rect">
            <a:avLst/>
          </a:prstGeom>
          <a:solidFill>
            <a:srgbClr val="B0C6DE"/>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rgbClr val="FFFFFF"/>
              </a:solidFill>
              <a:latin typeface="微软雅黑" charset="-122"/>
              <a:ea typeface="微软雅黑" charset="-122"/>
              <a:sym typeface="+mn-ea"/>
            </a:endParaRPr>
          </a:p>
        </p:txBody>
      </p:sp>
      <p:grpSp>
        <p:nvGrpSpPr>
          <p:cNvPr id="3" name="组合 2"/>
          <p:cNvGrpSpPr/>
          <p:nvPr userDrawn="1">
            <p:custDataLst>
              <p:tags r:id="rId3"/>
            </p:custDataLst>
          </p:nvPr>
        </p:nvGrpSpPr>
        <p:grpSpPr>
          <a:xfrm>
            <a:off x="11394400" y="82700"/>
            <a:ext cx="617855" cy="698500"/>
            <a:chOff x="1157" y="2593"/>
            <a:chExt cx="1400" cy="1581"/>
          </a:xfrm>
        </p:grpSpPr>
        <p:sp>
          <p:nvSpPr>
            <p:cNvPr id="6" name="矩形 5"/>
            <p:cNvSpPr/>
            <p:nvPr userDrawn="1">
              <p:custDataLst>
                <p:tags r:id="rId22"/>
              </p:custDataLst>
            </p:nvPr>
          </p:nvSpPr>
          <p:spPr>
            <a:xfrm>
              <a:off x="1157" y="2593"/>
              <a:ext cx="527" cy="527"/>
            </a:xfrm>
            <a:prstGeom prst="rect">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sp>
          <p:nvSpPr>
            <p:cNvPr id="8" name="矩形 7"/>
            <p:cNvSpPr/>
            <p:nvPr userDrawn="1">
              <p:custDataLst>
                <p:tags r:id="rId23"/>
              </p:custDataLst>
            </p:nvPr>
          </p:nvSpPr>
          <p:spPr>
            <a:xfrm>
              <a:off x="2030" y="3120"/>
              <a:ext cx="527" cy="527"/>
            </a:xfrm>
            <a:prstGeom prst="rect">
              <a:avLst/>
            </a:pr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sp>
          <p:nvSpPr>
            <p:cNvPr id="4" name="矩形 3"/>
            <p:cNvSpPr/>
            <p:nvPr userDrawn="1">
              <p:custDataLst>
                <p:tags r:id="rId24"/>
              </p:custDataLst>
            </p:nvPr>
          </p:nvSpPr>
          <p:spPr>
            <a:xfrm>
              <a:off x="1157" y="3647"/>
              <a:ext cx="527" cy="527"/>
            </a:xfrm>
            <a:prstGeom prst="rect">
              <a:avLst/>
            </a:prstGeom>
            <a:solidFill>
              <a:srgbClr val="55B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grpSp>
      <p:sp>
        <p:nvSpPr>
          <p:cNvPr id="11" name="Title 6"/>
          <p:cNvSpPr txBox="1"/>
          <p:nvPr>
            <p:custDataLst>
              <p:tags r:id="rId4"/>
            </p:custDataLst>
          </p:nvPr>
        </p:nvSpPr>
        <p:spPr>
          <a:xfrm>
            <a:off x="608400" y="756000"/>
            <a:ext cx="10976673" cy="626701"/>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a:lstStyle>
          <a:p>
            <a:pPr marL="0" marR="0" lvl="0" indent="0" algn="ctr" defTabSz="913765" rtl="0" eaLnBrk="1" fontAlgn="auto" latinLnBrk="0" hangingPunct="1">
              <a:lnSpc>
                <a:spcPct val="100000"/>
              </a:lnSpc>
              <a:spcBef>
                <a:spcPct val="0"/>
              </a:spcBef>
              <a:spcAft>
                <a:spcPts val="800"/>
              </a:spcAft>
              <a:buClrTx/>
              <a:buSzTx/>
              <a:defRPr/>
            </a:pPr>
            <a:r>
              <a:rPr kumimoji="0" lang="zh-CN" altLang="en-US" sz="3200" u="none" strike="noStrike" kern="1200" cap="none" spc="300" normalizeH="0" noProof="0" dirty="0">
                <a:ln w="3175">
                  <a:noFill/>
                  <a:prstDash val="dash"/>
                </a:ln>
                <a:solidFill>
                  <a:srgbClr val="262626"/>
                </a:solidFill>
                <a:effectLst/>
                <a:uLnTx/>
                <a:uFillTx/>
                <a:latin typeface="微软雅黑" charset="-122"/>
                <a:ea typeface="微软雅黑" charset="-122"/>
                <a:cs typeface="微软雅黑" charset="-122"/>
              </a:rPr>
              <a:t>Reccomendation</a:t>
            </a:r>
          </a:p>
        </p:txBody>
      </p:sp>
      <p:sp>
        <p:nvSpPr>
          <p:cNvPr id="13" name="Title 6"/>
          <p:cNvSpPr txBox="1"/>
          <p:nvPr>
            <p:custDataLst>
              <p:tags r:id="rId5"/>
            </p:custDataLst>
          </p:nvPr>
        </p:nvSpPr>
        <p:spPr>
          <a:xfrm>
            <a:off x="608400" y="1533901"/>
            <a:ext cx="10976673" cy="387984"/>
          </a:xfrm>
          <a:prstGeom prst="rect">
            <a:avLst/>
          </a:prstGeom>
          <a:noFill/>
          <a:ln w="3175">
            <a:noFill/>
            <a:prstDash val="dash"/>
          </a:ln>
        </p:spPr>
        <p:txBody>
          <a:bodyPr wrap="square" lIns="108000" tIns="36000" rIns="108000" bIns="36000" anchor="ctr" anchorCtr="1">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a:lstStyle>
          <a:p>
            <a:pPr indent="0" algn="ctr">
              <a:lnSpc>
                <a:spcPct val="130000"/>
              </a:lnSpc>
              <a:spcAft>
                <a:spcPts val="800"/>
              </a:spcAft>
            </a:pPr>
            <a:r>
              <a:rPr lang="zh-CN" altLang="en-US" sz="1600" u="none" spc="50" dirty="0">
                <a:ln w="3175">
                  <a:noFill/>
                  <a:prstDash val="dash"/>
                </a:ln>
                <a:solidFill>
                  <a:srgbClr val="1D1D1D"/>
                </a:solidFill>
                <a:latin typeface="微软雅黑" charset="-122"/>
                <a:ea typeface="微软雅黑" charset="-122"/>
                <a:cs typeface="微软雅黑" charset="-122"/>
              </a:rPr>
              <a:t>Recommendation</a:t>
            </a:r>
          </a:p>
        </p:txBody>
      </p:sp>
      <p:sp>
        <p:nvSpPr>
          <p:cNvPr id="2" name="椭圆 1"/>
          <p:cNvSpPr/>
          <p:nvPr>
            <p:custDataLst>
              <p:tags r:id="rId6"/>
            </p:custDataLst>
          </p:nvPr>
        </p:nvSpPr>
        <p:spPr>
          <a:xfrm>
            <a:off x="1128395" y="2775872"/>
            <a:ext cx="935990" cy="935990"/>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262626"/>
              </a:solidFill>
              <a:latin typeface="微软雅黑" charset="-122"/>
              <a:ea typeface="微软雅黑" charset="-122"/>
            </a:endParaRPr>
          </a:p>
        </p:txBody>
      </p:sp>
      <p:sp>
        <p:nvSpPr>
          <p:cNvPr id="14" name="朋友圈_001"/>
          <p:cNvSpPr/>
          <p:nvPr>
            <p:custDataLst>
              <p:tags r:id="rId7"/>
            </p:custDataLst>
          </p:nvPr>
        </p:nvSpPr>
        <p:spPr bwMode="auto">
          <a:xfrm>
            <a:off x="1335405" y="2982882"/>
            <a:ext cx="520700" cy="520700"/>
          </a:xfrm>
          <a:custGeom>
            <a:avLst/>
            <a:gdLst>
              <a:gd name="connsiteX0" fmla="*/ 18488 w 609050"/>
              <a:gd name="connsiteY0" fmla="*/ 408715 h 608133"/>
              <a:gd name="connsiteX1" fmla="*/ 313028 w 609050"/>
              <a:gd name="connsiteY1" fmla="*/ 408715 h 608133"/>
              <a:gd name="connsiteX2" fmla="*/ 206953 w 609050"/>
              <a:gd name="connsiteY2" fmla="*/ 592115 h 608133"/>
              <a:gd name="connsiteX3" fmla="*/ 18488 w 609050"/>
              <a:gd name="connsiteY3" fmla="*/ 408715 h 608133"/>
              <a:gd name="connsiteX4" fmla="*/ 399533 w 609050"/>
              <a:gd name="connsiteY4" fmla="*/ 348946 h 608133"/>
              <a:gd name="connsiteX5" fmla="*/ 505460 w 609050"/>
              <a:gd name="connsiteY5" fmla="*/ 532271 h 608133"/>
              <a:gd name="connsiteX6" fmla="*/ 304491 w 609050"/>
              <a:gd name="connsiteY6" fmla="*/ 608133 h 608133"/>
              <a:gd name="connsiteX7" fmla="*/ 252201 w 609050"/>
              <a:gd name="connsiteY7" fmla="*/ 603539 h 608133"/>
              <a:gd name="connsiteX8" fmla="*/ 390862 w 609050"/>
              <a:gd name="connsiteY8" fmla="*/ 244298 h 608133"/>
              <a:gd name="connsiteX9" fmla="*/ 603101 w 609050"/>
              <a:gd name="connsiteY9" fmla="*/ 244298 h 608133"/>
              <a:gd name="connsiteX10" fmla="*/ 609050 w 609050"/>
              <a:gd name="connsiteY10" fmla="*/ 304026 h 608133"/>
              <a:gd name="connsiteX11" fmla="*/ 538004 w 609050"/>
              <a:gd name="connsiteY11" fmla="*/ 498898 h 608133"/>
              <a:gd name="connsiteX12" fmla="*/ 70934 w 609050"/>
              <a:gd name="connsiteY12" fmla="*/ 109165 h 608133"/>
              <a:gd name="connsiteX13" fmla="*/ 218188 w 609050"/>
              <a:gd name="connsiteY13" fmla="*/ 363836 h 608133"/>
              <a:gd name="connsiteX14" fmla="*/ 5949 w 609050"/>
              <a:gd name="connsiteY14" fmla="*/ 363836 h 608133"/>
              <a:gd name="connsiteX15" fmla="*/ 0 w 609050"/>
              <a:gd name="connsiteY15" fmla="*/ 304006 h 608133"/>
              <a:gd name="connsiteX16" fmla="*/ 70934 w 609050"/>
              <a:gd name="connsiteY16" fmla="*/ 109165 h 608133"/>
              <a:gd name="connsiteX17" fmla="*/ 402112 w 609050"/>
              <a:gd name="connsiteY17" fmla="*/ 16018 h 608133"/>
              <a:gd name="connsiteX18" fmla="*/ 590420 w 609050"/>
              <a:gd name="connsiteY18" fmla="*/ 199488 h 608133"/>
              <a:gd name="connsiteX19" fmla="*/ 295951 w 609050"/>
              <a:gd name="connsiteY19" fmla="*/ 199488 h 608133"/>
              <a:gd name="connsiteX20" fmla="*/ 304447 w 609050"/>
              <a:gd name="connsiteY20" fmla="*/ 0 h 608133"/>
              <a:gd name="connsiteX21" fmla="*/ 356849 w 609050"/>
              <a:gd name="connsiteY21" fmla="*/ 4482 h 608133"/>
              <a:gd name="connsiteX22" fmla="*/ 209517 w 609050"/>
              <a:gd name="connsiteY22" fmla="*/ 259187 h 608133"/>
              <a:gd name="connsiteX23" fmla="*/ 103590 w 609050"/>
              <a:gd name="connsiteY23" fmla="*/ 75862 h 608133"/>
              <a:gd name="connsiteX24" fmla="*/ 304447 w 609050"/>
              <a:gd name="connsiteY24"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9050" h="608133">
                <a:moveTo>
                  <a:pt x="18488" y="408715"/>
                </a:moveTo>
                <a:lnTo>
                  <a:pt x="313028" y="408715"/>
                </a:lnTo>
                <a:lnTo>
                  <a:pt x="206953" y="592115"/>
                </a:lnTo>
                <a:cubicBezTo>
                  <a:pt x="119736" y="562650"/>
                  <a:pt x="50254" y="494757"/>
                  <a:pt x="18488" y="408715"/>
                </a:cubicBezTo>
                <a:close/>
                <a:moveTo>
                  <a:pt x="399533" y="348946"/>
                </a:moveTo>
                <a:lnTo>
                  <a:pt x="505460" y="532271"/>
                </a:lnTo>
                <a:cubicBezTo>
                  <a:pt x="451823" y="579446"/>
                  <a:pt x="381467" y="608133"/>
                  <a:pt x="304491" y="608133"/>
                </a:cubicBezTo>
                <a:cubicBezTo>
                  <a:pt x="286650" y="608133"/>
                  <a:pt x="269145" y="606564"/>
                  <a:pt x="252201" y="603539"/>
                </a:cubicBezTo>
                <a:close/>
                <a:moveTo>
                  <a:pt x="390862" y="244298"/>
                </a:moveTo>
                <a:lnTo>
                  <a:pt x="603101" y="244298"/>
                </a:lnTo>
                <a:cubicBezTo>
                  <a:pt x="606917" y="263684"/>
                  <a:pt x="609050" y="283631"/>
                  <a:pt x="609050" y="304026"/>
                </a:cubicBezTo>
                <a:cubicBezTo>
                  <a:pt x="609050" y="378210"/>
                  <a:pt x="582338" y="446118"/>
                  <a:pt x="538004" y="498898"/>
                </a:cubicBezTo>
                <a:close/>
                <a:moveTo>
                  <a:pt x="70934" y="109165"/>
                </a:moveTo>
                <a:lnTo>
                  <a:pt x="218188" y="363836"/>
                </a:lnTo>
                <a:lnTo>
                  <a:pt x="5949" y="363836"/>
                </a:lnTo>
                <a:cubicBezTo>
                  <a:pt x="2020" y="344453"/>
                  <a:pt x="0" y="324509"/>
                  <a:pt x="0" y="304006"/>
                </a:cubicBezTo>
                <a:cubicBezTo>
                  <a:pt x="0" y="229946"/>
                  <a:pt x="26712" y="162049"/>
                  <a:pt x="70934" y="109165"/>
                </a:cubicBezTo>
                <a:close/>
                <a:moveTo>
                  <a:pt x="402112" y="16018"/>
                </a:moveTo>
                <a:cubicBezTo>
                  <a:pt x="489196" y="45494"/>
                  <a:pt x="558774" y="113413"/>
                  <a:pt x="590420" y="199488"/>
                </a:cubicBezTo>
                <a:lnTo>
                  <a:pt x="295951" y="199488"/>
                </a:lnTo>
                <a:close/>
                <a:moveTo>
                  <a:pt x="304447" y="0"/>
                </a:moveTo>
                <a:cubicBezTo>
                  <a:pt x="322288" y="0"/>
                  <a:pt x="339793" y="1569"/>
                  <a:pt x="356849" y="4482"/>
                </a:cubicBezTo>
                <a:lnTo>
                  <a:pt x="209517" y="259187"/>
                </a:lnTo>
                <a:lnTo>
                  <a:pt x="103590" y="75862"/>
                </a:lnTo>
                <a:cubicBezTo>
                  <a:pt x="157227" y="28686"/>
                  <a:pt x="227583" y="0"/>
                  <a:pt x="304447" y="0"/>
                </a:cubicBezTo>
                <a:close/>
              </a:path>
            </a:pathLst>
          </a:custGeom>
          <a:solidFill>
            <a:srgbClr val="FFFFFF"/>
          </a:solidFill>
          <a:ln>
            <a:noFill/>
          </a:ln>
        </p:spPr>
        <p:txBody>
          <a:bodyPr wrap="square">
            <a:normAutofit/>
          </a:bodyPr>
          <a:lstStyle/>
          <a:p>
            <a:endParaRPr lang="zh-CN" altLang="en-US">
              <a:solidFill>
                <a:srgbClr val="000000"/>
              </a:solidFill>
              <a:latin typeface="微软雅黑" charset="-122"/>
              <a:ea typeface="微软雅黑" charset="-122"/>
            </a:endParaRPr>
          </a:p>
        </p:txBody>
      </p:sp>
      <p:sp>
        <p:nvSpPr>
          <p:cNvPr id="50" name="文本框 49"/>
          <p:cNvSpPr txBox="1"/>
          <p:nvPr>
            <p:custDataLst>
              <p:tags r:id="rId8"/>
            </p:custDataLst>
          </p:nvPr>
        </p:nvSpPr>
        <p:spPr>
          <a:xfrm>
            <a:off x="953770" y="4386867"/>
            <a:ext cx="2216150" cy="1306195"/>
          </a:xfrm>
          <a:prstGeom prst="rect">
            <a:avLst/>
          </a:prstGeom>
          <a:noFill/>
        </p:spPr>
        <p:txBody>
          <a:bodyPr wrap="square" rtlCol="0">
            <a:normAutofit fontScale="67500" lnSpcReduction="10000"/>
          </a:bodyPr>
          <a:lstStyle/>
          <a:p>
            <a:pPr indent="0" algn="l">
              <a:lnSpc>
                <a:spcPct val="150000"/>
              </a:lnSpc>
              <a:spcBef>
                <a:spcPts val="0"/>
              </a:spcBef>
              <a:spcAft>
                <a:spcPts val="0"/>
              </a:spcAft>
              <a:buNone/>
            </a:pPr>
            <a:r>
              <a:rPr lang="zh-CN" altLang="en-US" sz="1700" u="none">
                <a:solidFill>
                  <a:srgbClr val="262626"/>
                </a:solidFill>
                <a:uFillTx/>
                <a:latin typeface="微软雅黑" charset="-122"/>
                <a:ea typeface="微软雅黑" charset="-122"/>
                <a:sym typeface="+mn-ea"/>
              </a:rPr>
              <a:t>it would be beneficial to expand the study's scope beyond a single hospital or region to include multiple healthcare facilities across China.</a:t>
            </a:r>
          </a:p>
        </p:txBody>
      </p:sp>
      <p:sp>
        <p:nvSpPr>
          <p:cNvPr id="52" name="文本框 51"/>
          <p:cNvSpPr txBox="1"/>
          <p:nvPr>
            <p:custDataLst>
              <p:tags r:id="rId9"/>
            </p:custDataLst>
          </p:nvPr>
        </p:nvSpPr>
        <p:spPr>
          <a:xfrm>
            <a:off x="953770" y="3946177"/>
            <a:ext cx="2216150" cy="440690"/>
          </a:xfrm>
          <a:prstGeom prst="rect">
            <a:avLst/>
          </a:prstGeom>
          <a:noFill/>
        </p:spPr>
        <p:txBody>
          <a:bodyPr wrap="square" rtlCol="0">
            <a:normAutofit/>
          </a:bodyPr>
          <a:lstStyle/>
          <a:p>
            <a:pPr indent="0" algn="l">
              <a:buNone/>
            </a:pPr>
            <a:r>
              <a:rPr lang="zh-CN" altLang="en-US" sz="2100" u="none">
                <a:solidFill>
                  <a:srgbClr val="262626"/>
                </a:solidFill>
                <a:latin typeface="微软雅黑" charset="-122"/>
                <a:ea typeface="微软雅黑" charset="-122"/>
              </a:rPr>
              <a:t>1</a:t>
            </a:r>
          </a:p>
        </p:txBody>
      </p:sp>
      <p:sp>
        <p:nvSpPr>
          <p:cNvPr id="51" name="椭圆 50"/>
          <p:cNvSpPr/>
          <p:nvPr>
            <p:custDataLst>
              <p:tags r:id="rId10"/>
            </p:custDataLst>
          </p:nvPr>
        </p:nvSpPr>
        <p:spPr>
          <a:xfrm>
            <a:off x="3818255" y="2775237"/>
            <a:ext cx="935990" cy="935990"/>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262626"/>
              </a:solidFill>
              <a:latin typeface="微软雅黑" charset="-122"/>
              <a:ea typeface="微软雅黑" charset="-122"/>
            </a:endParaRPr>
          </a:p>
        </p:txBody>
      </p:sp>
      <p:sp>
        <p:nvSpPr>
          <p:cNvPr id="60" name="数据库_001"/>
          <p:cNvSpPr/>
          <p:nvPr>
            <p:custDataLst>
              <p:tags r:id="rId11"/>
            </p:custDataLst>
          </p:nvPr>
        </p:nvSpPr>
        <p:spPr bwMode="auto">
          <a:xfrm>
            <a:off x="4062730" y="2983517"/>
            <a:ext cx="445770" cy="52006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05878" h="588607">
                <a:moveTo>
                  <a:pt x="0" y="414864"/>
                </a:moveTo>
                <a:cubicBezTo>
                  <a:pt x="41777" y="443695"/>
                  <a:pt x="127609" y="467215"/>
                  <a:pt x="252939" y="467215"/>
                </a:cubicBezTo>
                <a:cubicBezTo>
                  <a:pt x="378269" y="467215"/>
                  <a:pt x="464101" y="444453"/>
                  <a:pt x="505878" y="414864"/>
                </a:cubicBezTo>
                <a:lnTo>
                  <a:pt x="505878" y="497563"/>
                </a:lnTo>
                <a:cubicBezTo>
                  <a:pt x="505878" y="499080"/>
                  <a:pt x="505878" y="501356"/>
                  <a:pt x="505119" y="502115"/>
                </a:cubicBezTo>
                <a:cubicBezTo>
                  <a:pt x="492206" y="551431"/>
                  <a:pt x="385865" y="588607"/>
                  <a:pt x="252939" y="588607"/>
                </a:cubicBezTo>
                <a:cubicBezTo>
                  <a:pt x="120013" y="588607"/>
                  <a:pt x="12913" y="551431"/>
                  <a:pt x="760" y="502115"/>
                </a:cubicBezTo>
                <a:cubicBezTo>
                  <a:pt x="0" y="500597"/>
                  <a:pt x="0" y="499080"/>
                  <a:pt x="0" y="497563"/>
                </a:cubicBezTo>
                <a:close/>
                <a:moveTo>
                  <a:pt x="0" y="282911"/>
                </a:moveTo>
                <a:cubicBezTo>
                  <a:pt x="12913" y="292016"/>
                  <a:pt x="30383" y="300363"/>
                  <a:pt x="50132" y="307192"/>
                </a:cubicBezTo>
                <a:cubicBezTo>
                  <a:pt x="92668" y="321609"/>
                  <a:pt x="151915" y="332232"/>
                  <a:pt x="226354" y="334508"/>
                </a:cubicBezTo>
                <a:cubicBezTo>
                  <a:pt x="235469" y="334508"/>
                  <a:pt x="243824" y="334508"/>
                  <a:pt x="252939" y="334508"/>
                </a:cubicBezTo>
                <a:cubicBezTo>
                  <a:pt x="262054" y="334508"/>
                  <a:pt x="270409" y="334508"/>
                  <a:pt x="279524" y="334508"/>
                </a:cubicBezTo>
                <a:cubicBezTo>
                  <a:pt x="353203" y="332232"/>
                  <a:pt x="412450" y="322368"/>
                  <a:pt x="454986" y="307192"/>
                </a:cubicBezTo>
                <a:cubicBezTo>
                  <a:pt x="475495" y="300363"/>
                  <a:pt x="492965" y="292016"/>
                  <a:pt x="505878" y="282911"/>
                </a:cubicBezTo>
                <a:lnTo>
                  <a:pt x="505878" y="354995"/>
                </a:lnTo>
                <a:lnTo>
                  <a:pt x="505878" y="360307"/>
                </a:lnTo>
                <a:lnTo>
                  <a:pt x="505878" y="364859"/>
                </a:lnTo>
                <a:lnTo>
                  <a:pt x="505878" y="378518"/>
                </a:lnTo>
                <a:cubicBezTo>
                  <a:pt x="477014" y="408110"/>
                  <a:pt x="380548" y="436185"/>
                  <a:pt x="252939" y="436185"/>
                </a:cubicBezTo>
                <a:cubicBezTo>
                  <a:pt x="125330" y="436185"/>
                  <a:pt x="28864" y="408110"/>
                  <a:pt x="0" y="378518"/>
                </a:cubicBezTo>
                <a:lnTo>
                  <a:pt x="0" y="364859"/>
                </a:lnTo>
                <a:lnTo>
                  <a:pt x="0" y="360307"/>
                </a:lnTo>
                <a:lnTo>
                  <a:pt x="0" y="354995"/>
                </a:lnTo>
                <a:close/>
                <a:moveTo>
                  <a:pt x="0" y="150959"/>
                </a:moveTo>
                <a:cubicBezTo>
                  <a:pt x="49373" y="184325"/>
                  <a:pt x="153435" y="202524"/>
                  <a:pt x="252939" y="202524"/>
                </a:cubicBezTo>
                <a:cubicBezTo>
                  <a:pt x="352444" y="202524"/>
                  <a:pt x="456506" y="184325"/>
                  <a:pt x="505878" y="150959"/>
                </a:cubicBezTo>
                <a:lnTo>
                  <a:pt x="505878" y="222240"/>
                </a:lnTo>
                <a:lnTo>
                  <a:pt x="505878" y="227549"/>
                </a:lnTo>
                <a:lnTo>
                  <a:pt x="505878" y="232857"/>
                </a:lnTo>
                <a:lnTo>
                  <a:pt x="505878" y="245748"/>
                </a:lnTo>
                <a:cubicBezTo>
                  <a:pt x="479293" y="273806"/>
                  <a:pt x="394220" y="299588"/>
                  <a:pt x="280284" y="302622"/>
                </a:cubicBezTo>
                <a:cubicBezTo>
                  <a:pt x="279524" y="302622"/>
                  <a:pt x="278005" y="303380"/>
                  <a:pt x="277246" y="303380"/>
                </a:cubicBezTo>
                <a:cubicBezTo>
                  <a:pt x="273448" y="303380"/>
                  <a:pt x="270409" y="303380"/>
                  <a:pt x="266611" y="303380"/>
                </a:cubicBezTo>
                <a:cubicBezTo>
                  <a:pt x="262054" y="303380"/>
                  <a:pt x="257497" y="303380"/>
                  <a:pt x="252939" y="303380"/>
                </a:cubicBezTo>
                <a:cubicBezTo>
                  <a:pt x="248382" y="303380"/>
                  <a:pt x="243824" y="303380"/>
                  <a:pt x="239267" y="303380"/>
                </a:cubicBezTo>
                <a:cubicBezTo>
                  <a:pt x="235469" y="303380"/>
                  <a:pt x="232431" y="303380"/>
                  <a:pt x="228633" y="303380"/>
                </a:cubicBezTo>
                <a:cubicBezTo>
                  <a:pt x="227873" y="302622"/>
                  <a:pt x="226354" y="302622"/>
                  <a:pt x="225594" y="302622"/>
                </a:cubicBezTo>
                <a:cubicBezTo>
                  <a:pt x="111658" y="299588"/>
                  <a:pt x="26585" y="273806"/>
                  <a:pt x="0" y="245748"/>
                </a:cubicBezTo>
                <a:lnTo>
                  <a:pt x="0" y="232857"/>
                </a:lnTo>
                <a:lnTo>
                  <a:pt x="0" y="227549"/>
                </a:lnTo>
                <a:lnTo>
                  <a:pt x="0" y="222240"/>
                </a:lnTo>
                <a:close/>
                <a:moveTo>
                  <a:pt x="252939" y="0"/>
                </a:moveTo>
                <a:cubicBezTo>
                  <a:pt x="406374" y="0"/>
                  <a:pt x="493725" y="43229"/>
                  <a:pt x="505119" y="86459"/>
                </a:cubicBezTo>
                <a:cubicBezTo>
                  <a:pt x="505878" y="87976"/>
                  <a:pt x="505878" y="89492"/>
                  <a:pt x="505878" y="91009"/>
                </a:cubicBezTo>
                <a:lnTo>
                  <a:pt x="505878" y="96318"/>
                </a:lnTo>
                <a:lnTo>
                  <a:pt x="505878" y="114520"/>
                </a:lnTo>
                <a:cubicBezTo>
                  <a:pt x="477774" y="144098"/>
                  <a:pt x="381308" y="172159"/>
                  <a:pt x="252939" y="172159"/>
                </a:cubicBezTo>
                <a:cubicBezTo>
                  <a:pt x="124571" y="172159"/>
                  <a:pt x="28104" y="144098"/>
                  <a:pt x="0" y="114520"/>
                </a:cubicBezTo>
                <a:lnTo>
                  <a:pt x="0" y="96318"/>
                </a:lnTo>
                <a:lnTo>
                  <a:pt x="0" y="91009"/>
                </a:lnTo>
                <a:cubicBezTo>
                  <a:pt x="0" y="89492"/>
                  <a:pt x="0" y="87217"/>
                  <a:pt x="1519" y="85700"/>
                </a:cubicBezTo>
                <a:cubicBezTo>
                  <a:pt x="12913" y="42471"/>
                  <a:pt x="100264" y="0"/>
                  <a:pt x="252939" y="0"/>
                </a:cubicBezTo>
                <a:close/>
              </a:path>
            </a:pathLst>
          </a:custGeom>
          <a:solidFill>
            <a:srgbClr val="FFFFFF"/>
          </a:solidFill>
          <a:ln>
            <a:noFill/>
          </a:ln>
        </p:spPr>
        <p:txBody>
          <a:bodyPr wrap="square">
            <a:normAutofit/>
          </a:bodyPr>
          <a:lstStyle/>
          <a:p>
            <a:endParaRPr lang="zh-CN" altLang="en-US">
              <a:solidFill>
                <a:srgbClr val="000000"/>
              </a:solidFill>
              <a:latin typeface="微软雅黑" charset="-122"/>
              <a:ea typeface="微软雅黑" charset="-122"/>
            </a:endParaRPr>
          </a:p>
        </p:txBody>
      </p:sp>
      <p:sp>
        <p:nvSpPr>
          <p:cNvPr id="88" name="文本框 87"/>
          <p:cNvSpPr txBox="1"/>
          <p:nvPr>
            <p:custDataLst>
              <p:tags r:id="rId12"/>
            </p:custDataLst>
          </p:nvPr>
        </p:nvSpPr>
        <p:spPr>
          <a:xfrm>
            <a:off x="3643630" y="4386867"/>
            <a:ext cx="2216150" cy="1306195"/>
          </a:xfrm>
          <a:prstGeom prst="rect">
            <a:avLst/>
          </a:prstGeom>
          <a:noFill/>
        </p:spPr>
        <p:txBody>
          <a:bodyPr wrap="square" rtlCol="0">
            <a:normAutofit fontScale="67500" lnSpcReduction="10000"/>
          </a:bodyPr>
          <a:lstStyle/>
          <a:p>
            <a:pPr indent="0" algn="l">
              <a:lnSpc>
                <a:spcPct val="150000"/>
              </a:lnSpc>
              <a:spcBef>
                <a:spcPts val="0"/>
              </a:spcBef>
              <a:spcAft>
                <a:spcPts val="0"/>
              </a:spcAft>
              <a:buNone/>
            </a:pPr>
            <a:r>
              <a:rPr lang="zh-CN" altLang="en-US" sz="1700" u="none">
                <a:solidFill>
                  <a:srgbClr val="262626"/>
                </a:solidFill>
                <a:uFillTx/>
                <a:latin typeface="微软雅黑" charset="-122"/>
                <a:ea typeface="微软雅黑" charset="-122"/>
                <a:sym typeface="+mn-ea"/>
              </a:rPr>
              <a:t>future research should incorporate more comprehensive data collection, including genetic factors and potential environmental influences.</a:t>
            </a:r>
          </a:p>
        </p:txBody>
      </p:sp>
      <p:sp>
        <p:nvSpPr>
          <p:cNvPr id="89" name="文本框 88"/>
          <p:cNvSpPr txBox="1"/>
          <p:nvPr>
            <p:custDataLst>
              <p:tags r:id="rId13"/>
            </p:custDataLst>
          </p:nvPr>
        </p:nvSpPr>
        <p:spPr>
          <a:xfrm>
            <a:off x="3643630" y="3946177"/>
            <a:ext cx="2216150" cy="440690"/>
          </a:xfrm>
          <a:prstGeom prst="rect">
            <a:avLst/>
          </a:prstGeom>
          <a:noFill/>
        </p:spPr>
        <p:txBody>
          <a:bodyPr wrap="square" rtlCol="0">
            <a:normAutofit/>
          </a:bodyPr>
          <a:lstStyle/>
          <a:p>
            <a:pPr indent="0" algn="l">
              <a:buNone/>
            </a:pPr>
            <a:r>
              <a:rPr lang="zh-CN" altLang="en-US" sz="2100" u="none">
                <a:solidFill>
                  <a:srgbClr val="262626"/>
                </a:solidFill>
                <a:latin typeface="微软雅黑" charset="-122"/>
                <a:ea typeface="微软雅黑" charset="-122"/>
              </a:rPr>
              <a:t>2</a:t>
            </a:r>
          </a:p>
        </p:txBody>
      </p:sp>
      <p:sp>
        <p:nvSpPr>
          <p:cNvPr id="57" name="椭圆 56"/>
          <p:cNvSpPr/>
          <p:nvPr>
            <p:custDataLst>
              <p:tags r:id="rId14"/>
            </p:custDataLst>
          </p:nvPr>
        </p:nvSpPr>
        <p:spPr>
          <a:xfrm>
            <a:off x="6508115" y="2775237"/>
            <a:ext cx="935990" cy="935990"/>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262626"/>
              </a:solidFill>
              <a:latin typeface="微软雅黑" charset="-122"/>
              <a:ea typeface="微软雅黑" charset="-122"/>
            </a:endParaRPr>
          </a:p>
        </p:txBody>
      </p:sp>
      <p:sp>
        <p:nvSpPr>
          <p:cNvPr id="62" name="盒子_001"/>
          <p:cNvSpPr/>
          <p:nvPr>
            <p:custDataLst>
              <p:tags r:id="rId15"/>
            </p:custDataLst>
          </p:nvPr>
        </p:nvSpPr>
        <p:spPr bwMode="auto">
          <a:xfrm>
            <a:off x="6722110" y="2989232"/>
            <a:ext cx="508000" cy="506730"/>
          </a:xfrm>
          <a:custGeom>
            <a:avLst/>
            <a:gdLst>
              <a:gd name="connsiteX0" fmla="*/ 231499 w 609191"/>
              <a:gd name="connsiteY0" fmla="*/ 251036 h 607710"/>
              <a:gd name="connsiteX1" fmla="*/ 180078 w 609191"/>
              <a:gd name="connsiteY1" fmla="*/ 302378 h 607710"/>
              <a:gd name="connsiteX2" fmla="*/ 231499 w 609191"/>
              <a:gd name="connsiteY2" fmla="*/ 353720 h 607710"/>
              <a:gd name="connsiteX3" fmla="*/ 377694 w 609191"/>
              <a:gd name="connsiteY3" fmla="*/ 353720 h 607710"/>
              <a:gd name="connsiteX4" fmla="*/ 429114 w 609191"/>
              <a:gd name="connsiteY4" fmla="*/ 302378 h 607710"/>
              <a:gd name="connsiteX5" fmla="*/ 377694 w 609191"/>
              <a:gd name="connsiteY5" fmla="*/ 251036 h 607710"/>
              <a:gd name="connsiteX6" fmla="*/ 24910 w 609191"/>
              <a:gd name="connsiteY6" fmla="*/ 187916 h 607710"/>
              <a:gd name="connsiteX7" fmla="*/ 27027 w 609191"/>
              <a:gd name="connsiteY7" fmla="*/ 187916 h 607710"/>
              <a:gd name="connsiteX8" fmla="*/ 582165 w 609191"/>
              <a:gd name="connsiteY8" fmla="*/ 187916 h 607710"/>
              <a:gd name="connsiteX9" fmla="*/ 584282 w 609191"/>
              <a:gd name="connsiteY9" fmla="*/ 187916 h 607710"/>
              <a:gd name="connsiteX10" fmla="*/ 584282 w 609191"/>
              <a:gd name="connsiteY10" fmla="*/ 556972 h 607710"/>
              <a:gd name="connsiteX11" fmla="*/ 533467 w 609191"/>
              <a:gd name="connsiteY11" fmla="*/ 607710 h 607710"/>
              <a:gd name="connsiteX12" fmla="*/ 75725 w 609191"/>
              <a:gd name="connsiteY12" fmla="*/ 607710 h 607710"/>
              <a:gd name="connsiteX13" fmla="*/ 24910 w 609191"/>
              <a:gd name="connsiteY13" fmla="*/ 556972 h 607710"/>
              <a:gd name="connsiteX14" fmla="*/ 27022 w 609191"/>
              <a:gd name="connsiteY14" fmla="*/ 0 h 607710"/>
              <a:gd name="connsiteX15" fmla="*/ 582170 w 609191"/>
              <a:gd name="connsiteY15" fmla="*/ 0 h 607710"/>
              <a:gd name="connsiteX16" fmla="*/ 609191 w 609191"/>
              <a:gd name="connsiteY16" fmla="*/ 26882 h 607710"/>
              <a:gd name="connsiteX17" fmla="*/ 609191 w 609191"/>
              <a:gd name="connsiteY17" fmla="*/ 102293 h 607710"/>
              <a:gd name="connsiteX18" fmla="*/ 582170 w 609191"/>
              <a:gd name="connsiteY18" fmla="*/ 129276 h 607710"/>
              <a:gd name="connsiteX19" fmla="*/ 27022 w 609191"/>
              <a:gd name="connsiteY19" fmla="*/ 129276 h 607710"/>
              <a:gd name="connsiteX20" fmla="*/ 0 w 609191"/>
              <a:gd name="connsiteY20" fmla="*/ 102293 h 607710"/>
              <a:gd name="connsiteX21" fmla="*/ 0 w 609191"/>
              <a:gd name="connsiteY21" fmla="*/ 26882 h 607710"/>
              <a:gd name="connsiteX22" fmla="*/ 27022 w 609191"/>
              <a:gd name="connsiteY22" fmla="*/ 0 h 60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9191" h="607710">
                <a:moveTo>
                  <a:pt x="231499" y="251036"/>
                </a:moveTo>
                <a:cubicBezTo>
                  <a:pt x="203066" y="251036"/>
                  <a:pt x="180078" y="273989"/>
                  <a:pt x="180078" y="302378"/>
                </a:cubicBezTo>
                <a:cubicBezTo>
                  <a:pt x="180078" y="330666"/>
                  <a:pt x="203066" y="353720"/>
                  <a:pt x="231499" y="353720"/>
                </a:cubicBezTo>
                <a:lnTo>
                  <a:pt x="377694" y="353720"/>
                </a:lnTo>
                <a:cubicBezTo>
                  <a:pt x="406126" y="353720"/>
                  <a:pt x="429114" y="330666"/>
                  <a:pt x="429114" y="302378"/>
                </a:cubicBezTo>
                <a:cubicBezTo>
                  <a:pt x="429114" y="273989"/>
                  <a:pt x="406126" y="251036"/>
                  <a:pt x="377694" y="251036"/>
                </a:cubicBezTo>
                <a:close/>
                <a:moveTo>
                  <a:pt x="24910" y="187916"/>
                </a:moveTo>
                <a:cubicBezTo>
                  <a:pt x="25616" y="187916"/>
                  <a:pt x="26221" y="187916"/>
                  <a:pt x="27027" y="187916"/>
                </a:cubicBezTo>
                <a:lnTo>
                  <a:pt x="582165" y="187916"/>
                </a:lnTo>
                <a:cubicBezTo>
                  <a:pt x="582871" y="187916"/>
                  <a:pt x="583576" y="187916"/>
                  <a:pt x="584282" y="187916"/>
                </a:cubicBezTo>
                <a:lnTo>
                  <a:pt x="584282" y="556972"/>
                </a:lnTo>
                <a:cubicBezTo>
                  <a:pt x="584282" y="584959"/>
                  <a:pt x="561496" y="607710"/>
                  <a:pt x="533467" y="607710"/>
                </a:cubicBezTo>
                <a:lnTo>
                  <a:pt x="75725" y="607710"/>
                </a:lnTo>
                <a:cubicBezTo>
                  <a:pt x="47596" y="607710"/>
                  <a:pt x="24910" y="584959"/>
                  <a:pt x="24910" y="556972"/>
                </a:cubicBezTo>
                <a:close/>
                <a:moveTo>
                  <a:pt x="27022" y="0"/>
                </a:moveTo>
                <a:lnTo>
                  <a:pt x="582170" y="0"/>
                </a:lnTo>
                <a:cubicBezTo>
                  <a:pt x="597092" y="0"/>
                  <a:pt x="609191" y="11981"/>
                  <a:pt x="609191" y="26882"/>
                </a:cubicBezTo>
                <a:lnTo>
                  <a:pt x="609191" y="102293"/>
                </a:lnTo>
                <a:cubicBezTo>
                  <a:pt x="609191" y="117194"/>
                  <a:pt x="597092" y="129276"/>
                  <a:pt x="582170" y="129276"/>
                </a:cubicBezTo>
                <a:lnTo>
                  <a:pt x="27022" y="129276"/>
                </a:lnTo>
                <a:cubicBezTo>
                  <a:pt x="12099" y="129276"/>
                  <a:pt x="0" y="117194"/>
                  <a:pt x="0" y="102293"/>
                </a:cubicBezTo>
                <a:lnTo>
                  <a:pt x="0" y="26882"/>
                </a:lnTo>
                <a:cubicBezTo>
                  <a:pt x="0" y="11981"/>
                  <a:pt x="12099" y="0"/>
                  <a:pt x="27022" y="0"/>
                </a:cubicBezTo>
                <a:close/>
              </a:path>
            </a:pathLst>
          </a:custGeom>
          <a:solidFill>
            <a:srgbClr val="FFFFFF"/>
          </a:solidFill>
          <a:ln>
            <a:noFill/>
          </a:ln>
        </p:spPr>
        <p:txBody>
          <a:bodyPr wrap="square">
            <a:normAutofit/>
          </a:bodyPr>
          <a:lstStyle/>
          <a:p>
            <a:endParaRPr lang="zh-CN" altLang="en-US">
              <a:solidFill>
                <a:srgbClr val="000000"/>
              </a:solidFill>
              <a:latin typeface="微软雅黑" charset="-122"/>
              <a:ea typeface="微软雅黑" charset="-122"/>
            </a:endParaRPr>
          </a:p>
        </p:txBody>
      </p:sp>
      <p:sp>
        <p:nvSpPr>
          <p:cNvPr id="116" name="文本框 115"/>
          <p:cNvSpPr txBox="1"/>
          <p:nvPr>
            <p:custDataLst>
              <p:tags r:id="rId16"/>
            </p:custDataLst>
          </p:nvPr>
        </p:nvSpPr>
        <p:spPr>
          <a:xfrm>
            <a:off x="6333490" y="4386867"/>
            <a:ext cx="2216150" cy="1306195"/>
          </a:xfrm>
          <a:prstGeom prst="rect">
            <a:avLst/>
          </a:prstGeom>
          <a:noFill/>
        </p:spPr>
        <p:txBody>
          <a:bodyPr wrap="square" rtlCol="0">
            <a:normAutofit fontScale="67500" lnSpcReduction="10000"/>
          </a:bodyPr>
          <a:lstStyle/>
          <a:p>
            <a:pPr indent="0" algn="l">
              <a:lnSpc>
                <a:spcPct val="150000"/>
              </a:lnSpc>
              <a:spcBef>
                <a:spcPts val="0"/>
              </a:spcBef>
              <a:spcAft>
                <a:spcPts val="0"/>
              </a:spcAft>
              <a:buNone/>
            </a:pPr>
            <a:r>
              <a:rPr lang="zh-CN" altLang="en-US" sz="1700" u="none">
                <a:solidFill>
                  <a:srgbClr val="262626"/>
                </a:solidFill>
                <a:uFillTx/>
                <a:latin typeface="微软雅黑" charset="-122"/>
                <a:ea typeface="微软雅黑" charset="-122"/>
                <a:sym typeface="+mn-ea"/>
              </a:rPr>
              <a:t>longitudinal studies would provide valuable insights into the temporal relationship between age and Parkinson's disease incidence. </a:t>
            </a:r>
          </a:p>
        </p:txBody>
      </p:sp>
      <p:sp>
        <p:nvSpPr>
          <p:cNvPr id="117" name="文本框 116"/>
          <p:cNvSpPr txBox="1"/>
          <p:nvPr>
            <p:custDataLst>
              <p:tags r:id="rId17"/>
            </p:custDataLst>
          </p:nvPr>
        </p:nvSpPr>
        <p:spPr>
          <a:xfrm>
            <a:off x="6333490" y="3946177"/>
            <a:ext cx="2216150" cy="440690"/>
          </a:xfrm>
          <a:prstGeom prst="rect">
            <a:avLst/>
          </a:prstGeom>
          <a:noFill/>
        </p:spPr>
        <p:txBody>
          <a:bodyPr wrap="square" rtlCol="0">
            <a:normAutofit/>
          </a:bodyPr>
          <a:lstStyle/>
          <a:p>
            <a:pPr indent="0" algn="l">
              <a:buNone/>
            </a:pPr>
            <a:r>
              <a:rPr lang="zh-CN" altLang="en-US" sz="2100" u="none">
                <a:solidFill>
                  <a:srgbClr val="262626"/>
                </a:solidFill>
                <a:latin typeface="微软雅黑" charset="-122"/>
                <a:ea typeface="微软雅黑" charset="-122"/>
              </a:rPr>
              <a:t>3</a:t>
            </a:r>
          </a:p>
        </p:txBody>
      </p:sp>
      <p:sp>
        <p:nvSpPr>
          <p:cNvPr id="22" name="椭圆 21"/>
          <p:cNvSpPr/>
          <p:nvPr>
            <p:custDataLst>
              <p:tags r:id="rId18"/>
            </p:custDataLst>
          </p:nvPr>
        </p:nvSpPr>
        <p:spPr>
          <a:xfrm>
            <a:off x="9196070" y="2775237"/>
            <a:ext cx="935990" cy="935990"/>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rgbClr val="262626"/>
              </a:solidFill>
              <a:latin typeface="微软雅黑" charset="-122"/>
              <a:ea typeface="微软雅黑" charset="-122"/>
            </a:endParaRPr>
          </a:p>
        </p:txBody>
      </p:sp>
      <p:sp>
        <p:nvSpPr>
          <p:cNvPr id="17" name="笔记本_002"/>
          <p:cNvSpPr/>
          <p:nvPr>
            <p:custDataLst>
              <p:tags r:id="rId19"/>
            </p:custDataLst>
          </p:nvPr>
        </p:nvSpPr>
        <p:spPr bwMode="auto">
          <a:xfrm>
            <a:off x="9465945" y="2983517"/>
            <a:ext cx="394970" cy="520065"/>
          </a:xfrm>
          <a:custGeom>
            <a:avLst/>
            <a:gdLst>
              <a:gd name="T0" fmla="*/ 532 w 3373"/>
              <a:gd name="T1" fmla="*/ 381 h 4441"/>
              <a:gd name="T2" fmla="*/ 3373 w 3373"/>
              <a:gd name="T3" fmla="*/ 381 h 4441"/>
              <a:gd name="T4" fmla="*/ 3373 w 3373"/>
              <a:gd name="T5" fmla="*/ 0 h 4441"/>
              <a:gd name="T6" fmla="*/ 532 w 3373"/>
              <a:gd name="T7" fmla="*/ 0 h 4441"/>
              <a:gd name="T8" fmla="*/ 0 w 3373"/>
              <a:gd name="T9" fmla="*/ 532 h 4441"/>
              <a:gd name="T10" fmla="*/ 0 w 3373"/>
              <a:gd name="T11" fmla="*/ 4012 h 4441"/>
              <a:gd name="T12" fmla="*/ 429 w 3373"/>
              <a:gd name="T13" fmla="*/ 4441 h 4441"/>
              <a:gd name="T14" fmla="*/ 3373 w 3373"/>
              <a:gd name="T15" fmla="*/ 4441 h 4441"/>
              <a:gd name="T16" fmla="*/ 3373 w 3373"/>
              <a:gd name="T17" fmla="*/ 683 h 4441"/>
              <a:gd name="T18" fmla="*/ 532 w 3373"/>
              <a:gd name="T19" fmla="*/ 683 h 4441"/>
              <a:gd name="T20" fmla="*/ 381 w 3373"/>
              <a:gd name="T21" fmla="*/ 532 h 4441"/>
              <a:gd name="T22" fmla="*/ 532 w 3373"/>
              <a:gd name="T23" fmla="*/ 381 h 4441"/>
              <a:gd name="T24" fmla="*/ 1397 w 3373"/>
              <a:gd name="T25" fmla="*/ 3011 h 4441"/>
              <a:gd name="T26" fmla="*/ 2854 w 3373"/>
              <a:gd name="T27" fmla="*/ 3011 h 4441"/>
              <a:gd name="T28" fmla="*/ 2854 w 3373"/>
              <a:gd name="T29" fmla="*/ 3794 h 4441"/>
              <a:gd name="T30" fmla="*/ 1397 w 3373"/>
              <a:gd name="T31" fmla="*/ 3794 h 4441"/>
              <a:gd name="T32" fmla="*/ 1397 w 3373"/>
              <a:gd name="T33" fmla="*/ 3011 h 4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73" h="4441">
                <a:moveTo>
                  <a:pt x="532" y="381"/>
                </a:moveTo>
                <a:lnTo>
                  <a:pt x="3373" y="381"/>
                </a:lnTo>
                <a:lnTo>
                  <a:pt x="3373" y="0"/>
                </a:lnTo>
                <a:lnTo>
                  <a:pt x="532" y="0"/>
                </a:lnTo>
                <a:cubicBezTo>
                  <a:pt x="239" y="0"/>
                  <a:pt x="0" y="239"/>
                  <a:pt x="0" y="532"/>
                </a:cubicBezTo>
                <a:lnTo>
                  <a:pt x="0" y="4012"/>
                </a:lnTo>
                <a:cubicBezTo>
                  <a:pt x="0" y="4248"/>
                  <a:pt x="192" y="4441"/>
                  <a:pt x="429" y="4441"/>
                </a:cubicBezTo>
                <a:lnTo>
                  <a:pt x="3373" y="4441"/>
                </a:lnTo>
                <a:lnTo>
                  <a:pt x="3373" y="683"/>
                </a:lnTo>
                <a:lnTo>
                  <a:pt x="532" y="683"/>
                </a:lnTo>
                <a:cubicBezTo>
                  <a:pt x="449" y="683"/>
                  <a:pt x="381" y="616"/>
                  <a:pt x="381" y="532"/>
                </a:cubicBezTo>
                <a:cubicBezTo>
                  <a:pt x="381" y="449"/>
                  <a:pt x="449" y="381"/>
                  <a:pt x="532" y="381"/>
                </a:cubicBezTo>
                <a:close/>
                <a:moveTo>
                  <a:pt x="1397" y="3011"/>
                </a:moveTo>
                <a:lnTo>
                  <a:pt x="2854" y="3011"/>
                </a:lnTo>
                <a:lnTo>
                  <a:pt x="2854" y="3794"/>
                </a:lnTo>
                <a:lnTo>
                  <a:pt x="1397" y="3794"/>
                </a:lnTo>
                <a:lnTo>
                  <a:pt x="1397" y="3011"/>
                </a:lnTo>
                <a:close/>
              </a:path>
            </a:pathLst>
          </a:custGeom>
          <a:solidFill>
            <a:srgbClr val="FFFFFF"/>
          </a:solidFill>
          <a:ln>
            <a:noFill/>
          </a:ln>
        </p:spPr>
        <p:txBody>
          <a:bodyPr wrap="square">
            <a:normAutofit/>
          </a:bodyPr>
          <a:lstStyle/>
          <a:p>
            <a:endParaRPr lang="zh-CN" altLang="en-US">
              <a:solidFill>
                <a:srgbClr val="000000"/>
              </a:solidFill>
              <a:latin typeface="微软雅黑" charset="-122"/>
              <a:ea typeface="微软雅黑" charset="-122"/>
            </a:endParaRPr>
          </a:p>
        </p:txBody>
      </p:sp>
      <p:sp>
        <p:nvSpPr>
          <p:cNvPr id="123" name="文本框 122"/>
          <p:cNvSpPr txBox="1"/>
          <p:nvPr>
            <p:custDataLst>
              <p:tags r:id="rId20"/>
            </p:custDataLst>
          </p:nvPr>
        </p:nvSpPr>
        <p:spPr>
          <a:xfrm>
            <a:off x="9023350" y="4386867"/>
            <a:ext cx="2216150" cy="1306195"/>
          </a:xfrm>
          <a:prstGeom prst="rect">
            <a:avLst/>
          </a:prstGeom>
          <a:noFill/>
        </p:spPr>
        <p:txBody>
          <a:bodyPr wrap="square" rtlCol="0">
            <a:normAutofit fontScale="90000" lnSpcReduction="20000"/>
          </a:bodyPr>
          <a:lstStyle/>
          <a:p>
            <a:pPr indent="0" algn="l">
              <a:lnSpc>
                <a:spcPct val="150000"/>
              </a:lnSpc>
              <a:spcBef>
                <a:spcPts val="0"/>
              </a:spcBef>
              <a:spcAft>
                <a:spcPts val="0"/>
              </a:spcAft>
              <a:buNone/>
            </a:pPr>
            <a:r>
              <a:rPr lang="zh-CN" altLang="en-US" sz="1700" u="none">
                <a:solidFill>
                  <a:srgbClr val="262626"/>
                </a:solidFill>
                <a:uFillTx/>
                <a:latin typeface="微软雅黑" charset="-122"/>
                <a:ea typeface="微软雅黑" charset="-122"/>
                <a:sym typeface="+mn-ea"/>
              </a:rPr>
              <a:t>it would be beneficial to employ a matched control group without Parkinson's disease.</a:t>
            </a:r>
          </a:p>
        </p:txBody>
      </p:sp>
      <p:sp>
        <p:nvSpPr>
          <p:cNvPr id="124" name="文本框 123"/>
          <p:cNvSpPr txBox="1"/>
          <p:nvPr>
            <p:custDataLst>
              <p:tags r:id="rId21"/>
            </p:custDataLst>
          </p:nvPr>
        </p:nvSpPr>
        <p:spPr>
          <a:xfrm>
            <a:off x="9023350" y="3946177"/>
            <a:ext cx="2216150" cy="440690"/>
          </a:xfrm>
          <a:prstGeom prst="rect">
            <a:avLst/>
          </a:prstGeom>
          <a:noFill/>
        </p:spPr>
        <p:txBody>
          <a:bodyPr wrap="square" rtlCol="0">
            <a:normAutofit/>
          </a:bodyPr>
          <a:lstStyle/>
          <a:p>
            <a:pPr indent="0" algn="l">
              <a:buNone/>
            </a:pPr>
            <a:r>
              <a:rPr lang="zh-CN" altLang="en-US" sz="2100" u="none">
                <a:solidFill>
                  <a:srgbClr val="262626"/>
                </a:solidFill>
                <a:latin typeface="微软雅黑" charset="-122"/>
                <a:ea typeface="微软雅黑" charset="-122"/>
              </a:rPr>
              <a:t>4</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5"/>
          <p:cNvSpPr txBox="1"/>
          <p:nvPr>
            <p:custDataLst>
              <p:tags r:id="rId2"/>
            </p:custDataLst>
          </p:nvPr>
        </p:nvSpPr>
        <p:spPr>
          <a:xfrm>
            <a:off x="2484088" y="2269915"/>
            <a:ext cx="7503224" cy="1364495"/>
          </a:xfrm>
          <a:prstGeom prst="rect">
            <a:avLst/>
          </a:prstGeom>
          <a:noFill/>
        </p:spPr>
        <p:txBody>
          <a:bodyPr wrap="square" rtlCol="0">
            <a:normAutofit/>
          </a:bodyPr>
          <a:lstStyle/>
          <a:p>
            <a:pPr algn="ctr"/>
            <a:r>
              <a:rPr lang="en-US" sz="6600" b="1" spc="600" dirty="0">
                <a:solidFill>
                  <a:schemeClr val="bg1"/>
                </a:solidFill>
                <a:latin typeface="Arial" charset="0"/>
                <a:ea typeface="微软雅黑" charset="-122"/>
                <a:cs typeface="Arial" charset="0"/>
                <a:sym typeface="+mn-ea"/>
              </a:rPr>
              <a:t>6</a:t>
            </a:r>
          </a:p>
        </p:txBody>
      </p:sp>
      <p:sp>
        <p:nvSpPr>
          <p:cNvPr id="8" name="标题 7"/>
          <p:cNvSpPr>
            <a:spLocks noGrp="1"/>
          </p:cNvSpPr>
          <p:nvPr>
            <p:ph type="title"/>
            <p:custDataLst>
              <p:tags r:id="rId3"/>
            </p:custDataLst>
          </p:nvPr>
        </p:nvSpPr>
        <p:spPr>
          <a:noFill/>
        </p:spPr>
        <p:txBody>
          <a:bodyPr/>
          <a:lstStyle/>
          <a:p>
            <a:pPr indent="0"/>
            <a:r>
              <a:rPr lang="zh-CN" altLang="en-US" b="0" u="none" dirty="0">
                <a:solidFill>
                  <a:schemeClr val="accent1"/>
                </a:solidFill>
                <a:uFillTx/>
              </a:rPr>
              <a:t>CONCLUSION</a:t>
            </a:r>
          </a:p>
        </p:txBody>
      </p:sp>
      <p:sp>
        <p:nvSpPr>
          <p:cNvPr id="4" name="副标题 3"/>
          <p:cNvSpPr>
            <a:spLocks noGrp="1"/>
          </p:cNvSpPr>
          <p:nvPr>
            <p:ph type="body" sz="quarter" idx="13"/>
            <p:custDataLst>
              <p:tags r:id="rId4"/>
            </p:custDataLst>
          </p:nvPr>
        </p:nvSpPr>
        <p:spPr/>
        <p:txBody>
          <a:bodyPr/>
          <a:lstStyle/>
          <a:p>
            <a:r>
              <a:rPr lang="en-US" altLang="zh-CN" u="none" dirty="0"/>
              <a:t>单击此处添加文本具体内容</a:t>
            </a:r>
          </a:p>
        </p:txBody>
      </p:sp>
      <p:sp>
        <p:nvSpPr>
          <p:cNvPr id="5" name="矩形 4"/>
          <p:cNvSpPr/>
          <p:nvPr>
            <p:custDataLst>
              <p:tags r:id="rId5"/>
            </p:custDataLst>
          </p:nvPr>
        </p:nvSpPr>
        <p:spPr>
          <a:xfrm>
            <a:off x="-11430" y="6507678"/>
            <a:ext cx="12214225" cy="362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a:bodyPr>
          <a:lstStyle/>
          <a:p>
            <a:pPr algn="ctr"/>
            <a:endParaRPr lang="en-US" dirty="0">
              <a:latin typeface="Arial" charset="0"/>
              <a:ea typeface="微软雅黑"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rot="16200000">
            <a:off x="11083290" y="5907405"/>
            <a:ext cx="542290" cy="612140"/>
            <a:chOff x="1157" y="2593"/>
            <a:chExt cx="1400" cy="1581"/>
          </a:xfrm>
        </p:grpSpPr>
        <p:sp>
          <p:nvSpPr>
            <p:cNvPr id="6" name="矩形 5"/>
            <p:cNvSpPr/>
            <p:nvPr userDrawn="1">
              <p:custDataLst>
                <p:tags r:id="rId27"/>
              </p:custDataLst>
            </p:nvPr>
          </p:nvSpPr>
          <p:spPr>
            <a:xfrm>
              <a:off x="1157" y="2593"/>
              <a:ext cx="527" cy="527"/>
            </a:xfrm>
            <a:prstGeom prst="rect">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sp>
          <p:nvSpPr>
            <p:cNvPr id="8" name="矩形 7"/>
            <p:cNvSpPr/>
            <p:nvPr userDrawn="1">
              <p:custDataLst>
                <p:tags r:id="rId28"/>
              </p:custDataLst>
            </p:nvPr>
          </p:nvSpPr>
          <p:spPr>
            <a:xfrm>
              <a:off x="2030" y="3120"/>
              <a:ext cx="527" cy="527"/>
            </a:xfrm>
            <a:prstGeom prst="rect">
              <a:avLst/>
            </a:pr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sp>
          <p:nvSpPr>
            <p:cNvPr id="12" name="矩形 11"/>
            <p:cNvSpPr/>
            <p:nvPr userDrawn="1">
              <p:custDataLst>
                <p:tags r:id="rId29"/>
              </p:custDataLst>
            </p:nvPr>
          </p:nvSpPr>
          <p:spPr>
            <a:xfrm>
              <a:off x="1157" y="3647"/>
              <a:ext cx="527" cy="527"/>
            </a:xfrm>
            <a:prstGeom prst="rect">
              <a:avLst/>
            </a:prstGeom>
            <a:solidFill>
              <a:srgbClr val="55B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grpSp>
      <p:sp>
        <p:nvSpPr>
          <p:cNvPr id="67" name="任意多边形: 形状 66"/>
          <p:cNvSpPr/>
          <p:nvPr>
            <p:custDataLst>
              <p:tags r:id="rId3"/>
            </p:custDataLst>
          </p:nvPr>
        </p:nvSpPr>
        <p:spPr>
          <a:xfrm rot="9911844">
            <a:off x="10346431" y="6233124"/>
            <a:ext cx="981358" cy="744081"/>
          </a:xfrm>
          <a:custGeom>
            <a:avLst/>
            <a:gdLst>
              <a:gd name="connsiteX0" fmla="*/ 391790 w 981358"/>
              <a:gd name="connsiteY0" fmla="*/ 734112 h 744081"/>
              <a:gd name="connsiteX1" fmla="*/ 0 w 981358"/>
              <a:gd name="connsiteY1" fmla="*/ 253402 h 744081"/>
              <a:gd name="connsiteX2" fmla="*/ 38560 w 981358"/>
              <a:gd name="connsiteY2" fmla="*/ 62408 h 744081"/>
              <a:gd name="connsiteX3" fmla="*/ 72434 w 981358"/>
              <a:gd name="connsiteY3" fmla="*/ 0 h 744081"/>
              <a:gd name="connsiteX4" fmla="*/ 979990 w 981358"/>
              <a:gd name="connsiteY4" fmla="*/ 239830 h 744081"/>
              <a:gd name="connsiteX5" fmla="*/ 981358 w 981358"/>
              <a:gd name="connsiteY5" fmla="*/ 253402 h 744081"/>
              <a:gd name="connsiteX6" fmla="*/ 490679 w 981358"/>
              <a:gd name="connsiteY6" fmla="*/ 744081 h 744081"/>
              <a:gd name="connsiteX7" fmla="*/ 391790 w 981358"/>
              <a:gd name="connsiteY7" fmla="*/ 734112 h 744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1358" h="744081">
                <a:moveTo>
                  <a:pt x="391790" y="734112"/>
                </a:moveTo>
                <a:cubicBezTo>
                  <a:pt x="168196" y="688358"/>
                  <a:pt x="-1" y="490523"/>
                  <a:pt x="0" y="253402"/>
                </a:cubicBezTo>
                <a:cubicBezTo>
                  <a:pt x="0" y="185653"/>
                  <a:pt x="13730" y="121111"/>
                  <a:pt x="38560" y="62408"/>
                </a:cubicBezTo>
                <a:lnTo>
                  <a:pt x="72434" y="0"/>
                </a:lnTo>
                <a:lnTo>
                  <a:pt x="979990" y="239830"/>
                </a:lnTo>
                <a:lnTo>
                  <a:pt x="981358" y="253402"/>
                </a:lnTo>
                <a:cubicBezTo>
                  <a:pt x="981358" y="524397"/>
                  <a:pt x="761674" y="744081"/>
                  <a:pt x="490679" y="744081"/>
                </a:cubicBezTo>
                <a:cubicBezTo>
                  <a:pt x="456804" y="744081"/>
                  <a:pt x="423732" y="740648"/>
                  <a:pt x="391790" y="734112"/>
                </a:cubicBezTo>
                <a:close/>
              </a:path>
            </a:pathLst>
          </a:custGeom>
          <a:solidFill>
            <a:srgbClr val="DBEBE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65" name="任意多边形: 形状 64"/>
          <p:cNvSpPr/>
          <p:nvPr>
            <p:custDataLst>
              <p:tags r:id="rId4"/>
            </p:custDataLst>
          </p:nvPr>
        </p:nvSpPr>
        <p:spPr>
          <a:xfrm rot="9911844">
            <a:off x="11155640" y="5422730"/>
            <a:ext cx="1193224" cy="1443831"/>
          </a:xfrm>
          <a:custGeom>
            <a:avLst/>
            <a:gdLst>
              <a:gd name="connsiteX0" fmla="*/ 235823 w 863643"/>
              <a:gd name="connsiteY0" fmla="*/ 1034414 h 1045030"/>
              <a:gd name="connsiteX1" fmla="*/ 48985 w 863643"/>
              <a:gd name="connsiteY1" fmla="*/ 955793 h 1045030"/>
              <a:gd name="connsiteX2" fmla="*/ 0 w 863643"/>
              <a:gd name="connsiteY2" fmla="*/ 915377 h 1045030"/>
              <a:gd name="connsiteX3" fmla="*/ 239182 w 863643"/>
              <a:gd name="connsiteY3" fmla="*/ 10277 h 1045030"/>
              <a:gd name="connsiteX4" fmla="*/ 341128 w 863643"/>
              <a:gd name="connsiteY4" fmla="*/ 0 h 1045030"/>
              <a:gd name="connsiteX5" fmla="*/ 863643 w 863643"/>
              <a:gd name="connsiteY5" fmla="*/ 522515 h 1045030"/>
              <a:gd name="connsiteX6" fmla="*/ 341128 w 863643"/>
              <a:gd name="connsiteY6" fmla="*/ 1045030 h 1045030"/>
              <a:gd name="connsiteX7" fmla="*/ 235823 w 863643"/>
              <a:gd name="connsiteY7" fmla="*/ 1034414 h 1045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43" h="1045030">
                <a:moveTo>
                  <a:pt x="235823" y="1034414"/>
                </a:moveTo>
                <a:cubicBezTo>
                  <a:pt x="167794" y="1020493"/>
                  <a:pt x="104581" y="993353"/>
                  <a:pt x="48985" y="955793"/>
                </a:cubicBezTo>
                <a:lnTo>
                  <a:pt x="0" y="915377"/>
                </a:lnTo>
                <a:lnTo>
                  <a:pt x="239182" y="10277"/>
                </a:lnTo>
                <a:lnTo>
                  <a:pt x="341128" y="0"/>
                </a:lnTo>
                <a:cubicBezTo>
                  <a:pt x="629705" y="0"/>
                  <a:pt x="863643" y="233938"/>
                  <a:pt x="863643" y="522515"/>
                </a:cubicBezTo>
                <a:cubicBezTo>
                  <a:pt x="863643" y="811092"/>
                  <a:pt x="629705" y="1045030"/>
                  <a:pt x="341128" y="1045030"/>
                </a:cubicBezTo>
                <a:cubicBezTo>
                  <a:pt x="305056" y="1045030"/>
                  <a:pt x="269838" y="1041375"/>
                  <a:pt x="235823" y="1034414"/>
                </a:cubicBezTo>
                <a:close/>
              </a:path>
            </a:pathLst>
          </a:custGeom>
          <a:solidFill>
            <a:srgbClr val="DCE6E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grpSp>
        <p:nvGrpSpPr>
          <p:cNvPr id="10" name="组合 9"/>
          <p:cNvGrpSpPr/>
          <p:nvPr>
            <p:custDataLst>
              <p:tags r:id="rId5"/>
            </p:custDataLst>
          </p:nvPr>
        </p:nvGrpSpPr>
        <p:grpSpPr>
          <a:xfrm>
            <a:off x="-1" y="-1"/>
            <a:ext cx="3059742" cy="2556248"/>
            <a:chOff x="-1" y="-1"/>
            <a:chExt cx="3059742" cy="2556248"/>
          </a:xfrm>
        </p:grpSpPr>
        <p:sp>
          <p:nvSpPr>
            <p:cNvPr id="64" name="任意多边形: 形状 63"/>
            <p:cNvSpPr/>
            <p:nvPr>
              <p:custDataLst>
                <p:tags r:id="rId17"/>
              </p:custDataLst>
            </p:nvPr>
          </p:nvSpPr>
          <p:spPr>
            <a:xfrm>
              <a:off x="-1" y="1693384"/>
              <a:ext cx="233362" cy="862863"/>
            </a:xfrm>
            <a:custGeom>
              <a:avLst/>
              <a:gdLst>
                <a:gd name="connsiteX0" fmla="*/ 0 w 162521"/>
                <a:gd name="connsiteY0" fmla="*/ 0 h 600926"/>
                <a:gd name="connsiteX1" fmla="*/ 3888 w 162521"/>
                <a:gd name="connsiteY1" fmla="*/ 2110 h 600926"/>
                <a:gd name="connsiteX2" fmla="*/ 162521 w 162521"/>
                <a:gd name="connsiteY2" fmla="*/ 300463 h 600926"/>
                <a:gd name="connsiteX3" fmla="*/ 3888 w 162521"/>
                <a:gd name="connsiteY3" fmla="*/ 598816 h 600926"/>
                <a:gd name="connsiteX4" fmla="*/ 0 w 162521"/>
                <a:gd name="connsiteY4" fmla="*/ 600926 h 600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21" h="600926">
                  <a:moveTo>
                    <a:pt x="0" y="0"/>
                  </a:moveTo>
                  <a:lnTo>
                    <a:pt x="3888" y="2110"/>
                  </a:lnTo>
                  <a:cubicBezTo>
                    <a:pt x="99596" y="66769"/>
                    <a:pt x="162521" y="176267"/>
                    <a:pt x="162521" y="300463"/>
                  </a:cubicBezTo>
                  <a:cubicBezTo>
                    <a:pt x="162521" y="424659"/>
                    <a:pt x="99596" y="534157"/>
                    <a:pt x="3888" y="598816"/>
                  </a:cubicBezTo>
                  <a:lnTo>
                    <a:pt x="0" y="600926"/>
                  </a:lnTo>
                  <a:close/>
                </a:path>
              </a:pathLst>
            </a:custGeom>
            <a:solidFill>
              <a:srgbClr val="DBEBE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62" name="任意多边形: 形状 61"/>
            <p:cNvSpPr/>
            <p:nvPr>
              <p:custDataLst>
                <p:tags r:id="rId18"/>
              </p:custDataLst>
            </p:nvPr>
          </p:nvSpPr>
          <p:spPr>
            <a:xfrm>
              <a:off x="0" y="49096"/>
              <a:ext cx="1341182" cy="1782692"/>
            </a:xfrm>
            <a:custGeom>
              <a:avLst/>
              <a:gdLst>
                <a:gd name="connsiteX0" fmla="*/ 449836 w 1341182"/>
                <a:gd name="connsiteY0" fmla="*/ 0 h 1782692"/>
                <a:gd name="connsiteX1" fmla="*/ 1341182 w 1341182"/>
                <a:gd name="connsiteY1" fmla="*/ 891346 h 1782692"/>
                <a:gd name="connsiteX2" fmla="*/ 449836 w 1341182"/>
                <a:gd name="connsiteY2" fmla="*/ 1782692 h 1782692"/>
                <a:gd name="connsiteX3" fmla="*/ 102884 w 1341182"/>
                <a:gd name="connsiteY3" fmla="*/ 1712646 h 1782692"/>
                <a:gd name="connsiteX4" fmla="*/ 0 w 1341182"/>
                <a:gd name="connsiteY4" fmla="*/ 1656802 h 1782692"/>
                <a:gd name="connsiteX5" fmla="*/ 0 w 1341182"/>
                <a:gd name="connsiteY5" fmla="*/ 125890 h 1782692"/>
                <a:gd name="connsiteX6" fmla="*/ 102884 w 1341182"/>
                <a:gd name="connsiteY6" fmla="*/ 70046 h 1782692"/>
                <a:gd name="connsiteX7" fmla="*/ 449836 w 1341182"/>
                <a:gd name="connsiteY7" fmla="*/ 0 h 178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1182" h="1782692">
                  <a:moveTo>
                    <a:pt x="449836" y="0"/>
                  </a:moveTo>
                  <a:cubicBezTo>
                    <a:pt x="942113" y="0"/>
                    <a:pt x="1341182" y="399069"/>
                    <a:pt x="1341182" y="891346"/>
                  </a:cubicBezTo>
                  <a:cubicBezTo>
                    <a:pt x="1341182" y="1383623"/>
                    <a:pt x="942113" y="1782692"/>
                    <a:pt x="449836" y="1782692"/>
                  </a:cubicBezTo>
                  <a:cubicBezTo>
                    <a:pt x="326767" y="1782692"/>
                    <a:pt x="209523" y="1757750"/>
                    <a:pt x="102884" y="1712646"/>
                  </a:cubicBezTo>
                  <a:lnTo>
                    <a:pt x="0" y="1656802"/>
                  </a:lnTo>
                  <a:lnTo>
                    <a:pt x="0" y="125890"/>
                  </a:lnTo>
                  <a:lnTo>
                    <a:pt x="102884" y="70046"/>
                  </a:lnTo>
                  <a:cubicBezTo>
                    <a:pt x="209523" y="24942"/>
                    <a:pt x="326767" y="0"/>
                    <a:pt x="449836" y="0"/>
                  </a:cubicBezTo>
                  <a:close/>
                </a:path>
              </a:pathLst>
            </a:custGeom>
            <a:solidFill>
              <a:srgbClr val="DCEDE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63" name="任意多边形: 形状 62"/>
            <p:cNvSpPr/>
            <p:nvPr>
              <p:custDataLst>
                <p:tags r:id="rId19"/>
              </p:custDataLst>
            </p:nvPr>
          </p:nvSpPr>
          <p:spPr>
            <a:xfrm>
              <a:off x="989483" y="0"/>
              <a:ext cx="1610190" cy="1310441"/>
            </a:xfrm>
            <a:custGeom>
              <a:avLst/>
              <a:gdLst>
                <a:gd name="connsiteX0" fmla="*/ 183050 w 1610190"/>
                <a:gd name="connsiteY0" fmla="*/ 0 h 1310441"/>
                <a:gd name="connsiteX1" fmla="*/ 1427141 w 1610190"/>
                <a:gd name="connsiteY1" fmla="*/ 0 h 1310441"/>
                <a:gd name="connsiteX2" fmla="*/ 1472693 w 1610190"/>
                <a:gd name="connsiteY2" fmla="*/ 55210 h 1310441"/>
                <a:gd name="connsiteX3" fmla="*/ 1610190 w 1610190"/>
                <a:gd name="connsiteY3" fmla="*/ 505346 h 1310441"/>
                <a:gd name="connsiteX4" fmla="*/ 805095 w 1610190"/>
                <a:gd name="connsiteY4" fmla="*/ 1310441 h 1310441"/>
                <a:gd name="connsiteX5" fmla="*/ 0 w 1610190"/>
                <a:gd name="connsiteY5" fmla="*/ 505346 h 1310441"/>
                <a:gd name="connsiteX6" fmla="*/ 137498 w 1610190"/>
                <a:gd name="connsiteY6" fmla="*/ 55210 h 131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0190" h="1310441">
                  <a:moveTo>
                    <a:pt x="183050" y="0"/>
                  </a:moveTo>
                  <a:lnTo>
                    <a:pt x="1427141" y="0"/>
                  </a:lnTo>
                  <a:lnTo>
                    <a:pt x="1472693" y="55210"/>
                  </a:lnTo>
                  <a:cubicBezTo>
                    <a:pt x="1559501" y="183704"/>
                    <a:pt x="1610190" y="338605"/>
                    <a:pt x="1610190" y="505346"/>
                  </a:cubicBezTo>
                  <a:cubicBezTo>
                    <a:pt x="1610190" y="949988"/>
                    <a:pt x="1249737" y="1310441"/>
                    <a:pt x="805095" y="1310441"/>
                  </a:cubicBezTo>
                  <a:cubicBezTo>
                    <a:pt x="360453" y="1310441"/>
                    <a:pt x="0" y="949988"/>
                    <a:pt x="0" y="505346"/>
                  </a:cubicBezTo>
                  <a:cubicBezTo>
                    <a:pt x="0" y="338605"/>
                    <a:pt x="50689" y="183704"/>
                    <a:pt x="137498" y="55210"/>
                  </a:cubicBezTo>
                  <a:close/>
                </a:path>
              </a:pathLst>
            </a:custGeom>
            <a:solidFill>
              <a:srgbClr val="DCE6E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37" name="任意多边形: 形状 36"/>
            <p:cNvSpPr/>
            <p:nvPr>
              <p:custDataLst>
                <p:tags r:id="rId20"/>
              </p:custDataLst>
            </p:nvPr>
          </p:nvSpPr>
          <p:spPr>
            <a:xfrm>
              <a:off x="701495" y="1"/>
              <a:ext cx="809846" cy="615809"/>
            </a:xfrm>
            <a:custGeom>
              <a:avLst/>
              <a:gdLst>
                <a:gd name="connsiteX0" fmla="*/ 60736 w 809846"/>
                <a:gd name="connsiteY0" fmla="*/ 0 h 615809"/>
                <a:gd name="connsiteX1" fmla="*/ 749110 w 809846"/>
                <a:gd name="connsiteY1" fmla="*/ 0 h 615809"/>
                <a:gd name="connsiteX2" fmla="*/ 778025 w 809846"/>
                <a:gd name="connsiteY2" fmla="*/ 53272 h 615809"/>
                <a:gd name="connsiteX3" fmla="*/ 809846 w 809846"/>
                <a:gd name="connsiteY3" fmla="*/ 210886 h 615809"/>
                <a:gd name="connsiteX4" fmla="*/ 404923 w 809846"/>
                <a:gd name="connsiteY4" fmla="*/ 615809 h 615809"/>
                <a:gd name="connsiteX5" fmla="*/ 0 w 809846"/>
                <a:gd name="connsiteY5" fmla="*/ 210886 h 615809"/>
                <a:gd name="connsiteX6" fmla="*/ 31821 w 809846"/>
                <a:gd name="connsiteY6" fmla="*/ 53272 h 61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846" h="615809">
                  <a:moveTo>
                    <a:pt x="60736" y="0"/>
                  </a:moveTo>
                  <a:lnTo>
                    <a:pt x="749110" y="0"/>
                  </a:lnTo>
                  <a:lnTo>
                    <a:pt x="778025" y="53272"/>
                  </a:lnTo>
                  <a:cubicBezTo>
                    <a:pt x="798515" y="101716"/>
                    <a:pt x="809846" y="154978"/>
                    <a:pt x="809846" y="210886"/>
                  </a:cubicBezTo>
                  <a:cubicBezTo>
                    <a:pt x="809846" y="434519"/>
                    <a:pt x="628556" y="615809"/>
                    <a:pt x="404923" y="615809"/>
                  </a:cubicBezTo>
                  <a:cubicBezTo>
                    <a:pt x="181290" y="615809"/>
                    <a:pt x="0" y="434519"/>
                    <a:pt x="0" y="210886"/>
                  </a:cubicBezTo>
                  <a:cubicBezTo>
                    <a:pt x="0" y="154978"/>
                    <a:pt x="11331" y="101716"/>
                    <a:pt x="31821" y="53272"/>
                  </a:cubicBezTo>
                  <a:close/>
                </a:path>
              </a:pathLst>
            </a:cu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41" name="任意多边形: 形状 40"/>
            <p:cNvSpPr/>
            <p:nvPr>
              <p:custDataLst>
                <p:tags r:id="rId21"/>
              </p:custDataLst>
            </p:nvPr>
          </p:nvSpPr>
          <p:spPr>
            <a:xfrm>
              <a:off x="0" y="0"/>
              <a:ext cx="1044546" cy="1364351"/>
            </a:xfrm>
            <a:custGeom>
              <a:avLst/>
              <a:gdLst>
                <a:gd name="connsiteX0" fmla="*/ 0 w 1044546"/>
                <a:gd name="connsiteY0" fmla="*/ 0 h 1364351"/>
                <a:gd name="connsiteX1" fmla="*/ 897144 w 1044546"/>
                <a:gd name="connsiteY1" fmla="*/ 0 h 1364351"/>
                <a:gd name="connsiteX2" fmla="*/ 975540 w 1044546"/>
                <a:gd name="connsiteY2" fmla="*/ 144434 h 1364351"/>
                <a:gd name="connsiteX3" fmla="*/ 1044546 w 1044546"/>
                <a:gd name="connsiteY3" fmla="*/ 486236 h 1364351"/>
                <a:gd name="connsiteX4" fmla="*/ 166431 w 1044546"/>
                <a:gd name="connsiteY4" fmla="*/ 1364351 h 1364351"/>
                <a:gd name="connsiteX5" fmla="*/ 0 w 1044546"/>
                <a:gd name="connsiteY5" fmla="*/ 1347573 h 136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546" h="1364351">
                  <a:moveTo>
                    <a:pt x="0" y="0"/>
                  </a:moveTo>
                  <a:lnTo>
                    <a:pt x="897144" y="0"/>
                  </a:lnTo>
                  <a:lnTo>
                    <a:pt x="975540" y="144434"/>
                  </a:lnTo>
                  <a:cubicBezTo>
                    <a:pt x="1019975" y="249490"/>
                    <a:pt x="1044546" y="364994"/>
                    <a:pt x="1044546" y="486236"/>
                  </a:cubicBezTo>
                  <a:cubicBezTo>
                    <a:pt x="1044546" y="971206"/>
                    <a:pt x="651401" y="1364351"/>
                    <a:pt x="166431" y="1364351"/>
                  </a:cubicBezTo>
                  <a:lnTo>
                    <a:pt x="0" y="1347573"/>
                  </a:lnTo>
                  <a:close/>
                </a:path>
              </a:pathLst>
            </a:custGeom>
            <a:solidFill>
              <a:srgbClr val="52A38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43" name="任意多边形: 形状 42"/>
            <p:cNvSpPr/>
            <p:nvPr>
              <p:custDataLst>
                <p:tags r:id="rId22"/>
              </p:custDataLst>
            </p:nvPr>
          </p:nvSpPr>
          <p:spPr>
            <a:xfrm>
              <a:off x="1" y="750595"/>
              <a:ext cx="751885" cy="1045030"/>
            </a:xfrm>
            <a:custGeom>
              <a:avLst/>
              <a:gdLst>
                <a:gd name="connsiteX0" fmla="*/ 229370 w 751885"/>
                <a:gd name="connsiteY0" fmla="*/ 0 h 1045030"/>
                <a:gd name="connsiteX1" fmla="*/ 751885 w 751885"/>
                <a:gd name="connsiteY1" fmla="*/ 522515 h 1045030"/>
                <a:gd name="connsiteX2" fmla="*/ 229370 w 751885"/>
                <a:gd name="connsiteY2" fmla="*/ 1045030 h 1045030"/>
                <a:gd name="connsiteX3" fmla="*/ 25984 w 751885"/>
                <a:gd name="connsiteY3" fmla="*/ 1003968 h 1045030"/>
                <a:gd name="connsiteX4" fmla="*/ 0 w 751885"/>
                <a:gd name="connsiteY4" fmla="*/ 989865 h 1045030"/>
                <a:gd name="connsiteX5" fmla="*/ 0 w 751885"/>
                <a:gd name="connsiteY5" fmla="*/ 55165 h 1045030"/>
                <a:gd name="connsiteX6" fmla="*/ 25984 w 751885"/>
                <a:gd name="connsiteY6" fmla="*/ 41062 h 1045030"/>
                <a:gd name="connsiteX7" fmla="*/ 229370 w 751885"/>
                <a:gd name="connsiteY7" fmla="*/ 0 h 1045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885" h="1045030">
                  <a:moveTo>
                    <a:pt x="229370" y="0"/>
                  </a:moveTo>
                  <a:cubicBezTo>
                    <a:pt x="517947" y="0"/>
                    <a:pt x="751885" y="233938"/>
                    <a:pt x="751885" y="522515"/>
                  </a:cubicBezTo>
                  <a:cubicBezTo>
                    <a:pt x="751885" y="811092"/>
                    <a:pt x="517947" y="1045030"/>
                    <a:pt x="229370" y="1045030"/>
                  </a:cubicBezTo>
                  <a:cubicBezTo>
                    <a:pt x="157226" y="1045030"/>
                    <a:pt x="88496" y="1030409"/>
                    <a:pt x="25984" y="1003968"/>
                  </a:cubicBezTo>
                  <a:lnTo>
                    <a:pt x="0" y="989865"/>
                  </a:lnTo>
                  <a:lnTo>
                    <a:pt x="0" y="55165"/>
                  </a:lnTo>
                  <a:lnTo>
                    <a:pt x="25984" y="41062"/>
                  </a:lnTo>
                  <a:cubicBezTo>
                    <a:pt x="88496" y="14621"/>
                    <a:pt x="157226" y="0"/>
                    <a:pt x="229370" y="0"/>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16" name="椭圆 15"/>
            <p:cNvSpPr/>
            <p:nvPr>
              <p:custDataLst>
                <p:tags r:id="rId23"/>
              </p:custDataLst>
            </p:nvPr>
          </p:nvSpPr>
          <p:spPr>
            <a:xfrm>
              <a:off x="554109" y="485299"/>
              <a:ext cx="696570" cy="696570"/>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35" name="任意多边形: 形状 34"/>
            <p:cNvSpPr/>
            <p:nvPr>
              <p:custDataLst>
                <p:tags r:id="rId24"/>
              </p:custDataLst>
            </p:nvPr>
          </p:nvSpPr>
          <p:spPr>
            <a:xfrm>
              <a:off x="1191931" y="-1"/>
              <a:ext cx="1416944" cy="1200149"/>
            </a:xfrm>
            <a:custGeom>
              <a:avLst/>
              <a:gdLst>
                <a:gd name="connsiteX0" fmla="*/ 199843 w 1416944"/>
                <a:gd name="connsiteY0" fmla="*/ 0 h 1200149"/>
                <a:gd name="connsiteX1" fmla="*/ 1217101 w 1416944"/>
                <a:gd name="connsiteY1" fmla="*/ 0 h 1200149"/>
                <a:gd name="connsiteX2" fmla="*/ 1295948 w 1416944"/>
                <a:gd name="connsiteY2" fmla="*/ 95564 h 1200149"/>
                <a:gd name="connsiteX3" fmla="*/ 1416944 w 1416944"/>
                <a:gd name="connsiteY3" fmla="*/ 491677 h 1200149"/>
                <a:gd name="connsiteX4" fmla="*/ 708472 w 1416944"/>
                <a:gd name="connsiteY4" fmla="*/ 1200149 h 1200149"/>
                <a:gd name="connsiteX5" fmla="*/ 0 w 1416944"/>
                <a:gd name="connsiteY5" fmla="*/ 491677 h 1200149"/>
                <a:gd name="connsiteX6" fmla="*/ 120996 w 1416944"/>
                <a:gd name="connsiteY6" fmla="*/ 95564 h 120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6944" h="1200149">
                  <a:moveTo>
                    <a:pt x="199843" y="0"/>
                  </a:moveTo>
                  <a:lnTo>
                    <a:pt x="1217101" y="0"/>
                  </a:lnTo>
                  <a:lnTo>
                    <a:pt x="1295948" y="95564"/>
                  </a:lnTo>
                  <a:cubicBezTo>
                    <a:pt x="1372339" y="208637"/>
                    <a:pt x="1416944" y="344948"/>
                    <a:pt x="1416944" y="491677"/>
                  </a:cubicBezTo>
                  <a:cubicBezTo>
                    <a:pt x="1416944" y="882955"/>
                    <a:pt x="1099750" y="1200149"/>
                    <a:pt x="708472" y="1200149"/>
                  </a:cubicBezTo>
                  <a:cubicBezTo>
                    <a:pt x="317194" y="1200149"/>
                    <a:pt x="0" y="882955"/>
                    <a:pt x="0" y="491677"/>
                  </a:cubicBezTo>
                  <a:cubicBezTo>
                    <a:pt x="0" y="344948"/>
                    <a:pt x="44606" y="208637"/>
                    <a:pt x="120996" y="95564"/>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33" name="任意多边形: 形状 32"/>
            <p:cNvSpPr/>
            <p:nvPr>
              <p:custDataLst>
                <p:tags r:id="rId25"/>
              </p:custDataLst>
            </p:nvPr>
          </p:nvSpPr>
          <p:spPr>
            <a:xfrm>
              <a:off x="2275503" y="1"/>
              <a:ext cx="784238" cy="392359"/>
            </a:xfrm>
            <a:custGeom>
              <a:avLst/>
              <a:gdLst>
                <a:gd name="connsiteX0" fmla="*/ 49 w 784238"/>
                <a:gd name="connsiteY0" fmla="*/ 0 h 392359"/>
                <a:gd name="connsiteX1" fmla="*/ 784190 w 784238"/>
                <a:gd name="connsiteY1" fmla="*/ 0 h 392359"/>
                <a:gd name="connsiteX2" fmla="*/ 784238 w 784238"/>
                <a:gd name="connsiteY2" fmla="*/ 240 h 392359"/>
                <a:gd name="connsiteX3" fmla="*/ 392119 w 784238"/>
                <a:gd name="connsiteY3" fmla="*/ 392359 h 392359"/>
                <a:gd name="connsiteX4" fmla="*/ 0 w 784238"/>
                <a:gd name="connsiteY4" fmla="*/ 240 h 392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238" h="392359">
                  <a:moveTo>
                    <a:pt x="49" y="0"/>
                  </a:moveTo>
                  <a:lnTo>
                    <a:pt x="784190" y="0"/>
                  </a:lnTo>
                  <a:lnTo>
                    <a:pt x="784238" y="240"/>
                  </a:lnTo>
                  <a:cubicBezTo>
                    <a:pt x="784238" y="216801"/>
                    <a:pt x="608680" y="392359"/>
                    <a:pt x="392119" y="392359"/>
                  </a:cubicBezTo>
                  <a:cubicBezTo>
                    <a:pt x="175558" y="392359"/>
                    <a:pt x="0" y="216801"/>
                    <a:pt x="0" y="240"/>
                  </a:cubicBezTo>
                  <a:close/>
                </a:path>
              </a:pathLst>
            </a:cu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dirty="0">
                <a:solidFill>
                  <a:srgbClr val="FFFFFF"/>
                </a:solidFill>
                <a:latin typeface="微软雅黑" charset="-122"/>
                <a:ea typeface="微软雅黑" charset="-122"/>
                <a:sym typeface="Arial" charset="0"/>
              </a:endParaRPr>
            </a:p>
          </p:txBody>
        </p:sp>
        <p:sp>
          <p:nvSpPr>
            <p:cNvPr id="45" name="任意多边形: 形状 44"/>
            <p:cNvSpPr/>
            <p:nvPr>
              <p:custDataLst>
                <p:tags r:id="rId26"/>
              </p:custDataLst>
            </p:nvPr>
          </p:nvSpPr>
          <p:spPr>
            <a:xfrm>
              <a:off x="1" y="1688984"/>
              <a:ext cx="162521" cy="600926"/>
            </a:xfrm>
            <a:custGeom>
              <a:avLst/>
              <a:gdLst>
                <a:gd name="connsiteX0" fmla="*/ 0 w 162521"/>
                <a:gd name="connsiteY0" fmla="*/ 0 h 600926"/>
                <a:gd name="connsiteX1" fmla="*/ 3888 w 162521"/>
                <a:gd name="connsiteY1" fmla="*/ 2110 h 600926"/>
                <a:gd name="connsiteX2" fmla="*/ 162521 w 162521"/>
                <a:gd name="connsiteY2" fmla="*/ 300463 h 600926"/>
                <a:gd name="connsiteX3" fmla="*/ 3888 w 162521"/>
                <a:gd name="connsiteY3" fmla="*/ 598816 h 600926"/>
                <a:gd name="connsiteX4" fmla="*/ 0 w 162521"/>
                <a:gd name="connsiteY4" fmla="*/ 600926 h 600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21" h="600926">
                  <a:moveTo>
                    <a:pt x="0" y="0"/>
                  </a:moveTo>
                  <a:lnTo>
                    <a:pt x="3888" y="2110"/>
                  </a:lnTo>
                  <a:cubicBezTo>
                    <a:pt x="99596" y="66769"/>
                    <a:pt x="162521" y="176267"/>
                    <a:pt x="162521" y="300463"/>
                  </a:cubicBezTo>
                  <a:cubicBezTo>
                    <a:pt x="162521" y="424659"/>
                    <a:pt x="99596" y="534157"/>
                    <a:pt x="3888" y="598816"/>
                  </a:cubicBezTo>
                  <a:lnTo>
                    <a:pt x="0" y="600926"/>
                  </a:lnTo>
                  <a:close/>
                </a:path>
              </a:pathLst>
            </a:cu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grpSp>
      <p:sp>
        <p:nvSpPr>
          <p:cNvPr id="49" name="任意多边形: 形状 48"/>
          <p:cNvSpPr/>
          <p:nvPr>
            <p:custDataLst>
              <p:tags r:id="rId6"/>
            </p:custDataLst>
          </p:nvPr>
        </p:nvSpPr>
        <p:spPr>
          <a:xfrm rot="9911844">
            <a:off x="11096941" y="6724516"/>
            <a:ext cx="562097" cy="208752"/>
          </a:xfrm>
          <a:custGeom>
            <a:avLst/>
            <a:gdLst>
              <a:gd name="connsiteX0" fmla="*/ 270568 w 562097"/>
              <a:gd name="connsiteY0" fmla="*/ 200526 h 208752"/>
              <a:gd name="connsiteX1" fmla="*/ 16406 w 562097"/>
              <a:gd name="connsiteY1" fmla="*/ 30225 h 208752"/>
              <a:gd name="connsiteX2" fmla="*/ 0 w 562097"/>
              <a:gd name="connsiteY2" fmla="*/ 0 h 208752"/>
              <a:gd name="connsiteX3" fmla="*/ 562097 w 562097"/>
              <a:gd name="connsiteY3" fmla="*/ 148539 h 208752"/>
              <a:gd name="connsiteX4" fmla="*/ 509788 w 562097"/>
              <a:gd name="connsiteY4" fmla="*/ 176931 h 208752"/>
              <a:gd name="connsiteX5" fmla="*/ 352174 w 562097"/>
              <a:gd name="connsiteY5" fmla="*/ 208752 h 208752"/>
              <a:gd name="connsiteX6" fmla="*/ 270568 w 562097"/>
              <a:gd name="connsiteY6" fmla="*/ 200526 h 20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2097" h="208752">
                <a:moveTo>
                  <a:pt x="270568" y="200526"/>
                </a:moveTo>
                <a:cubicBezTo>
                  <a:pt x="165130" y="178950"/>
                  <a:pt x="74620" y="116393"/>
                  <a:pt x="16406" y="30225"/>
                </a:cubicBezTo>
                <a:lnTo>
                  <a:pt x="0" y="0"/>
                </a:lnTo>
                <a:lnTo>
                  <a:pt x="562097" y="148539"/>
                </a:lnTo>
                <a:lnTo>
                  <a:pt x="509788" y="176931"/>
                </a:lnTo>
                <a:cubicBezTo>
                  <a:pt x="461344" y="197422"/>
                  <a:pt x="408083" y="208752"/>
                  <a:pt x="352174" y="208752"/>
                </a:cubicBezTo>
                <a:cubicBezTo>
                  <a:pt x="324221" y="208752"/>
                  <a:pt x="296928" y="205919"/>
                  <a:pt x="270568" y="200526"/>
                </a:cubicBezTo>
                <a:close/>
              </a:path>
            </a:pathLst>
          </a:cu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7" name="任意多边形: 形状 56"/>
          <p:cNvSpPr/>
          <p:nvPr>
            <p:custDataLst>
              <p:tags r:id="rId7"/>
            </p:custDataLst>
          </p:nvPr>
        </p:nvSpPr>
        <p:spPr>
          <a:xfrm rot="9911844">
            <a:off x="11272487" y="5851839"/>
            <a:ext cx="1070362" cy="1089031"/>
          </a:xfrm>
          <a:custGeom>
            <a:avLst/>
            <a:gdLst>
              <a:gd name="connsiteX0" fmla="*/ 0 w 1070362"/>
              <a:gd name="connsiteY0" fmla="*/ 1065427 h 1089031"/>
              <a:gd name="connsiteX1" fmla="*/ 281549 w 1070362"/>
              <a:gd name="connsiteY1" fmla="*/ 0 h 1089031"/>
              <a:gd name="connsiteX2" fmla="*/ 1070106 w 1070362"/>
              <a:gd name="connsiteY2" fmla="*/ 208384 h 1089031"/>
              <a:gd name="connsiteX3" fmla="*/ 1070362 w 1070362"/>
              <a:gd name="connsiteY3" fmla="*/ 210916 h 1089031"/>
              <a:gd name="connsiteX4" fmla="*/ 192247 w 1070362"/>
              <a:gd name="connsiteY4" fmla="*/ 1089031 h 1089031"/>
              <a:gd name="connsiteX5" fmla="*/ 58518 w 1070362"/>
              <a:gd name="connsiteY5" fmla="*/ 1078913 h 1089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0362" h="1089031">
                <a:moveTo>
                  <a:pt x="0" y="1065427"/>
                </a:moveTo>
                <a:lnTo>
                  <a:pt x="281549" y="0"/>
                </a:lnTo>
                <a:lnTo>
                  <a:pt x="1070106" y="208384"/>
                </a:lnTo>
                <a:lnTo>
                  <a:pt x="1070362" y="210916"/>
                </a:lnTo>
                <a:cubicBezTo>
                  <a:pt x="1070362" y="695886"/>
                  <a:pt x="677217" y="1089031"/>
                  <a:pt x="192247" y="1089031"/>
                </a:cubicBezTo>
                <a:cubicBezTo>
                  <a:pt x="146781" y="1089031"/>
                  <a:pt x="102121" y="1085576"/>
                  <a:pt x="58518" y="1078913"/>
                </a:cubicBezTo>
                <a:close/>
              </a:path>
            </a:pathLst>
          </a:custGeom>
          <a:solidFill>
            <a:srgbClr val="52A38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3" name="任意多边形: 形状 52"/>
          <p:cNvSpPr/>
          <p:nvPr>
            <p:custDataLst>
              <p:tags r:id="rId8"/>
            </p:custDataLst>
          </p:nvPr>
        </p:nvSpPr>
        <p:spPr>
          <a:xfrm rot="9911844">
            <a:off x="11443060" y="5387245"/>
            <a:ext cx="863643" cy="1045030"/>
          </a:xfrm>
          <a:custGeom>
            <a:avLst/>
            <a:gdLst>
              <a:gd name="connsiteX0" fmla="*/ 235823 w 863643"/>
              <a:gd name="connsiteY0" fmla="*/ 1034414 h 1045030"/>
              <a:gd name="connsiteX1" fmla="*/ 48985 w 863643"/>
              <a:gd name="connsiteY1" fmla="*/ 955793 h 1045030"/>
              <a:gd name="connsiteX2" fmla="*/ 0 w 863643"/>
              <a:gd name="connsiteY2" fmla="*/ 915377 h 1045030"/>
              <a:gd name="connsiteX3" fmla="*/ 239182 w 863643"/>
              <a:gd name="connsiteY3" fmla="*/ 10277 h 1045030"/>
              <a:gd name="connsiteX4" fmla="*/ 341128 w 863643"/>
              <a:gd name="connsiteY4" fmla="*/ 0 h 1045030"/>
              <a:gd name="connsiteX5" fmla="*/ 863643 w 863643"/>
              <a:gd name="connsiteY5" fmla="*/ 522515 h 1045030"/>
              <a:gd name="connsiteX6" fmla="*/ 341128 w 863643"/>
              <a:gd name="connsiteY6" fmla="*/ 1045030 h 1045030"/>
              <a:gd name="connsiteX7" fmla="*/ 235823 w 863643"/>
              <a:gd name="connsiteY7" fmla="*/ 1034414 h 1045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43" h="1045030">
                <a:moveTo>
                  <a:pt x="235823" y="1034414"/>
                </a:moveTo>
                <a:cubicBezTo>
                  <a:pt x="167794" y="1020493"/>
                  <a:pt x="104581" y="993353"/>
                  <a:pt x="48985" y="955793"/>
                </a:cubicBezTo>
                <a:lnTo>
                  <a:pt x="0" y="915377"/>
                </a:lnTo>
                <a:lnTo>
                  <a:pt x="239182" y="10277"/>
                </a:lnTo>
                <a:lnTo>
                  <a:pt x="341128" y="0"/>
                </a:lnTo>
                <a:cubicBezTo>
                  <a:pt x="629705" y="0"/>
                  <a:pt x="863643" y="233938"/>
                  <a:pt x="863643" y="522515"/>
                </a:cubicBezTo>
                <a:cubicBezTo>
                  <a:pt x="863643" y="811092"/>
                  <a:pt x="629705" y="1045030"/>
                  <a:pt x="341128" y="1045030"/>
                </a:cubicBezTo>
                <a:cubicBezTo>
                  <a:pt x="305056" y="1045030"/>
                  <a:pt x="269838" y="1041375"/>
                  <a:pt x="235823" y="1034414"/>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24" name="椭圆 23"/>
          <p:cNvSpPr/>
          <p:nvPr>
            <p:custDataLst>
              <p:tags r:id="rId9"/>
            </p:custDataLst>
          </p:nvPr>
        </p:nvSpPr>
        <p:spPr>
          <a:xfrm rot="9911844">
            <a:off x="11075887" y="6135193"/>
            <a:ext cx="696570" cy="696570"/>
          </a:xfrm>
          <a:prstGeom prst="ellipse">
            <a:avLst/>
          </a:pr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47" name="任意多边形: 形状 46"/>
          <p:cNvSpPr/>
          <p:nvPr>
            <p:custDataLst>
              <p:tags r:id="rId10"/>
            </p:custDataLst>
          </p:nvPr>
        </p:nvSpPr>
        <p:spPr>
          <a:xfrm rot="9911844">
            <a:off x="9852078" y="6359159"/>
            <a:ext cx="1303463" cy="676579"/>
          </a:xfrm>
          <a:custGeom>
            <a:avLst/>
            <a:gdLst>
              <a:gd name="connsiteX0" fmla="*/ 562474 w 1303463"/>
              <a:gd name="connsiteY0" fmla="*/ 662185 h 676579"/>
              <a:gd name="connsiteX1" fmla="*/ 11178 w 1303463"/>
              <a:gd name="connsiteY1" fmla="*/ 110888 h 676579"/>
              <a:gd name="connsiteX2" fmla="*/ 0 w 1303463"/>
              <a:gd name="connsiteY2" fmla="*/ 0 h 676579"/>
              <a:gd name="connsiteX3" fmla="*/ 1303463 w 1303463"/>
              <a:gd name="connsiteY3" fmla="*/ 344453 h 676579"/>
              <a:gd name="connsiteX4" fmla="*/ 1292733 w 1303463"/>
              <a:gd name="connsiteY4" fmla="*/ 364221 h 676579"/>
              <a:gd name="connsiteX5" fmla="*/ 705257 w 1303463"/>
              <a:gd name="connsiteY5" fmla="*/ 676579 h 676579"/>
              <a:gd name="connsiteX6" fmla="*/ 562474 w 1303463"/>
              <a:gd name="connsiteY6" fmla="*/ 662185 h 67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3463" h="676579">
                <a:moveTo>
                  <a:pt x="562474" y="662185"/>
                </a:moveTo>
                <a:cubicBezTo>
                  <a:pt x="285756" y="605560"/>
                  <a:pt x="67803" y="387608"/>
                  <a:pt x="11178" y="110888"/>
                </a:cubicBezTo>
                <a:lnTo>
                  <a:pt x="0" y="0"/>
                </a:lnTo>
                <a:lnTo>
                  <a:pt x="1303463" y="344453"/>
                </a:lnTo>
                <a:lnTo>
                  <a:pt x="1292733" y="364221"/>
                </a:lnTo>
                <a:cubicBezTo>
                  <a:pt x="1165416" y="552675"/>
                  <a:pt x="949806" y="676579"/>
                  <a:pt x="705257" y="676579"/>
                </a:cubicBezTo>
                <a:cubicBezTo>
                  <a:pt x="656346" y="676579"/>
                  <a:pt x="608595" y="671623"/>
                  <a:pt x="562474" y="662185"/>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5" name="任意多边形: 形状 54"/>
          <p:cNvSpPr/>
          <p:nvPr>
            <p:custDataLst>
              <p:tags r:id="rId11"/>
            </p:custDataLst>
          </p:nvPr>
        </p:nvSpPr>
        <p:spPr>
          <a:xfrm rot="9911844">
            <a:off x="11834997" y="4759707"/>
            <a:ext cx="451350" cy="706361"/>
          </a:xfrm>
          <a:custGeom>
            <a:avLst/>
            <a:gdLst>
              <a:gd name="connsiteX0" fmla="*/ 19036 w 451350"/>
              <a:gd name="connsiteY0" fmla="*/ 699051 h 706361"/>
              <a:gd name="connsiteX1" fmla="*/ 0 w 451350"/>
              <a:gd name="connsiteY1" fmla="*/ 693142 h 706361"/>
              <a:gd name="connsiteX2" fmla="*/ 183169 w 451350"/>
              <a:gd name="connsiteY2" fmla="*/ 0 h 706361"/>
              <a:gd name="connsiteX3" fmla="*/ 231601 w 451350"/>
              <a:gd name="connsiteY3" fmla="*/ 15034 h 706361"/>
              <a:gd name="connsiteX4" fmla="*/ 451350 w 451350"/>
              <a:gd name="connsiteY4" fmla="*/ 346560 h 706361"/>
              <a:gd name="connsiteX5" fmla="*/ 91549 w 451350"/>
              <a:gd name="connsiteY5" fmla="*/ 706361 h 706361"/>
              <a:gd name="connsiteX6" fmla="*/ 19036 w 451350"/>
              <a:gd name="connsiteY6" fmla="*/ 699051 h 706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350" h="706361">
                <a:moveTo>
                  <a:pt x="19036" y="699051"/>
                </a:moveTo>
                <a:lnTo>
                  <a:pt x="0" y="693142"/>
                </a:lnTo>
                <a:lnTo>
                  <a:pt x="183169" y="0"/>
                </a:lnTo>
                <a:lnTo>
                  <a:pt x="231601" y="15034"/>
                </a:lnTo>
                <a:cubicBezTo>
                  <a:pt x="360738" y="69655"/>
                  <a:pt x="451350" y="197525"/>
                  <a:pt x="451350" y="346560"/>
                </a:cubicBezTo>
                <a:cubicBezTo>
                  <a:pt x="451350" y="545273"/>
                  <a:pt x="290262" y="706361"/>
                  <a:pt x="91549" y="706361"/>
                </a:cubicBezTo>
                <a:cubicBezTo>
                  <a:pt x="66709" y="706361"/>
                  <a:pt x="42458" y="703844"/>
                  <a:pt x="19036" y="699051"/>
                </a:cubicBezTo>
                <a:close/>
              </a:path>
            </a:pathLst>
          </a:cu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28" name="矩形 27"/>
          <p:cNvSpPr/>
          <p:nvPr>
            <p:custDataLst>
              <p:tags r:id="rId12"/>
            </p:custDataLst>
          </p:nvPr>
        </p:nvSpPr>
        <p:spPr>
          <a:xfrm>
            <a:off x="1414874" y="911533"/>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lnSpc>
                <a:spcPct val="120000"/>
              </a:lnSpc>
              <a:buNone/>
            </a:pPr>
            <a:r>
              <a:rPr lang="zh-CN" altLang="en-US" sz="4000" u="none" spc="300">
                <a:solidFill>
                  <a:srgbClr val="404040"/>
                </a:solidFill>
                <a:latin typeface="微软雅黑" charset="-122"/>
                <a:ea typeface="微软雅黑" charset="-122"/>
                <a:sym typeface="Arial" charset="0"/>
              </a:rPr>
              <a:t>Conclusion</a:t>
            </a:r>
          </a:p>
        </p:txBody>
      </p:sp>
      <p:sp>
        <p:nvSpPr>
          <p:cNvPr id="29" name="矩形 28"/>
          <p:cNvSpPr/>
          <p:nvPr>
            <p:custDataLst>
              <p:tags r:id="rId13"/>
            </p:custDataLst>
          </p:nvPr>
        </p:nvSpPr>
        <p:spPr>
          <a:xfrm>
            <a:off x="1040037" y="2012523"/>
            <a:ext cx="10111926" cy="4381500"/>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dirty="0">
                <a:solidFill>
                  <a:srgbClr val="2A2B2E"/>
                </a:solidFill>
                <a:latin typeface="Segoe UI" panose="020B0502040204020203" pitchFamily="34" charset="0"/>
                <a:ea typeface="宋体" panose="02010600030101010101" pitchFamily="2" charset="-122"/>
                <a:cs typeface="宋体" panose="02010600030101010101" pitchFamily="2" charset="-122"/>
              </a:rPr>
              <a:t>In our experiment, we don’t come up to an association between the age and the incident rate of the Parkinson’s disease due to confounding variable like gender. However, </a:t>
            </a:r>
            <a:r>
              <a:rPr lang="en-US" altLang="zh-CN" sz="1800" dirty="0">
                <a:solidFill>
                  <a:srgbClr val="2A2B2E"/>
                </a:solidFill>
                <a:effectLst/>
                <a:latin typeface="Segoe UI" panose="020B0502040204020203" pitchFamily="34" charset="0"/>
                <a:ea typeface="宋体" panose="02010600030101010101" pitchFamily="2" charset="-122"/>
                <a:cs typeface="宋体" panose="02010600030101010101" pitchFamily="2" charset="-122"/>
              </a:rPr>
              <a:t>Most cases of PD occur over the age of 60, suggesting that aging is related to the disease. </a:t>
            </a:r>
            <a:r>
              <a:rPr lang="en-US" altLang="zh-CN" dirty="0">
                <a:solidFill>
                  <a:srgbClr val="2A2B2E"/>
                </a:solidFill>
                <a:latin typeface="Segoe UI" panose="020B0502040204020203" pitchFamily="34" charset="0"/>
                <a:ea typeface="宋体" panose="02010600030101010101" pitchFamily="2" charset="-122"/>
                <a:cs typeface="宋体" panose="02010600030101010101" pitchFamily="2" charset="-122"/>
              </a:rPr>
              <a:t>Some of the research suggest </a:t>
            </a:r>
            <a:r>
              <a:rPr lang="en-US" altLang="zh-CN" sz="1800" dirty="0">
                <a:solidFill>
                  <a:srgbClr val="2A2B2E"/>
                </a:solidFill>
                <a:effectLst/>
                <a:latin typeface="Segoe UI" panose="020B0502040204020203" pitchFamily="34" charset="0"/>
                <a:ea typeface="宋体" panose="02010600030101010101" pitchFamily="2" charset="-122"/>
                <a:cs typeface="宋体" panose="02010600030101010101" pitchFamily="2" charset="-122"/>
              </a:rPr>
              <a:t> that dopaminergic neurons in the substantia nigra gradually decrease with age in normal adults</a:t>
            </a:r>
            <a:r>
              <a:rPr lang="en-US" altLang="zh-CN" dirty="0">
                <a:solidFill>
                  <a:srgbClr val="2A2B2E"/>
                </a:solidFill>
                <a:latin typeface="Segoe UI" panose="020B0502040204020203" pitchFamily="34" charset="0"/>
                <a:ea typeface="宋体" panose="02010600030101010101" pitchFamily="2" charset="-122"/>
                <a:cs typeface="宋体" panose="02010600030101010101" pitchFamily="2" charset="-122"/>
              </a:rPr>
              <a:t>, which might be the cause of the association of ageing and </a:t>
            </a:r>
            <a:r>
              <a:rPr lang="en-US" altLang="zh-CN">
                <a:solidFill>
                  <a:srgbClr val="2A2B2E"/>
                </a:solidFill>
                <a:latin typeface="Segoe UI" panose="020B0502040204020203" pitchFamily="34" charset="0"/>
                <a:ea typeface="宋体" panose="02010600030101010101" pitchFamily="2" charset="-122"/>
                <a:cs typeface="宋体" panose="02010600030101010101" pitchFamily="2" charset="-122"/>
              </a:rPr>
              <a:t>the incident rate.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grpSp>
        <p:nvGrpSpPr>
          <p:cNvPr id="13" name="组合 12"/>
          <p:cNvGrpSpPr/>
          <p:nvPr>
            <p:custDataLst>
              <p:tags r:id="rId14"/>
            </p:custDataLst>
          </p:nvPr>
        </p:nvGrpSpPr>
        <p:grpSpPr>
          <a:xfrm>
            <a:off x="11622462" y="240319"/>
            <a:ext cx="749167" cy="1441818"/>
            <a:chOff x="11622462" y="240319"/>
            <a:chExt cx="749167" cy="1441818"/>
          </a:xfrm>
        </p:grpSpPr>
        <p:sp>
          <p:nvSpPr>
            <p:cNvPr id="59" name="任意多边形: 形状 58"/>
            <p:cNvSpPr/>
            <p:nvPr>
              <p:custDataLst>
                <p:tags r:id="rId15"/>
              </p:custDataLst>
            </p:nvPr>
          </p:nvSpPr>
          <p:spPr>
            <a:xfrm rot="9911844">
              <a:off x="11622462" y="369248"/>
              <a:ext cx="749167" cy="1312889"/>
            </a:xfrm>
            <a:custGeom>
              <a:avLst/>
              <a:gdLst>
                <a:gd name="connsiteX0" fmla="*/ 0 w 581708"/>
                <a:gd name="connsiteY0" fmla="*/ 1014627 h 1019423"/>
                <a:gd name="connsiteX1" fmla="*/ 268125 w 581708"/>
                <a:gd name="connsiteY1" fmla="*/ 0 h 1019423"/>
                <a:gd name="connsiteX2" fmla="*/ 346216 w 581708"/>
                <a:gd name="connsiteY2" fmla="*/ 42386 h 1019423"/>
                <a:gd name="connsiteX3" fmla="*/ 581708 w 581708"/>
                <a:gd name="connsiteY3" fmla="*/ 485294 h 1019423"/>
                <a:gd name="connsiteX4" fmla="*/ 47579 w 581708"/>
                <a:gd name="connsiteY4" fmla="*/ 1019423 h 1019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708" h="1019423">
                  <a:moveTo>
                    <a:pt x="0" y="1014627"/>
                  </a:moveTo>
                  <a:lnTo>
                    <a:pt x="268125" y="0"/>
                  </a:lnTo>
                  <a:lnTo>
                    <a:pt x="346216" y="42386"/>
                  </a:lnTo>
                  <a:cubicBezTo>
                    <a:pt x="488294" y="138373"/>
                    <a:pt x="581708" y="300925"/>
                    <a:pt x="581708" y="485294"/>
                  </a:cubicBezTo>
                  <a:cubicBezTo>
                    <a:pt x="581708" y="780285"/>
                    <a:pt x="342570" y="1019423"/>
                    <a:pt x="47579" y="1019423"/>
                  </a:cubicBezTo>
                  <a:close/>
                </a:path>
              </a:pathLst>
            </a:custGeom>
            <a:solidFill>
              <a:srgbClr val="DCEDE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8" name="任意多边形: 形状 57"/>
            <p:cNvSpPr/>
            <p:nvPr>
              <p:custDataLst>
                <p:tags r:id="rId16"/>
              </p:custDataLst>
            </p:nvPr>
          </p:nvSpPr>
          <p:spPr>
            <a:xfrm rot="9911844">
              <a:off x="11748944" y="240319"/>
              <a:ext cx="581708" cy="1019423"/>
            </a:xfrm>
            <a:custGeom>
              <a:avLst/>
              <a:gdLst>
                <a:gd name="connsiteX0" fmla="*/ 0 w 581708"/>
                <a:gd name="connsiteY0" fmla="*/ 1014627 h 1019423"/>
                <a:gd name="connsiteX1" fmla="*/ 268125 w 581708"/>
                <a:gd name="connsiteY1" fmla="*/ 0 h 1019423"/>
                <a:gd name="connsiteX2" fmla="*/ 346216 w 581708"/>
                <a:gd name="connsiteY2" fmla="*/ 42386 h 1019423"/>
                <a:gd name="connsiteX3" fmla="*/ 581708 w 581708"/>
                <a:gd name="connsiteY3" fmla="*/ 485294 h 1019423"/>
                <a:gd name="connsiteX4" fmla="*/ 47579 w 581708"/>
                <a:gd name="connsiteY4" fmla="*/ 1019423 h 1019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708" h="1019423">
                  <a:moveTo>
                    <a:pt x="0" y="1014627"/>
                  </a:moveTo>
                  <a:lnTo>
                    <a:pt x="268125" y="0"/>
                  </a:lnTo>
                  <a:lnTo>
                    <a:pt x="346216" y="42386"/>
                  </a:lnTo>
                  <a:cubicBezTo>
                    <a:pt x="488294" y="138373"/>
                    <a:pt x="581708" y="300925"/>
                    <a:pt x="581708" y="485294"/>
                  </a:cubicBezTo>
                  <a:cubicBezTo>
                    <a:pt x="581708" y="780285"/>
                    <a:pt x="342570" y="1019423"/>
                    <a:pt x="47579" y="1019423"/>
                  </a:cubicBezTo>
                  <a:close/>
                </a:path>
              </a:pathLst>
            </a:custGeom>
            <a:solidFill>
              <a:srgbClr val="52A38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gr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rot="16200000">
            <a:off x="11083290" y="5907405"/>
            <a:ext cx="542290" cy="612140"/>
            <a:chOff x="1157" y="2593"/>
            <a:chExt cx="1400" cy="1581"/>
          </a:xfrm>
        </p:grpSpPr>
        <p:sp>
          <p:nvSpPr>
            <p:cNvPr id="6" name="矩形 5"/>
            <p:cNvSpPr/>
            <p:nvPr userDrawn="1">
              <p:custDataLst>
                <p:tags r:id="rId27"/>
              </p:custDataLst>
            </p:nvPr>
          </p:nvSpPr>
          <p:spPr>
            <a:xfrm>
              <a:off x="1157" y="2593"/>
              <a:ext cx="527" cy="527"/>
            </a:xfrm>
            <a:prstGeom prst="rect">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sp>
          <p:nvSpPr>
            <p:cNvPr id="8" name="矩形 7"/>
            <p:cNvSpPr/>
            <p:nvPr userDrawn="1">
              <p:custDataLst>
                <p:tags r:id="rId28"/>
              </p:custDataLst>
            </p:nvPr>
          </p:nvSpPr>
          <p:spPr>
            <a:xfrm>
              <a:off x="2030" y="3120"/>
              <a:ext cx="527" cy="527"/>
            </a:xfrm>
            <a:prstGeom prst="rect">
              <a:avLst/>
            </a:pr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sp>
          <p:nvSpPr>
            <p:cNvPr id="12" name="矩形 11"/>
            <p:cNvSpPr/>
            <p:nvPr userDrawn="1">
              <p:custDataLst>
                <p:tags r:id="rId29"/>
              </p:custDataLst>
            </p:nvPr>
          </p:nvSpPr>
          <p:spPr>
            <a:xfrm>
              <a:off x="1157" y="3647"/>
              <a:ext cx="527" cy="527"/>
            </a:xfrm>
            <a:prstGeom prst="rect">
              <a:avLst/>
            </a:prstGeom>
            <a:solidFill>
              <a:srgbClr val="55B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grpSp>
      <p:sp>
        <p:nvSpPr>
          <p:cNvPr id="67" name="任意多边形: 形状 66"/>
          <p:cNvSpPr/>
          <p:nvPr>
            <p:custDataLst>
              <p:tags r:id="rId3"/>
            </p:custDataLst>
          </p:nvPr>
        </p:nvSpPr>
        <p:spPr>
          <a:xfrm rot="9911844">
            <a:off x="10346431" y="6233124"/>
            <a:ext cx="981358" cy="744081"/>
          </a:xfrm>
          <a:custGeom>
            <a:avLst/>
            <a:gdLst>
              <a:gd name="connsiteX0" fmla="*/ 391790 w 981358"/>
              <a:gd name="connsiteY0" fmla="*/ 734112 h 744081"/>
              <a:gd name="connsiteX1" fmla="*/ 0 w 981358"/>
              <a:gd name="connsiteY1" fmla="*/ 253402 h 744081"/>
              <a:gd name="connsiteX2" fmla="*/ 38560 w 981358"/>
              <a:gd name="connsiteY2" fmla="*/ 62408 h 744081"/>
              <a:gd name="connsiteX3" fmla="*/ 72434 w 981358"/>
              <a:gd name="connsiteY3" fmla="*/ 0 h 744081"/>
              <a:gd name="connsiteX4" fmla="*/ 979990 w 981358"/>
              <a:gd name="connsiteY4" fmla="*/ 239830 h 744081"/>
              <a:gd name="connsiteX5" fmla="*/ 981358 w 981358"/>
              <a:gd name="connsiteY5" fmla="*/ 253402 h 744081"/>
              <a:gd name="connsiteX6" fmla="*/ 490679 w 981358"/>
              <a:gd name="connsiteY6" fmla="*/ 744081 h 744081"/>
              <a:gd name="connsiteX7" fmla="*/ 391790 w 981358"/>
              <a:gd name="connsiteY7" fmla="*/ 734112 h 744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1358" h="744081">
                <a:moveTo>
                  <a:pt x="391790" y="734112"/>
                </a:moveTo>
                <a:cubicBezTo>
                  <a:pt x="168196" y="688358"/>
                  <a:pt x="-1" y="490523"/>
                  <a:pt x="0" y="253402"/>
                </a:cubicBezTo>
                <a:cubicBezTo>
                  <a:pt x="0" y="185653"/>
                  <a:pt x="13730" y="121111"/>
                  <a:pt x="38560" y="62408"/>
                </a:cubicBezTo>
                <a:lnTo>
                  <a:pt x="72434" y="0"/>
                </a:lnTo>
                <a:lnTo>
                  <a:pt x="979990" y="239830"/>
                </a:lnTo>
                <a:lnTo>
                  <a:pt x="981358" y="253402"/>
                </a:lnTo>
                <a:cubicBezTo>
                  <a:pt x="981358" y="524397"/>
                  <a:pt x="761674" y="744081"/>
                  <a:pt x="490679" y="744081"/>
                </a:cubicBezTo>
                <a:cubicBezTo>
                  <a:pt x="456804" y="744081"/>
                  <a:pt x="423732" y="740648"/>
                  <a:pt x="391790" y="734112"/>
                </a:cubicBezTo>
                <a:close/>
              </a:path>
            </a:pathLst>
          </a:custGeom>
          <a:solidFill>
            <a:srgbClr val="DBEBE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65" name="任意多边形: 形状 64"/>
          <p:cNvSpPr/>
          <p:nvPr>
            <p:custDataLst>
              <p:tags r:id="rId4"/>
            </p:custDataLst>
          </p:nvPr>
        </p:nvSpPr>
        <p:spPr>
          <a:xfrm rot="9911844">
            <a:off x="11155640" y="5422730"/>
            <a:ext cx="1193224" cy="1443831"/>
          </a:xfrm>
          <a:custGeom>
            <a:avLst/>
            <a:gdLst>
              <a:gd name="connsiteX0" fmla="*/ 235823 w 863643"/>
              <a:gd name="connsiteY0" fmla="*/ 1034414 h 1045030"/>
              <a:gd name="connsiteX1" fmla="*/ 48985 w 863643"/>
              <a:gd name="connsiteY1" fmla="*/ 955793 h 1045030"/>
              <a:gd name="connsiteX2" fmla="*/ 0 w 863643"/>
              <a:gd name="connsiteY2" fmla="*/ 915377 h 1045030"/>
              <a:gd name="connsiteX3" fmla="*/ 239182 w 863643"/>
              <a:gd name="connsiteY3" fmla="*/ 10277 h 1045030"/>
              <a:gd name="connsiteX4" fmla="*/ 341128 w 863643"/>
              <a:gd name="connsiteY4" fmla="*/ 0 h 1045030"/>
              <a:gd name="connsiteX5" fmla="*/ 863643 w 863643"/>
              <a:gd name="connsiteY5" fmla="*/ 522515 h 1045030"/>
              <a:gd name="connsiteX6" fmla="*/ 341128 w 863643"/>
              <a:gd name="connsiteY6" fmla="*/ 1045030 h 1045030"/>
              <a:gd name="connsiteX7" fmla="*/ 235823 w 863643"/>
              <a:gd name="connsiteY7" fmla="*/ 1034414 h 1045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43" h="1045030">
                <a:moveTo>
                  <a:pt x="235823" y="1034414"/>
                </a:moveTo>
                <a:cubicBezTo>
                  <a:pt x="167794" y="1020493"/>
                  <a:pt x="104581" y="993353"/>
                  <a:pt x="48985" y="955793"/>
                </a:cubicBezTo>
                <a:lnTo>
                  <a:pt x="0" y="915377"/>
                </a:lnTo>
                <a:lnTo>
                  <a:pt x="239182" y="10277"/>
                </a:lnTo>
                <a:lnTo>
                  <a:pt x="341128" y="0"/>
                </a:lnTo>
                <a:cubicBezTo>
                  <a:pt x="629705" y="0"/>
                  <a:pt x="863643" y="233938"/>
                  <a:pt x="863643" y="522515"/>
                </a:cubicBezTo>
                <a:cubicBezTo>
                  <a:pt x="863643" y="811092"/>
                  <a:pt x="629705" y="1045030"/>
                  <a:pt x="341128" y="1045030"/>
                </a:cubicBezTo>
                <a:cubicBezTo>
                  <a:pt x="305056" y="1045030"/>
                  <a:pt x="269838" y="1041375"/>
                  <a:pt x="235823" y="1034414"/>
                </a:cubicBezTo>
                <a:close/>
              </a:path>
            </a:pathLst>
          </a:custGeom>
          <a:solidFill>
            <a:srgbClr val="DCE6E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grpSp>
        <p:nvGrpSpPr>
          <p:cNvPr id="10" name="组合 9"/>
          <p:cNvGrpSpPr/>
          <p:nvPr>
            <p:custDataLst>
              <p:tags r:id="rId5"/>
            </p:custDataLst>
          </p:nvPr>
        </p:nvGrpSpPr>
        <p:grpSpPr>
          <a:xfrm>
            <a:off x="-1" y="-1"/>
            <a:ext cx="3059742" cy="2556248"/>
            <a:chOff x="-1" y="-1"/>
            <a:chExt cx="3059742" cy="2556248"/>
          </a:xfrm>
        </p:grpSpPr>
        <p:sp>
          <p:nvSpPr>
            <p:cNvPr id="64" name="任意多边形: 形状 63"/>
            <p:cNvSpPr/>
            <p:nvPr>
              <p:custDataLst>
                <p:tags r:id="rId17"/>
              </p:custDataLst>
            </p:nvPr>
          </p:nvSpPr>
          <p:spPr>
            <a:xfrm>
              <a:off x="-1" y="1693384"/>
              <a:ext cx="233362" cy="862863"/>
            </a:xfrm>
            <a:custGeom>
              <a:avLst/>
              <a:gdLst>
                <a:gd name="connsiteX0" fmla="*/ 0 w 162521"/>
                <a:gd name="connsiteY0" fmla="*/ 0 h 600926"/>
                <a:gd name="connsiteX1" fmla="*/ 3888 w 162521"/>
                <a:gd name="connsiteY1" fmla="*/ 2110 h 600926"/>
                <a:gd name="connsiteX2" fmla="*/ 162521 w 162521"/>
                <a:gd name="connsiteY2" fmla="*/ 300463 h 600926"/>
                <a:gd name="connsiteX3" fmla="*/ 3888 w 162521"/>
                <a:gd name="connsiteY3" fmla="*/ 598816 h 600926"/>
                <a:gd name="connsiteX4" fmla="*/ 0 w 162521"/>
                <a:gd name="connsiteY4" fmla="*/ 600926 h 600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21" h="600926">
                  <a:moveTo>
                    <a:pt x="0" y="0"/>
                  </a:moveTo>
                  <a:lnTo>
                    <a:pt x="3888" y="2110"/>
                  </a:lnTo>
                  <a:cubicBezTo>
                    <a:pt x="99596" y="66769"/>
                    <a:pt x="162521" y="176267"/>
                    <a:pt x="162521" y="300463"/>
                  </a:cubicBezTo>
                  <a:cubicBezTo>
                    <a:pt x="162521" y="424659"/>
                    <a:pt x="99596" y="534157"/>
                    <a:pt x="3888" y="598816"/>
                  </a:cubicBezTo>
                  <a:lnTo>
                    <a:pt x="0" y="600926"/>
                  </a:lnTo>
                  <a:close/>
                </a:path>
              </a:pathLst>
            </a:custGeom>
            <a:solidFill>
              <a:srgbClr val="DBEBE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62" name="任意多边形: 形状 61"/>
            <p:cNvSpPr/>
            <p:nvPr>
              <p:custDataLst>
                <p:tags r:id="rId18"/>
              </p:custDataLst>
            </p:nvPr>
          </p:nvSpPr>
          <p:spPr>
            <a:xfrm>
              <a:off x="0" y="49096"/>
              <a:ext cx="1341182" cy="1782692"/>
            </a:xfrm>
            <a:custGeom>
              <a:avLst/>
              <a:gdLst>
                <a:gd name="connsiteX0" fmla="*/ 449836 w 1341182"/>
                <a:gd name="connsiteY0" fmla="*/ 0 h 1782692"/>
                <a:gd name="connsiteX1" fmla="*/ 1341182 w 1341182"/>
                <a:gd name="connsiteY1" fmla="*/ 891346 h 1782692"/>
                <a:gd name="connsiteX2" fmla="*/ 449836 w 1341182"/>
                <a:gd name="connsiteY2" fmla="*/ 1782692 h 1782692"/>
                <a:gd name="connsiteX3" fmla="*/ 102884 w 1341182"/>
                <a:gd name="connsiteY3" fmla="*/ 1712646 h 1782692"/>
                <a:gd name="connsiteX4" fmla="*/ 0 w 1341182"/>
                <a:gd name="connsiteY4" fmla="*/ 1656802 h 1782692"/>
                <a:gd name="connsiteX5" fmla="*/ 0 w 1341182"/>
                <a:gd name="connsiteY5" fmla="*/ 125890 h 1782692"/>
                <a:gd name="connsiteX6" fmla="*/ 102884 w 1341182"/>
                <a:gd name="connsiteY6" fmla="*/ 70046 h 1782692"/>
                <a:gd name="connsiteX7" fmla="*/ 449836 w 1341182"/>
                <a:gd name="connsiteY7" fmla="*/ 0 h 178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1182" h="1782692">
                  <a:moveTo>
                    <a:pt x="449836" y="0"/>
                  </a:moveTo>
                  <a:cubicBezTo>
                    <a:pt x="942113" y="0"/>
                    <a:pt x="1341182" y="399069"/>
                    <a:pt x="1341182" y="891346"/>
                  </a:cubicBezTo>
                  <a:cubicBezTo>
                    <a:pt x="1341182" y="1383623"/>
                    <a:pt x="942113" y="1782692"/>
                    <a:pt x="449836" y="1782692"/>
                  </a:cubicBezTo>
                  <a:cubicBezTo>
                    <a:pt x="326767" y="1782692"/>
                    <a:pt x="209523" y="1757750"/>
                    <a:pt x="102884" y="1712646"/>
                  </a:cubicBezTo>
                  <a:lnTo>
                    <a:pt x="0" y="1656802"/>
                  </a:lnTo>
                  <a:lnTo>
                    <a:pt x="0" y="125890"/>
                  </a:lnTo>
                  <a:lnTo>
                    <a:pt x="102884" y="70046"/>
                  </a:lnTo>
                  <a:cubicBezTo>
                    <a:pt x="209523" y="24942"/>
                    <a:pt x="326767" y="0"/>
                    <a:pt x="449836" y="0"/>
                  </a:cubicBezTo>
                  <a:close/>
                </a:path>
              </a:pathLst>
            </a:custGeom>
            <a:solidFill>
              <a:srgbClr val="DCEDE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63" name="任意多边形: 形状 62"/>
            <p:cNvSpPr/>
            <p:nvPr>
              <p:custDataLst>
                <p:tags r:id="rId19"/>
              </p:custDataLst>
            </p:nvPr>
          </p:nvSpPr>
          <p:spPr>
            <a:xfrm>
              <a:off x="989483" y="0"/>
              <a:ext cx="1610190" cy="1310441"/>
            </a:xfrm>
            <a:custGeom>
              <a:avLst/>
              <a:gdLst>
                <a:gd name="connsiteX0" fmla="*/ 183050 w 1610190"/>
                <a:gd name="connsiteY0" fmla="*/ 0 h 1310441"/>
                <a:gd name="connsiteX1" fmla="*/ 1427141 w 1610190"/>
                <a:gd name="connsiteY1" fmla="*/ 0 h 1310441"/>
                <a:gd name="connsiteX2" fmla="*/ 1472693 w 1610190"/>
                <a:gd name="connsiteY2" fmla="*/ 55210 h 1310441"/>
                <a:gd name="connsiteX3" fmla="*/ 1610190 w 1610190"/>
                <a:gd name="connsiteY3" fmla="*/ 505346 h 1310441"/>
                <a:gd name="connsiteX4" fmla="*/ 805095 w 1610190"/>
                <a:gd name="connsiteY4" fmla="*/ 1310441 h 1310441"/>
                <a:gd name="connsiteX5" fmla="*/ 0 w 1610190"/>
                <a:gd name="connsiteY5" fmla="*/ 505346 h 1310441"/>
                <a:gd name="connsiteX6" fmla="*/ 137498 w 1610190"/>
                <a:gd name="connsiteY6" fmla="*/ 55210 h 131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0190" h="1310441">
                  <a:moveTo>
                    <a:pt x="183050" y="0"/>
                  </a:moveTo>
                  <a:lnTo>
                    <a:pt x="1427141" y="0"/>
                  </a:lnTo>
                  <a:lnTo>
                    <a:pt x="1472693" y="55210"/>
                  </a:lnTo>
                  <a:cubicBezTo>
                    <a:pt x="1559501" y="183704"/>
                    <a:pt x="1610190" y="338605"/>
                    <a:pt x="1610190" y="505346"/>
                  </a:cubicBezTo>
                  <a:cubicBezTo>
                    <a:pt x="1610190" y="949988"/>
                    <a:pt x="1249737" y="1310441"/>
                    <a:pt x="805095" y="1310441"/>
                  </a:cubicBezTo>
                  <a:cubicBezTo>
                    <a:pt x="360453" y="1310441"/>
                    <a:pt x="0" y="949988"/>
                    <a:pt x="0" y="505346"/>
                  </a:cubicBezTo>
                  <a:cubicBezTo>
                    <a:pt x="0" y="338605"/>
                    <a:pt x="50689" y="183704"/>
                    <a:pt x="137498" y="55210"/>
                  </a:cubicBezTo>
                  <a:close/>
                </a:path>
              </a:pathLst>
            </a:custGeom>
            <a:solidFill>
              <a:srgbClr val="DCE6E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37" name="任意多边形: 形状 36"/>
            <p:cNvSpPr/>
            <p:nvPr>
              <p:custDataLst>
                <p:tags r:id="rId20"/>
              </p:custDataLst>
            </p:nvPr>
          </p:nvSpPr>
          <p:spPr>
            <a:xfrm>
              <a:off x="701495" y="1"/>
              <a:ext cx="809846" cy="615809"/>
            </a:xfrm>
            <a:custGeom>
              <a:avLst/>
              <a:gdLst>
                <a:gd name="connsiteX0" fmla="*/ 60736 w 809846"/>
                <a:gd name="connsiteY0" fmla="*/ 0 h 615809"/>
                <a:gd name="connsiteX1" fmla="*/ 749110 w 809846"/>
                <a:gd name="connsiteY1" fmla="*/ 0 h 615809"/>
                <a:gd name="connsiteX2" fmla="*/ 778025 w 809846"/>
                <a:gd name="connsiteY2" fmla="*/ 53272 h 615809"/>
                <a:gd name="connsiteX3" fmla="*/ 809846 w 809846"/>
                <a:gd name="connsiteY3" fmla="*/ 210886 h 615809"/>
                <a:gd name="connsiteX4" fmla="*/ 404923 w 809846"/>
                <a:gd name="connsiteY4" fmla="*/ 615809 h 615809"/>
                <a:gd name="connsiteX5" fmla="*/ 0 w 809846"/>
                <a:gd name="connsiteY5" fmla="*/ 210886 h 615809"/>
                <a:gd name="connsiteX6" fmla="*/ 31821 w 809846"/>
                <a:gd name="connsiteY6" fmla="*/ 53272 h 61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846" h="615809">
                  <a:moveTo>
                    <a:pt x="60736" y="0"/>
                  </a:moveTo>
                  <a:lnTo>
                    <a:pt x="749110" y="0"/>
                  </a:lnTo>
                  <a:lnTo>
                    <a:pt x="778025" y="53272"/>
                  </a:lnTo>
                  <a:cubicBezTo>
                    <a:pt x="798515" y="101716"/>
                    <a:pt x="809846" y="154978"/>
                    <a:pt x="809846" y="210886"/>
                  </a:cubicBezTo>
                  <a:cubicBezTo>
                    <a:pt x="809846" y="434519"/>
                    <a:pt x="628556" y="615809"/>
                    <a:pt x="404923" y="615809"/>
                  </a:cubicBezTo>
                  <a:cubicBezTo>
                    <a:pt x="181290" y="615809"/>
                    <a:pt x="0" y="434519"/>
                    <a:pt x="0" y="210886"/>
                  </a:cubicBezTo>
                  <a:cubicBezTo>
                    <a:pt x="0" y="154978"/>
                    <a:pt x="11331" y="101716"/>
                    <a:pt x="31821" y="53272"/>
                  </a:cubicBezTo>
                  <a:close/>
                </a:path>
              </a:pathLst>
            </a:cu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41" name="任意多边形: 形状 40"/>
            <p:cNvSpPr/>
            <p:nvPr>
              <p:custDataLst>
                <p:tags r:id="rId21"/>
              </p:custDataLst>
            </p:nvPr>
          </p:nvSpPr>
          <p:spPr>
            <a:xfrm>
              <a:off x="0" y="0"/>
              <a:ext cx="1044546" cy="1364351"/>
            </a:xfrm>
            <a:custGeom>
              <a:avLst/>
              <a:gdLst>
                <a:gd name="connsiteX0" fmla="*/ 0 w 1044546"/>
                <a:gd name="connsiteY0" fmla="*/ 0 h 1364351"/>
                <a:gd name="connsiteX1" fmla="*/ 897144 w 1044546"/>
                <a:gd name="connsiteY1" fmla="*/ 0 h 1364351"/>
                <a:gd name="connsiteX2" fmla="*/ 975540 w 1044546"/>
                <a:gd name="connsiteY2" fmla="*/ 144434 h 1364351"/>
                <a:gd name="connsiteX3" fmla="*/ 1044546 w 1044546"/>
                <a:gd name="connsiteY3" fmla="*/ 486236 h 1364351"/>
                <a:gd name="connsiteX4" fmla="*/ 166431 w 1044546"/>
                <a:gd name="connsiteY4" fmla="*/ 1364351 h 1364351"/>
                <a:gd name="connsiteX5" fmla="*/ 0 w 1044546"/>
                <a:gd name="connsiteY5" fmla="*/ 1347573 h 136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546" h="1364351">
                  <a:moveTo>
                    <a:pt x="0" y="0"/>
                  </a:moveTo>
                  <a:lnTo>
                    <a:pt x="897144" y="0"/>
                  </a:lnTo>
                  <a:lnTo>
                    <a:pt x="975540" y="144434"/>
                  </a:lnTo>
                  <a:cubicBezTo>
                    <a:pt x="1019975" y="249490"/>
                    <a:pt x="1044546" y="364994"/>
                    <a:pt x="1044546" y="486236"/>
                  </a:cubicBezTo>
                  <a:cubicBezTo>
                    <a:pt x="1044546" y="971206"/>
                    <a:pt x="651401" y="1364351"/>
                    <a:pt x="166431" y="1364351"/>
                  </a:cubicBezTo>
                  <a:lnTo>
                    <a:pt x="0" y="1347573"/>
                  </a:lnTo>
                  <a:close/>
                </a:path>
              </a:pathLst>
            </a:custGeom>
            <a:solidFill>
              <a:srgbClr val="52A38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43" name="任意多边形: 形状 42"/>
            <p:cNvSpPr/>
            <p:nvPr>
              <p:custDataLst>
                <p:tags r:id="rId22"/>
              </p:custDataLst>
            </p:nvPr>
          </p:nvSpPr>
          <p:spPr>
            <a:xfrm>
              <a:off x="1" y="750595"/>
              <a:ext cx="751885" cy="1045030"/>
            </a:xfrm>
            <a:custGeom>
              <a:avLst/>
              <a:gdLst>
                <a:gd name="connsiteX0" fmla="*/ 229370 w 751885"/>
                <a:gd name="connsiteY0" fmla="*/ 0 h 1045030"/>
                <a:gd name="connsiteX1" fmla="*/ 751885 w 751885"/>
                <a:gd name="connsiteY1" fmla="*/ 522515 h 1045030"/>
                <a:gd name="connsiteX2" fmla="*/ 229370 w 751885"/>
                <a:gd name="connsiteY2" fmla="*/ 1045030 h 1045030"/>
                <a:gd name="connsiteX3" fmla="*/ 25984 w 751885"/>
                <a:gd name="connsiteY3" fmla="*/ 1003968 h 1045030"/>
                <a:gd name="connsiteX4" fmla="*/ 0 w 751885"/>
                <a:gd name="connsiteY4" fmla="*/ 989865 h 1045030"/>
                <a:gd name="connsiteX5" fmla="*/ 0 w 751885"/>
                <a:gd name="connsiteY5" fmla="*/ 55165 h 1045030"/>
                <a:gd name="connsiteX6" fmla="*/ 25984 w 751885"/>
                <a:gd name="connsiteY6" fmla="*/ 41062 h 1045030"/>
                <a:gd name="connsiteX7" fmla="*/ 229370 w 751885"/>
                <a:gd name="connsiteY7" fmla="*/ 0 h 1045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885" h="1045030">
                  <a:moveTo>
                    <a:pt x="229370" y="0"/>
                  </a:moveTo>
                  <a:cubicBezTo>
                    <a:pt x="517947" y="0"/>
                    <a:pt x="751885" y="233938"/>
                    <a:pt x="751885" y="522515"/>
                  </a:cubicBezTo>
                  <a:cubicBezTo>
                    <a:pt x="751885" y="811092"/>
                    <a:pt x="517947" y="1045030"/>
                    <a:pt x="229370" y="1045030"/>
                  </a:cubicBezTo>
                  <a:cubicBezTo>
                    <a:pt x="157226" y="1045030"/>
                    <a:pt x="88496" y="1030409"/>
                    <a:pt x="25984" y="1003968"/>
                  </a:cubicBezTo>
                  <a:lnTo>
                    <a:pt x="0" y="989865"/>
                  </a:lnTo>
                  <a:lnTo>
                    <a:pt x="0" y="55165"/>
                  </a:lnTo>
                  <a:lnTo>
                    <a:pt x="25984" y="41062"/>
                  </a:lnTo>
                  <a:cubicBezTo>
                    <a:pt x="88496" y="14621"/>
                    <a:pt x="157226" y="0"/>
                    <a:pt x="229370" y="0"/>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16" name="椭圆 15"/>
            <p:cNvSpPr/>
            <p:nvPr>
              <p:custDataLst>
                <p:tags r:id="rId23"/>
              </p:custDataLst>
            </p:nvPr>
          </p:nvSpPr>
          <p:spPr>
            <a:xfrm>
              <a:off x="554109" y="485299"/>
              <a:ext cx="696570" cy="696570"/>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35" name="任意多边形: 形状 34"/>
            <p:cNvSpPr/>
            <p:nvPr>
              <p:custDataLst>
                <p:tags r:id="rId24"/>
              </p:custDataLst>
            </p:nvPr>
          </p:nvSpPr>
          <p:spPr>
            <a:xfrm>
              <a:off x="1191931" y="-1"/>
              <a:ext cx="1416944" cy="1200149"/>
            </a:xfrm>
            <a:custGeom>
              <a:avLst/>
              <a:gdLst>
                <a:gd name="connsiteX0" fmla="*/ 199843 w 1416944"/>
                <a:gd name="connsiteY0" fmla="*/ 0 h 1200149"/>
                <a:gd name="connsiteX1" fmla="*/ 1217101 w 1416944"/>
                <a:gd name="connsiteY1" fmla="*/ 0 h 1200149"/>
                <a:gd name="connsiteX2" fmla="*/ 1295948 w 1416944"/>
                <a:gd name="connsiteY2" fmla="*/ 95564 h 1200149"/>
                <a:gd name="connsiteX3" fmla="*/ 1416944 w 1416944"/>
                <a:gd name="connsiteY3" fmla="*/ 491677 h 1200149"/>
                <a:gd name="connsiteX4" fmla="*/ 708472 w 1416944"/>
                <a:gd name="connsiteY4" fmla="*/ 1200149 h 1200149"/>
                <a:gd name="connsiteX5" fmla="*/ 0 w 1416944"/>
                <a:gd name="connsiteY5" fmla="*/ 491677 h 1200149"/>
                <a:gd name="connsiteX6" fmla="*/ 120996 w 1416944"/>
                <a:gd name="connsiteY6" fmla="*/ 95564 h 120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6944" h="1200149">
                  <a:moveTo>
                    <a:pt x="199843" y="0"/>
                  </a:moveTo>
                  <a:lnTo>
                    <a:pt x="1217101" y="0"/>
                  </a:lnTo>
                  <a:lnTo>
                    <a:pt x="1295948" y="95564"/>
                  </a:lnTo>
                  <a:cubicBezTo>
                    <a:pt x="1372339" y="208637"/>
                    <a:pt x="1416944" y="344948"/>
                    <a:pt x="1416944" y="491677"/>
                  </a:cubicBezTo>
                  <a:cubicBezTo>
                    <a:pt x="1416944" y="882955"/>
                    <a:pt x="1099750" y="1200149"/>
                    <a:pt x="708472" y="1200149"/>
                  </a:cubicBezTo>
                  <a:cubicBezTo>
                    <a:pt x="317194" y="1200149"/>
                    <a:pt x="0" y="882955"/>
                    <a:pt x="0" y="491677"/>
                  </a:cubicBezTo>
                  <a:cubicBezTo>
                    <a:pt x="0" y="344948"/>
                    <a:pt x="44606" y="208637"/>
                    <a:pt x="120996" y="95564"/>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33" name="任意多边形: 形状 32"/>
            <p:cNvSpPr/>
            <p:nvPr>
              <p:custDataLst>
                <p:tags r:id="rId25"/>
              </p:custDataLst>
            </p:nvPr>
          </p:nvSpPr>
          <p:spPr>
            <a:xfrm>
              <a:off x="2275503" y="1"/>
              <a:ext cx="784238" cy="392359"/>
            </a:xfrm>
            <a:custGeom>
              <a:avLst/>
              <a:gdLst>
                <a:gd name="connsiteX0" fmla="*/ 49 w 784238"/>
                <a:gd name="connsiteY0" fmla="*/ 0 h 392359"/>
                <a:gd name="connsiteX1" fmla="*/ 784190 w 784238"/>
                <a:gd name="connsiteY1" fmla="*/ 0 h 392359"/>
                <a:gd name="connsiteX2" fmla="*/ 784238 w 784238"/>
                <a:gd name="connsiteY2" fmla="*/ 240 h 392359"/>
                <a:gd name="connsiteX3" fmla="*/ 392119 w 784238"/>
                <a:gd name="connsiteY3" fmla="*/ 392359 h 392359"/>
                <a:gd name="connsiteX4" fmla="*/ 0 w 784238"/>
                <a:gd name="connsiteY4" fmla="*/ 240 h 392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238" h="392359">
                  <a:moveTo>
                    <a:pt x="49" y="0"/>
                  </a:moveTo>
                  <a:lnTo>
                    <a:pt x="784190" y="0"/>
                  </a:lnTo>
                  <a:lnTo>
                    <a:pt x="784238" y="240"/>
                  </a:lnTo>
                  <a:cubicBezTo>
                    <a:pt x="784238" y="216801"/>
                    <a:pt x="608680" y="392359"/>
                    <a:pt x="392119" y="392359"/>
                  </a:cubicBezTo>
                  <a:cubicBezTo>
                    <a:pt x="175558" y="392359"/>
                    <a:pt x="0" y="216801"/>
                    <a:pt x="0" y="240"/>
                  </a:cubicBezTo>
                  <a:close/>
                </a:path>
              </a:pathLst>
            </a:cu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dirty="0">
                <a:solidFill>
                  <a:srgbClr val="FFFFFF"/>
                </a:solidFill>
                <a:latin typeface="微软雅黑" charset="-122"/>
                <a:ea typeface="微软雅黑" charset="-122"/>
                <a:sym typeface="Arial" charset="0"/>
              </a:endParaRPr>
            </a:p>
          </p:txBody>
        </p:sp>
        <p:sp>
          <p:nvSpPr>
            <p:cNvPr id="45" name="任意多边形: 形状 44"/>
            <p:cNvSpPr/>
            <p:nvPr>
              <p:custDataLst>
                <p:tags r:id="rId26"/>
              </p:custDataLst>
            </p:nvPr>
          </p:nvSpPr>
          <p:spPr>
            <a:xfrm>
              <a:off x="1" y="1688984"/>
              <a:ext cx="162521" cy="600926"/>
            </a:xfrm>
            <a:custGeom>
              <a:avLst/>
              <a:gdLst>
                <a:gd name="connsiteX0" fmla="*/ 0 w 162521"/>
                <a:gd name="connsiteY0" fmla="*/ 0 h 600926"/>
                <a:gd name="connsiteX1" fmla="*/ 3888 w 162521"/>
                <a:gd name="connsiteY1" fmla="*/ 2110 h 600926"/>
                <a:gd name="connsiteX2" fmla="*/ 162521 w 162521"/>
                <a:gd name="connsiteY2" fmla="*/ 300463 h 600926"/>
                <a:gd name="connsiteX3" fmla="*/ 3888 w 162521"/>
                <a:gd name="connsiteY3" fmla="*/ 598816 h 600926"/>
                <a:gd name="connsiteX4" fmla="*/ 0 w 162521"/>
                <a:gd name="connsiteY4" fmla="*/ 600926 h 600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21" h="600926">
                  <a:moveTo>
                    <a:pt x="0" y="0"/>
                  </a:moveTo>
                  <a:lnTo>
                    <a:pt x="3888" y="2110"/>
                  </a:lnTo>
                  <a:cubicBezTo>
                    <a:pt x="99596" y="66769"/>
                    <a:pt x="162521" y="176267"/>
                    <a:pt x="162521" y="300463"/>
                  </a:cubicBezTo>
                  <a:cubicBezTo>
                    <a:pt x="162521" y="424659"/>
                    <a:pt x="99596" y="534157"/>
                    <a:pt x="3888" y="598816"/>
                  </a:cubicBezTo>
                  <a:lnTo>
                    <a:pt x="0" y="600926"/>
                  </a:lnTo>
                  <a:close/>
                </a:path>
              </a:pathLst>
            </a:cu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grpSp>
      <p:sp>
        <p:nvSpPr>
          <p:cNvPr id="49" name="任意多边形: 形状 48"/>
          <p:cNvSpPr/>
          <p:nvPr>
            <p:custDataLst>
              <p:tags r:id="rId6"/>
            </p:custDataLst>
          </p:nvPr>
        </p:nvSpPr>
        <p:spPr>
          <a:xfrm rot="9911844">
            <a:off x="11096941" y="6724516"/>
            <a:ext cx="562097" cy="208752"/>
          </a:xfrm>
          <a:custGeom>
            <a:avLst/>
            <a:gdLst>
              <a:gd name="connsiteX0" fmla="*/ 270568 w 562097"/>
              <a:gd name="connsiteY0" fmla="*/ 200526 h 208752"/>
              <a:gd name="connsiteX1" fmla="*/ 16406 w 562097"/>
              <a:gd name="connsiteY1" fmla="*/ 30225 h 208752"/>
              <a:gd name="connsiteX2" fmla="*/ 0 w 562097"/>
              <a:gd name="connsiteY2" fmla="*/ 0 h 208752"/>
              <a:gd name="connsiteX3" fmla="*/ 562097 w 562097"/>
              <a:gd name="connsiteY3" fmla="*/ 148539 h 208752"/>
              <a:gd name="connsiteX4" fmla="*/ 509788 w 562097"/>
              <a:gd name="connsiteY4" fmla="*/ 176931 h 208752"/>
              <a:gd name="connsiteX5" fmla="*/ 352174 w 562097"/>
              <a:gd name="connsiteY5" fmla="*/ 208752 h 208752"/>
              <a:gd name="connsiteX6" fmla="*/ 270568 w 562097"/>
              <a:gd name="connsiteY6" fmla="*/ 200526 h 20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2097" h="208752">
                <a:moveTo>
                  <a:pt x="270568" y="200526"/>
                </a:moveTo>
                <a:cubicBezTo>
                  <a:pt x="165130" y="178950"/>
                  <a:pt x="74620" y="116393"/>
                  <a:pt x="16406" y="30225"/>
                </a:cubicBezTo>
                <a:lnTo>
                  <a:pt x="0" y="0"/>
                </a:lnTo>
                <a:lnTo>
                  <a:pt x="562097" y="148539"/>
                </a:lnTo>
                <a:lnTo>
                  <a:pt x="509788" y="176931"/>
                </a:lnTo>
                <a:cubicBezTo>
                  <a:pt x="461344" y="197422"/>
                  <a:pt x="408083" y="208752"/>
                  <a:pt x="352174" y="208752"/>
                </a:cubicBezTo>
                <a:cubicBezTo>
                  <a:pt x="324221" y="208752"/>
                  <a:pt x="296928" y="205919"/>
                  <a:pt x="270568" y="200526"/>
                </a:cubicBezTo>
                <a:close/>
              </a:path>
            </a:pathLst>
          </a:cu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7" name="任意多边形: 形状 56"/>
          <p:cNvSpPr/>
          <p:nvPr>
            <p:custDataLst>
              <p:tags r:id="rId7"/>
            </p:custDataLst>
          </p:nvPr>
        </p:nvSpPr>
        <p:spPr>
          <a:xfrm rot="9911844">
            <a:off x="11272487" y="5851839"/>
            <a:ext cx="1070362" cy="1089031"/>
          </a:xfrm>
          <a:custGeom>
            <a:avLst/>
            <a:gdLst>
              <a:gd name="connsiteX0" fmla="*/ 0 w 1070362"/>
              <a:gd name="connsiteY0" fmla="*/ 1065427 h 1089031"/>
              <a:gd name="connsiteX1" fmla="*/ 281549 w 1070362"/>
              <a:gd name="connsiteY1" fmla="*/ 0 h 1089031"/>
              <a:gd name="connsiteX2" fmla="*/ 1070106 w 1070362"/>
              <a:gd name="connsiteY2" fmla="*/ 208384 h 1089031"/>
              <a:gd name="connsiteX3" fmla="*/ 1070362 w 1070362"/>
              <a:gd name="connsiteY3" fmla="*/ 210916 h 1089031"/>
              <a:gd name="connsiteX4" fmla="*/ 192247 w 1070362"/>
              <a:gd name="connsiteY4" fmla="*/ 1089031 h 1089031"/>
              <a:gd name="connsiteX5" fmla="*/ 58518 w 1070362"/>
              <a:gd name="connsiteY5" fmla="*/ 1078913 h 1089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0362" h="1089031">
                <a:moveTo>
                  <a:pt x="0" y="1065427"/>
                </a:moveTo>
                <a:lnTo>
                  <a:pt x="281549" y="0"/>
                </a:lnTo>
                <a:lnTo>
                  <a:pt x="1070106" y="208384"/>
                </a:lnTo>
                <a:lnTo>
                  <a:pt x="1070362" y="210916"/>
                </a:lnTo>
                <a:cubicBezTo>
                  <a:pt x="1070362" y="695886"/>
                  <a:pt x="677217" y="1089031"/>
                  <a:pt x="192247" y="1089031"/>
                </a:cubicBezTo>
                <a:cubicBezTo>
                  <a:pt x="146781" y="1089031"/>
                  <a:pt x="102121" y="1085576"/>
                  <a:pt x="58518" y="1078913"/>
                </a:cubicBezTo>
                <a:close/>
              </a:path>
            </a:pathLst>
          </a:custGeom>
          <a:solidFill>
            <a:srgbClr val="52A38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3" name="任意多边形: 形状 52"/>
          <p:cNvSpPr/>
          <p:nvPr>
            <p:custDataLst>
              <p:tags r:id="rId8"/>
            </p:custDataLst>
          </p:nvPr>
        </p:nvSpPr>
        <p:spPr>
          <a:xfrm rot="9911844">
            <a:off x="11443060" y="5387245"/>
            <a:ext cx="863643" cy="1045030"/>
          </a:xfrm>
          <a:custGeom>
            <a:avLst/>
            <a:gdLst>
              <a:gd name="connsiteX0" fmla="*/ 235823 w 863643"/>
              <a:gd name="connsiteY0" fmla="*/ 1034414 h 1045030"/>
              <a:gd name="connsiteX1" fmla="*/ 48985 w 863643"/>
              <a:gd name="connsiteY1" fmla="*/ 955793 h 1045030"/>
              <a:gd name="connsiteX2" fmla="*/ 0 w 863643"/>
              <a:gd name="connsiteY2" fmla="*/ 915377 h 1045030"/>
              <a:gd name="connsiteX3" fmla="*/ 239182 w 863643"/>
              <a:gd name="connsiteY3" fmla="*/ 10277 h 1045030"/>
              <a:gd name="connsiteX4" fmla="*/ 341128 w 863643"/>
              <a:gd name="connsiteY4" fmla="*/ 0 h 1045030"/>
              <a:gd name="connsiteX5" fmla="*/ 863643 w 863643"/>
              <a:gd name="connsiteY5" fmla="*/ 522515 h 1045030"/>
              <a:gd name="connsiteX6" fmla="*/ 341128 w 863643"/>
              <a:gd name="connsiteY6" fmla="*/ 1045030 h 1045030"/>
              <a:gd name="connsiteX7" fmla="*/ 235823 w 863643"/>
              <a:gd name="connsiteY7" fmla="*/ 1034414 h 1045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43" h="1045030">
                <a:moveTo>
                  <a:pt x="235823" y="1034414"/>
                </a:moveTo>
                <a:cubicBezTo>
                  <a:pt x="167794" y="1020493"/>
                  <a:pt x="104581" y="993353"/>
                  <a:pt x="48985" y="955793"/>
                </a:cubicBezTo>
                <a:lnTo>
                  <a:pt x="0" y="915377"/>
                </a:lnTo>
                <a:lnTo>
                  <a:pt x="239182" y="10277"/>
                </a:lnTo>
                <a:lnTo>
                  <a:pt x="341128" y="0"/>
                </a:lnTo>
                <a:cubicBezTo>
                  <a:pt x="629705" y="0"/>
                  <a:pt x="863643" y="233938"/>
                  <a:pt x="863643" y="522515"/>
                </a:cubicBezTo>
                <a:cubicBezTo>
                  <a:pt x="863643" y="811092"/>
                  <a:pt x="629705" y="1045030"/>
                  <a:pt x="341128" y="1045030"/>
                </a:cubicBezTo>
                <a:cubicBezTo>
                  <a:pt x="305056" y="1045030"/>
                  <a:pt x="269838" y="1041375"/>
                  <a:pt x="235823" y="1034414"/>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24" name="椭圆 23"/>
          <p:cNvSpPr/>
          <p:nvPr>
            <p:custDataLst>
              <p:tags r:id="rId9"/>
            </p:custDataLst>
          </p:nvPr>
        </p:nvSpPr>
        <p:spPr>
          <a:xfrm rot="9911844">
            <a:off x="11075887" y="6135193"/>
            <a:ext cx="696570" cy="696570"/>
          </a:xfrm>
          <a:prstGeom prst="ellipse">
            <a:avLst/>
          </a:pr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47" name="任意多边形: 形状 46"/>
          <p:cNvSpPr/>
          <p:nvPr>
            <p:custDataLst>
              <p:tags r:id="rId10"/>
            </p:custDataLst>
          </p:nvPr>
        </p:nvSpPr>
        <p:spPr>
          <a:xfrm rot="9911844">
            <a:off x="9852078" y="6359159"/>
            <a:ext cx="1303463" cy="676579"/>
          </a:xfrm>
          <a:custGeom>
            <a:avLst/>
            <a:gdLst>
              <a:gd name="connsiteX0" fmla="*/ 562474 w 1303463"/>
              <a:gd name="connsiteY0" fmla="*/ 662185 h 676579"/>
              <a:gd name="connsiteX1" fmla="*/ 11178 w 1303463"/>
              <a:gd name="connsiteY1" fmla="*/ 110888 h 676579"/>
              <a:gd name="connsiteX2" fmla="*/ 0 w 1303463"/>
              <a:gd name="connsiteY2" fmla="*/ 0 h 676579"/>
              <a:gd name="connsiteX3" fmla="*/ 1303463 w 1303463"/>
              <a:gd name="connsiteY3" fmla="*/ 344453 h 676579"/>
              <a:gd name="connsiteX4" fmla="*/ 1292733 w 1303463"/>
              <a:gd name="connsiteY4" fmla="*/ 364221 h 676579"/>
              <a:gd name="connsiteX5" fmla="*/ 705257 w 1303463"/>
              <a:gd name="connsiteY5" fmla="*/ 676579 h 676579"/>
              <a:gd name="connsiteX6" fmla="*/ 562474 w 1303463"/>
              <a:gd name="connsiteY6" fmla="*/ 662185 h 67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3463" h="676579">
                <a:moveTo>
                  <a:pt x="562474" y="662185"/>
                </a:moveTo>
                <a:cubicBezTo>
                  <a:pt x="285756" y="605560"/>
                  <a:pt x="67803" y="387608"/>
                  <a:pt x="11178" y="110888"/>
                </a:cubicBezTo>
                <a:lnTo>
                  <a:pt x="0" y="0"/>
                </a:lnTo>
                <a:lnTo>
                  <a:pt x="1303463" y="344453"/>
                </a:lnTo>
                <a:lnTo>
                  <a:pt x="1292733" y="364221"/>
                </a:lnTo>
                <a:cubicBezTo>
                  <a:pt x="1165416" y="552675"/>
                  <a:pt x="949806" y="676579"/>
                  <a:pt x="705257" y="676579"/>
                </a:cubicBezTo>
                <a:cubicBezTo>
                  <a:pt x="656346" y="676579"/>
                  <a:pt x="608595" y="671623"/>
                  <a:pt x="562474" y="662185"/>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5" name="任意多边形: 形状 54"/>
          <p:cNvSpPr/>
          <p:nvPr>
            <p:custDataLst>
              <p:tags r:id="rId11"/>
            </p:custDataLst>
          </p:nvPr>
        </p:nvSpPr>
        <p:spPr>
          <a:xfrm rot="9911844">
            <a:off x="11834997" y="4759707"/>
            <a:ext cx="451350" cy="706361"/>
          </a:xfrm>
          <a:custGeom>
            <a:avLst/>
            <a:gdLst>
              <a:gd name="connsiteX0" fmla="*/ 19036 w 451350"/>
              <a:gd name="connsiteY0" fmla="*/ 699051 h 706361"/>
              <a:gd name="connsiteX1" fmla="*/ 0 w 451350"/>
              <a:gd name="connsiteY1" fmla="*/ 693142 h 706361"/>
              <a:gd name="connsiteX2" fmla="*/ 183169 w 451350"/>
              <a:gd name="connsiteY2" fmla="*/ 0 h 706361"/>
              <a:gd name="connsiteX3" fmla="*/ 231601 w 451350"/>
              <a:gd name="connsiteY3" fmla="*/ 15034 h 706361"/>
              <a:gd name="connsiteX4" fmla="*/ 451350 w 451350"/>
              <a:gd name="connsiteY4" fmla="*/ 346560 h 706361"/>
              <a:gd name="connsiteX5" fmla="*/ 91549 w 451350"/>
              <a:gd name="connsiteY5" fmla="*/ 706361 h 706361"/>
              <a:gd name="connsiteX6" fmla="*/ 19036 w 451350"/>
              <a:gd name="connsiteY6" fmla="*/ 699051 h 706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350" h="706361">
                <a:moveTo>
                  <a:pt x="19036" y="699051"/>
                </a:moveTo>
                <a:lnTo>
                  <a:pt x="0" y="693142"/>
                </a:lnTo>
                <a:lnTo>
                  <a:pt x="183169" y="0"/>
                </a:lnTo>
                <a:lnTo>
                  <a:pt x="231601" y="15034"/>
                </a:lnTo>
                <a:cubicBezTo>
                  <a:pt x="360738" y="69655"/>
                  <a:pt x="451350" y="197525"/>
                  <a:pt x="451350" y="346560"/>
                </a:cubicBezTo>
                <a:cubicBezTo>
                  <a:pt x="451350" y="545273"/>
                  <a:pt x="290262" y="706361"/>
                  <a:pt x="91549" y="706361"/>
                </a:cubicBezTo>
                <a:cubicBezTo>
                  <a:pt x="66709" y="706361"/>
                  <a:pt x="42458" y="703844"/>
                  <a:pt x="19036" y="699051"/>
                </a:cubicBezTo>
                <a:close/>
              </a:path>
            </a:pathLst>
          </a:cu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28" name="矩形 27"/>
          <p:cNvSpPr/>
          <p:nvPr>
            <p:custDataLst>
              <p:tags r:id="rId12"/>
            </p:custDataLst>
          </p:nvPr>
        </p:nvSpPr>
        <p:spPr>
          <a:xfrm>
            <a:off x="1414874" y="911533"/>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lnSpc>
                <a:spcPct val="120000"/>
              </a:lnSpc>
              <a:buNone/>
            </a:pPr>
            <a:r>
              <a:rPr lang="zh-CN" altLang="en-US" sz="4000" u="none" spc="300">
                <a:solidFill>
                  <a:srgbClr val="404040"/>
                </a:solidFill>
                <a:latin typeface="微软雅黑" charset="-122"/>
                <a:ea typeface="微软雅黑" charset="-122"/>
                <a:sym typeface="Arial" charset="0"/>
              </a:rPr>
              <a:t>References</a:t>
            </a:r>
          </a:p>
        </p:txBody>
      </p:sp>
      <p:sp>
        <p:nvSpPr>
          <p:cNvPr id="29" name="矩形 28"/>
          <p:cNvSpPr/>
          <p:nvPr>
            <p:custDataLst>
              <p:tags r:id="rId13"/>
            </p:custDataLst>
          </p:nvPr>
        </p:nvSpPr>
        <p:spPr>
          <a:xfrm>
            <a:off x="1040037" y="2012523"/>
            <a:ext cx="10111926" cy="4381500"/>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ltLang="zh-CN" sz="1800" dirty="0">
                <a:solidFill>
                  <a:srgbClr val="000000"/>
                </a:solidFill>
                <a:effectLst/>
                <a:latin typeface="CMR9"/>
              </a:rPr>
              <a:t>[1] Quinn, N. P., and F. A. </a:t>
            </a:r>
            <a:r>
              <a:rPr lang="fr-FR" altLang="zh-CN" sz="1800" dirty="0" err="1">
                <a:solidFill>
                  <a:srgbClr val="000000"/>
                </a:solidFill>
                <a:effectLst/>
                <a:latin typeface="CMR9"/>
              </a:rPr>
              <a:t>Husain</a:t>
            </a:r>
            <a:r>
              <a:rPr lang="fr-FR" altLang="zh-CN" sz="1800" dirty="0">
                <a:solidFill>
                  <a:srgbClr val="000000"/>
                </a:solidFill>
                <a:effectLst/>
                <a:latin typeface="CMR9"/>
              </a:rPr>
              <a:t>. “</a:t>
            </a:r>
            <a:r>
              <a:rPr lang="fr-FR" altLang="zh-CN" sz="1800" dirty="0" err="1">
                <a:solidFill>
                  <a:srgbClr val="000000"/>
                </a:solidFill>
                <a:effectLst/>
                <a:latin typeface="CMR9"/>
              </a:rPr>
              <a:t>Parkinson’s</a:t>
            </a:r>
            <a:r>
              <a:rPr lang="fr-FR" altLang="zh-CN" sz="1800" dirty="0">
                <a:solidFill>
                  <a:srgbClr val="000000"/>
                </a:solidFill>
                <a:effectLst/>
                <a:latin typeface="CMR9"/>
              </a:rPr>
              <a:t> </a:t>
            </a:r>
            <a:r>
              <a:rPr lang="fr-FR" altLang="zh-CN" sz="1800" dirty="0" err="1">
                <a:solidFill>
                  <a:srgbClr val="000000"/>
                </a:solidFill>
                <a:effectLst/>
                <a:latin typeface="CMR9"/>
              </a:rPr>
              <a:t>Disease</a:t>
            </a:r>
            <a:r>
              <a:rPr lang="fr-FR" altLang="zh-CN" sz="1800" dirty="0">
                <a:solidFill>
                  <a:srgbClr val="000000"/>
                </a:solidFill>
                <a:effectLst/>
                <a:latin typeface="CMR9"/>
              </a:rPr>
              <a:t>.” British </a:t>
            </a:r>
            <a:r>
              <a:rPr lang="fr-FR" altLang="zh-CN" sz="1800" dirty="0" err="1">
                <a:solidFill>
                  <a:srgbClr val="000000"/>
                </a:solidFill>
                <a:effectLst/>
                <a:latin typeface="CMR9"/>
              </a:rPr>
              <a:t>Medical</a:t>
            </a:r>
            <a:r>
              <a:rPr lang="fr-FR" altLang="zh-CN" sz="1800" dirty="0">
                <a:solidFill>
                  <a:srgbClr val="000000"/>
                </a:solidFill>
                <a:effectLst/>
                <a:latin typeface="CMR9"/>
              </a:rPr>
              <a:t> Journal (</a:t>
            </a:r>
            <a:r>
              <a:rPr lang="fr-FR" altLang="zh-CN" sz="1800" dirty="0" err="1">
                <a:solidFill>
                  <a:srgbClr val="000000"/>
                </a:solidFill>
                <a:effectLst/>
                <a:latin typeface="CMR9"/>
              </a:rPr>
              <a:t>Clinical</a:t>
            </a:r>
            <a:r>
              <a:rPr lang="fr-FR" altLang="zh-CN" sz="1800" dirty="0">
                <a:solidFill>
                  <a:srgbClr val="000000"/>
                </a:solidFill>
                <a:effectLst/>
                <a:latin typeface="CMR9"/>
              </a:rPr>
              <a:t> </a:t>
            </a:r>
            <a:r>
              <a:rPr lang="fr-FR" altLang="zh-CN" sz="1800" dirty="0" err="1">
                <a:solidFill>
                  <a:srgbClr val="000000"/>
                </a:solidFill>
                <a:effectLst/>
                <a:latin typeface="CMR9"/>
              </a:rPr>
              <a:t>Research</a:t>
            </a:r>
            <a:r>
              <a:rPr lang="fr-FR" altLang="zh-CN" sz="1800" dirty="0">
                <a:solidFill>
                  <a:srgbClr val="000000"/>
                </a:solidFill>
                <a:effectLst/>
                <a:latin typeface="CMR9"/>
              </a:rPr>
              <a:t> Edition), </a:t>
            </a:r>
            <a:endParaRPr lang="fr-FR" altLang="zh-CN" sz="1600" dirty="0"/>
          </a:p>
          <a:p>
            <a:r>
              <a:rPr lang="fr-FR" altLang="zh-CN" sz="1800" dirty="0">
                <a:solidFill>
                  <a:srgbClr val="000000"/>
                </a:solidFill>
                <a:effectLst/>
                <a:latin typeface="CMR9"/>
              </a:rPr>
              <a:t>vol. 293, no. 6543, 1986, pp. 379–82. JSTOR, http://</a:t>
            </a:r>
            <a:r>
              <a:rPr lang="fr-FR" altLang="zh-CN" sz="1800" dirty="0" err="1">
                <a:solidFill>
                  <a:srgbClr val="000000"/>
                </a:solidFill>
                <a:effectLst/>
                <a:latin typeface="CMR9"/>
              </a:rPr>
              <a:t>www.jstor.org</a:t>
            </a:r>
            <a:r>
              <a:rPr lang="fr-FR" altLang="zh-CN" sz="1800" dirty="0">
                <a:solidFill>
                  <a:srgbClr val="000000"/>
                </a:solidFill>
                <a:effectLst/>
                <a:latin typeface="CMR9"/>
              </a:rPr>
              <a:t>/stable/29524136. </a:t>
            </a:r>
            <a:r>
              <a:rPr lang="fr-FR" altLang="zh-CN" sz="1800" dirty="0" err="1">
                <a:solidFill>
                  <a:srgbClr val="000000"/>
                </a:solidFill>
                <a:effectLst/>
                <a:latin typeface="CMR9"/>
              </a:rPr>
              <a:t>Accessed</a:t>
            </a:r>
            <a:r>
              <a:rPr lang="fr-FR" altLang="zh-CN" sz="1800" dirty="0">
                <a:solidFill>
                  <a:srgbClr val="000000"/>
                </a:solidFill>
                <a:effectLst/>
                <a:latin typeface="CMR9"/>
              </a:rPr>
              <a:t> 18 May 2023. </a:t>
            </a:r>
            <a:endParaRPr lang="fr-FR" altLang="zh-CN" sz="1600" dirty="0"/>
          </a:p>
          <a:p>
            <a:r>
              <a:rPr lang="fr-FR" altLang="zh-CN" sz="1800" dirty="0">
                <a:solidFill>
                  <a:srgbClr val="000000"/>
                </a:solidFill>
                <a:effectLst/>
                <a:latin typeface="CMR9"/>
              </a:rPr>
              <a:t>[2] The second </a:t>
            </a:r>
            <a:r>
              <a:rPr lang="fr-FR" altLang="zh-CN" sz="1800" dirty="0" err="1">
                <a:solidFill>
                  <a:srgbClr val="000000"/>
                </a:solidFill>
                <a:effectLst/>
                <a:latin typeface="CMR9"/>
              </a:rPr>
              <a:t>most</a:t>
            </a:r>
            <a:r>
              <a:rPr lang="fr-FR" altLang="zh-CN" sz="1800" dirty="0">
                <a:solidFill>
                  <a:srgbClr val="000000"/>
                </a:solidFill>
                <a:effectLst/>
                <a:latin typeface="CMR9"/>
              </a:rPr>
              <a:t> </a:t>
            </a:r>
            <a:r>
              <a:rPr lang="fr-FR" altLang="zh-CN" sz="1800" dirty="0" err="1">
                <a:solidFill>
                  <a:srgbClr val="000000"/>
                </a:solidFill>
                <a:effectLst/>
                <a:latin typeface="CMR9"/>
              </a:rPr>
              <a:t>common</a:t>
            </a:r>
            <a:r>
              <a:rPr lang="fr-FR" altLang="zh-CN" sz="1800" dirty="0">
                <a:solidFill>
                  <a:srgbClr val="000000"/>
                </a:solidFill>
                <a:effectLst/>
                <a:latin typeface="CMR9"/>
              </a:rPr>
              <a:t> </a:t>
            </a:r>
            <a:r>
              <a:rPr lang="fr-FR" altLang="zh-CN" sz="1800" dirty="0" err="1">
                <a:solidFill>
                  <a:srgbClr val="000000"/>
                </a:solidFill>
                <a:effectLst/>
                <a:latin typeface="CMR9"/>
              </a:rPr>
              <a:t>neurodegenerative</a:t>
            </a:r>
            <a:r>
              <a:rPr lang="fr-FR" altLang="zh-CN" sz="1800" dirty="0">
                <a:solidFill>
                  <a:srgbClr val="000000"/>
                </a:solidFill>
                <a:effectLst/>
                <a:latin typeface="CMR9"/>
              </a:rPr>
              <a:t> </a:t>
            </a:r>
            <a:r>
              <a:rPr lang="fr-FR" altLang="zh-CN" sz="1800" dirty="0" err="1">
                <a:solidFill>
                  <a:srgbClr val="000000"/>
                </a:solidFill>
                <a:effectLst/>
                <a:latin typeface="CMR9"/>
              </a:rPr>
              <a:t>disease</a:t>
            </a:r>
            <a:r>
              <a:rPr lang="fr-FR" altLang="zh-CN" sz="1800" dirty="0">
                <a:solidFill>
                  <a:srgbClr val="000000"/>
                </a:solidFill>
                <a:effectLst/>
                <a:latin typeface="CMR9"/>
              </a:rPr>
              <a:t>: </a:t>
            </a:r>
            <a:r>
              <a:rPr lang="fr-FR" altLang="zh-CN" sz="1800" dirty="0" err="1">
                <a:solidFill>
                  <a:srgbClr val="000000"/>
                </a:solidFill>
                <a:effectLst/>
                <a:latin typeface="CMR9"/>
              </a:rPr>
              <a:t>Parkinson’s</a:t>
            </a:r>
            <a:r>
              <a:rPr lang="fr-FR" altLang="zh-CN" sz="1800" dirty="0">
                <a:solidFill>
                  <a:srgbClr val="000000"/>
                </a:solidFill>
                <a:effectLst/>
                <a:latin typeface="CMR9"/>
              </a:rPr>
              <a:t> </a:t>
            </a:r>
            <a:r>
              <a:rPr lang="fr-FR" altLang="zh-CN" sz="1800" dirty="0" err="1">
                <a:solidFill>
                  <a:srgbClr val="000000"/>
                </a:solidFill>
                <a:effectLst/>
                <a:latin typeface="CMR9"/>
              </a:rPr>
              <a:t>disease</a:t>
            </a:r>
            <a:r>
              <a:rPr lang="fr-FR" altLang="zh-CN" sz="1800" dirty="0">
                <a:solidFill>
                  <a:srgbClr val="000000"/>
                </a:solidFill>
                <a:effectLst/>
                <a:latin typeface="CMR9"/>
              </a:rPr>
              <a:t> - </a:t>
            </a:r>
            <a:r>
              <a:rPr lang="fr-FR" altLang="zh-CN" sz="1800" dirty="0" err="1">
                <a:solidFill>
                  <a:srgbClr val="000000"/>
                </a:solidFill>
                <a:effectLst/>
                <a:latin typeface="CMR9"/>
              </a:rPr>
              <a:t>acrobiosystems,Where</a:t>
            </a:r>
            <a:r>
              <a:rPr lang="fr-FR" altLang="zh-CN" sz="1800" dirty="0">
                <a:solidFill>
                  <a:srgbClr val="000000"/>
                </a:solidFill>
                <a:effectLst/>
                <a:latin typeface="CMR9"/>
              </a:rPr>
              <a:t> </a:t>
            </a:r>
            <a:r>
              <a:rPr lang="fr-FR" altLang="zh-CN" sz="1800" dirty="0" err="1">
                <a:solidFill>
                  <a:srgbClr val="000000"/>
                </a:solidFill>
                <a:effectLst/>
                <a:latin typeface="CMR9"/>
              </a:rPr>
              <a:t>Proteins</a:t>
            </a:r>
            <a:r>
              <a:rPr lang="fr-FR" altLang="zh-CN" sz="1800" dirty="0">
                <a:solidFill>
                  <a:srgbClr val="000000"/>
                </a:solidFill>
                <a:effectLst/>
                <a:latin typeface="CMR9"/>
              </a:rPr>
              <a:t> and Innovation Advance </a:t>
            </a:r>
            <a:r>
              <a:rPr lang="fr-FR" altLang="zh-CN" sz="1800" dirty="0" err="1">
                <a:solidFill>
                  <a:srgbClr val="000000"/>
                </a:solidFill>
                <a:effectLst/>
                <a:latin typeface="CMR9"/>
              </a:rPr>
              <a:t>Biomedicine.https</a:t>
            </a:r>
            <a:r>
              <a:rPr lang="fr-FR" altLang="zh-CN" sz="1800" dirty="0">
                <a:solidFill>
                  <a:srgbClr val="000000"/>
                </a:solidFill>
                <a:effectLst/>
                <a:latin typeface="CMR9"/>
              </a:rPr>
              <a:t>://</a:t>
            </a:r>
            <a:r>
              <a:rPr lang="fr-FR" altLang="zh-CN" sz="1800" dirty="0" err="1">
                <a:solidFill>
                  <a:srgbClr val="000000"/>
                </a:solidFill>
                <a:effectLst/>
                <a:latin typeface="CMR9"/>
              </a:rPr>
              <a:t>www.acrobiosystems.com</a:t>
            </a:r>
            <a:r>
              <a:rPr lang="fr-FR" altLang="zh-CN" sz="1800" dirty="0">
                <a:solidFill>
                  <a:srgbClr val="000000"/>
                </a:solidFill>
                <a:effectLst/>
                <a:latin typeface="CMR9"/>
              </a:rPr>
              <a:t>/A1560-The-second-most-common</a:t>
            </a:r>
            <a:r>
              <a:rPr lang="zh-CN" altLang="en-US" sz="1600" dirty="0"/>
              <a:t> </a:t>
            </a:r>
            <a:r>
              <a:rPr lang="fr-FR" altLang="zh-CN" sz="1800" dirty="0" err="1">
                <a:solidFill>
                  <a:srgbClr val="000000"/>
                </a:solidFill>
                <a:effectLst/>
                <a:latin typeface="CMR9"/>
              </a:rPr>
              <a:t>neurodegenerative-disease</a:t>
            </a:r>
            <a:r>
              <a:rPr lang="fr-FR" altLang="zh-CN" sz="1800" dirty="0">
                <a:solidFill>
                  <a:srgbClr val="000000"/>
                </a:solidFill>
                <a:effectLst/>
                <a:latin typeface="CMR9"/>
              </a:rPr>
              <a:t>(Web.)May 26. 2023</a:t>
            </a:r>
            <a:endParaRPr lang="fr-FR" altLang="zh-CN" sz="1600" dirty="0"/>
          </a:p>
          <a:p>
            <a:pPr indent="0">
              <a:lnSpc>
                <a:spcPct val="120000"/>
              </a:lnSpc>
              <a:buNone/>
            </a:pPr>
            <a:endParaRPr lang="zh-CN" altLang="en-US" sz="1600" u="none" spc="150" dirty="0">
              <a:solidFill>
                <a:srgbClr val="404040"/>
              </a:solidFill>
              <a:latin typeface="微软雅黑" charset="-122"/>
              <a:ea typeface="微软雅黑" charset="-122"/>
              <a:sym typeface="Arial" charset="0"/>
            </a:endParaRPr>
          </a:p>
        </p:txBody>
      </p:sp>
      <p:grpSp>
        <p:nvGrpSpPr>
          <p:cNvPr id="13" name="组合 12"/>
          <p:cNvGrpSpPr/>
          <p:nvPr>
            <p:custDataLst>
              <p:tags r:id="rId14"/>
            </p:custDataLst>
          </p:nvPr>
        </p:nvGrpSpPr>
        <p:grpSpPr>
          <a:xfrm>
            <a:off x="11622462" y="240319"/>
            <a:ext cx="749167" cy="1441818"/>
            <a:chOff x="11622462" y="240319"/>
            <a:chExt cx="749167" cy="1441818"/>
          </a:xfrm>
        </p:grpSpPr>
        <p:sp>
          <p:nvSpPr>
            <p:cNvPr id="59" name="任意多边形: 形状 58"/>
            <p:cNvSpPr/>
            <p:nvPr>
              <p:custDataLst>
                <p:tags r:id="rId15"/>
              </p:custDataLst>
            </p:nvPr>
          </p:nvSpPr>
          <p:spPr>
            <a:xfrm rot="9911844">
              <a:off x="11622462" y="369248"/>
              <a:ext cx="749167" cy="1312889"/>
            </a:xfrm>
            <a:custGeom>
              <a:avLst/>
              <a:gdLst>
                <a:gd name="connsiteX0" fmla="*/ 0 w 581708"/>
                <a:gd name="connsiteY0" fmla="*/ 1014627 h 1019423"/>
                <a:gd name="connsiteX1" fmla="*/ 268125 w 581708"/>
                <a:gd name="connsiteY1" fmla="*/ 0 h 1019423"/>
                <a:gd name="connsiteX2" fmla="*/ 346216 w 581708"/>
                <a:gd name="connsiteY2" fmla="*/ 42386 h 1019423"/>
                <a:gd name="connsiteX3" fmla="*/ 581708 w 581708"/>
                <a:gd name="connsiteY3" fmla="*/ 485294 h 1019423"/>
                <a:gd name="connsiteX4" fmla="*/ 47579 w 581708"/>
                <a:gd name="connsiteY4" fmla="*/ 1019423 h 1019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708" h="1019423">
                  <a:moveTo>
                    <a:pt x="0" y="1014627"/>
                  </a:moveTo>
                  <a:lnTo>
                    <a:pt x="268125" y="0"/>
                  </a:lnTo>
                  <a:lnTo>
                    <a:pt x="346216" y="42386"/>
                  </a:lnTo>
                  <a:cubicBezTo>
                    <a:pt x="488294" y="138373"/>
                    <a:pt x="581708" y="300925"/>
                    <a:pt x="581708" y="485294"/>
                  </a:cubicBezTo>
                  <a:cubicBezTo>
                    <a:pt x="581708" y="780285"/>
                    <a:pt x="342570" y="1019423"/>
                    <a:pt x="47579" y="1019423"/>
                  </a:cubicBezTo>
                  <a:close/>
                </a:path>
              </a:pathLst>
            </a:custGeom>
            <a:solidFill>
              <a:srgbClr val="DCEDE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8" name="任意多边形: 形状 57"/>
            <p:cNvSpPr/>
            <p:nvPr>
              <p:custDataLst>
                <p:tags r:id="rId16"/>
              </p:custDataLst>
            </p:nvPr>
          </p:nvSpPr>
          <p:spPr>
            <a:xfrm rot="9911844">
              <a:off x="11748944" y="240319"/>
              <a:ext cx="581708" cy="1019423"/>
            </a:xfrm>
            <a:custGeom>
              <a:avLst/>
              <a:gdLst>
                <a:gd name="connsiteX0" fmla="*/ 0 w 581708"/>
                <a:gd name="connsiteY0" fmla="*/ 1014627 h 1019423"/>
                <a:gd name="connsiteX1" fmla="*/ 268125 w 581708"/>
                <a:gd name="connsiteY1" fmla="*/ 0 h 1019423"/>
                <a:gd name="connsiteX2" fmla="*/ 346216 w 581708"/>
                <a:gd name="connsiteY2" fmla="*/ 42386 h 1019423"/>
                <a:gd name="connsiteX3" fmla="*/ 581708 w 581708"/>
                <a:gd name="connsiteY3" fmla="*/ 485294 h 1019423"/>
                <a:gd name="connsiteX4" fmla="*/ 47579 w 581708"/>
                <a:gd name="connsiteY4" fmla="*/ 1019423 h 1019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708" h="1019423">
                  <a:moveTo>
                    <a:pt x="0" y="1014627"/>
                  </a:moveTo>
                  <a:lnTo>
                    <a:pt x="268125" y="0"/>
                  </a:lnTo>
                  <a:lnTo>
                    <a:pt x="346216" y="42386"/>
                  </a:lnTo>
                  <a:cubicBezTo>
                    <a:pt x="488294" y="138373"/>
                    <a:pt x="581708" y="300925"/>
                    <a:pt x="581708" y="485294"/>
                  </a:cubicBezTo>
                  <a:cubicBezTo>
                    <a:pt x="581708" y="780285"/>
                    <a:pt x="342570" y="1019423"/>
                    <a:pt x="47579" y="1019423"/>
                  </a:cubicBezTo>
                  <a:close/>
                </a:path>
              </a:pathLst>
            </a:custGeom>
            <a:solidFill>
              <a:srgbClr val="52A38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0" y="0"/>
            <a:ext cx="12192000" cy="3429000"/>
          </a:xfrm>
          <a:prstGeom prst="rect">
            <a:avLst/>
          </a:prstGeom>
          <a:blipFill>
            <a:blip r:embed="rId7"/>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p:custDataLst>
              <p:tags r:id="rId3"/>
            </p:custDataLst>
          </p:nvPr>
        </p:nvSpPr>
        <p:spPr>
          <a:noFill/>
        </p:spPr>
        <p:txBody>
          <a:bodyPr>
            <a:normAutofit/>
          </a:bodyPr>
          <a:lstStyle/>
          <a:p>
            <a:pPr indent="0"/>
            <a:r>
              <a:rPr lang="zh-CN" altLang="en-US" b="0" u="none" dirty="0"/>
              <a:t>Thanks</a:t>
            </a:r>
          </a:p>
        </p:txBody>
      </p:sp>
      <p:sp>
        <p:nvSpPr>
          <p:cNvPr id="16" name="矩形 15"/>
          <p:cNvSpPr/>
          <p:nvPr>
            <p:custDataLst>
              <p:tags r:id="rId4"/>
            </p:custDataLst>
          </p:nvPr>
        </p:nvSpPr>
        <p:spPr>
          <a:xfrm>
            <a:off x="-11430" y="6595745"/>
            <a:ext cx="12214225"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2500" lnSpcReduction="20000"/>
          </a:bodyPr>
          <a:lstStyle/>
          <a:p>
            <a:pPr algn="ctr"/>
            <a:endParaRPr lang="en-US" dirty="0">
              <a:latin typeface="Arial" charset="0"/>
              <a:ea typeface="微软雅黑" charset="-122"/>
            </a:endParaRPr>
          </a:p>
        </p:txBody>
      </p:sp>
      <p:sp>
        <p:nvSpPr>
          <p:cNvPr id="12" name="副标题 11"/>
          <p:cNvSpPr>
            <a:spLocks noGrp="1"/>
          </p:cNvSpPr>
          <p:nvPr>
            <p:ph type="subTitle" idx="1"/>
            <p:custDataLst>
              <p:tags r:id="rId5"/>
            </p:custDataLst>
          </p:nvPr>
        </p:nvSpPr>
        <p:spPr>
          <a:xfrm>
            <a:off x="3120390" y="5609590"/>
            <a:ext cx="5951220" cy="817245"/>
          </a:xfrm>
          <a:noFill/>
        </p:spPr>
        <p:txBody>
          <a:bodyPr>
            <a:normAutofit/>
          </a:bodyPr>
          <a:lstStyle/>
          <a:p>
            <a:pPr marL="0" indent="0" algn="ctr">
              <a:buNone/>
            </a:pPr>
            <a:r>
              <a:rPr lang="en-US" altLang="zh-CN" u="none" spc="0" dirty="0"/>
              <a:t>勇敢·收获·成长</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rot="16200000">
            <a:off x="11083290" y="5907405"/>
            <a:ext cx="542290" cy="612140"/>
            <a:chOff x="1157" y="2593"/>
            <a:chExt cx="1400" cy="1581"/>
          </a:xfrm>
        </p:grpSpPr>
        <p:sp>
          <p:nvSpPr>
            <p:cNvPr id="6" name="矩形 5"/>
            <p:cNvSpPr/>
            <p:nvPr userDrawn="1">
              <p:custDataLst>
                <p:tags r:id="rId30"/>
              </p:custDataLst>
            </p:nvPr>
          </p:nvSpPr>
          <p:spPr>
            <a:xfrm>
              <a:off x="1157" y="2593"/>
              <a:ext cx="527" cy="527"/>
            </a:xfrm>
            <a:prstGeom prst="rect">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sp>
          <p:nvSpPr>
            <p:cNvPr id="8" name="矩形 7"/>
            <p:cNvSpPr/>
            <p:nvPr userDrawn="1">
              <p:custDataLst>
                <p:tags r:id="rId31"/>
              </p:custDataLst>
            </p:nvPr>
          </p:nvSpPr>
          <p:spPr>
            <a:xfrm>
              <a:off x="2030" y="3120"/>
              <a:ext cx="527" cy="527"/>
            </a:xfrm>
            <a:prstGeom prst="rect">
              <a:avLst/>
            </a:pr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sp>
          <p:nvSpPr>
            <p:cNvPr id="4" name="矩形 3"/>
            <p:cNvSpPr/>
            <p:nvPr userDrawn="1">
              <p:custDataLst>
                <p:tags r:id="rId32"/>
              </p:custDataLst>
            </p:nvPr>
          </p:nvSpPr>
          <p:spPr>
            <a:xfrm>
              <a:off x="1157" y="3647"/>
              <a:ext cx="527" cy="527"/>
            </a:xfrm>
            <a:prstGeom prst="rect">
              <a:avLst/>
            </a:prstGeom>
            <a:solidFill>
              <a:srgbClr val="55B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grpSp>
      <p:sp>
        <p:nvSpPr>
          <p:cNvPr id="72" name="椭圆 71"/>
          <p:cNvSpPr/>
          <p:nvPr>
            <p:custDataLst>
              <p:tags r:id="rId3"/>
            </p:custDataLst>
          </p:nvPr>
        </p:nvSpPr>
        <p:spPr>
          <a:xfrm>
            <a:off x="5688772" y="2222844"/>
            <a:ext cx="814454" cy="814454"/>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ctr"/>
            <a:endParaRPr lang="zh-CN" altLang="en-US">
              <a:solidFill>
                <a:srgbClr val="FFFFFF"/>
              </a:solidFill>
              <a:latin typeface="微软雅黑" charset="-122"/>
              <a:ea typeface="微软雅黑" charset="-122"/>
            </a:endParaRPr>
          </a:p>
        </p:txBody>
      </p:sp>
      <p:sp>
        <p:nvSpPr>
          <p:cNvPr id="73" name="椭圆 72"/>
          <p:cNvSpPr/>
          <p:nvPr>
            <p:custDataLst>
              <p:tags r:id="rId4"/>
            </p:custDataLst>
          </p:nvPr>
        </p:nvSpPr>
        <p:spPr>
          <a:xfrm>
            <a:off x="9456788" y="2222844"/>
            <a:ext cx="814454" cy="814454"/>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ctr"/>
            <a:endParaRPr lang="zh-CN" altLang="en-US">
              <a:solidFill>
                <a:srgbClr val="FFFFFF"/>
              </a:solidFill>
              <a:latin typeface="微软雅黑" charset="-122"/>
              <a:ea typeface="微软雅黑" charset="-122"/>
            </a:endParaRPr>
          </a:p>
        </p:txBody>
      </p:sp>
      <p:sp>
        <p:nvSpPr>
          <p:cNvPr id="12" name="椭圆 11"/>
          <p:cNvSpPr/>
          <p:nvPr>
            <p:custDataLst>
              <p:tags r:id="rId5"/>
            </p:custDataLst>
          </p:nvPr>
        </p:nvSpPr>
        <p:spPr>
          <a:xfrm>
            <a:off x="1920757" y="2222844"/>
            <a:ext cx="814454" cy="814454"/>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ctr"/>
            <a:endParaRPr lang="zh-CN" altLang="en-US">
              <a:solidFill>
                <a:srgbClr val="FFFFFF"/>
              </a:solidFill>
              <a:latin typeface="微软雅黑" charset="-122"/>
              <a:ea typeface="微软雅黑" charset="-122"/>
            </a:endParaRPr>
          </a:p>
        </p:txBody>
      </p:sp>
      <p:sp>
        <p:nvSpPr>
          <p:cNvPr id="48" name="PA_淘宝网chenying0907出品 934"/>
          <p:cNvSpPr/>
          <p:nvPr>
            <p:custDataLst>
              <p:tags r:id="rId6"/>
            </p:custDataLst>
          </p:nvPr>
        </p:nvSpPr>
        <p:spPr>
          <a:xfrm>
            <a:off x="1243749" y="3264009"/>
            <a:ext cx="2193020" cy="370840"/>
          </a:xfrm>
          <a:prstGeom prst="rect">
            <a:avLst/>
          </a:prstGeom>
          <a:ln w="12700">
            <a:miter lim="400000"/>
          </a:ln>
        </p:spPr>
        <p:txBody>
          <a:bodyPr wrap="square" lIns="90170" tIns="46990" rIns="90170" bIns="46990" anchor="ctr">
            <a:normAutofit fontScale="60000" lnSpcReduction="20000"/>
          </a:bodyPr>
          <a:lstStyle>
            <a:lvl1pPr algn="ctr">
              <a:defRPr sz="3200" b="1">
                <a:solidFill>
                  <a:srgbClr val="FFFFFF"/>
                </a:solidFill>
                <a:latin typeface="Montserrat Semi Bold"/>
                <a:ea typeface="Montserrat Semi Bold"/>
                <a:cs typeface="Montserrat Semi Bold"/>
                <a:sym typeface="Montserrat Semi Bold"/>
              </a:defRPr>
            </a:lvl1pPr>
          </a:lstStyle>
          <a:p>
            <a:r>
              <a:rPr lang="zh-CN" altLang="en-US" sz="1800" b="0" dirty="0">
                <a:solidFill>
                  <a:srgbClr val="7F7F7F"/>
                </a:solidFill>
                <a:latin typeface="微软雅黑" charset="-122"/>
                <a:ea typeface="微软雅黑" charset="-122"/>
                <a:cs typeface="微软雅黑" charset="-122"/>
                <a:sym typeface="微软雅黑" charset="-122"/>
              </a:rPr>
              <a:t>INTRODUCTION, PROBLEM, PURPOSE</a:t>
            </a:r>
          </a:p>
        </p:txBody>
      </p:sp>
      <p:sp>
        <p:nvSpPr>
          <p:cNvPr id="51" name="PA_淘宝网chenying0907出品 962"/>
          <p:cNvSpPr/>
          <p:nvPr>
            <p:custDataLst>
              <p:tags r:id="rId7"/>
            </p:custDataLst>
          </p:nvPr>
        </p:nvSpPr>
        <p:spPr>
          <a:xfrm>
            <a:off x="1931200" y="2352259"/>
            <a:ext cx="793568" cy="555625"/>
          </a:xfrm>
          <a:prstGeom prst="rect">
            <a:avLst/>
          </a:prstGeom>
          <a:ln w="12700">
            <a:miter lim="400000"/>
          </a:ln>
        </p:spPr>
        <p:txBody>
          <a:bodyPr wrap="square" lIns="90170" tIns="46990" rIns="90170" bIns="46990" anchor="ctr">
            <a:normAutofit fontScale="97500"/>
          </a:bodyPr>
          <a:lstStyle>
            <a:lvl1pPr defTabSz="4572000">
              <a:defRPr sz="7200">
                <a:solidFill>
                  <a:srgbClr val="FFFFFF"/>
                </a:solidFill>
                <a:latin typeface="Montserrat-Bold"/>
                <a:ea typeface="Montserrat-Bold"/>
                <a:cs typeface="Montserrat-Bold"/>
                <a:sym typeface="Montserrat-Bold"/>
              </a:defRPr>
            </a:lvl1pPr>
          </a:lstStyle>
          <a:p>
            <a:pPr algn="ctr"/>
            <a:r>
              <a:rPr lang="en-US" altLang="zh-CN" sz="3000" dirty="0">
                <a:solidFill>
                  <a:srgbClr val="FFFFFF"/>
                </a:solidFill>
                <a:latin typeface="微软雅黑" charset="-122"/>
                <a:ea typeface="微软雅黑" charset="-122"/>
                <a:cs typeface="Arial" charset="0"/>
                <a:sym typeface="微软雅黑" charset="-122"/>
              </a:rPr>
              <a:t>01</a:t>
            </a:r>
          </a:p>
        </p:txBody>
      </p:sp>
      <p:sp>
        <p:nvSpPr>
          <p:cNvPr id="52" name="PA_淘宝网chenying0907出品 934"/>
          <p:cNvSpPr/>
          <p:nvPr>
            <p:custDataLst>
              <p:tags r:id="rId8"/>
            </p:custDataLst>
          </p:nvPr>
        </p:nvSpPr>
        <p:spPr>
          <a:xfrm>
            <a:off x="5011763" y="3264009"/>
            <a:ext cx="2193020" cy="370840"/>
          </a:xfrm>
          <a:prstGeom prst="rect">
            <a:avLst/>
          </a:prstGeom>
          <a:ln w="12700">
            <a:miter lim="400000"/>
          </a:ln>
        </p:spPr>
        <p:txBody>
          <a:bodyPr wrap="square" lIns="90170" tIns="46990" rIns="90170" bIns="46990" anchor="ctr">
            <a:normAutofit fontScale="97500"/>
          </a:bodyPr>
          <a:lstStyle>
            <a:lvl1pPr algn="ctr">
              <a:defRPr sz="3200" b="1">
                <a:solidFill>
                  <a:srgbClr val="FFFFFF"/>
                </a:solidFill>
                <a:latin typeface="Montserrat Semi Bold"/>
                <a:ea typeface="Montserrat Semi Bold"/>
                <a:cs typeface="Montserrat Semi Bold"/>
                <a:sym typeface="Montserrat Semi Bold"/>
              </a:defRPr>
            </a:lvl1pPr>
          </a:lstStyle>
          <a:p>
            <a:r>
              <a:rPr lang="zh-CN" altLang="en-US" sz="1800" b="0" dirty="0">
                <a:solidFill>
                  <a:srgbClr val="7F7F7F"/>
                </a:solidFill>
                <a:latin typeface="微软雅黑" charset="-122"/>
                <a:ea typeface="微软雅黑" charset="-122"/>
                <a:cs typeface="微软雅黑" charset="-122"/>
                <a:sym typeface="微软雅黑" charset="-122"/>
              </a:rPr>
              <a:t>RESEARCH</a:t>
            </a:r>
          </a:p>
        </p:txBody>
      </p:sp>
      <p:sp>
        <p:nvSpPr>
          <p:cNvPr id="55" name="PA_淘宝网chenying0907出品 962"/>
          <p:cNvSpPr/>
          <p:nvPr>
            <p:custDataLst>
              <p:tags r:id="rId9"/>
            </p:custDataLst>
          </p:nvPr>
        </p:nvSpPr>
        <p:spPr>
          <a:xfrm>
            <a:off x="5699215" y="2362702"/>
            <a:ext cx="793568" cy="555625"/>
          </a:xfrm>
          <a:prstGeom prst="rect">
            <a:avLst/>
          </a:prstGeom>
          <a:ln w="12700">
            <a:miter lim="400000"/>
          </a:ln>
        </p:spPr>
        <p:txBody>
          <a:bodyPr wrap="square" lIns="90170" tIns="46990" rIns="90170" bIns="46990" anchor="ctr">
            <a:normAutofit fontScale="97500"/>
          </a:bodyPr>
          <a:lstStyle>
            <a:lvl1pPr defTabSz="4572000">
              <a:defRPr sz="7200">
                <a:solidFill>
                  <a:srgbClr val="FFFFFF"/>
                </a:solidFill>
                <a:latin typeface="Montserrat-Bold"/>
                <a:ea typeface="Montserrat-Bold"/>
                <a:cs typeface="Montserrat-Bold"/>
                <a:sym typeface="Montserrat-Bold"/>
              </a:defRPr>
            </a:lvl1pPr>
          </a:lstStyle>
          <a:p>
            <a:pPr algn="ctr"/>
            <a:r>
              <a:rPr lang="en-US" altLang="zh-CN" sz="3000" dirty="0">
                <a:solidFill>
                  <a:srgbClr val="FFFFFF"/>
                </a:solidFill>
                <a:latin typeface="微软雅黑" charset="-122"/>
                <a:ea typeface="微软雅黑" charset="-122"/>
                <a:cs typeface="Arial" charset="0"/>
                <a:sym typeface="微软雅黑" charset="-122"/>
              </a:rPr>
              <a:t>02</a:t>
            </a:r>
          </a:p>
        </p:txBody>
      </p:sp>
      <p:sp>
        <p:nvSpPr>
          <p:cNvPr id="56" name="PA_淘宝网chenying0907出品 934"/>
          <p:cNvSpPr/>
          <p:nvPr>
            <p:custDataLst>
              <p:tags r:id="rId10"/>
            </p:custDataLst>
          </p:nvPr>
        </p:nvSpPr>
        <p:spPr>
          <a:xfrm>
            <a:off x="8779779" y="3264009"/>
            <a:ext cx="2193020" cy="370840"/>
          </a:xfrm>
          <a:prstGeom prst="rect">
            <a:avLst/>
          </a:prstGeom>
          <a:ln w="12700">
            <a:miter lim="400000"/>
          </a:ln>
        </p:spPr>
        <p:txBody>
          <a:bodyPr wrap="square" lIns="90170" tIns="46990" rIns="90170" bIns="46990" anchor="ctr">
            <a:normAutofit fontScale="60000" lnSpcReduction="20000"/>
          </a:bodyPr>
          <a:lstStyle>
            <a:lvl1pPr algn="ctr">
              <a:defRPr sz="3200" b="1">
                <a:solidFill>
                  <a:srgbClr val="FFFFFF"/>
                </a:solidFill>
                <a:latin typeface="Montserrat Semi Bold"/>
                <a:ea typeface="Montserrat Semi Bold"/>
                <a:cs typeface="Montserrat Semi Bold"/>
                <a:sym typeface="Montserrat Semi Bold"/>
              </a:defRPr>
            </a:lvl1pPr>
          </a:lstStyle>
          <a:p>
            <a:r>
              <a:rPr lang="zh-CN" altLang="en-US" sz="1800" b="0" dirty="0">
                <a:solidFill>
                  <a:srgbClr val="7F7F7F"/>
                </a:solidFill>
                <a:latin typeface="微软雅黑" charset="-122"/>
                <a:ea typeface="微软雅黑" charset="-122"/>
                <a:cs typeface="微软雅黑" charset="-122"/>
                <a:sym typeface="微软雅黑" charset="-122"/>
              </a:rPr>
              <a:t>METHODS AND PROCEDURES</a:t>
            </a:r>
          </a:p>
        </p:txBody>
      </p:sp>
      <p:sp>
        <p:nvSpPr>
          <p:cNvPr id="59" name="PA_淘宝网chenying0907出品 962"/>
          <p:cNvSpPr/>
          <p:nvPr>
            <p:custDataLst>
              <p:tags r:id="rId11"/>
            </p:custDataLst>
          </p:nvPr>
        </p:nvSpPr>
        <p:spPr>
          <a:xfrm>
            <a:off x="9467231" y="2362702"/>
            <a:ext cx="793568" cy="555625"/>
          </a:xfrm>
          <a:prstGeom prst="rect">
            <a:avLst/>
          </a:prstGeom>
          <a:ln w="12700">
            <a:miter lim="400000"/>
          </a:ln>
        </p:spPr>
        <p:txBody>
          <a:bodyPr wrap="square" lIns="90170" tIns="46990" rIns="90170" bIns="46990" anchor="ctr">
            <a:normAutofit fontScale="97500"/>
          </a:bodyPr>
          <a:lstStyle>
            <a:lvl1pPr defTabSz="4572000">
              <a:defRPr sz="7200">
                <a:solidFill>
                  <a:srgbClr val="FFFFFF"/>
                </a:solidFill>
                <a:latin typeface="Montserrat-Bold"/>
                <a:ea typeface="Montserrat-Bold"/>
                <a:cs typeface="Montserrat-Bold"/>
                <a:sym typeface="Montserrat-Bold"/>
              </a:defRPr>
            </a:lvl1pPr>
          </a:lstStyle>
          <a:p>
            <a:pPr algn="ctr"/>
            <a:r>
              <a:rPr lang="en-US" altLang="zh-CN" sz="3000" dirty="0">
                <a:solidFill>
                  <a:srgbClr val="FFFFFF"/>
                </a:solidFill>
                <a:latin typeface="微软雅黑" charset="-122"/>
                <a:ea typeface="微软雅黑" charset="-122"/>
                <a:cs typeface="Arial" charset="0"/>
                <a:sym typeface="微软雅黑" charset="-122"/>
              </a:rPr>
              <a:t>03</a:t>
            </a:r>
          </a:p>
        </p:txBody>
      </p:sp>
      <p:cxnSp>
        <p:nvCxnSpPr>
          <p:cNvPr id="77" name="直接连接符 76"/>
          <p:cNvCxnSpPr/>
          <p:nvPr>
            <p:custDataLst>
              <p:tags r:id="rId12"/>
            </p:custDataLst>
          </p:nvPr>
        </p:nvCxnSpPr>
        <p:spPr>
          <a:xfrm>
            <a:off x="2147081" y="3779293"/>
            <a:ext cx="361806" cy="0"/>
          </a:xfrm>
          <a:prstGeom prst="line">
            <a:avLst/>
          </a:prstGeom>
          <a:ln w="12700">
            <a:solidFill>
              <a:srgbClr val="4C72C7"/>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custDataLst>
              <p:tags r:id="rId13"/>
            </p:custDataLst>
          </p:nvPr>
        </p:nvCxnSpPr>
        <p:spPr>
          <a:xfrm>
            <a:off x="5915096" y="3779293"/>
            <a:ext cx="361806" cy="0"/>
          </a:xfrm>
          <a:prstGeom prst="line">
            <a:avLst/>
          </a:prstGeom>
          <a:ln w="12700">
            <a:solidFill>
              <a:srgbClr val="4C72C7"/>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custDataLst>
              <p:tags r:id="rId14"/>
            </p:custDataLst>
          </p:nvPr>
        </p:nvCxnSpPr>
        <p:spPr>
          <a:xfrm>
            <a:off x="9683112" y="3779293"/>
            <a:ext cx="361806" cy="0"/>
          </a:xfrm>
          <a:prstGeom prst="line">
            <a:avLst/>
          </a:prstGeom>
          <a:ln w="12700">
            <a:solidFill>
              <a:srgbClr val="4C72C7"/>
            </a:solidFill>
          </a:ln>
        </p:spPr>
        <p:style>
          <a:lnRef idx="1">
            <a:schemeClr val="accent1"/>
          </a:lnRef>
          <a:fillRef idx="0">
            <a:schemeClr val="accent1"/>
          </a:fillRef>
          <a:effectRef idx="0">
            <a:schemeClr val="accent1"/>
          </a:effectRef>
          <a:fontRef idx="minor">
            <a:schemeClr val="tx1"/>
          </a:fontRef>
        </p:style>
      </p:cxnSp>
      <p:sp>
        <p:nvSpPr>
          <p:cNvPr id="74" name="椭圆 73"/>
          <p:cNvSpPr/>
          <p:nvPr>
            <p:custDataLst>
              <p:tags r:id="rId15"/>
            </p:custDataLst>
          </p:nvPr>
        </p:nvSpPr>
        <p:spPr>
          <a:xfrm>
            <a:off x="1920757" y="4372615"/>
            <a:ext cx="814454" cy="814454"/>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ctr"/>
            <a:endParaRPr lang="zh-CN" altLang="en-US">
              <a:solidFill>
                <a:srgbClr val="FFFFFF"/>
              </a:solidFill>
              <a:latin typeface="微软雅黑" charset="-122"/>
              <a:ea typeface="微软雅黑" charset="-122"/>
            </a:endParaRPr>
          </a:p>
        </p:txBody>
      </p:sp>
      <p:sp>
        <p:nvSpPr>
          <p:cNvPr id="75" name="椭圆 74"/>
          <p:cNvSpPr/>
          <p:nvPr>
            <p:custDataLst>
              <p:tags r:id="rId16"/>
            </p:custDataLst>
          </p:nvPr>
        </p:nvSpPr>
        <p:spPr>
          <a:xfrm>
            <a:off x="5688772" y="4372615"/>
            <a:ext cx="814454" cy="814454"/>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ctr"/>
            <a:endParaRPr lang="zh-CN" altLang="en-US">
              <a:solidFill>
                <a:srgbClr val="FFFFFF"/>
              </a:solidFill>
              <a:latin typeface="微软雅黑" charset="-122"/>
              <a:ea typeface="微软雅黑" charset="-122"/>
            </a:endParaRPr>
          </a:p>
        </p:txBody>
      </p:sp>
      <p:sp>
        <p:nvSpPr>
          <p:cNvPr id="76" name="椭圆 75"/>
          <p:cNvSpPr/>
          <p:nvPr>
            <p:custDataLst>
              <p:tags r:id="rId17"/>
            </p:custDataLst>
          </p:nvPr>
        </p:nvSpPr>
        <p:spPr>
          <a:xfrm>
            <a:off x="9456788" y="4372615"/>
            <a:ext cx="814454" cy="814454"/>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ctr"/>
            <a:endParaRPr lang="zh-CN" altLang="en-US">
              <a:solidFill>
                <a:srgbClr val="FFFFFF"/>
              </a:solidFill>
              <a:latin typeface="微软雅黑" charset="-122"/>
              <a:ea typeface="微软雅黑" charset="-122"/>
            </a:endParaRPr>
          </a:p>
        </p:txBody>
      </p:sp>
      <p:sp>
        <p:nvSpPr>
          <p:cNvPr id="60" name="PA_淘宝网chenying0907出品 934"/>
          <p:cNvSpPr/>
          <p:nvPr>
            <p:custDataLst>
              <p:tags r:id="rId18"/>
            </p:custDataLst>
          </p:nvPr>
        </p:nvSpPr>
        <p:spPr>
          <a:xfrm>
            <a:off x="1243749" y="5414038"/>
            <a:ext cx="2193020" cy="370840"/>
          </a:xfrm>
          <a:prstGeom prst="rect">
            <a:avLst/>
          </a:prstGeom>
          <a:ln w="12700">
            <a:miter lim="400000"/>
          </a:ln>
        </p:spPr>
        <p:txBody>
          <a:bodyPr wrap="square" lIns="90170" tIns="46990" rIns="90170" bIns="46990" anchor="ctr">
            <a:normAutofit fontScale="60000" lnSpcReduction="20000"/>
          </a:bodyPr>
          <a:lstStyle>
            <a:lvl1pPr algn="ctr">
              <a:defRPr sz="3200" b="1">
                <a:solidFill>
                  <a:srgbClr val="FFFFFF"/>
                </a:solidFill>
                <a:latin typeface="Montserrat Semi Bold"/>
                <a:ea typeface="Montserrat Semi Bold"/>
                <a:cs typeface="Montserrat Semi Bold"/>
                <a:sym typeface="Montserrat Semi Bold"/>
              </a:defRPr>
            </a:lvl1pPr>
          </a:lstStyle>
          <a:p>
            <a:r>
              <a:rPr lang="zh-CN" altLang="en-US" sz="1800" b="0" dirty="0">
                <a:solidFill>
                  <a:srgbClr val="7F7F7F"/>
                </a:solidFill>
                <a:latin typeface="微软雅黑" charset="-122"/>
                <a:ea typeface="微软雅黑" charset="-122"/>
                <a:cs typeface="微软雅黑" charset="-122"/>
                <a:sym typeface="微软雅黑" charset="-122"/>
              </a:rPr>
              <a:t>RESULTS (ANALYSIS OF DATA) </a:t>
            </a:r>
          </a:p>
        </p:txBody>
      </p:sp>
      <p:sp>
        <p:nvSpPr>
          <p:cNvPr id="63" name="PA_淘宝网chenying0907出品 962"/>
          <p:cNvSpPr/>
          <p:nvPr>
            <p:custDataLst>
              <p:tags r:id="rId19"/>
            </p:custDataLst>
          </p:nvPr>
        </p:nvSpPr>
        <p:spPr>
          <a:xfrm>
            <a:off x="1931200" y="4512731"/>
            <a:ext cx="793568" cy="555625"/>
          </a:xfrm>
          <a:prstGeom prst="rect">
            <a:avLst/>
          </a:prstGeom>
          <a:ln w="12700">
            <a:miter lim="400000"/>
          </a:ln>
        </p:spPr>
        <p:txBody>
          <a:bodyPr wrap="square" lIns="90170" tIns="46990" rIns="90170" bIns="46990" anchor="ctr">
            <a:normAutofit fontScale="97500"/>
          </a:bodyPr>
          <a:lstStyle>
            <a:lvl1pPr defTabSz="4572000">
              <a:defRPr sz="7200">
                <a:solidFill>
                  <a:srgbClr val="FFFFFF"/>
                </a:solidFill>
                <a:latin typeface="Montserrat-Bold"/>
                <a:ea typeface="Montserrat-Bold"/>
                <a:cs typeface="Montserrat-Bold"/>
                <a:sym typeface="Montserrat-Bold"/>
              </a:defRPr>
            </a:lvl1pPr>
          </a:lstStyle>
          <a:p>
            <a:pPr algn="ctr"/>
            <a:r>
              <a:rPr lang="en-US" altLang="zh-CN" sz="3000" dirty="0">
                <a:solidFill>
                  <a:srgbClr val="FFFFFF"/>
                </a:solidFill>
                <a:latin typeface="微软雅黑" charset="-122"/>
                <a:ea typeface="微软雅黑" charset="-122"/>
                <a:cs typeface="Arial" charset="0"/>
                <a:sym typeface="微软雅黑" charset="-122"/>
              </a:rPr>
              <a:t>04</a:t>
            </a:r>
          </a:p>
        </p:txBody>
      </p:sp>
      <p:sp>
        <p:nvSpPr>
          <p:cNvPr id="64" name="PA_淘宝网chenying0907出品 934"/>
          <p:cNvSpPr/>
          <p:nvPr>
            <p:custDataLst>
              <p:tags r:id="rId20"/>
            </p:custDataLst>
          </p:nvPr>
        </p:nvSpPr>
        <p:spPr>
          <a:xfrm>
            <a:off x="5011764" y="5414038"/>
            <a:ext cx="2193020" cy="370840"/>
          </a:xfrm>
          <a:prstGeom prst="rect">
            <a:avLst/>
          </a:prstGeom>
          <a:ln w="12700">
            <a:miter lim="400000"/>
          </a:ln>
        </p:spPr>
        <p:txBody>
          <a:bodyPr wrap="square" lIns="90170" tIns="46990" rIns="90170" bIns="46990" anchor="ctr">
            <a:normAutofit fontScale="45000" lnSpcReduction="20000"/>
          </a:bodyPr>
          <a:lstStyle>
            <a:lvl1pPr algn="ctr">
              <a:defRPr sz="3200" b="1">
                <a:solidFill>
                  <a:srgbClr val="FFFFFF"/>
                </a:solidFill>
                <a:latin typeface="Montserrat Semi Bold"/>
                <a:ea typeface="Montserrat Semi Bold"/>
                <a:cs typeface="Montserrat Semi Bold"/>
                <a:sym typeface="Montserrat Semi Bold"/>
              </a:defRPr>
            </a:lvl1pPr>
          </a:lstStyle>
          <a:p>
            <a:r>
              <a:rPr lang="zh-CN" altLang="en-US" sz="1800" b="0" dirty="0">
                <a:solidFill>
                  <a:srgbClr val="7F7F7F"/>
                </a:solidFill>
                <a:latin typeface="微软雅黑" charset="-122"/>
                <a:ea typeface="微软雅黑" charset="-122"/>
                <a:cs typeface="微软雅黑" charset="-122"/>
                <a:sym typeface="微软雅黑" charset="-122"/>
              </a:rPr>
              <a:t>PROBLEMS IN THE PROJECT/SUGGESTIONS FOR FUTURE</a:t>
            </a:r>
          </a:p>
        </p:txBody>
      </p:sp>
      <p:sp>
        <p:nvSpPr>
          <p:cNvPr id="67" name="PA_淘宝网chenying0907出品 962"/>
          <p:cNvSpPr/>
          <p:nvPr>
            <p:custDataLst>
              <p:tags r:id="rId21"/>
            </p:custDataLst>
          </p:nvPr>
        </p:nvSpPr>
        <p:spPr>
          <a:xfrm>
            <a:off x="5699215" y="4512731"/>
            <a:ext cx="793568" cy="555625"/>
          </a:xfrm>
          <a:prstGeom prst="rect">
            <a:avLst/>
          </a:prstGeom>
          <a:ln w="12700">
            <a:miter lim="400000"/>
          </a:ln>
        </p:spPr>
        <p:txBody>
          <a:bodyPr wrap="square" lIns="90170" tIns="46990" rIns="90170" bIns="46990" anchor="ctr">
            <a:normAutofit fontScale="97500"/>
          </a:bodyPr>
          <a:lstStyle>
            <a:lvl1pPr defTabSz="4572000">
              <a:defRPr sz="7200">
                <a:solidFill>
                  <a:srgbClr val="FFFFFF"/>
                </a:solidFill>
                <a:latin typeface="Montserrat-Bold"/>
                <a:ea typeface="Montserrat-Bold"/>
                <a:cs typeface="Montserrat-Bold"/>
                <a:sym typeface="Montserrat-Bold"/>
              </a:defRPr>
            </a:lvl1pPr>
          </a:lstStyle>
          <a:p>
            <a:pPr algn="ctr"/>
            <a:r>
              <a:rPr lang="en-US" altLang="zh-CN" sz="3000" dirty="0">
                <a:solidFill>
                  <a:srgbClr val="FFFFFF"/>
                </a:solidFill>
                <a:latin typeface="微软雅黑" charset="-122"/>
                <a:ea typeface="微软雅黑" charset="-122"/>
                <a:cs typeface="Arial" charset="0"/>
                <a:sym typeface="微软雅黑" charset="-122"/>
              </a:rPr>
              <a:t>05</a:t>
            </a:r>
          </a:p>
        </p:txBody>
      </p:sp>
      <p:sp>
        <p:nvSpPr>
          <p:cNvPr id="68" name="PA_淘宝网chenying0907出品 934"/>
          <p:cNvSpPr/>
          <p:nvPr>
            <p:custDataLst>
              <p:tags r:id="rId22"/>
            </p:custDataLst>
          </p:nvPr>
        </p:nvSpPr>
        <p:spPr>
          <a:xfrm>
            <a:off x="8779780" y="5414038"/>
            <a:ext cx="2193020" cy="370840"/>
          </a:xfrm>
          <a:prstGeom prst="rect">
            <a:avLst/>
          </a:prstGeom>
          <a:ln w="12700">
            <a:miter lim="400000"/>
          </a:ln>
        </p:spPr>
        <p:txBody>
          <a:bodyPr wrap="square" lIns="90170" tIns="46990" rIns="90170" bIns="46990" anchor="ctr">
            <a:normAutofit fontScale="97500"/>
          </a:bodyPr>
          <a:lstStyle>
            <a:lvl1pPr algn="ctr">
              <a:defRPr sz="3200" b="1">
                <a:solidFill>
                  <a:srgbClr val="FFFFFF"/>
                </a:solidFill>
                <a:latin typeface="Montserrat Semi Bold"/>
                <a:ea typeface="Montserrat Semi Bold"/>
                <a:cs typeface="Montserrat Semi Bold"/>
                <a:sym typeface="Montserrat Semi Bold"/>
              </a:defRPr>
            </a:lvl1pPr>
          </a:lstStyle>
          <a:p>
            <a:r>
              <a:rPr lang="zh-CN" altLang="en-US" sz="1800" b="0" dirty="0">
                <a:solidFill>
                  <a:srgbClr val="7F7F7F"/>
                </a:solidFill>
                <a:latin typeface="微软雅黑" charset="-122"/>
                <a:ea typeface="微软雅黑" charset="-122"/>
                <a:cs typeface="微软雅黑" charset="-122"/>
                <a:sym typeface="微软雅黑" charset="-122"/>
              </a:rPr>
              <a:t>CONCLUSION</a:t>
            </a:r>
          </a:p>
        </p:txBody>
      </p:sp>
      <p:sp>
        <p:nvSpPr>
          <p:cNvPr id="71" name="PA_淘宝网chenying0907出品 962"/>
          <p:cNvSpPr/>
          <p:nvPr>
            <p:custDataLst>
              <p:tags r:id="rId23"/>
            </p:custDataLst>
          </p:nvPr>
        </p:nvSpPr>
        <p:spPr>
          <a:xfrm>
            <a:off x="9467231" y="4512731"/>
            <a:ext cx="793568" cy="555625"/>
          </a:xfrm>
          <a:prstGeom prst="rect">
            <a:avLst/>
          </a:prstGeom>
          <a:ln w="12700">
            <a:miter lim="400000"/>
          </a:ln>
        </p:spPr>
        <p:txBody>
          <a:bodyPr wrap="square" lIns="90170" tIns="46990" rIns="90170" bIns="46990" anchor="ctr">
            <a:normAutofit fontScale="97500"/>
          </a:bodyPr>
          <a:lstStyle>
            <a:lvl1pPr defTabSz="4572000">
              <a:defRPr sz="7200">
                <a:solidFill>
                  <a:srgbClr val="FFFFFF"/>
                </a:solidFill>
                <a:latin typeface="Montserrat-Bold"/>
                <a:ea typeface="Montserrat-Bold"/>
                <a:cs typeface="Montserrat-Bold"/>
                <a:sym typeface="Montserrat-Bold"/>
              </a:defRPr>
            </a:lvl1pPr>
          </a:lstStyle>
          <a:p>
            <a:pPr algn="ctr"/>
            <a:r>
              <a:rPr lang="en-US" altLang="zh-CN" sz="3000" dirty="0">
                <a:solidFill>
                  <a:srgbClr val="FFFFFF"/>
                </a:solidFill>
                <a:latin typeface="微软雅黑" charset="-122"/>
                <a:ea typeface="微软雅黑" charset="-122"/>
                <a:cs typeface="Arial" charset="0"/>
                <a:sym typeface="微软雅黑" charset="-122"/>
              </a:rPr>
              <a:t>06</a:t>
            </a:r>
          </a:p>
        </p:txBody>
      </p:sp>
      <p:cxnSp>
        <p:nvCxnSpPr>
          <p:cNvPr id="80" name="直接连接符 79"/>
          <p:cNvCxnSpPr/>
          <p:nvPr>
            <p:custDataLst>
              <p:tags r:id="rId24"/>
            </p:custDataLst>
          </p:nvPr>
        </p:nvCxnSpPr>
        <p:spPr>
          <a:xfrm>
            <a:off x="2147081" y="5900845"/>
            <a:ext cx="361806" cy="0"/>
          </a:xfrm>
          <a:prstGeom prst="line">
            <a:avLst/>
          </a:prstGeom>
          <a:ln w="12700">
            <a:solidFill>
              <a:srgbClr val="4C72C7"/>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custDataLst>
              <p:tags r:id="rId25"/>
            </p:custDataLst>
          </p:nvPr>
        </p:nvCxnSpPr>
        <p:spPr>
          <a:xfrm>
            <a:off x="5915096" y="5900845"/>
            <a:ext cx="361806" cy="0"/>
          </a:xfrm>
          <a:prstGeom prst="line">
            <a:avLst/>
          </a:prstGeom>
          <a:ln w="12700">
            <a:solidFill>
              <a:srgbClr val="4C72C7"/>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custDataLst>
              <p:tags r:id="rId26"/>
            </p:custDataLst>
          </p:nvPr>
        </p:nvCxnSpPr>
        <p:spPr>
          <a:xfrm>
            <a:off x="9683112" y="5900845"/>
            <a:ext cx="361806" cy="0"/>
          </a:xfrm>
          <a:prstGeom prst="line">
            <a:avLst/>
          </a:prstGeom>
          <a:ln w="12700">
            <a:solidFill>
              <a:srgbClr val="4C72C7"/>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27"/>
            </p:custDataLst>
          </p:nvPr>
        </p:nvCxnSpPr>
        <p:spPr>
          <a:xfrm>
            <a:off x="0" y="1076951"/>
            <a:ext cx="3080084" cy="0"/>
          </a:xfrm>
          <a:prstGeom prst="line">
            <a:avLst/>
          </a:prstGeom>
          <a:ln w="12700">
            <a:solidFill>
              <a:srgbClr val="4C72C7"/>
            </a:solidFill>
          </a:ln>
        </p:spPr>
        <p:style>
          <a:lnRef idx="1">
            <a:schemeClr val="accent1"/>
          </a:lnRef>
          <a:fillRef idx="0">
            <a:schemeClr val="accent1"/>
          </a:fillRef>
          <a:effectRef idx="0">
            <a:schemeClr val="accent1"/>
          </a:effectRef>
          <a:fontRef idx="minor">
            <a:schemeClr val="tx1"/>
          </a:fontRef>
        </p:style>
      </p:cxnSp>
      <p:sp>
        <p:nvSpPr>
          <p:cNvPr id="45" name="PA_淘宝网chenying0907出品 962"/>
          <p:cNvSpPr/>
          <p:nvPr>
            <p:custDataLst>
              <p:tags r:id="rId28"/>
            </p:custDataLst>
          </p:nvPr>
        </p:nvSpPr>
        <p:spPr>
          <a:xfrm>
            <a:off x="265220" y="461517"/>
            <a:ext cx="1123685" cy="615315"/>
          </a:xfrm>
          <a:prstGeom prst="rect">
            <a:avLst/>
          </a:prstGeom>
          <a:ln w="12700">
            <a:miter lim="400000"/>
          </a:ln>
        </p:spPr>
        <p:txBody>
          <a:bodyPr wrap="square" lIns="90170" tIns="46990" rIns="90170" bIns="46990" anchor="ctr">
            <a:normAutofit/>
          </a:bodyPr>
          <a:lstStyle>
            <a:lvl1pPr defTabSz="4572000">
              <a:defRPr sz="7200">
                <a:solidFill>
                  <a:srgbClr val="FFFFFF"/>
                </a:solidFill>
                <a:latin typeface="Montserrat-Bold"/>
                <a:ea typeface="Montserrat-Bold"/>
                <a:cs typeface="Montserrat-Bold"/>
                <a:sym typeface="Montserrat-Bold"/>
              </a:defRPr>
            </a:lvl1pPr>
          </a:lstStyle>
          <a:p>
            <a:pPr algn="l"/>
            <a:r>
              <a:rPr lang="zh-CN" altLang="en-US" sz="3300" b="1" dirty="0">
                <a:solidFill>
                  <a:srgbClr val="4C72C7"/>
                </a:solidFill>
                <a:uFillTx/>
                <a:latin typeface="微软雅黑" charset="-122"/>
                <a:ea typeface="微软雅黑" charset="-122"/>
                <a:cs typeface="微软雅黑" charset="-122"/>
                <a:sym typeface="微软雅黑" charset="-122"/>
              </a:rPr>
              <a:t>目录</a:t>
            </a:r>
          </a:p>
        </p:txBody>
      </p:sp>
      <p:sp>
        <p:nvSpPr>
          <p:cNvPr id="2" name="PA_淘宝网chenying0907出品 962"/>
          <p:cNvSpPr/>
          <p:nvPr>
            <p:custDataLst>
              <p:tags r:id="rId29"/>
            </p:custDataLst>
          </p:nvPr>
        </p:nvSpPr>
        <p:spPr>
          <a:xfrm>
            <a:off x="1398270" y="461645"/>
            <a:ext cx="1917700" cy="713740"/>
          </a:xfrm>
          <a:prstGeom prst="rect">
            <a:avLst/>
          </a:prstGeom>
          <a:ln w="12700">
            <a:miter lim="400000"/>
          </a:ln>
        </p:spPr>
        <p:txBody>
          <a:bodyPr wrap="square" lIns="90170" tIns="46990" rIns="90170" bIns="46990" anchor="ctr">
            <a:normAutofit fontScale="92500"/>
          </a:bodyPr>
          <a:lstStyle>
            <a:lvl1pPr defTabSz="4572000">
              <a:defRPr sz="7200">
                <a:solidFill>
                  <a:srgbClr val="FFFFFF"/>
                </a:solidFill>
                <a:latin typeface="Montserrat-Bold"/>
                <a:ea typeface="Montserrat-Bold"/>
                <a:cs typeface="Montserrat-Bold"/>
                <a:sym typeface="Montserrat-Bold"/>
              </a:defRPr>
            </a:lvl1pPr>
          </a:lstStyle>
          <a:p>
            <a:r>
              <a:rPr lang="en-US" altLang="zh-CN" sz="2600" dirty="0">
                <a:solidFill>
                  <a:srgbClr val="4C72C7"/>
                </a:solidFill>
                <a:uFillTx/>
                <a:latin typeface="微软雅黑" charset="-122"/>
                <a:ea typeface="微软雅黑" charset="-122"/>
                <a:cs typeface="Arial" charset="0"/>
                <a:sym typeface="微软雅黑" charset="-122"/>
              </a:rPr>
              <a:t>CONTENTS</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drape"/>
      </p:transition>
    </mc:Choice>
    <mc:Fallback xmlns="">
      <p:transition spd="slow"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5"/>
          <p:cNvSpPr txBox="1"/>
          <p:nvPr>
            <p:custDataLst>
              <p:tags r:id="rId2"/>
            </p:custDataLst>
          </p:nvPr>
        </p:nvSpPr>
        <p:spPr>
          <a:xfrm>
            <a:off x="2484088" y="2269915"/>
            <a:ext cx="7503224" cy="1364495"/>
          </a:xfrm>
          <a:prstGeom prst="rect">
            <a:avLst/>
          </a:prstGeom>
          <a:noFill/>
        </p:spPr>
        <p:txBody>
          <a:bodyPr wrap="square" rtlCol="0">
            <a:normAutofit/>
          </a:bodyPr>
          <a:lstStyle/>
          <a:p>
            <a:pPr algn="ctr"/>
            <a:r>
              <a:rPr lang="en-US" sz="6600" b="1" spc="600" dirty="0">
                <a:solidFill>
                  <a:schemeClr val="bg1"/>
                </a:solidFill>
                <a:latin typeface="Arial" charset="0"/>
                <a:ea typeface="微软雅黑" charset="-122"/>
                <a:cs typeface="Arial" charset="0"/>
                <a:sym typeface="+mn-ea"/>
              </a:rPr>
              <a:t>1</a:t>
            </a:r>
          </a:p>
        </p:txBody>
      </p:sp>
      <p:sp>
        <p:nvSpPr>
          <p:cNvPr id="8" name="标题 7"/>
          <p:cNvSpPr>
            <a:spLocks noGrp="1"/>
          </p:cNvSpPr>
          <p:nvPr>
            <p:ph type="title"/>
            <p:custDataLst>
              <p:tags r:id="rId3"/>
            </p:custDataLst>
          </p:nvPr>
        </p:nvSpPr>
        <p:spPr>
          <a:noFill/>
        </p:spPr>
        <p:txBody>
          <a:bodyPr>
            <a:normAutofit fontScale="90000"/>
          </a:bodyPr>
          <a:lstStyle/>
          <a:p>
            <a:pPr indent="0"/>
            <a:r>
              <a:rPr lang="zh-CN" altLang="en-US" b="0" u="none" dirty="0">
                <a:solidFill>
                  <a:schemeClr val="accent1"/>
                </a:solidFill>
                <a:uFillTx/>
              </a:rPr>
              <a:t>INTRODUCTION, PROBLEM, PURPOSE</a:t>
            </a:r>
          </a:p>
        </p:txBody>
      </p:sp>
      <p:sp>
        <p:nvSpPr>
          <p:cNvPr id="4" name="副标题 3"/>
          <p:cNvSpPr>
            <a:spLocks noGrp="1"/>
          </p:cNvSpPr>
          <p:nvPr>
            <p:ph type="body" sz="quarter" idx="13"/>
            <p:custDataLst>
              <p:tags r:id="rId4"/>
            </p:custDataLst>
          </p:nvPr>
        </p:nvSpPr>
        <p:spPr/>
        <p:txBody>
          <a:bodyPr/>
          <a:lstStyle/>
          <a:p>
            <a:r>
              <a:rPr lang="en-US" altLang="zh-CN" u="none" dirty="0"/>
              <a:t>单击此处添加文本具体内容</a:t>
            </a:r>
          </a:p>
        </p:txBody>
      </p:sp>
      <p:sp>
        <p:nvSpPr>
          <p:cNvPr id="5" name="矩形 4"/>
          <p:cNvSpPr/>
          <p:nvPr>
            <p:custDataLst>
              <p:tags r:id="rId5"/>
            </p:custDataLst>
          </p:nvPr>
        </p:nvSpPr>
        <p:spPr>
          <a:xfrm>
            <a:off x="-11430" y="6507678"/>
            <a:ext cx="12214225" cy="362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a:bodyPr>
          <a:lstStyle/>
          <a:p>
            <a:pPr algn="ctr"/>
            <a:endParaRPr lang="en-US" dirty="0">
              <a:latin typeface="Arial" charset="0"/>
              <a:ea typeface="微软雅黑"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rot="16200000">
            <a:off x="11083290" y="5907405"/>
            <a:ext cx="542290" cy="612140"/>
            <a:chOff x="1157" y="2593"/>
            <a:chExt cx="1400" cy="1581"/>
          </a:xfrm>
        </p:grpSpPr>
        <p:sp>
          <p:nvSpPr>
            <p:cNvPr id="6" name="矩形 5"/>
            <p:cNvSpPr/>
            <p:nvPr userDrawn="1">
              <p:custDataLst>
                <p:tags r:id="rId27"/>
              </p:custDataLst>
            </p:nvPr>
          </p:nvSpPr>
          <p:spPr>
            <a:xfrm>
              <a:off x="1157" y="2593"/>
              <a:ext cx="527" cy="527"/>
            </a:xfrm>
            <a:prstGeom prst="rect">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sp>
          <p:nvSpPr>
            <p:cNvPr id="8" name="矩形 7"/>
            <p:cNvSpPr/>
            <p:nvPr userDrawn="1">
              <p:custDataLst>
                <p:tags r:id="rId28"/>
              </p:custDataLst>
            </p:nvPr>
          </p:nvSpPr>
          <p:spPr>
            <a:xfrm>
              <a:off x="2030" y="3120"/>
              <a:ext cx="527" cy="527"/>
            </a:xfrm>
            <a:prstGeom prst="rect">
              <a:avLst/>
            </a:pr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sp>
          <p:nvSpPr>
            <p:cNvPr id="12" name="矩形 11"/>
            <p:cNvSpPr/>
            <p:nvPr userDrawn="1">
              <p:custDataLst>
                <p:tags r:id="rId29"/>
              </p:custDataLst>
            </p:nvPr>
          </p:nvSpPr>
          <p:spPr>
            <a:xfrm>
              <a:off x="1157" y="3647"/>
              <a:ext cx="527" cy="527"/>
            </a:xfrm>
            <a:prstGeom prst="rect">
              <a:avLst/>
            </a:prstGeom>
            <a:solidFill>
              <a:srgbClr val="55B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grpSp>
      <p:sp>
        <p:nvSpPr>
          <p:cNvPr id="67" name="任意多边形: 形状 66"/>
          <p:cNvSpPr/>
          <p:nvPr>
            <p:custDataLst>
              <p:tags r:id="rId3"/>
            </p:custDataLst>
          </p:nvPr>
        </p:nvSpPr>
        <p:spPr>
          <a:xfrm rot="9911844">
            <a:off x="10346431" y="6233124"/>
            <a:ext cx="981358" cy="744081"/>
          </a:xfrm>
          <a:custGeom>
            <a:avLst/>
            <a:gdLst>
              <a:gd name="connsiteX0" fmla="*/ 391790 w 981358"/>
              <a:gd name="connsiteY0" fmla="*/ 734112 h 744081"/>
              <a:gd name="connsiteX1" fmla="*/ 0 w 981358"/>
              <a:gd name="connsiteY1" fmla="*/ 253402 h 744081"/>
              <a:gd name="connsiteX2" fmla="*/ 38560 w 981358"/>
              <a:gd name="connsiteY2" fmla="*/ 62408 h 744081"/>
              <a:gd name="connsiteX3" fmla="*/ 72434 w 981358"/>
              <a:gd name="connsiteY3" fmla="*/ 0 h 744081"/>
              <a:gd name="connsiteX4" fmla="*/ 979990 w 981358"/>
              <a:gd name="connsiteY4" fmla="*/ 239830 h 744081"/>
              <a:gd name="connsiteX5" fmla="*/ 981358 w 981358"/>
              <a:gd name="connsiteY5" fmla="*/ 253402 h 744081"/>
              <a:gd name="connsiteX6" fmla="*/ 490679 w 981358"/>
              <a:gd name="connsiteY6" fmla="*/ 744081 h 744081"/>
              <a:gd name="connsiteX7" fmla="*/ 391790 w 981358"/>
              <a:gd name="connsiteY7" fmla="*/ 734112 h 744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1358" h="744081">
                <a:moveTo>
                  <a:pt x="391790" y="734112"/>
                </a:moveTo>
                <a:cubicBezTo>
                  <a:pt x="168196" y="688358"/>
                  <a:pt x="-1" y="490523"/>
                  <a:pt x="0" y="253402"/>
                </a:cubicBezTo>
                <a:cubicBezTo>
                  <a:pt x="0" y="185653"/>
                  <a:pt x="13730" y="121111"/>
                  <a:pt x="38560" y="62408"/>
                </a:cubicBezTo>
                <a:lnTo>
                  <a:pt x="72434" y="0"/>
                </a:lnTo>
                <a:lnTo>
                  <a:pt x="979990" y="239830"/>
                </a:lnTo>
                <a:lnTo>
                  <a:pt x="981358" y="253402"/>
                </a:lnTo>
                <a:cubicBezTo>
                  <a:pt x="981358" y="524397"/>
                  <a:pt x="761674" y="744081"/>
                  <a:pt x="490679" y="744081"/>
                </a:cubicBezTo>
                <a:cubicBezTo>
                  <a:pt x="456804" y="744081"/>
                  <a:pt x="423732" y="740648"/>
                  <a:pt x="391790" y="734112"/>
                </a:cubicBezTo>
                <a:close/>
              </a:path>
            </a:pathLst>
          </a:custGeom>
          <a:solidFill>
            <a:srgbClr val="DBEBE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65" name="任意多边形: 形状 64"/>
          <p:cNvSpPr/>
          <p:nvPr>
            <p:custDataLst>
              <p:tags r:id="rId4"/>
            </p:custDataLst>
          </p:nvPr>
        </p:nvSpPr>
        <p:spPr>
          <a:xfrm rot="9911844">
            <a:off x="11155640" y="5422730"/>
            <a:ext cx="1193224" cy="1443831"/>
          </a:xfrm>
          <a:custGeom>
            <a:avLst/>
            <a:gdLst>
              <a:gd name="connsiteX0" fmla="*/ 235823 w 863643"/>
              <a:gd name="connsiteY0" fmla="*/ 1034414 h 1045030"/>
              <a:gd name="connsiteX1" fmla="*/ 48985 w 863643"/>
              <a:gd name="connsiteY1" fmla="*/ 955793 h 1045030"/>
              <a:gd name="connsiteX2" fmla="*/ 0 w 863643"/>
              <a:gd name="connsiteY2" fmla="*/ 915377 h 1045030"/>
              <a:gd name="connsiteX3" fmla="*/ 239182 w 863643"/>
              <a:gd name="connsiteY3" fmla="*/ 10277 h 1045030"/>
              <a:gd name="connsiteX4" fmla="*/ 341128 w 863643"/>
              <a:gd name="connsiteY4" fmla="*/ 0 h 1045030"/>
              <a:gd name="connsiteX5" fmla="*/ 863643 w 863643"/>
              <a:gd name="connsiteY5" fmla="*/ 522515 h 1045030"/>
              <a:gd name="connsiteX6" fmla="*/ 341128 w 863643"/>
              <a:gd name="connsiteY6" fmla="*/ 1045030 h 1045030"/>
              <a:gd name="connsiteX7" fmla="*/ 235823 w 863643"/>
              <a:gd name="connsiteY7" fmla="*/ 1034414 h 1045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43" h="1045030">
                <a:moveTo>
                  <a:pt x="235823" y="1034414"/>
                </a:moveTo>
                <a:cubicBezTo>
                  <a:pt x="167794" y="1020493"/>
                  <a:pt x="104581" y="993353"/>
                  <a:pt x="48985" y="955793"/>
                </a:cubicBezTo>
                <a:lnTo>
                  <a:pt x="0" y="915377"/>
                </a:lnTo>
                <a:lnTo>
                  <a:pt x="239182" y="10277"/>
                </a:lnTo>
                <a:lnTo>
                  <a:pt x="341128" y="0"/>
                </a:lnTo>
                <a:cubicBezTo>
                  <a:pt x="629705" y="0"/>
                  <a:pt x="863643" y="233938"/>
                  <a:pt x="863643" y="522515"/>
                </a:cubicBezTo>
                <a:cubicBezTo>
                  <a:pt x="863643" y="811092"/>
                  <a:pt x="629705" y="1045030"/>
                  <a:pt x="341128" y="1045030"/>
                </a:cubicBezTo>
                <a:cubicBezTo>
                  <a:pt x="305056" y="1045030"/>
                  <a:pt x="269838" y="1041375"/>
                  <a:pt x="235823" y="1034414"/>
                </a:cubicBezTo>
                <a:close/>
              </a:path>
            </a:pathLst>
          </a:custGeom>
          <a:solidFill>
            <a:srgbClr val="DCE6E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grpSp>
        <p:nvGrpSpPr>
          <p:cNvPr id="10" name="组合 9"/>
          <p:cNvGrpSpPr/>
          <p:nvPr>
            <p:custDataLst>
              <p:tags r:id="rId5"/>
            </p:custDataLst>
          </p:nvPr>
        </p:nvGrpSpPr>
        <p:grpSpPr>
          <a:xfrm>
            <a:off x="-1" y="-1"/>
            <a:ext cx="3059742" cy="2556248"/>
            <a:chOff x="-1" y="-1"/>
            <a:chExt cx="3059742" cy="2556248"/>
          </a:xfrm>
        </p:grpSpPr>
        <p:sp>
          <p:nvSpPr>
            <p:cNvPr id="64" name="任意多边形: 形状 63"/>
            <p:cNvSpPr/>
            <p:nvPr>
              <p:custDataLst>
                <p:tags r:id="rId17"/>
              </p:custDataLst>
            </p:nvPr>
          </p:nvSpPr>
          <p:spPr>
            <a:xfrm>
              <a:off x="-1" y="1693384"/>
              <a:ext cx="233362" cy="862863"/>
            </a:xfrm>
            <a:custGeom>
              <a:avLst/>
              <a:gdLst>
                <a:gd name="connsiteX0" fmla="*/ 0 w 162521"/>
                <a:gd name="connsiteY0" fmla="*/ 0 h 600926"/>
                <a:gd name="connsiteX1" fmla="*/ 3888 w 162521"/>
                <a:gd name="connsiteY1" fmla="*/ 2110 h 600926"/>
                <a:gd name="connsiteX2" fmla="*/ 162521 w 162521"/>
                <a:gd name="connsiteY2" fmla="*/ 300463 h 600926"/>
                <a:gd name="connsiteX3" fmla="*/ 3888 w 162521"/>
                <a:gd name="connsiteY3" fmla="*/ 598816 h 600926"/>
                <a:gd name="connsiteX4" fmla="*/ 0 w 162521"/>
                <a:gd name="connsiteY4" fmla="*/ 600926 h 600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21" h="600926">
                  <a:moveTo>
                    <a:pt x="0" y="0"/>
                  </a:moveTo>
                  <a:lnTo>
                    <a:pt x="3888" y="2110"/>
                  </a:lnTo>
                  <a:cubicBezTo>
                    <a:pt x="99596" y="66769"/>
                    <a:pt x="162521" y="176267"/>
                    <a:pt x="162521" y="300463"/>
                  </a:cubicBezTo>
                  <a:cubicBezTo>
                    <a:pt x="162521" y="424659"/>
                    <a:pt x="99596" y="534157"/>
                    <a:pt x="3888" y="598816"/>
                  </a:cubicBezTo>
                  <a:lnTo>
                    <a:pt x="0" y="600926"/>
                  </a:lnTo>
                  <a:close/>
                </a:path>
              </a:pathLst>
            </a:custGeom>
            <a:solidFill>
              <a:srgbClr val="DBEBE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62" name="任意多边形: 形状 61"/>
            <p:cNvSpPr/>
            <p:nvPr>
              <p:custDataLst>
                <p:tags r:id="rId18"/>
              </p:custDataLst>
            </p:nvPr>
          </p:nvSpPr>
          <p:spPr>
            <a:xfrm>
              <a:off x="0" y="49096"/>
              <a:ext cx="1341182" cy="1782692"/>
            </a:xfrm>
            <a:custGeom>
              <a:avLst/>
              <a:gdLst>
                <a:gd name="connsiteX0" fmla="*/ 449836 w 1341182"/>
                <a:gd name="connsiteY0" fmla="*/ 0 h 1782692"/>
                <a:gd name="connsiteX1" fmla="*/ 1341182 w 1341182"/>
                <a:gd name="connsiteY1" fmla="*/ 891346 h 1782692"/>
                <a:gd name="connsiteX2" fmla="*/ 449836 w 1341182"/>
                <a:gd name="connsiteY2" fmla="*/ 1782692 h 1782692"/>
                <a:gd name="connsiteX3" fmla="*/ 102884 w 1341182"/>
                <a:gd name="connsiteY3" fmla="*/ 1712646 h 1782692"/>
                <a:gd name="connsiteX4" fmla="*/ 0 w 1341182"/>
                <a:gd name="connsiteY4" fmla="*/ 1656802 h 1782692"/>
                <a:gd name="connsiteX5" fmla="*/ 0 w 1341182"/>
                <a:gd name="connsiteY5" fmla="*/ 125890 h 1782692"/>
                <a:gd name="connsiteX6" fmla="*/ 102884 w 1341182"/>
                <a:gd name="connsiteY6" fmla="*/ 70046 h 1782692"/>
                <a:gd name="connsiteX7" fmla="*/ 449836 w 1341182"/>
                <a:gd name="connsiteY7" fmla="*/ 0 h 178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1182" h="1782692">
                  <a:moveTo>
                    <a:pt x="449836" y="0"/>
                  </a:moveTo>
                  <a:cubicBezTo>
                    <a:pt x="942113" y="0"/>
                    <a:pt x="1341182" y="399069"/>
                    <a:pt x="1341182" y="891346"/>
                  </a:cubicBezTo>
                  <a:cubicBezTo>
                    <a:pt x="1341182" y="1383623"/>
                    <a:pt x="942113" y="1782692"/>
                    <a:pt x="449836" y="1782692"/>
                  </a:cubicBezTo>
                  <a:cubicBezTo>
                    <a:pt x="326767" y="1782692"/>
                    <a:pt x="209523" y="1757750"/>
                    <a:pt x="102884" y="1712646"/>
                  </a:cubicBezTo>
                  <a:lnTo>
                    <a:pt x="0" y="1656802"/>
                  </a:lnTo>
                  <a:lnTo>
                    <a:pt x="0" y="125890"/>
                  </a:lnTo>
                  <a:lnTo>
                    <a:pt x="102884" y="70046"/>
                  </a:lnTo>
                  <a:cubicBezTo>
                    <a:pt x="209523" y="24942"/>
                    <a:pt x="326767" y="0"/>
                    <a:pt x="449836" y="0"/>
                  </a:cubicBezTo>
                  <a:close/>
                </a:path>
              </a:pathLst>
            </a:custGeom>
            <a:solidFill>
              <a:srgbClr val="DCEDE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63" name="任意多边形: 形状 62"/>
            <p:cNvSpPr/>
            <p:nvPr>
              <p:custDataLst>
                <p:tags r:id="rId19"/>
              </p:custDataLst>
            </p:nvPr>
          </p:nvSpPr>
          <p:spPr>
            <a:xfrm>
              <a:off x="989483" y="0"/>
              <a:ext cx="1610190" cy="1310441"/>
            </a:xfrm>
            <a:custGeom>
              <a:avLst/>
              <a:gdLst>
                <a:gd name="connsiteX0" fmla="*/ 183050 w 1610190"/>
                <a:gd name="connsiteY0" fmla="*/ 0 h 1310441"/>
                <a:gd name="connsiteX1" fmla="*/ 1427141 w 1610190"/>
                <a:gd name="connsiteY1" fmla="*/ 0 h 1310441"/>
                <a:gd name="connsiteX2" fmla="*/ 1472693 w 1610190"/>
                <a:gd name="connsiteY2" fmla="*/ 55210 h 1310441"/>
                <a:gd name="connsiteX3" fmla="*/ 1610190 w 1610190"/>
                <a:gd name="connsiteY3" fmla="*/ 505346 h 1310441"/>
                <a:gd name="connsiteX4" fmla="*/ 805095 w 1610190"/>
                <a:gd name="connsiteY4" fmla="*/ 1310441 h 1310441"/>
                <a:gd name="connsiteX5" fmla="*/ 0 w 1610190"/>
                <a:gd name="connsiteY5" fmla="*/ 505346 h 1310441"/>
                <a:gd name="connsiteX6" fmla="*/ 137498 w 1610190"/>
                <a:gd name="connsiteY6" fmla="*/ 55210 h 131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0190" h="1310441">
                  <a:moveTo>
                    <a:pt x="183050" y="0"/>
                  </a:moveTo>
                  <a:lnTo>
                    <a:pt x="1427141" y="0"/>
                  </a:lnTo>
                  <a:lnTo>
                    <a:pt x="1472693" y="55210"/>
                  </a:lnTo>
                  <a:cubicBezTo>
                    <a:pt x="1559501" y="183704"/>
                    <a:pt x="1610190" y="338605"/>
                    <a:pt x="1610190" y="505346"/>
                  </a:cubicBezTo>
                  <a:cubicBezTo>
                    <a:pt x="1610190" y="949988"/>
                    <a:pt x="1249737" y="1310441"/>
                    <a:pt x="805095" y="1310441"/>
                  </a:cubicBezTo>
                  <a:cubicBezTo>
                    <a:pt x="360453" y="1310441"/>
                    <a:pt x="0" y="949988"/>
                    <a:pt x="0" y="505346"/>
                  </a:cubicBezTo>
                  <a:cubicBezTo>
                    <a:pt x="0" y="338605"/>
                    <a:pt x="50689" y="183704"/>
                    <a:pt x="137498" y="55210"/>
                  </a:cubicBezTo>
                  <a:close/>
                </a:path>
              </a:pathLst>
            </a:custGeom>
            <a:solidFill>
              <a:srgbClr val="DCE6E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37" name="任意多边形: 形状 36"/>
            <p:cNvSpPr/>
            <p:nvPr>
              <p:custDataLst>
                <p:tags r:id="rId20"/>
              </p:custDataLst>
            </p:nvPr>
          </p:nvSpPr>
          <p:spPr>
            <a:xfrm>
              <a:off x="701495" y="1"/>
              <a:ext cx="809846" cy="615809"/>
            </a:xfrm>
            <a:custGeom>
              <a:avLst/>
              <a:gdLst>
                <a:gd name="connsiteX0" fmla="*/ 60736 w 809846"/>
                <a:gd name="connsiteY0" fmla="*/ 0 h 615809"/>
                <a:gd name="connsiteX1" fmla="*/ 749110 w 809846"/>
                <a:gd name="connsiteY1" fmla="*/ 0 h 615809"/>
                <a:gd name="connsiteX2" fmla="*/ 778025 w 809846"/>
                <a:gd name="connsiteY2" fmla="*/ 53272 h 615809"/>
                <a:gd name="connsiteX3" fmla="*/ 809846 w 809846"/>
                <a:gd name="connsiteY3" fmla="*/ 210886 h 615809"/>
                <a:gd name="connsiteX4" fmla="*/ 404923 w 809846"/>
                <a:gd name="connsiteY4" fmla="*/ 615809 h 615809"/>
                <a:gd name="connsiteX5" fmla="*/ 0 w 809846"/>
                <a:gd name="connsiteY5" fmla="*/ 210886 h 615809"/>
                <a:gd name="connsiteX6" fmla="*/ 31821 w 809846"/>
                <a:gd name="connsiteY6" fmla="*/ 53272 h 61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846" h="615809">
                  <a:moveTo>
                    <a:pt x="60736" y="0"/>
                  </a:moveTo>
                  <a:lnTo>
                    <a:pt x="749110" y="0"/>
                  </a:lnTo>
                  <a:lnTo>
                    <a:pt x="778025" y="53272"/>
                  </a:lnTo>
                  <a:cubicBezTo>
                    <a:pt x="798515" y="101716"/>
                    <a:pt x="809846" y="154978"/>
                    <a:pt x="809846" y="210886"/>
                  </a:cubicBezTo>
                  <a:cubicBezTo>
                    <a:pt x="809846" y="434519"/>
                    <a:pt x="628556" y="615809"/>
                    <a:pt x="404923" y="615809"/>
                  </a:cubicBezTo>
                  <a:cubicBezTo>
                    <a:pt x="181290" y="615809"/>
                    <a:pt x="0" y="434519"/>
                    <a:pt x="0" y="210886"/>
                  </a:cubicBezTo>
                  <a:cubicBezTo>
                    <a:pt x="0" y="154978"/>
                    <a:pt x="11331" y="101716"/>
                    <a:pt x="31821" y="53272"/>
                  </a:cubicBezTo>
                  <a:close/>
                </a:path>
              </a:pathLst>
            </a:cu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41" name="任意多边形: 形状 40"/>
            <p:cNvSpPr/>
            <p:nvPr>
              <p:custDataLst>
                <p:tags r:id="rId21"/>
              </p:custDataLst>
            </p:nvPr>
          </p:nvSpPr>
          <p:spPr>
            <a:xfrm>
              <a:off x="0" y="0"/>
              <a:ext cx="1044546" cy="1364351"/>
            </a:xfrm>
            <a:custGeom>
              <a:avLst/>
              <a:gdLst>
                <a:gd name="connsiteX0" fmla="*/ 0 w 1044546"/>
                <a:gd name="connsiteY0" fmla="*/ 0 h 1364351"/>
                <a:gd name="connsiteX1" fmla="*/ 897144 w 1044546"/>
                <a:gd name="connsiteY1" fmla="*/ 0 h 1364351"/>
                <a:gd name="connsiteX2" fmla="*/ 975540 w 1044546"/>
                <a:gd name="connsiteY2" fmla="*/ 144434 h 1364351"/>
                <a:gd name="connsiteX3" fmla="*/ 1044546 w 1044546"/>
                <a:gd name="connsiteY3" fmla="*/ 486236 h 1364351"/>
                <a:gd name="connsiteX4" fmla="*/ 166431 w 1044546"/>
                <a:gd name="connsiteY4" fmla="*/ 1364351 h 1364351"/>
                <a:gd name="connsiteX5" fmla="*/ 0 w 1044546"/>
                <a:gd name="connsiteY5" fmla="*/ 1347573 h 136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546" h="1364351">
                  <a:moveTo>
                    <a:pt x="0" y="0"/>
                  </a:moveTo>
                  <a:lnTo>
                    <a:pt x="897144" y="0"/>
                  </a:lnTo>
                  <a:lnTo>
                    <a:pt x="975540" y="144434"/>
                  </a:lnTo>
                  <a:cubicBezTo>
                    <a:pt x="1019975" y="249490"/>
                    <a:pt x="1044546" y="364994"/>
                    <a:pt x="1044546" y="486236"/>
                  </a:cubicBezTo>
                  <a:cubicBezTo>
                    <a:pt x="1044546" y="971206"/>
                    <a:pt x="651401" y="1364351"/>
                    <a:pt x="166431" y="1364351"/>
                  </a:cubicBezTo>
                  <a:lnTo>
                    <a:pt x="0" y="1347573"/>
                  </a:lnTo>
                  <a:close/>
                </a:path>
              </a:pathLst>
            </a:custGeom>
            <a:solidFill>
              <a:srgbClr val="52A38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43" name="任意多边形: 形状 42"/>
            <p:cNvSpPr/>
            <p:nvPr>
              <p:custDataLst>
                <p:tags r:id="rId22"/>
              </p:custDataLst>
            </p:nvPr>
          </p:nvSpPr>
          <p:spPr>
            <a:xfrm>
              <a:off x="1" y="750595"/>
              <a:ext cx="751885" cy="1045030"/>
            </a:xfrm>
            <a:custGeom>
              <a:avLst/>
              <a:gdLst>
                <a:gd name="connsiteX0" fmla="*/ 229370 w 751885"/>
                <a:gd name="connsiteY0" fmla="*/ 0 h 1045030"/>
                <a:gd name="connsiteX1" fmla="*/ 751885 w 751885"/>
                <a:gd name="connsiteY1" fmla="*/ 522515 h 1045030"/>
                <a:gd name="connsiteX2" fmla="*/ 229370 w 751885"/>
                <a:gd name="connsiteY2" fmla="*/ 1045030 h 1045030"/>
                <a:gd name="connsiteX3" fmla="*/ 25984 w 751885"/>
                <a:gd name="connsiteY3" fmla="*/ 1003968 h 1045030"/>
                <a:gd name="connsiteX4" fmla="*/ 0 w 751885"/>
                <a:gd name="connsiteY4" fmla="*/ 989865 h 1045030"/>
                <a:gd name="connsiteX5" fmla="*/ 0 w 751885"/>
                <a:gd name="connsiteY5" fmla="*/ 55165 h 1045030"/>
                <a:gd name="connsiteX6" fmla="*/ 25984 w 751885"/>
                <a:gd name="connsiteY6" fmla="*/ 41062 h 1045030"/>
                <a:gd name="connsiteX7" fmla="*/ 229370 w 751885"/>
                <a:gd name="connsiteY7" fmla="*/ 0 h 1045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885" h="1045030">
                  <a:moveTo>
                    <a:pt x="229370" y="0"/>
                  </a:moveTo>
                  <a:cubicBezTo>
                    <a:pt x="517947" y="0"/>
                    <a:pt x="751885" y="233938"/>
                    <a:pt x="751885" y="522515"/>
                  </a:cubicBezTo>
                  <a:cubicBezTo>
                    <a:pt x="751885" y="811092"/>
                    <a:pt x="517947" y="1045030"/>
                    <a:pt x="229370" y="1045030"/>
                  </a:cubicBezTo>
                  <a:cubicBezTo>
                    <a:pt x="157226" y="1045030"/>
                    <a:pt x="88496" y="1030409"/>
                    <a:pt x="25984" y="1003968"/>
                  </a:cubicBezTo>
                  <a:lnTo>
                    <a:pt x="0" y="989865"/>
                  </a:lnTo>
                  <a:lnTo>
                    <a:pt x="0" y="55165"/>
                  </a:lnTo>
                  <a:lnTo>
                    <a:pt x="25984" y="41062"/>
                  </a:lnTo>
                  <a:cubicBezTo>
                    <a:pt x="88496" y="14621"/>
                    <a:pt x="157226" y="0"/>
                    <a:pt x="229370" y="0"/>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16" name="椭圆 15"/>
            <p:cNvSpPr/>
            <p:nvPr>
              <p:custDataLst>
                <p:tags r:id="rId23"/>
              </p:custDataLst>
            </p:nvPr>
          </p:nvSpPr>
          <p:spPr>
            <a:xfrm>
              <a:off x="554109" y="485299"/>
              <a:ext cx="696570" cy="696570"/>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35" name="任意多边形: 形状 34"/>
            <p:cNvSpPr/>
            <p:nvPr>
              <p:custDataLst>
                <p:tags r:id="rId24"/>
              </p:custDataLst>
            </p:nvPr>
          </p:nvSpPr>
          <p:spPr>
            <a:xfrm>
              <a:off x="1191931" y="-1"/>
              <a:ext cx="1416944" cy="1200149"/>
            </a:xfrm>
            <a:custGeom>
              <a:avLst/>
              <a:gdLst>
                <a:gd name="connsiteX0" fmla="*/ 199843 w 1416944"/>
                <a:gd name="connsiteY0" fmla="*/ 0 h 1200149"/>
                <a:gd name="connsiteX1" fmla="*/ 1217101 w 1416944"/>
                <a:gd name="connsiteY1" fmla="*/ 0 h 1200149"/>
                <a:gd name="connsiteX2" fmla="*/ 1295948 w 1416944"/>
                <a:gd name="connsiteY2" fmla="*/ 95564 h 1200149"/>
                <a:gd name="connsiteX3" fmla="*/ 1416944 w 1416944"/>
                <a:gd name="connsiteY3" fmla="*/ 491677 h 1200149"/>
                <a:gd name="connsiteX4" fmla="*/ 708472 w 1416944"/>
                <a:gd name="connsiteY4" fmla="*/ 1200149 h 1200149"/>
                <a:gd name="connsiteX5" fmla="*/ 0 w 1416944"/>
                <a:gd name="connsiteY5" fmla="*/ 491677 h 1200149"/>
                <a:gd name="connsiteX6" fmla="*/ 120996 w 1416944"/>
                <a:gd name="connsiteY6" fmla="*/ 95564 h 120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6944" h="1200149">
                  <a:moveTo>
                    <a:pt x="199843" y="0"/>
                  </a:moveTo>
                  <a:lnTo>
                    <a:pt x="1217101" y="0"/>
                  </a:lnTo>
                  <a:lnTo>
                    <a:pt x="1295948" y="95564"/>
                  </a:lnTo>
                  <a:cubicBezTo>
                    <a:pt x="1372339" y="208637"/>
                    <a:pt x="1416944" y="344948"/>
                    <a:pt x="1416944" y="491677"/>
                  </a:cubicBezTo>
                  <a:cubicBezTo>
                    <a:pt x="1416944" y="882955"/>
                    <a:pt x="1099750" y="1200149"/>
                    <a:pt x="708472" y="1200149"/>
                  </a:cubicBezTo>
                  <a:cubicBezTo>
                    <a:pt x="317194" y="1200149"/>
                    <a:pt x="0" y="882955"/>
                    <a:pt x="0" y="491677"/>
                  </a:cubicBezTo>
                  <a:cubicBezTo>
                    <a:pt x="0" y="344948"/>
                    <a:pt x="44606" y="208637"/>
                    <a:pt x="120996" y="95564"/>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33" name="任意多边形: 形状 32"/>
            <p:cNvSpPr/>
            <p:nvPr>
              <p:custDataLst>
                <p:tags r:id="rId25"/>
              </p:custDataLst>
            </p:nvPr>
          </p:nvSpPr>
          <p:spPr>
            <a:xfrm>
              <a:off x="2275503" y="1"/>
              <a:ext cx="784238" cy="392359"/>
            </a:xfrm>
            <a:custGeom>
              <a:avLst/>
              <a:gdLst>
                <a:gd name="connsiteX0" fmla="*/ 49 w 784238"/>
                <a:gd name="connsiteY0" fmla="*/ 0 h 392359"/>
                <a:gd name="connsiteX1" fmla="*/ 784190 w 784238"/>
                <a:gd name="connsiteY1" fmla="*/ 0 h 392359"/>
                <a:gd name="connsiteX2" fmla="*/ 784238 w 784238"/>
                <a:gd name="connsiteY2" fmla="*/ 240 h 392359"/>
                <a:gd name="connsiteX3" fmla="*/ 392119 w 784238"/>
                <a:gd name="connsiteY3" fmla="*/ 392359 h 392359"/>
                <a:gd name="connsiteX4" fmla="*/ 0 w 784238"/>
                <a:gd name="connsiteY4" fmla="*/ 240 h 392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238" h="392359">
                  <a:moveTo>
                    <a:pt x="49" y="0"/>
                  </a:moveTo>
                  <a:lnTo>
                    <a:pt x="784190" y="0"/>
                  </a:lnTo>
                  <a:lnTo>
                    <a:pt x="784238" y="240"/>
                  </a:lnTo>
                  <a:cubicBezTo>
                    <a:pt x="784238" y="216801"/>
                    <a:pt x="608680" y="392359"/>
                    <a:pt x="392119" y="392359"/>
                  </a:cubicBezTo>
                  <a:cubicBezTo>
                    <a:pt x="175558" y="392359"/>
                    <a:pt x="0" y="216801"/>
                    <a:pt x="0" y="240"/>
                  </a:cubicBezTo>
                  <a:close/>
                </a:path>
              </a:pathLst>
            </a:cu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dirty="0">
                <a:solidFill>
                  <a:srgbClr val="FFFFFF"/>
                </a:solidFill>
                <a:latin typeface="微软雅黑" charset="-122"/>
                <a:ea typeface="微软雅黑" charset="-122"/>
                <a:sym typeface="Arial" charset="0"/>
              </a:endParaRPr>
            </a:p>
          </p:txBody>
        </p:sp>
        <p:sp>
          <p:nvSpPr>
            <p:cNvPr id="45" name="任意多边形: 形状 44"/>
            <p:cNvSpPr/>
            <p:nvPr>
              <p:custDataLst>
                <p:tags r:id="rId26"/>
              </p:custDataLst>
            </p:nvPr>
          </p:nvSpPr>
          <p:spPr>
            <a:xfrm>
              <a:off x="1" y="1688984"/>
              <a:ext cx="162521" cy="600926"/>
            </a:xfrm>
            <a:custGeom>
              <a:avLst/>
              <a:gdLst>
                <a:gd name="connsiteX0" fmla="*/ 0 w 162521"/>
                <a:gd name="connsiteY0" fmla="*/ 0 h 600926"/>
                <a:gd name="connsiteX1" fmla="*/ 3888 w 162521"/>
                <a:gd name="connsiteY1" fmla="*/ 2110 h 600926"/>
                <a:gd name="connsiteX2" fmla="*/ 162521 w 162521"/>
                <a:gd name="connsiteY2" fmla="*/ 300463 h 600926"/>
                <a:gd name="connsiteX3" fmla="*/ 3888 w 162521"/>
                <a:gd name="connsiteY3" fmla="*/ 598816 h 600926"/>
                <a:gd name="connsiteX4" fmla="*/ 0 w 162521"/>
                <a:gd name="connsiteY4" fmla="*/ 600926 h 600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21" h="600926">
                  <a:moveTo>
                    <a:pt x="0" y="0"/>
                  </a:moveTo>
                  <a:lnTo>
                    <a:pt x="3888" y="2110"/>
                  </a:lnTo>
                  <a:cubicBezTo>
                    <a:pt x="99596" y="66769"/>
                    <a:pt x="162521" y="176267"/>
                    <a:pt x="162521" y="300463"/>
                  </a:cubicBezTo>
                  <a:cubicBezTo>
                    <a:pt x="162521" y="424659"/>
                    <a:pt x="99596" y="534157"/>
                    <a:pt x="3888" y="598816"/>
                  </a:cubicBezTo>
                  <a:lnTo>
                    <a:pt x="0" y="600926"/>
                  </a:lnTo>
                  <a:close/>
                </a:path>
              </a:pathLst>
            </a:cu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grpSp>
      <p:sp>
        <p:nvSpPr>
          <p:cNvPr id="49" name="任意多边形: 形状 48"/>
          <p:cNvSpPr/>
          <p:nvPr>
            <p:custDataLst>
              <p:tags r:id="rId6"/>
            </p:custDataLst>
          </p:nvPr>
        </p:nvSpPr>
        <p:spPr>
          <a:xfrm rot="9911844">
            <a:off x="11096941" y="6724516"/>
            <a:ext cx="562097" cy="208752"/>
          </a:xfrm>
          <a:custGeom>
            <a:avLst/>
            <a:gdLst>
              <a:gd name="connsiteX0" fmla="*/ 270568 w 562097"/>
              <a:gd name="connsiteY0" fmla="*/ 200526 h 208752"/>
              <a:gd name="connsiteX1" fmla="*/ 16406 w 562097"/>
              <a:gd name="connsiteY1" fmla="*/ 30225 h 208752"/>
              <a:gd name="connsiteX2" fmla="*/ 0 w 562097"/>
              <a:gd name="connsiteY2" fmla="*/ 0 h 208752"/>
              <a:gd name="connsiteX3" fmla="*/ 562097 w 562097"/>
              <a:gd name="connsiteY3" fmla="*/ 148539 h 208752"/>
              <a:gd name="connsiteX4" fmla="*/ 509788 w 562097"/>
              <a:gd name="connsiteY4" fmla="*/ 176931 h 208752"/>
              <a:gd name="connsiteX5" fmla="*/ 352174 w 562097"/>
              <a:gd name="connsiteY5" fmla="*/ 208752 h 208752"/>
              <a:gd name="connsiteX6" fmla="*/ 270568 w 562097"/>
              <a:gd name="connsiteY6" fmla="*/ 200526 h 20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2097" h="208752">
                <a:moveTo>
                  <a:pt x="270568" y="200526"/>
                </a:moveTo>
                <a:cubicBezTo>
                  <a:pt x="165130" y="178950"/>
                  <a:pt x="74620" y="116393"/>
                  <a:pt x="16406" y="30225"/>
                </a:cubicBezTo>
                <a:lnTo>
                  <a:pt x="0" y="0"/>
                </a:lnTo>
                <a:lnTo>
                  <a:pt x="562097" y="148539"/>
                </a:lnTo>
                <a:lnTo>
                  <a:pt x="509788" y="176931"/>
                </a:lnTo>
                <a:cubicBezTo>
                  <a:pt x="461344" y="197422"/>
                  <a:pt x="408083" y="208752"/>
                  <a:pt x="352174" y="208752"/>
                </a:cubicBezTo>
                <a:cubicBezTo>
                  <a:pt x="324221" y="208752"/>
                  <a:pt x="296928" y="205919"/>
                  <a:pt x="270568" y="200526"/>
                </a:cubicBezTo>
                <a:close/>
              </a:path>
            </a:pathLst>
          </a:cu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7" name="任意多边形: 形状 56"/>
          <p:cNvSpPr/>
          <p:nvPr>
            <p:custDataLst>
              <p:tags r:id="rId7"/>
            </p:custDataLst>
          </p:nvPr>
        </p:nvSpPr>
        <p:spPr>
          <a:xfrm rot="9911844">
            <a:off x="11272487" y="5851839"/>
            <a:ext cx="1070362" cy="1089031"/>
          </a:xfrm>
          <a:custGeom>
            <a:avLst/>
            <a:gdLst>
              <a:gd name="connsiteX0" fmla="*/ 0 w 1070362"/>
              <a:gd name="connsiteY0" fmla="*/ 1065427 h 1089031"/>
              <a:gd name="connsiteX1" fmla="*/ 281549 w 1070362"/>
              <a:gd name="connsiteY1" fmla="*/ 0 h 1089031"/>
              <a:gd name="connsiteX2" fmla="*/ 1070106 w 1070362"/>
              <a:gd name="connsiteY2" fmla="*/ 208384 h 1089031"/>
              <a:gd name="connsiteX3" fmla="*/ 1070362 w 1070362"/>
              <a:gd name="connsiteY3" fmla="*/ 210916 h 1089031"/>
              <a:gd name="connsiteX4" fmla="*/ 192247 w 1070362"/>
              <a:gd name="connsiteY4" fmla="*/ 1089031 h 1089031"/>
              <a:gd name="connsiteX5" fmla="*/ 58518 w 1070362"/>
              <a:gd name="connsiteY5" fmla="*/ 1078913 h 1089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0362" h="1089031">
                <a:moveTo>
                  <a:pt x="0" y="1065427"/>
                </a:moveTo>
                <a:lnTo>
                  <a:pt x="281549" y="0"/>
                </a:lnTo>
                <a:lnTo>
                  <a:pt x="1070106" y="208384"/>
                </a:lnTo>
                <a:lnTo>
                  <a:pt x="1070362" y="210916"/>
                </a:lnTo>
                <a:cubicBezTo>
                  <a:pt x="1070362" y="695886"/>
                  <a:pt x="677217" y="1089031"/>
                  <a:pt x="192247" y="1089031"/>
                </a:cubicBezTo>
                <a:cubicBezTo>
                  <a:pt x="146781" y="1089031"/>
                  <a:pt x="102121" y="1085576"/>
                  <a:pt x="58518" y="1078913"/>
                </a:cubicBezTo>
                <a:close/>
              </a:path>
            </a:pathLst>
          </a:custGeom>
          <a:solidFill>
            <a:srgbClr val="52A38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3" name="任意多边形: 形状 52"/>
          <p:cNvSpPr/>
          <p:nvPr>
            <p:custDataLst>
              <p:tags r:id="rId8"/>
            </p:custDataLst>
          </p:nvPr>
        </p:nvSpPr>
        <p:spPr>
          <a:xfrm rot="9911844">
            <a:off x="11443060" y="5387245"/>
            <a:ext cx="863643" cy="1045030"/>
          </a:xfrm>
          <a:custGeom>
            <a:avLst/>
            <a:gdLst>
              <a:gd name="connsiteX0" fmla="*/ 235823 w 863643"/>
              <a:gd name="connsiteY0" fmla="*/ 1034414 h 1045030"/>
              <a:gd name="connsiteX1" fmla="*/ 48985 w 863643"/>
              <a:gd name="connsiteY1" fmla="*/ 955793 h 1045030"/>
              <a:gd name="connsiteX2" fmla="*/ 0 w 863643"/>
              <a:gd name="connsiteY2" fmla="*/ 915377 h 1045030"/>
              <a:gd name="connsiteX3" fmla="*/ 239182 w 863643"/>
              <a:gd name="connsiteY3" fmla="*/ 10277 h 1045030"/>
              <a:gd name="connsiteX4" fmla="*/ 341128 w 863643"/>
              <a:gd name="connsiteY4" fmla="*/ 0 h 1045030"/>
              <a:gd name="connsiteX5" fmla="*/ 863643 w 863643"/>
              <a:gd name="connsiteY5" fmla="*/ 522515 h 1045030"/>
              <a:gd name="connsiteX6" fmla="*/ 341128 w 863643"/>
              <a:gd name="connsiteY6" fmla="*/ 1045030 h 1045030"/>
              <a:gd name="connsiteX7" fmla="*/ 235823 w 863643"/>
              <a:gd name="connsiteY7" fmla="*/ 1034414 h 1045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43" h="1045030">
                <a:moveTo>
                  <a:pt x="235823" y="1034414"/>
                </a:moveTo>
                <a:cubicBezTo>
                  <a:pt x="167794" y="1020493"/>
                  <a:pt x="104581" y="993353"/>
                  <a:pt x="48985" y="955793"/>
                </a:cubicBezTo>
                <a:lnTo>
                  <a:pt x="0" y="915377"/>
                </a:lnTo>
                <a:lnTo>
                  <a:pt x="239182" y="10277"/>
                </a:lnTo>
                <a:lnTo>
                  <a:pt x="341128" y="0"/>
                </a:lnTo>
                <a:cubicBezTo>
                  <a:pt x="629705" y="0"/>
                  <a:pt x="863643" y="233938"/>
                  <a:pt x="863643" y="522515"/>
                </a:cubicBezTo>
                <a:cubicBezTo>
                  <a:pt x="863643" y="811092"/>
                  <a:pt x="629705" y="1045030"/>
                  <a:pt x="341128" y="1045030"/>
                </a:cubicBezTo>
                <a:cubicBezTo>
                  <a:pt x="305056" y="1045030"/>
                  <a:pt x="269838" y="1041375"/>
                  <a:pt x="235823" y="1034414"/>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24" name="椭圆 23"/>
          <p:cNvSpPr/>
          <p:nvPr>
            <p:custDataLst>
              <p:tags r:id="rId9"/>
            </p:custDataLst>
          </p:nvPr>
        </p:nvSpPr>
        <p:spPr>
          <a:xfrm rot="9911844">
            <a:off x="11075887" y="6135193"/>
            <a:ext cx="696570" cy="696570"/>
          </a:xfrm>
          <a:prstGeom prst="ellipse">
            <a:avLst/>
          </a:pr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47" name="任意多边形: 形状 46"/>
          <p:cNvSpPr/>
          <p:nvPr>
            <p:custDataLst>
              <p:tags r:id="rId10"/>
            </p:custDataLst>
          </p:nvPr>
        </p:nvSpPr>
        <p:spPr>
          <a:xfrm rot="9911844">
            <a:off x="9852078" y="6359159"/>
            <a:ext cx="1303463" cy="676579"/>
          </a:xfrm>
          <a:custGeom>
            <a:avLst/>
            <a:gdLst>
              <a:gd name="connsiteX0" fmla="*/ 562474 w 1303463"/>
              <a:gd name="connsiteY0" fmla="*/ 662185 h 676579"/>
              <a:gd name="connsiteX1" fmla="*/ 11178 w 1303463"/>
              <a:gd name="connsiteY1" fmla="*/ 110888 h 676579"/>
              <a:gd name="connsiteX2" fmla="*/ 0 w 1303463"/>
              <a:gd name="connsiteY2" fmla="*/ 0 h 676579"/>
              <a:gd name="connsiteX3" fmla="*/ 1303463 w 1303463"/>
              <a:gd name="connsiteY3" fmla="*/ 344453 h 676579"/>
              <a:gd name="connsiteX4" fmla="*/ 1292733 w 1303463"/>
              <a:gd name="connsiteY4" fmla="*/ 364221 h 676579"/>
              <a:gd name="connsiteX5" fmla="*/ 705257 w 1303463"/>
              <a:gd name="connsiteY5" fmla="*/ 676579 h 676579"/>
              <a:gd name="connsiteX6" fmla="*/ 562474 w 1303463"/>
              <a:gd name="connsiteY6" fmla="*/ 662185 h 67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3463" h="676579">
                <a:moveTo>
                  <a:pt x="562474" y="662185"/>
                </a:moveTo>
                <a:cubicBezTo>
                  <a:pt x="285756" y="605560"/>
                  <a:pt x="67803" y="387608"/>
                  <a:pt x="11178" y="110888"/>
                </a:cubicBezTo>
                <a:lnTo>
                  <a:pt x="0" y="0"/>
                </a:lnTo>
                <a:lnTo>
                  <a:pt x="1303463" y="344453"/>
                </a:lnTo>
                <a:lnTo>
                  <a:pt x="1292733" y="364221"/>
                </a:lnTo>
                <a:cubicBezTo>
                  <a:pt x="1165416" y="552675"/>
                  <a:pt x="949806" y="676579"/>
                  <a:pt x="705257" y="676579"/>
                </a:cubicBezTo>
                <a:cubicBezTo>
                  <a:pt x="656346" y="676579"/>
                  <a:pt x="608595" y="671623"/>
                  <a:pt x="562474" y="662185"/>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5" name="任意多边形: 形状 54"/>
          <p:cNvSpPr/>
          <p:nvPr>
            <p:custDataLst>
              <p:tags r:id="rId11"/>
            </p:custDataLst>
          </p:nvPr>
        </p:nvSpPr>
        <p:spPr>
          <a:xfrm rot="9911844">
            <a:off x="11834997" y="4759707"/>
            <a:ext cx="451350" cy="706361"/>
          </a:xfrm>
          <a:custGeom>
            <a:avLst/>
            <a:gdLst>
              <a:gd name="connsiteX0" fmla="*/ 19036 w 451350"/>
              <a:gd name="connsiteY0" fmla="*/ 699051 h 706361"/>
              <a:gd name="connsiteX1" fmla="*/ 0 w 451350"/>
              <a:gd name="connsiteY1" fmla="*/ 693142 h 706361"/>
              <a:gd name="connsiteX2" fmla="*/ 183169 w 451350"/>
              <a:gd name="connsiteY2" fmla="*/ 0 h 706361"/>
              <a:gd name="connsiteX3" fmla="*/ 231601 w 451350"/>
              <a:gd name="connsiteY3" fmla="*/ 15034 h 706361"/>
              <a:gd name="connsiteX4" fmla="*/ 451350 w 451350"/>
              <a:gd name="connsiteY4" fmla="*/ 346560 h 706361"/>
              <a:gd name="connsiteX5" fmla="*/ 91549 w 451350"/>
              <a:gd name="connsiteY5" fmla="*/ 706361 h 706361"/>
              <a:gd name="connsiteX6" fmla="*/ 19036 w 451350"/>
              <a:gd name="connsiteY6" fmla="*/ 699051 h 706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350" h="706361">
                <a:moveTo>
                  <a:pt x="19036" y="699051"/>
                </a:moveTo>
                <a:lnTo>
                  <a:pt x="0" y="693142"/>
                </a:lnTo>
                <a:lnTo>
                  <a:pt x="183169" y="0"/>
                </a:lnTo>
                <a:lnTo>
                  <a:pt x="231601" y="15034"/>
                </a:lnTo>
                <a:cubicBezTo>
                  <a:pt x="360738" y="69655"/>
                  <a:pt x="451350" y="197525"/>
                  <a:pt x="451350" y="346560"/>
                </a:cubicBezTo>
                <a:cubicBezTo>
                  <a:pt x="451350" y="545273"/>
                  <a:pt x="290262" y="706361"/>
                  <a:pt x="91549" y="706361"/>
                </a:cubicBezTo>
                <a:cubicBezTo>
                  <a:pt x="66709" y="706361"/>
                  <a:pt x="42458" y="703844"/>
                  <a:pt x="19036" y="699051"/>
                </a:cubicBezTo>
                <a:close/>
              </a:path>
            </a:pathLst>
          </a:cu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28" name="矩形 27"/>
          <p:cNvSpPr/>
          <p:nvPr>
            <p:custDataLst>
              <p:tags r:id="rId12"/>
            </p:custDataLst>
          </p:nvPr>
        </p:nvSpPr>
        <p:spPr>
          <a:xfrm>
            <a:off x="1414874" y="911533"/>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lnSpc>
                <a:spcPct val="120000"/>
              </a:lnSpc>
              <a:buNone/>
            </a:pPr>
            <a:r>
              <a:rPr lang="zh-CN" altLang="en-US" sz="4000" u="none" spc="300">
                <a:solidFill>
                  <a:srgbClr val="404040"/>
                </a:solidFill>
                <a:latin typeface="微软雅黑" charset="-122"/>
                <a:ea typeface="微软雅黑" charset="-122"/>
                <a:sym typeface="Arial" charset="0"/>
              </a:rPr>
              <a:t>Introduction</a:t>
            </a:r>
          </a:p>
        </p:txBody>
      </p:sp>
      <p:sp>
        <p:nvSpPr>
          <p:cNvPr id="29" name="矩形 28"/>
          <p:cNvSpPr/>
          <p:nvPr>
            <p:custDataLst>
              <p:tags r:id="rId13"/>
            </p:custDataLst>
          </p:nvPr>
        </p:nvSpPr>
        <p:spPr>
          <a:xfrm>
            <a:off x="1040037" y="1756053"/>
            <a:ext cx="4593119" cy="4637970"/>
          </a:xfrm>
          <a:prstGeom prst="rect">
            <a:avLst/>
          </a:prstGeom>
        </p:spPr>
        <p:txBody>
          <a:bodyP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20000"/>
              </a:lnSpc>
              <a:buNone/>
            </a:pPr>
            <a:r>
              <a:rPr lang="en-US" altLang="zh-CN" sz="1800" dirty="0">
                <a:effectLst/>
                <a:latin typeface="Times New Roman" panose="02020603050405020304" pitchFamily="18" charset="0"/>
                <a:ea typeface="DengXian" panose="02010600030101010101" pitchFamily="2" charset="-122"/>
              </a:rPr>
              <a:t>Parkinson’s disease, discovered by British doctor James Parkinson, is a neurodegenerative disease that might cause </a:t>
            </a:r>
            <a:r>
              <a:rPr lang="en-US" altLang="zh-CN" sz="1800" dirty="0">
                <a:solidFill>
                  <a:srgbClr val="2A2B2E"/>
                </a:solidFill>
                <a:effectLst/>
                <a:latin typeface="Times New Roman" panose="02020603050405020304" pitchFamily="18" charset="0"/>
                <a:ea typeface="DengXian" panose="02010600030101010101" pitchFamily="2" charset="-122"/>
              </a:rPr>
              <a:t>Quiescence tremor, bradykinesia, myotonia, and postural gait disorders. Parkinson disease is caused by degeneration and death of dopamine neurons in the midbrain substantia nigra, and the cause of such pathological change is still unknown. Many factors might contributed to the incident of Parkinson’s disease include genetic factors, environmental factors, aging and oxidative stress. Our study today will primarily focus on the effect of aging on the incident rate of Parkinson’s disease. </a:t>
            </a:r>
            <a:endParaRPr lang="zh-CN" altLang="en-US" sz="1600" spc="150" dirty="0">
              <a:solidFill>
                <a:srgbClr val="404040"/>
              </a:solidFill>
              <a:latin typeface="微软雅黑" charset="-122"/>
              <a:ea typeface="微软雅黑" charset="-122"/>
              <a:sym typeface="Arial" charset="0"/>
            </a:endParaRPr>
          </a:p>
        </p:txBody>
      </p:sp>
      <p:grpSp>
        <p:nvGrpSpPr>
          <p:cNvPr id="13" name="组合 12"/>
          <p:cNvGrpSpPr/>
          <p:nvPr>
            <p:custDataLst>
              <p:tags r:id="rId14"/>
            </p:custDataLst>
          </p:nvPr>
        </p:nvGrpSpPr>
        <p:grpSpPr>
          <a:xfrm>
            <a:off x="11622462" y="240319"/>
            <a:ext cx="749167" cy="1441818"/>
            <a:chOff x="11622462" y="240319"/>
            <a:chExt cx="749167" cy="1441818"/>
          </a:xfrm>
        </p:grpSpPr>
        <p:sp>
          <p:nvSpPr>
            <p:cNvPr id="59" name="任意多边形: 形状 58"/>
            <p:cNvSpPr/>
            <p:nvPr>
              <p:custDataLst>
                <p:tags r:id="rId15"/>
              </p:custDataLst>
            </p:nvPr>
          </p:nvSpPr>
          <p:spPr>
            <a:xfrm rot="9911844">
              <a:off x="11622462" y="369248"/>
              <a:ext cx="749167" cy="1312889"/>
            </a:xfrm>
            <a:custGeom>
              <a:avLst/>
              <a:gdLst>
                <a:gd name="connsiteX0" fmla="*/ 0 w 581708"/>
                <a:gd name="connsiteY0" fmla="*/ 1014627 h 1019423"/>
                <a:gd name="connsiteX1" fmla="*/ 268125 w 581708"/>
                <a:gd name="connsiteY1" fmla="*/ 0 h 1019423"/>
                <a:gd name="connsiteX2" fmla="*/ 346216 w 581708"/>
                <a:gd name="connsiteY2" fmla="*/ 42386 h 1019423"/>
                <a:gd name="connsiteX3" fmla="*/ 581708 w 581708"/>
                <a:gd name="connsiteY3" fmla="*/ 485294 h 1019423"/>
                <a:gd name="connsiteX4" fmla="*/ 47579 w 581708"/>
                <a:gd name="connsiteY4" fmla="*/ 1019423 h 1019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708" h="1019423">
                  <a:moveTo>
                    <a:pt x="0" y="1014627"/>
                  </a:moveTo>
                  <a:lnTo>
                    <a:pt x="268125" y="0"/>
                  </a:lnTo>
                  <a:lnTo>
                    <a:pt x="346216" y="42386"/>
                  </a:lnTo>
                  <a:cubicBezTo>
                    <a:pt x="488294" y="138373"/>
                    <a:pt x="581708" y="300925"/>
                    <a:pt x="581708" y="485294"/>
                  </a:cubicBezTo>
                  <a:cubicBezTo>
                    <a:pt x="581708" y="780285"/>
                    <a:pt x="342570" y="1019423"/>
                    <a:pt x="47579" y="1019423"/>
                  </a:cubicBezTo>
                  <a:close/>
                </a:path>
              </a:pathLst>
            </a:custGeom>
            <a:solidFill>
              <a:srgbClr val="DCEDE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8" name="任意多边形: 形状 57"/>
            <p:cNvSpPr/>
            <p:nvPr>
              <p:custDataLst>
                <p:tags r:id="rId16"/>
              </p:custDataLst>
            </p:nvPr>
          </p:nvSpPr>
          <p:spPr>
            <a:xfrm rot="9911844">
              <a:off x="11748944" y="240319"/>
              <a:ext cx="581708" cy="1019423"/>
            </a:xfrm>
            <a:custGeom>
              <a:avLst/>
              <a:gdLst>
                <a:gd name="connsiteX0" fmla="*/ 0 w 581708"/>
                <a:gd name="connsiteY0" fmla="*/ 1014627 h 1019423"/>
                <a:gd name="connsiteX1" fmla="*/ 268125 w 581708"/>
                <a:gd name="connsiteY1" fmla="*/ 0 h 1019423"/>
                <a:gd name="connsiteX2" fmla="*/ 346216 w 581708"/>
                <a:gd name="connsiteY2" fmla="*/ 42386 h 1019423"/>
                <a:gd name="connsiteX3" fmla="*/ 581708 w 581708"/>
                <a:gd name="connsiteY3" fmla="*/ 485294 h 1019423"/>
                <a:gd name="connsiteX4" fmla="*/ 47579 w 581708"/>
                <a:gd name="connsiteY4" fmla="*/ 1019423 h 1019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708" h="1019423">
                  <a:moveTo>
                    <a:pt x="0" y="1014627"/>
                  </a:moveTo>
                  <a:lnTo>
                    <a:pt x="268125" y="0"/>
                  </a:lnTo>
                  <a:lnTo>
                    <a:pt x="346216" y="42386"/>
                  </a:lnTo>
                  <a:cubicBezTo>
                    <a:pt x="488294" y="138373"/>
                    <a:pt x="581708" y="300925"/>
                    <a:pt x="581708" y="485294"/>
                  </a:cubicBezTo>
                  <a:cubicBezTo>
                    <a:pt x="581708" y="780285"/>
                    <a:pt x="342570" y="1019423"/>
                    <a:pt x="47579" y="1019423"/>
                  </a:cubicBezTo>
                  <a:close/>
                </a:path>
              </a:pathLst>
            </a:custGeom>
            <a:solidFill>
              <a:srgbClr val="52A38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grpSp>
      <p:pic>
        <p:nvPicPr>
          <p:cNvPr id="1028" name="Picture 4">
            <a:extLst>
              <a:ext uri="{FF2B5EF4-FFF2-40B4-BE49-F238E27FC236}">
                <a16:creationId xmlns:a16="http://schemas.microsoft.com/office/drawing/2014/main" id="{3FFAE306-25C7-C644-855B-15E3D88BA6A7}"/>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49818" y="2241837"/>
            <a:ext cx="4493914" cy="38782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5"/>
          <p:cNvSpPr txBox="1"/>
          <p:nvPr>
            <p:custDataLst>
              <p:tags r:id="rId2"/>
            </p:custDataLst>
          </p:nvPr>
        </p:nvSpPr>
        <p:spPr>
          <a:xfrm>
            <a:off x="2484088" y="2269915"/>
            <a:ext cx="7503224" cy="1364495"/>
          </a:xfrm>
          <a:prstGeom prst="rect">
            <a:avLst/>
          </a:prstGeom>
          <a:noFill/>
        </p:spPr>
        <p:txBody>
          <a:bodyPr wrap="square" rtlCol="0">
            <a:normAutofit/>
          </a:bodyPr>
          <a:lstStyle/>
          <a:p>
            <a:pPr algn="ctr"/>
            <a:r>
              <a:rPr lang="en-US" sz="6600" b="1" spc="600" dirty="0">
                <a:solidFill>
                  <a:schemeClr val="bg1"/>
                </a:solidFill>
                <a:latin typeface="Arial" charset="0"/>
                <a:ea typeface="微软雅黑" charset="-122"/>
                <a:cs typeface="Arial" charset="0"/>
                <a:sym typeface="+mn-ea"/>
              </a:rPr>
              <a:t>2</a:t>
            </a:r>
          </a:p>
        </p:txBody>
      </p:sp>
      <p:sp>
        <p:nvSpPr>
          <p:cNvPr id="8" name="标题 7"/>
          <p:cNvSpPr>
            <a:spLocks noGrp="1"/>
          </p:cNvSpPr>
          <p:nvPr>
            <p:ph type="title"/>
            <p:custDataLst>
              <p:tags r:id="rId3"/>
            </p:custDataLst>
          </p:nvPr>
        </p:nvSpPr>
        <p:spPr>
          <a:noFill/>
        </p:spPr>
        <p:txBody>
          <a:bodyPr/>
          <a:lstStyle/>
          <a:p>
            <a:pPr indent="0"/>
            <a:r>
              <a:rPr lang="zh-CN" altLang="en-US" b="0" u="none" dirty="0">
                <a:solidFill>
                  <a:schemeClr val="accent1"/>
                </a:solidFill>
                <a:uFillTx/>
              </a:rPr>
              <a:t>RESEARCH</a:t>
            </a:r>
          </a:p>
        </p:txBody>
      </p:sp>
      <p:sp>
        <p:nvSpPr>
          <p:cNvPr id="4" name="副标题 3"/>
          <p:cNvSpPr>
            <a:spLocks noGrp="1"/>
          </p:cNvSpPr>
          <p:nvPr>
            <p:ph type="body" sz="quarter" idx="13"/>
            <p:custDataLst>
              <p:tags r:id="rId4"/>
            </p:custDataLst>
          </p:nvPr>
        </p:nvSpPr>
        <p:spPr/>
        <p:txBody>
          <a:bodyPr/>
          <a:lstStyle/>
          <a:p>
            <a:r>
              <a:rPr lang="en-US" altLang="zh-CN" u="none" dirty="0"/>
              <a:t>单击此处添加文本具体内容</a:t>
            </a:r>
          </a:p>
        </p:txBody>
      </p:sp>
      <p:sp>
        <p:nvSpPr>
          <p:cNvPr id="5" name="矩形 4"/>
          <p:cNvSpPr/>
          <p:nvPr>
            <p:custDataLst>
              <p:tags r:id="rId5"/>
            </p:custDataLst>
          </p:nvPr>
        </p:nvSpPr>
        <p:spPr>
          <a:xfrm>
            <a:off x="-11430" y="6507678"/>
            <a:ext cx="12214225" cy="362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a:bodyPr>
          <a:lstStyle/>
          <a:p>
            <a:pPr algn="ctr"/>
            <a:endParaRPr lang="en-US" dirty="0">
              <a:latin typeface="Arial" charset="0"/>
              <a:ea typeface="微软雅黑"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rot="16200000">
            <a:off x="11083290" y="5907405"/>
            <a:ext cx="542290" cy="612140"/>
            <a:chOff x="1157" y="2593"/>
            <a:chExt cx="1400" cy="1581"/>
          </a:xfrm>
        </p:grpSpPr>
        <p:sp>
          <p:nvSpPr>
            <p:cNvPr id="6" name="矩形 5"/>
            <p:cNvSpPr/>
            <p:nvPr userDrawn="1">
              <p:custDataLst>
                <p:tags r:id="rId27"/>
              </p:custDataLst>
            </p:nvPr>
          </p:nvSpPr>
          <p:spPr>
            <a:xfrm>
              <a:off x="1157" y="2593"/>
              <a:ext cx="527" cy="527"/>
            </a:xfrm>
            <a:prstGeom prst="rect">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sp>
          <p:nvSpPr>
            <p:cNvPr id="8" name="矩形 7"/>
            <p:cNvSpPr/>
            <p:nvPr userDrawn="1">
              <p:custDataLst>
                <p:tags r:id="rId28"/>
              </p:custDataLst>
            </p:nvPr>
          </p:nvSpPr>
          <p:spPr>
            <a:xfrm>
              <a:off x="2030" y="3120"/>
              <a:ext cx="527" cy="527"/>
            </a:xfrm>
            <a:prstGeom prst="rect">
              <a:avLst/>
            </a:pr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sp>
          <p:nvSpPr>
            <p:cNvPr id="12" name="矩形 11"/>
            <p:cNvSpPr/>
            <p:nvPr userDrawn="1">
              <p:custDataLst>
                <p:tags r:id="rId29"/>
              </p:custDataLst>
            </p:nvPr>
          </p:nvSpPr>
          <p:spPr>
            <a:xfrm>
              <a:off x="1157" y="3647"/>
              <a:ext cx="527" cy="527"/>
            </a:xfrm>
            <a:prstGeom prst="rect">
              <a:avLst/>
            </a:prstGeom>
            <a:solidFill>
              <a:srgbClr val="55B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grpSp>
      <p:sp>
        <p:nvSpPr>
          <p:cNvPr id="67" name="任意多边形: 形状 66"/>
          <p:cNvSpPr/>
          <p:nvPr>
            <p:custDataLst>
              <p:tags r:id="rId3"/>
            </p:custDataLst>
          </p:nvPr>
        </p:nvSpPr>
        <p:spPr>
          <a:xfrm rot="9911844">
            <a:off x="10346431" y="6233124"/>
            <a:ext cx="981358" cy="744081"/>
          </a:xfrm>
          <a:custGeom>
            <a:avLst/>
            <a:gdLst>
              <a:gd name="connsiteX0" fmla="*/ 391790 w 981358"/>
              <a:gd name="connsiteY0" fmla="*/ 734112 h 744081"/>
              <a:gd name="connsiteX1" fmla="*/ 0 w 981358"/>
              <a:gd name="connsiteY1" fmla="*/ 253402 h 744081"/>
              <a:gd name="connsiteX2" fmla="*/ 38560 w 981358"/>
              <a:gd name="connsiteY2" fmla="*/ 62408 h 744081"/>
              <a:gd name="connsiteX3" fmla="*/ 72434 w 981358"/>
              <a:gd name="connsiteY3" fmla="*/ 0 h 744081"/>
              <a:gd name="connsiteX4" fmla="*/ 979990 w 981358"/>
              <a:gd name="connsiteY4" fmla="*/ 239830 h 744081"/>
              <a:gd name="connsiteX5" fmla="*/ 981358 w 981358"/>
              <a:gd name="connsiteY5" fmla="*/ 253402 h 744081"/>
              <a:gd name="connsiteX6" fmla="*/ 490679 w 981358"/>
              <a:gd name="connsiteY6" fmla="*/ 744081 h 744081"/>
              <a:gd name="connsiteX7" fmla="*/ 391790 w 981358"/>
              <a:gd name="connsiteY7" fmla="*/ 734112 h 744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1358" h="744081">
                <a:moveTo>
                  <a:pt x="391790" y="734112"/>
                </a:moveTo>
                <a:cubicBezTo>
                  <a:pt x="168196" y="688358"/>
                  <a:pt x="-1" y="490523"/>
                  <a:pt x="0" y="253402"/>
                </a:cubicBezTo>
                <a:cubicBezTo>
                  <a:pt x="0" y="185653"/>
                  <a:pt x="13730" y="121111"/>
                  <a:pt x="38560" y="62408"/>
                </a:cubicBezTo>
                <a:lnTo>
                  <a:pt x="72434" y="0"/>
                </a:lnTo>
                <a:lnTo>
                  <a:pt x="979990" y="239830"/>
                </a:lnTo>
                <a:lnTo>
                  <a:pt x="981358" y="253402"/>
                </a:lnTo>
                <a:cubicBezTo>
                  <a:pt x="981358" y="524397"/>
                  <a:pt x="761674" y="744081"/>
                  <a:pt x="490679" y="744081"/>
                </a:cubicBezTo>
                <a:cubicBezTo>
                  <a:pt x="456804" y="744081"/>
                  <a:pt x="423732" y="740648"/>
                  <a:pt x="391790" y="734112"/>
                </a:cubicBezTo>
                <a:close/>
              </a:path>
            </a:pathLst>
          </a:custGeom>
          <a:solidFill>
            <a:srgbClr val="DBEBE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65" name="任意多边形: 形状 64"/>
          <p:cNvSpPr/>
          <p:nvPr>
            <p:custDataLst>
              <p:tags r:id="rId4"/>
            </p:custDataLst>
          </p:nvPr>
        </p:nvSpPr>
        <p:spPr>
          <a:xfrm rot="9911844">
            <a:off x="11155640" y="5422730"/>
            <a:ext cx="1193224" cy="1443831"/>
          </a:xfrm>
          <a:custGeom>
            <a:avLst/>
            <a:gdLst>
              <a:gd name="connsiteX0" fmla="*/ 235823 w 863643"/>
              <a:gd name="connsiteY0" fmla="*/ 1034414 h 1045030"/>
              <a:gd name="connsiteX1" fmla="*/ 48985 w 863643"/>
              <a:gd name="connsiteY1" fmla="*/ 955793 h 1045030"/>
              <a:gd name="connsiteX2" fmla="*/ 0 w 863643"/>
              <a:gd name="connsiteY2" fmla="*/ 915377 h 1045030"/>
              <a:gd name="connsiteX3" fmla="*/ 239182 w 863643"/>
              <a:gd name="connsiteY3" fmla="*/ 10277 h 1045030"/>
              <a:gd name="connsiteX4" fmla="*/ 341128 w 863643"/>
              <a:gd name="connsiteY4" fmla="*/ 0 h 1045030"/>
              <a:gd name="connsiteX5" fmla="*/ 863643 w 863643"/>
              <a:gd name="connsiteY5" fmla="*/ 522515 h 1045030"/>
              <a:gd name="connsiteX6" fmla="*/ 341128 w 863643"/>
              <a:gd name="connsiteY6" fmla="*/ 1045030 h 1045030"/>
              <a:gd name="connsiteX7" fmla="*/ 235823 w 863643"/>
              <a:gd name="connsiteY7" fmla="*/ 1034414 h 1045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43" h="1045030">
                <a:moveTo>
                  <a:pt x="235823" y="1034414"/>
                </a:moveTo>
                <a:cubicBezTo>
                  <a:pt x="167794" y="1020493"/>
                  <a:pt x="104581" y="993353"/>
                  <a:pt x="48985" y="955793"/>
                </a:cubicBezTo>
                <a:lnTo>
                  <a:pt x="0" y="915377"/>
                </a:lnTo>
                <a:lnTo>
                  <a:pt x="239182" y="10277"/>
                </a:lnTo>
                <a:lnTo>
                  <a:pt x="341128" y="0"/>
                </a:lnTo>
                <a:cubicBezTo>
                  <a:pt x="629705" y="0"/>
                  <a:pt x="863643" y="233938"/>
                  <a:pt x="863643" y="522515"/>
                </a:cubicBezTo>
                <a:cubicBezTo>
                  <a:pt x="863643" y="811092"/>
                  <a:pt x="629705" y="1045030"/>
                  <a:pt x="341128" y="1045030"/>
                </a:cubicBezTo>
                <a:cubicBezTo>
                  <a:pt x="305056" y="1045030"/>
                  <a:pt x="269838" y="1041375"/>
                  <a:pt x="235823" y="1034414"/>
                </a:cubicBezTo>
                <a:close/>
              </a:path>
            </a:pathLst>
          </a:custGeom>
          <a:solidFill>
            <a:srgbClr val="DCE6E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grpSp>
        <p:nvGrpSpPr>
          <p:cNvPr id="10" name="组合 9"/>
          <p:cNvGrpSpPr/>
          <p:nvPr>
            <p:custDataLst>
              <p:tags r:id="rId5"/>
            </p:custDataLst>
          </p:nvPr>
        </p:nvGrpSpPr>
        <p:grpSpPr>
          <a:xfrm>
            <a:off x="-1" y="-1"/>
            <a:ext cx="3059742" cy="2556248"/>
            <a:chOff x="-1" y="-1"/>
            <a:chExt cx="3059742" cy="2556248"/>
          </a:xfrm>
        </p:grpSpPr>
        <p:sp>
          <p:nvSpPr>
            <p:cNvPr id="64" name="任意多边形: 形状 63"/>
            <p:cNvSpPr/>
            <p:nvPr>
              <p:custDataLst>
                <p:tags r:id="rId17"/>
              </p:custDataLst>
            </p:nvPr>
          </p:nvSpPr>
          <p:spPr>
            <a:xfrm>
              <a:off x="-1" y="1693384"/>
              <a:ext cx="233362" cy="862863"/>
            </a:xfrm>
            <a:custGeom>
              <a:avLst/>
              <a:gdLst>
                <a:gd name="connsiteX0" fmla="*/ 0 w 162521"/>
                <a:gd name="connsiteY0" fmla="*/ 0 h 600926"/>
                <a:gd name="connsiteX1" fmla="*/ 3888 w 162521"/>
                <a:gd name="connsiteY1" fmla="*/ 2110 h 600926"/>
                <a:gd name="connsiteX2" fmla="*/ 162521 w 162521"/>
                <a:gd name="connsiteY2" fmla="*/ 300463 h 600926"/>
                <a:gd name="connsiteX3" fmla="*/ 3888 w 162521"/>
                <a:gd name="connsiteY3" fmla="*/ 598816 h 600926"/>
                <a:gd name="connsiteX4" fmla="*/ 0 w 162521"/>
                <a:gd name="connsiteY4" fmla="*/ 600926 h 600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21" h="600926">
                  <a:moveTo>
                    <a:pt x="0" y="0"/>
                  </a:moveTo>
                  <a:lnTo>
                    <a:pt x="3888" y="2110"/>
                  </a:lnTo>
                  <a:cubicBezTo>
                    <a:pt x="99596" y="66769"/>
                    <a:pt x="162521" y="176267"/>
                    <a:pt x="162521" y="300463"/>
                  </a:cubicBezTo>
                  <a:cubicBezTo>
                    <a:pt x="162521" y="424659"/>
                    <a:pt x="99596" y="534157"/>
                    <a:pt x="3888" y="598816"/>
                  </a:cubicBezTo>
                  <a:lnTo>
                    <a:pt x="0" y="600926"/>
                  </a:lnTo>
                  <a:close/>
                </a:path>
              </a:pathLst>
            </a:custGeom>
            <a:solidFill>
              <a:srgbClr val="DBEBE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62" name="任意多边形: 形状 61"/>
            <p:cNvSpPr/>
            <p:nvPr>
              <p:custDataLst>
                <p:tags r:id="rId18"/>
              </p:custDataLst>
            </p:nvPr>
          </p:nvSpPr>
          <p:spPr>
            <a:xfrm>
              <a:off x="0" y="49096"/>
              <a:ext cx="1341182" cy="1782692"/>
            </a:xfrm>
            <a:custGeom>
              <a:avLst/>
              <a:gdLst>
                <a:gd name="connsiteX0" fmla="*/ 449836 w 1341182"/>
                <a:gd name="connsiteY0" fmla="*/ 0 h 1782692"/>
                <a:gd name="connsiteX1" fmla="*/ 1341182 w 1341182"/>
                <a:gd name="connsiteY1" fmla="*/ 891346 h 1782692"/>
                <a:gd name="connsiteX2" fmla="*/ 449836 w 1341182"/>
                <a:gd name="connsiteY2" fmla="*/ 1782692 h 1782692"/>
                <a:gd name="connsiteX3" fmla="*/ 102884 w 1341182"/>
                <a:gd name="connsiteY3" fmla="*/ 1712646 h 1782692"/>
                <a:gd name="connsiteX4" fmla="*/ 0 w 1341182"/>
                <a:gd name="connsiteY4" fmla="*/ 1656802 h 1782692"/>
                <a:gd name="connsiteX5" fmla="*/ 0 w 1341182"/>
                <a:gd name="connsiteY5" fmla="*/ 125890 h 1782692"/>
                <a:gd name="connsiteX6" fmla="*/ 102884 w 1341182"/>
                <a:gd name="connsiteY6" fmla="*/ 70046 h 1782692"/>
                <a:gd name="connsiteX7" fmla="*/ 449836 w 1341182"/>
                <a:gd name="connsiteY7" fmla="*/ 0 h 178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1182" h="1782692">
                  <a:moveTo>
                    <a:pt x="449836" y="0"/>
                  </a:moveTo>
                  <a:cubicBezTo>
                    <a:pt x="942113" y="0"/>
                    <a:pt x="1341182" y="399069"/>
                    <a:pt x="1341182" y="891346"/>
                  </a:cubicBezTo>
                  <a:cubicBezTo>
                    <a:pt x="1341182" y="1383623"/>
                    <a:pt x="942113" y="1782692"/>
                    <a:pt x="449836" y="1782692"/>
                  </a:cubicBezTo>
                  <a:cubicBezTo>
                    <a:pt x="326767" y="1782692"/>
                    <a:pt x="209523" y="1757750"/>
                    <a:pt x="102884" y="1712646"/>
                  </a:cubicBezTo>
                  <a:lnTo>
                    <a:pt x="0" y="1656802"/>
                  </a:lnTo>
                  <a:lnTo>
                    <a:pt x="0" y="125890"/>
                  </a:lnTo>
                  <a:lnTo>
                    <a:pt x="102884" y="70046"/>
                  </a:lnTo>
                  <a:cubicBezTo>
                    <a:pt x="209523" y="24942"/>
                    <a:pt x="326767" y="0"/>
                    <a:pt x="449836" y="0"/>
                  </a:cubicBezTo>
                  <a:close/>
                </a:path>
              </a:pathLst>
            </a:custGeom>
            <a:solidFill>
              <a:srgbClr val="DCEDE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63" name="任意多边形: 形状 62"/>
            <p:cNvSpPr/>
            <p:nvPr>
              <p:custDataLst>
                <p:tags r:id="rId19"/>
              </p:custDataLst>
            </p:nvPr>
          </p:nvSpPr>
          <p:spPr>
            <a:xfrm>
              <a:off x="989483" y="0"/>
              <a:ext cx="1610190" cy="1310441"/>
            </a:xfrm>
            <a:custGeom>
              <a:avLst/>
              <a:gdLst>
                <a:gd name="connsiteX0" fmla="*/ 183050 w 1610190"/>
                <a:gd name="connsiteY0" fmla="*/ 0 h 1310441"/>
                <a:gd name="connsiteX1" fmla="*/ 1427141 w 1610190"/>
                <a:gd name="connsiteY1" fmla="*/ 0 h 1310441"/>
                <a:gd name="connsiteX2" fmla="*/ 1472693 w 1610190"/>
                <a:gd name="connsiteY2" fmla="*/ 55210 h 1310441"/>
                <a:gd name="connsiteX3" fmla="*/ 1610190 w 1610190"/>
                <a:gd name="connsiteY3" fmla="*/ 505346 h 1310441"/>
                <a:gd name="connsiteX4" fmla="*/ 805095 w 1610190"/>
                <a:gd name="connsiteY4" fmla="*/ 1310441 h 1310441"/>
                <a:gd name="connsiteX5" fmla="*/ 0 w 1610190"/>
                <a:gd name="connsiteY5" fmla="*/ 505346 h 1310441"/>
                <a:gd name="connsiteX6" fmla="*/ 137498 w 1610190"/>
                <a:gd name="connsiteY6" fmla="*/ 55210 h 131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0190" h="1310441">
                  <a:moveTo>
                    <a:pt x="183050" y="0"/>
                  </a:moveTo>
                  <a:lnTo>
                    <a:pt x="1427141" y="0"/>
                  </a:lnTo>
                  <a:lnTo>
                    <a:pt x="1472693" y="55210"/>
                  </a:lnTo>
                  <a:cubicBezTo>
                    <a:pt x="1559501" y="183704"/>
                    <a:pt x="1610190" y="338605"/>
                    <a:pt x="1610190" y="505346"/>
                  </a:cubicBezTo>
                  <a:cubicBezTo>
                    <a:pt x="1610190" y="949988"/>
                    <a:pt x="1249737" y="1310441"/>
                    <a:pt x="805095" y="1310441"/>
                  </a:cubicBezTo>
                  <a:cubicBezTo>
                    <a:pt x="360453" y="1310441"/>
                    <a:pt x="0" y="949988"/>
                    <a:pt x="0" y="505346"/>
                  </a:cubicBezTo>
                  <a:cubicBezTo>
                    <a:pt x="0" y="338605"/>
                    <a:pt x="50689" y="183704"/>
                    <a:pt x="137498" y="55210"/>
                  </a:cubicBezTo>
                  <a:close/>
                </a:path>
              </a:pathLst>
            </a:custGeom>
            <a:solidFill>
              <a:srgbClr val="DCE6E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37" name="任意多边形: 形状 36"/>
            <p:cNvSpPr/>
            <p:nvPr>
              <p:custDataLst>
                <p:tags r:id="rId20"/>
              </p:custDataLst>
            </p:nvPr>
          </p:nvSpPr>
          <p:spPr>
            <a:xfrm>
              <a:off x="701495" y="1"/>
              <a:ext cx="809846" cy="615809"/>
            </a:xfrm>
            <a:custGeom>
              <a:avLst/>
              <a:gdLst>
                <a:gd name="connsiteX0" fmla="*/ 60736 w 809846"/>
                <a:gd name="connsiteY0" fmla="*/ 0 h 615809"/>
                <a:gd name="connsiteX1" fmla="*/ 749110 w 809846"/>
                <a:gd name="connsiteY1" fmla="*/ 0 h 615809"/>
                <a:gd name="connsiteX2" fmla="*/ 778025 w 809846"/>
                <a:gd name="connsiteY2" fmla="*/ 53272 h 615809"/>
                <a:gd name="connsiteX3" fmla="*/ 809846 w 809846"/>
                <a:gd name="connsiteY3" fmla="*/ 210886 h 615809"/>
                <a:gd name="connsiteX4" fmla="*/ 404923 w 809846"/>
                <a:gd name="connsiteY4" fmla="*/ 615809 h 615809"/>
                <a:gd name="connsiteX5" fmla="*/ 0 w 809846"/>
                <a:gd name="connsiteY5" fmla="*/ 210886 h 615809"/>
                <a:gd name="connsiteX6" fmla="*/ 31821 w 809846"/>
                <a:gd name="connsiteY6" fmla="*/ 53272 h 61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846" h="615809">
                  <a:moveTo>
                    <a:pt x="60736" y="0"/>
                  </a:moveTo>
                  <a:lnTo>
                    <a:pt x="749110" y="0"/>
                  </a:lnTo>
                  <a:lnTo>
                    <a:pt x="778025" y="53272"/>
                  </a:lnTo>
                  <a:cubicBezTo>
                    <a:pt x="798515" y="101716"/>
                    <a:pt x="809846" y="154978"/>
                    <a:pt x="809846" y="210886"/>
                  </a:cubicBezTo>
                  <a:cubicBezTo>
                    <a:pt x="809846" y="434519"/>
                    <a:pt x="628556" y="615809"/>
                    <a:pt x="404923" y="615809"/>
                  </a:cubicBezTo>
                  <a:cubicBezTo>
                    <a:pt x="181290" y="615809"/>
                    <a:pt x="0" y="434519"/>
                    <a:pt x="0" y="210886"/>
                  </a:cubicBezTo>
                  <a:cubicBezTo>
                    <a:pt x="0" y="154978"/>
                    <a:pt x="11331" y="101716"/>
                    <a:pt x="31821" y="53272"/>
                  </a:cubicBezTo>
                  <a:close/>
                </a:path>
              </a:pathLst>
            </a:cu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41" name="任意多边形: 形状 40"/>
            <p:cNvSpPr/>
            <p:nvPr>
              <p:custDataLst>
                <p:tags r:id="rId21"/>
              </p:custDataLst>
            </p:nvPr>
          </p:nvSpPr>
          <p:spPr>
            <a:xfrm>
              <a:off x="0" y="0"/>
              <a:ext cx="1044546" cy="1364351"/>
            </a:xfrm>
            <a:custGeom>
              <a:avLst/>
              <a:gdLst>
                <a:gd name="connsiteX0" fmla="*/ 0 w 1044546"/>
                <a:gd name="connsiteY0" fmla="*/ 0 h 1364351"/>
                <a:gd name="connsiteX1" fmla="*/ 897144 w 1044546"/>
                <a:gd name="connsiteY1" fmla="*/ 0 h 1364351"/>
                <a:gd name="connsiteX2" fmla="*/ 975540 w 1044546"/>
                <a:gd name="connsiteY2" fmla="*/ 144434 h 1364351"/>
                <a:gd name="connsiteX3" fmla="*/ 1044546 w 1044546"/>
                <a:gd name="connsiteY3" fmla="*/ 486236 h 1364351"/>
                <a:gd name="connsiteX4" fmla="*/ 166431 w 1044546"/>
                <a:gd name="connsiteY4" fmla="*/ 1364351 h 1364351"/>
                <a:gd name="connsiteX5" fmla="*/ 0 w 1044546"/>
                <a:gd name="connsiteY5" fmla="*/ 1347573 h 136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546" h="1364351">
                  <a:moveTo>
                    <a:pt x="0" y="0"/>
                  </a:moveTo>
                  <a:lnTo>
                    <a:pt x="897144" y="0"/>
                  </a:lnTo>
                  <a:lnTo>
                    <a:pt x="975540" y="144434"/>
                  </a:lnTo>
                  <a:cubicBezTo>
                    <a:pt x="1019975" y="249490"/>
                    <a:pt x="1044546" y="364994"/>
                    <a:pt x="1044546" y="486236"/>
                  </a:cubicBezTo>
                  <a:cubicBezTo>
                    <a:pt x="1044546" y="971206"/>
                    <a:pt x="651401" y="1364351"/>
                    <a:pt x="166431" y="1364351"/>
                  </a:cubicBezTo>
                  <a:lnTo>
                    <a:pt x="0" y="1347573"/>
                  </a:lnTo>
                  <a:close/>
                </a:path>
              </a:pathLst>
            </a:custGeom>
            <a:solidFill>
              <a:srgbClr val="52A38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43" name="任意多边形: 形状 42"/>
            <p:cNvSpPr/>
            <p:nvPr>
              <p:custDataLst>
                <p:tags r:id="rId22"/>
              </p:custDataLst>
            </p:nvPr>
          </p:nvSpPr>
          <p:spPr>
            <a:xfrm>
              <a:off x="1" y="750595"/>
              <a:ext cx="751885" cy="1045030"/>
            </a:xfrm>
            <a:custGeom>
              <a:avLst/>
              <a:gdLst>
                <a:gd name="connsiteX0" fmla="*/ 229370 w 751885"/>
                <a:gd name="connsiteY0" fmla="*/ 0 h 1045030"/>
                <a:gd name="connsiteX1" fmla="*/ 751885 w 751885"/>
                <a:gd name="connsiteY1" fmla="*/ 522515 h 1045030"/>
                <a:gd name="connsiteX2" fmla="*/ 229370 w 751885"/>
                <a:gd name="connsiteY2" fmla="*/ 1045030 h 1045030"/>
                <a:gd name="connsiteX3" fmla="*/ 25984 w 751885"/>
                <a:gd name="connsiteY3" fmla="*/ 1003968 h 1045030"/>
                <a:gd name="connsiteX4" fmla="*/ 0 w 751885"/>
                <a:gd name="connsiteY4" fmla="*/ 989865 h 1045030"/>
                <a:gd name="connsiteX5" fmla="*/ 0 w 751885"/>
                <a:gd name="connsiteY5" fmla="*/ 55165 h 1045030"/>
                <a:gd name="connsiteX6" fmla="*/ 25984 w 751885"/>
                <a:gd name="connsiteY6" fmla="*/ 41062 h 1045030"/>
                <a:gd name="connsiteX7" fmla="*/ 229370 w 751885"/>
                <a:gd name="connsiteY7" fmla="*/ 0 h 1045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885" h="1045030">
                  <a:moveTo>
                    <a:pt x="229370" y="0"/>
                  </a:moveTo>
                  <a:cubicBezTo>
                    <a:pt x="517947" y="0"/>
                    <a:pt x="751885" y="233938"/>
                    <a:pt x="751885" y="522515"/>
                  </a:cubicBezTo>
                  <a:cubicBezTo>
                    <a:pt x="751885" y="811092"/>
                    <a:pt x="517947" y="1045030"/>
                    <a:pt x="229370" y="1045030"/>
                  </a:cubicBezTo>
                  <a:cubicBezTo>
                    <a:pt x="157226" y="1045030"/>
                    <a:pt x="88496" y="1030409"/>
                    <a:pt x="25984" y="1003968"/>
                  </a:cubicBezTo>
                  <a:lnTo>
                    <a:pt x="0" y="989865"/>
                  </a:lnTo>
                  <a:lnTo>
                    <a:pt x="0" y="55165"/>
                  </a:lnTo>
                  <a:lnTo>
                    <a:pt x="25984" y="41062"/>
                  </a:lnTo>
                  <a:cubicBezTo>
                    <a:pt x="88496" y="14621"/>
                    <a:pt x="157226" y="0"/>
                    <a:pt x="229370" y="0"/>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16" name="椭圆 15"/>
            <p:cNvSpPr/>
            <p:nvPr>
              <p:custDataLst>
                <p:tags r:id="rId23"/>
              </p:custDataLst>
            </p:nvPr>
          </p:nvSpPr>
          <p:spPr>
            <a:xfrm>
              <a:off x="554109" y="485299"/>
              <a:ext cx="696570" cy="696570"/>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35" name="任意多边形: 形状 34"/>
            <p:cNvSpPr/>
            <p:nvPr>
              <p:custDataLst>
                <p:tags r:id="rId24"/>
              </p:custDataLst>
            </p:nvPr>
          </p:nvSpPr>
          <p:spPr>
            <a:xfrm>
              <a:off x="1191931" y="-1"/>
              <a:ext cx="1416944" cy="1200149"/>
            </a:xfrm>
            <a:custGeom>
              <a:avLst/>
              <a:gdLst>
                <a:gd name="connsiteX0" fmla="*/ 199843 w 1416944"/>
                <a:gd name="connsiteY0" fmla="*/ 0 h 1200149"/>
                <a:gd name="connsiteX1" fmla="*/ 1217101 w 1416944"/>
                <a:gd name="connsiteY1" fmla="*/ 0 h 1200149"/>
                <a:gd name="connsiteX2" fmla="*/ 1295948 w 1416944"/>
                <a:gd name="connsiteY2" fmla="*/ 95564 h 1200149"/>
                <a:gd name="connsiteX3" fmla="*/ 1416944 w 1416944"/>
                <a:gd name="connsiteY3" fmla="*/ 491677 h 1200149"/>
                <a:gd name="connsiteX4" fmla="*/ 708472 w 1416944"/>
                <a:gd name="connsiteY4" fmla="*/ 1200149 h 1200149"/>
                <a:gd name="connsiteX5" fmla="*/ 0 w 1416944"/>
                <a:gd name="connsiteY5" fmla="*/ 491677 h 1200149"/>
                <a:gd name="connsiteX6" fmla="*/ 120996 w 1416944"/>
                <a:gd name="connsiteY6" fmla="*/ 95564 h 120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6944" h="1200149">
                  <a:moveTo>
                    <a:pt x="199843" y="0"/>
                  </a:moveTo>
                  <a:lnTo>
                    <a:pt x="1217101" y="0"/>
                  </a:lnTo>
                  <a:lnTo>
                    <a:pt x="1295948" y="95564"/>
                  </a:lnTo>
                  <a:cubicBezTo>
                    <a:pt x="1372339" y="208637"/>
                    <a:pt x="1416944" y="344948"/>
                    <a:pt x="1416944" y="491677"/>
                  </a:cubicBezTo>
                  <a:cubicBezTo>
                    <a:pt x="1416944" y="882955"/>
                    <a:pt x="1099750" y="1200149"/>
                    <a:pt x="708472" y="1200149"/>
                  </a:cubicBezTo>
                  <a:cubicBezTo>
                    <a:pt x="317194" y="1200149"/>
                    <a:pt x="0" y="882955"/>
                    <a:pt x="0" y="491677"/>
                  </a:cubicBezTo>
                  <a:cubicBezTo>
                    <a:pt x="0" y="344948"/>
                    <a:pt x="44606" y="208637"/>
                    <a:pt x="120996" y="95564"/>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33" name="任意多边形: 形状 32"/>
            <p:cNvSpPr/>
            <p:nvPr>
              <p:custDataLst>
                <p:tags r:id="rId25"/>
              </p:custDataLst>
            </p:nvPr>
          </p:nvSpPr>
          <p:spPr>
            <a:xfrm>
              <a:off x="2275503" y="1"/>
              <a:ext cx="784238" cy="392359"/>
            </a:xfrm>
            <a:custGeom>
              <a:avLst/>
              <a:gdLst>
                <a:gd name="connsiteX0" fmla="*/ 49 w 784238"/>
                <a:gd name="connsiteY0" fmla="*/ 0 h 392359"/>
                <a:gd name="connsiteX1" fmla="*/ 784190 w 784238"/>
                <a:gd name="connsiteY1" fmla="*/ 0 h 392359"/>
                <a:gd name="connsiteX2" fmla="*/ 784238 w 784238"/>
                <a:gd name="connsiteY2" fmla="*/ 240 h 392359"/>
                <a:gd name="connsiteX3" fmla="*/ 392119 w 784238"/>
                <a:gd name="connsiteY3" fmla="*/ 392359 h 392359"/>
                <a:gd name="connsiteX4" fmla="*/ 0 w 784238"/>
                <a:gd name="connsiteY4" fmla="*/ 240 h 392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238" h="392359">
                  <a:moveTo>
                    <a:pt x="49" y="0"/>
                  </a:moveTo>
                  <a:lnTo>
                    <a:pt x="784190" y="0"/>
                  </a:lnTo>
                  <a:lnTo>
                    <a:pt x="784238" y="240"/>
                  </a:lnTo>
                  <a:cubicBezTo>
                    <a:pt x="784238" y="216801"/>
                    <a:pt x="608680" y="392359"/>
                    <a:pt x="392119" y="392359"/>
                  </a:cubicBezTo>
                  <a:cubicBezTo>
                    <a:pt x="175558" y="392359"/>
                    <a:pt x="0" y="216801"/>
                    <a:pt x="0" y="240"/>
                  </a:cubicBezTo>
                  <a:close/>
                </a:path>
              </a:pathLst>
            </a:cu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dirty="0">
                <a:solidFill>
                  <a:srgbClr val="FFFFFF"/>
                </a:solidFill>
                <a:latin typeface="微软雅黑" charset="-122"/>
                <a:ea typeface="微软雅黑" charset="-122"/>
                <a:sym typeface="Arial" charset="0"/>
              </a:endParaRPr>
            </a:p>
          </p:txBody>
        </p:sp>
        <p:sp>
          <p:nvSpPr>
            <p:cNvPr id="45" name="任意多边形: 形状 44"/>
            <p:cNvSpPr/>
            <p:nvPr>
              <p:custDataLst>
                <p:tags r:id="rId26"/>
              </p:custDataLst>
            </p:nvPr>
          </p:nvSpPr>
          <p:spPr>
            <a:xfrm>
              <a:off x="1" y="1688984"/>
              <a:ext cx="162521" cy="600926"/>
            </a:xfrm>
            <a:custGeom>
              <a:avLst/>
              <a:gdLst>
                <a:gd name="connsiteX0" fmla="*/ 0 w 162521"/>
                <a:gd name="connsiteY0" fmla="*/ 0 h 600926"/>
                <a:gd name="connsiteX1" fmla="*/ 3888 w 162521"/>
                <a:gd name="connsiteY1" fmla="*/ 2110 h 600926"/>
                <a:gd name="connsiteX2" fmla="*/ 162521 w 162521"/>
                <a:gd name="connsiteY2" fmla="*/ 300463 h 600926"/>
                <a:gd name="connsiteX3" fmla="*/ 3888 w 162521"/>
                <a:gd name="connsiteY3" fmla="*/ 598816 h 600926"/>
                <a:gd name="connsiteX4" fmla="*/ 0 w 162521"/>
                <a:gd name="connsiteY4" fmla="*/ 600926 h 600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21" h="600926">
                  <a:moveTo>
                    <a:pt x="0" y="0"/>
                  </a:moveTo>
                  <a:lnTo>
                    <a:pt x="3888" y="2110"/>
                  </a:lnTo>
                  <a:cubicBezTo>
                    <a:pt x="99596" y="66769"/>
                    <a:pt x="162521" y="176267"/>
                    <a:pt x="162521" y="300463"/>
                  </a:cubicBezTo>
                  <a:cubicBezTo>
                    <a:pt x="162521" y="424659"/>
                    <a:pt x="99596" y="534157"/>
                    <a:pt x="3888" y="598816"/>
                  </a:cubicBezTo>
                  <a:lnTo>
                    <a:pt x="0" y="600926"/>
                  </a:lnTo>
                  <a:close/>
                </a:path>
              </a:pathLst>
            </a:cu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grpSp>
      <p:sp>
        <p:nvSpPr>
          <p:cNvPr id="49" name="任意多边形: 形状 48"/>
          <p:cNvSpPr/>
          <p:nvPr>
            <p:custDataLst>
              <p:tags r:id="rId6"/>
            </p:custDataLst>
          </p:nvPr>
        </p:nvSpPr>
        <p:spPr>
          <a:xfrm rot="9911844">
            <a:off x="11096941" y="6724516"/>
            <a:ext cx="562097" cy="208752"/>
          </a:xfrm>
          <a:custGeom>
            <a:avLst/>
            <a:gdLst>
              <a:gd name="connsiteX0" fmla="*/ 270568 w 562097"/>
              <a:gd name="connsiteY0" fmla="*/ 200526 h 208752"/>
              <a:gd name="connsiteX1" fmla="*/ 16406 w 562097"/>
              <a:gd name="connsiteY1" fmla="*/ 30225 h 208752"/>
              <a:gd name="connsiteX2" fmla="*/ 0 w 562097"/>
              <a:gd name="connsiteY2" fmla="*/ 0 h 208752"/>
              <a:gd name="connsiteX3" fmla="*/ 562097 w 562097"/>
              <a:gd name="connsiteY3" fmla="*/ 148539 h 208752"/>
              <a:gd name="connsiteX4" fmla="*/ 509788 w 562097"/>
              <a:gd name="connsiteY4" fmla="*/ 176931 h 208752"/>
              <a:gd name="connsiteX5" fmla="*/ 352174 w 562097"/>
              <a:gd name="connsiteY5" fmla="*/ 208752 h 208752"/>
              <a:gd name="connsiteX6" fmla="*/ 270568 w 562097"/>
              <a:gd name="connsiteY6" fmla="*/ 200526 h 20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2097" h="208752">
                <a:moveTo>
                  <a:pt x="270568" y="200526"/>
                </a:moveTo>
                <a:cubicBezTo>
                  <a:pt x="165130" y="178950"/>
                  <a:pt x="74620" y="116393"/>
                  <a:pt x="16406" y="30225"/>
                </a:cubicBezTo>
                <a:lnTo>
                  <a:pt x="0" y="0"/>
                </a:lnTo>
                <a:lnTo>
                  <a:pt x="562097" y="148539"/>
                </a:lnTo>
                <a:lnTo>
                  <a:pt x="509788" y="176931"/>
                </a:lnTo>
                <a:cubicBezTo>
                  <a:pt x="461344" y="197422"/>
                  <a:pt x="408083" y="208752"/>
                  <a:pt x="352174" y="208752"/>
                </a:cubicBezTo>
                <a:cubicBezTo>
                  <a:pt x="324221" y="208752"/>
                  <a:pt x="296928" y="205919"/>
                  <a:pt x="270568" y="200526"/>
                </a:cubicBezTo>
                <a:close/>
              </a:path>
            </a:pathLst>
          </a:cu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7" name="任意多边形: 形状 56"/>
          <p:cNvSpPr/>
          <p:nvPr>
            <p:custDataLst>
              <p:tags r:id="rId7"/>
            </p:custDataLst>
          </p:nvPr>
        </p:nvSpPr>
        <p:spPr>
          <a:xfrm rot="9911844">
            <a:off x="11272487" y="5851839"/>
            <a:ext cx="1070362" cy="1089031"/>
          </a:xfrm>
          <a:custGeom>
            <a:avLst/>
            <a:gdLst>
              <a:gd name="connsiteX0" fmla="*/ 0 w 1070362"/>
              <a:gd name="connsiteY0" fmla="*/ 1065427 h 1089031"/>
              <a:gd name="connsiteX1" fmla="*/ 281549 w 1070362"/>
              <a:gd name="connsiteY1" fmla="*/ 0 h 1089031"/>
              <a:gd name="connsiteX2" fmla="*/ 1070106 w 1070362"/>
              <a:gd name="connsiteY2" fmla="*/ 208384 h 1089031"/>
              <a:gd name="connsiteX3" fmla="*/ 1070362 w 1070362"/>
              <a:gd name="connsiteY3" fmla="*/ 210916 h 1089031"/>
              <a:gd name="connsiteX4" fmla="*/ 192247 w 1070362"/>
              <a:gd name="connsiteY4" fmla="*/ 1089031 h 1089031"/>
              <a:gd name="connsiteX5" fmla="*/ 58518 w 1070362"/>
              <a:gd name="connsiteY5" fmla="*/ 1078913 h 1089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0362" h="1089031">
                <a:moveTo>
                  <a:pt x="0" y="1065427"/>
                </a:moveTo>
                <a:lnTo>
                  <a:pt x="281549" y="0"/>
                </a:lnTo>
                <a:lnTo>
                  <a:pt x="1070106" y="208384"/>
                </a:lnTo>
                <a:lnTo>
                  <a:pt x="1070362" y="210916"/>
                </a:lnTo>
                <a:cubicBezTo>
                  <a:pt x="1070362" y="695886"/>
                  <a:pt x="677217" y="1089031"/>
                  <a:pt x="192247" y="1089031"/>
                </a:cubicBezTo>
                <a:cubicBezTo>
                  <a:pt x="146781" y="1089031"/>
                  <a:pt x="102121" y="1085576"/>
                  <a:pt x="58518" y="1078913"/>
                </a:cubicBezTo>
                <a:close/>
              </a:path>
            </a:pathLst>
          </a:custGeom>
          <a:solidFill>
            <a:srgbClr val="52A38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3" name="任意多边形: 形状 52"/>
          <p:cNvSpPr/>
          <p:nvPr>
            <p:custDataLst>
              <p:tags r:id="rId8"/>
            </p:custDataLst>
          </p:nvPr>
        </p:nvSpPr>
        <p:spPr>
          <a:xfrm rot="9911844">
            <a:off x="11443060" y="5387245"/>
            <a:ext cx="863643" cy="1045030"/>
          </a:xfrm>
          <a:custGeom>
            <a:avLst/>
            <a:gdLst>
              <a:gd name="connsiteX0" fmla="*/ 235823 w 863643"/>
              <a:gd name="connsiteY0" fmla="*/ 1034414 h 1045030"/>
              <a:gd name="connsiteX1" fmla="*/ 48985 w 863643"/>
              <a:gd name="connsiteY1" fmla="*/ 955793 h 1045030"/>
              <a:gd name="connsiteX2" fmla="*/ 0 w 863643"/>
              <a:gd name="connsiteY2" fmla="*/ 915377 h 1045030"/>
              <a:gd name="connsiteX3" fmla="*/ 239182 w 863643"/>
              <a:gd name="connsiteY3" fmla="*/ 10277 h 1045030"/>
              <a:gd name="connsiteX4" fmla="*/ 341128 w 863643"/>
              <a:gd name="connsiteY4" fmla="*/ 0 h 1045030"/>
              <a:gd name="connsiteX5" fmla="*/ 863643 w 863643"/>
              <a:gd name="connsiteY5" fmla="*/ 522515 h 1045030"/>
              <a:gd name="connsiteX6" fmla="*/ 341128 w 863643"/>
              <a:gd name="connsiteY6" fmla="*/ 1045030 h 1045030"/>
              <a:gd name="connsiteX7" fmla="*/ 235823 w 863643"/>
              <a:gd name="connsiteY7" fmla="*/ 1034414 h 1045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43" h="1045030">
                <a:moveTo>
                  <a:pt x="235823" y="1034414"/>
                </a:moveTo>
                <a:cubicBezTo>
                  <a:pt x="167794" y="1020493"/>
                  <a:pt x="104581" y="993353"/>
                  <a:pt x="48985" y="955793"/>
                </a:cubicBezTo>
                <a:lnTo>
                  <a:pt x="0" y="915377"/>
                </a:lnTo>
                <a:lnTo>
                  <a:pt x="239182" y="10277"/>
                </a:lnTo>
                <a:lnTo>
                  <a:pt x="341128" y="0"/>
                </a:lnTo>
                <a:cubicBezTo>
                  <a:pt x="629705" y="0"/>
                  <a:pt x="863643" y="233938"/>
                  <a:pt x="863643" y="522515"/>
                </a:cubicBezTo>
                <a:cubicBezTo>
                  <a:pt x="863643" y="811092"/>
                  <a:pt x="629705" y="1045030"/>
                  <a:pt x="341128" y="1045030"/>
                </a:cubicBezTo>
                <a:cubicBezTo>
                  <a:pt x="305056" y="1045030"/>
                  <a:pt x="269838" y="1041375"/>
                  <a:pt x="235823" y="1034414"/>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24" name="椭圆 23"/>
          <p:cNvSpPr/>
          <p:nvPr>
            <p:custDataLst>
              <p:tags r:id="rId9"/>
            </p:custDataLst>
          </p:nvPr>
        </p:nvSpPr>
        <p:spPr>
          <a:xfrm rot="9911844">
            <a:off x="11075887" y="6135193"/>
            <a:ext cx="696570" cy="696570"/>
          </a:xfrm>
          <a:prstGeom prst="ellipse">
            <a:avLst/>
          </a:pr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47" name="任意多边形: 形状 46"/>
          <p:cNvSpPr/>
          <p:nvPr>
            <p:custDataLst>
              <p:tags r:id="rId10"/>
            </p:custDataLst>
          </p:nvPr>
        </p:nvSpPr>
        <p:spPr>
          <a:xfrm rot="9911844">
            <a:off x="9852078" y="6359159"/>
            <a:ext cx="1303463" cy="676579"/>
          </a:xfrm>
          <a:custGeom>
            <a:avLst/>
            <a:gdLst>
              <a:gd name="connsiteX0" fmla="*/ 562474 w 1303463"/>
              <a:gd name="connsiteY0" fmla="*/ 662185 h 676579"/>
              <a:gd name="connsiteX1" fmla="*/ 11178 w 1303463"/>
              <a:gd name="connsiteY1" fmla="*/ 110888 h 676579"/>
              <a:gd name="connsiteX2" fmla="*/ 0 w 1303463"/>
              <a:gd name="connsiteY2" fmla="*/ 0 h 676579"/>
              <a:gd name="connsiteX3" fmla="*/ 1303463 w 1303463"/>
              <a:gd name="connsiteY3" fmla="*/ 344453 h 676579"/>
              <a:gd name="connsiteX4" fmla="*/ 1292733 w 1303463"/>
              <a:gd name="connsiteY4" fmla="*/ 364221 h 676579"/>
              <a:gd name="connsiteX5" fmla="*/ 705257 w 1303463"/>
              <a:gd name="connsiteY5" fmla="*/ 676579 h 676579"/>
              <a:gd name="connsiteX6" fmla="*/ 562474 w 1303463"/>
              <a:gd name="connsiteY6" fmla="*/ 662185 h 67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3463" h="676579">
                <a:moveTo>
                  <a:pt x="562474" y="662185"/>
                </a:moveTo>
                <a:cubicBezTo>
                  <a:pt x="285756" y="605560"/>
                  <a:pt x="67803" y="387608"/>
                  <a:pt x="11178" y="110888"/>
                </a:cubicBezTo>
                <a:lnTo>
                  <a:pt x="0" y="0"/>
                </a:lnTo>
                <a:lnTo>
                  <a:pt x="1303463" y="344453"/>
                </a:lnTo>
                <a:lnTo>
                  <a:pt x="1292733" y="364221"/>
                </a:lnTo>
                <a:cubicBezTo>
                  <a:pt x="1165416" y="552675"/>
                  <a:pt x="949806" y="676579"/>
                  <a:pt x="705257" y="676579"/>
                </a:cubicBezTo>
                <a:cubicBezTo>
                  <a:pt x="656346" y="676579"/>
                  <a:pt x="608595" y="671623"/>
                  <a:pt x="562474" y="662185"/>
                </a:cubicBezTo>
                <a:close/>
              </a:path>
            </a:pathLst>
          </a:custGeom>
          <a:solidFill>
            <a:srgbClr val="4E82B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5" name="任意多边形: 形状 54"/>
          <p:cNvSpPr/>
          <p:nvPr>
            <p:custDataLst>
              <p:tags r:id="rId11"/>
            </p:custDataLst>
          </p:nvPr>
        </p:nvSpPr>
        <p:spPr>
          <a:xfrm rot="9911844">
            <a:off x="11834997" y="4759707"/>
            <a:ext cx="451350" cy="706361"/>
          </a:xfrm>
          <a:custGeom>
            <a:avLst/>
            <a:gdLst>
              <a:gd name="connsiteX0" fmla="*/ 19036 w 451350"/>
              <a:gd name="connsiteY0" fmla="*/ 699051 h 706361"/>
              <a:gd name="connsiteX1" fmla="*/ 0 w 451350"/>
              <a:gd name="connsiteY1" fmla="*/ 693142 h 706361"/>
              <a:gd name="connsiteX2" fmla="*/ 183169 w 451350"/>
              <a:gd name="connsiteY2" fmla="*/ 0 h 706361"/>
              <a:gd name="connsiteX3" fmla="*/ 231601 w 451350"/>
              <a:gd name="connsiteY3" fmla="*/ 15034 h 706361"/>
              <a:gd name="connsiteX4" fmla="*/ 451350 w 451350"/>
              <a:gd name="connsiteY4" fmla="*/ 346560 h 706361"/>
              <a:gd name="connsiteX5" fmla="*/ 91549 w 451350"/>
              <a:gd name="connsiteY5" fmla="*/ 706361 h 706361"/>
              <a:gd name="connsiteX6" fmla="*/ 19036 w 451350"/>
              <a:gd name="connsiteY6" fmla="*/ 699051 h 706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350" h="706361">
                <a:moveTo>
                  <a:pt x="19036" y="699051"/>
                </a:moveTo>
                <a:lnTo>
                  <a:pt x="0" y="693142"/>
                </a:lnTo>
                <a:lnTo>
                  <a:pt x="183169" y="0"/>
                </a:lnTo>
                <a:lnTo>
                  <a:pt x="231601" y="15034"/>
                </a:lnTo>
                <a:cubicBezTo>
                  <a:pt x="360738" y="69655"/>
                  <a:pt x="451350" y="197525"/>
                  <a:pt x="451350" y="346560"/>
                </a:cubicBezTo>
                <a:cubicBezTo>
                  <a:pt x="451350" y="545273"/>
                  <a:pt x="290262" y="706361"/>
                  <a:pt x="91549" y="706361"/>
                </a:cubicBezTo>
                <a:cubicBezTo>
                  <a:pt x="66709" y="706361"/>
                  <a:pt x="42458" y="703844"/>
                  <a:pt x="19036" y="699051"/>
                </a:cubicBezTo>
                <a:close/>
              </a:path>
            </a:pathLst>
          </a:cu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28" name="矩形 27"/>
          <p:cNvSpPr/>
          <p:nvPr>
            <p:custDataLst>
              <p:tags r:id="rId12"/>
            </p:custDataLst>
          </p:nvPr>
        </p:nvSpPr>
        <p:spPr>
          <a:xfrm>
            <a:off x="1414874" y="911533"/>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lnSpc>
                <a:spcPct val="120000"/>
              </a:lnSpc>
              <a:buNone/>
            </a:pPr>
            <a:r>
              <a:rPr lang="zh-CN" altLang="en-US" sz="4000" u="none" spc="300">
                <a:solidFill>
                  <a:srgbClr val="404040"/>
                </a:solidFill>
                <a:latin typeface="微软雅黑" charset="-122"/>
                <a:ea typeface="微软雅黑" charset="-122"/>
                <a:sym typeface="Arial" charset="0"/>
              </a:rPr>
              <a:t>Research</a:t>
            </a:r>
          </a:p>
        </p:txBody>
      </p:sp>
      <p:sp>
        <p:nvSpPr>
          <p:cNvPr id="29" name="矩形 28"/>
          <p:cNvSpPr/>
          <p:nvPr>
            <p:custDataLst>
              <p:tags r:id="rId13"/>
            </p:custDataLst>
          </p:nvPr>
        </p:nvSpPr>
        <p:spPr>
          <a:xfrm>
            <a:off x="1040037" y="2012523"/>
            <a:ext cx="10111926" cy="4381500"/>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200000"/>
              </a:lnSpc>
              <a:buNone/>
            </a:pPr>
            <a:r>
              <a:rPr lang="zh-CN" altLang="en-US" sz="1600" u="none" spc="150" dirty="0">
                <a:solidFill>
                  <a:srgbClr val="404040"/>
                </a:solidFill>
                <a:latin typeface="微软雅黑" charset="-122"/>
                <a:ea typeface="微软雅黑" charset="-122"/>
                <a:sym typeface="Arial" charset="0"/>
              </a:rPr>
              <a:t>With the profound research to Parkinson Diseases, we found some basic factors that may affect the results of the relation of ages and the incidence of the Parkinson.Based on the fundamental research from the WHO, reported that “In addition, men are 1.5 times more likely to develop Parkinson's disease than women”. Sex, are the main confounding variables which can disturb this observational study and alter the conclusion, which should must be considered as an important factor.</a:t>
            </a:r>
          </a:p>
        </p:txBody>
      </p:sp>
      <p:grpSp>
        <p:nvGrpSpPr>
          <p:cNvPr id="13" name="组合 12"/>
          <p:cNvGrpSpPr/>
          <p:nvPr>
            <p:custDataLst>
              <p:tags r:id="rId14"/>
            </p:custDataLst>
          </p:nvPr>
        </p:nvGrpSpPr>
        <p:grpSpPr>
          <a:xfrm>
            <a:off x="11622462" y="240319"/>
            <a:ext cx="749167" cy="1441818"/>
            <a:chOff x="11622462" y="240319"/>
            <a:chExt cx="749167" cy="1441818"/>
          </a:xfrm>
        </p:grpSpPr>
        <p:sp>
          <p:nvSpPr>
            <p:cNvPr id="59" name="任意多边形: 形状 58"/>
            <p:cNvSpPr/>
            <p:nvPr>
              <p:custDataLst>
                <p:tags r:id="rId15"/>
              </p:custDataLst>
            </p:nvPr>
          </p:nvSpPr>
          <p:spPr>
            <a:xfrm rot="9911844">
              <a:off x="11622462" y="369248"/>
              <a:ext cx="749167" cy="1312889"/>
            </a:xfrm>
            <a:custGeom>
              <a:avLst/>
              <a:gdLst>
                <a:gd name="connsiteX0" fmla="*/ 0 w 581708"/>
                <a:gd name="connsiteY0" fmla="*/ 1014627 h 1019423"/>
                <a:gd name="connsiteX1" fmla="*/ 268125 w 581708"/>
                <a:gd name="connsiteY1" fmla="*/ 0 h 1019423"/>
                <a:gd name="connsiteX2" fmla="*/ 346216 w 581708"/>
                <a:gd name="connsiteY2" fmla="*/ 42386 h 1019423"/>
                <a:gd name="connsiteX3" fmla="*/ 581708 w 581708"/>
                <a:gd name="connsiteY3" fmla="*/ 485294 h 1019423"/>
                <a:gd name="connsiteX4" fmla="*/ 47579 w 581708"/>
                <a:gd name="connsiteY4" fmla="*/ 1019423 h 1019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708" h="1019423">
                  <a:moveTo>
                    <a:pt x="0" y="1014627"/>
                  </a:moveTo>
                  <a:lnTo>
                    <a:pt x="268125" y="0"/>
                  </a:lnTo>
                  <a:lnTo>
                    <a:pt x="346216" y="42386"/>
                  </a:lnTo>
                  <a:cubicBezTo>
                    <a:pt x="488294" y="138373"/>
                    <a:pt x="581708" y="300925"/>
                    <a:pt x="581708" y="485294"/>
                  </a:cubicBezTo>
                  <a:cubicBezTo>
                    <a:pt x="581708" y="780285"/>
                    <a:pt x="342570" y="1019423"/>
                    <a:pt x="47579" y="1019423"/>
                  </a:cubicBezTo>
                  <a:close/>
                </a:path>
              </a:pathLst>
            </a:custGeom>
            <a:solidFill>
              <a:srgbClr val="DCEDE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sp>
          <p:nvSpPr>
            <p:cNvPr id="58" name="任意多边形: 形状 57"/>
            <p:cNvSpPr/>
            <p:nvPr>
              <p:custDataLst>
                <p:tags r:id="rId16"/>
              </p:custDataLst>
            </p:nvPr>
          </p:nvSpPr>
          <p:spPr>
            <a:xfrm rot="9911844">
              <a:off x="11748944" y="240319"/>
              <a:ext cx="581708" cy="1019423"/>
            </a:xfrm>
            <a:custGeom>
              <a:avLst/>
              <a:gdLst>
                <a:gd name="connsiteX0" fmla="*/ 0 w 581708"/>
                <a:gd name="connsiteY0" fmla="*/ 1014627 h 1019423"/>
                <a:gd name="connsiteX1" fmla="*/ 268125 w 581708"/>
                <a:gd name="connsiteY1" fmla="*/ 0 h 1019423"/>
                <a:gd name="connsiteX2" fmla="*/ 346216 w 581708"/>
                <a:gd name="connsiteY2" fmla="*/ 42386 h 1019423"/>
                <a:gd name="connsiteX3" fmla="*/ 581708 w 581708"/>
                <a:gd name="connsiteY3" fmla="*/ 485294 h 1019423"/>
                <a:gd name="connsiteX4" fmla="*/ 47579 w 581708"/>
                <a:gd name="connsiteY4" fmla="*/ 1019423 h 1019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708" h="1019423">
                  <a:moveTo>
                    <a:pt x="0" y="1014627"/>
                  </a:moveTo>
                  <a:lnTo>
                    <a:pt x="268125" y="0"/>
                  </a:lnTo>
                  <a:lnTo>
                    <a:pt x="346216" y="42386"/>
                  </a:lnTo>
                  <a:cubicBezTo>
                    <a:pt x="488294" y="138373"/>
                    <a:pt x="581708" y="300925"/>
                    <a:pt x="581708" y="485294"/>
                  </a:cubicBezTo>
                  <a:cubicBezTo>
                    <a:pt x="581708" y="780285"/>
                    <a:pt x="342570" y="1019423"/>
                    <a:pt x="47579" y="1019423"/>
                  </a:cubicBezTo>
                  <a:close/>
                </a:path>
              </a:pathLst>
            </a:custGeom>
            <a:solidFill>
              <a:srgbClr val="52A38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rgbClr val="FFFFFF"/>
                </a:solidFill>
                <a:latin typeface="微软雅黑" charset="-122"/>
                <a:ea typeface="微软雅黑" charset="-122"/>
                <a:sym typeface="Arial" charset="0"/>
              </a:endParaRPr>
            </a:p>
          </p:txBody>
        </p:sp>
      </p:gr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5"/>
          <p:cNvSpPr txBox="1"/>
          <p:nvPr>
            <p:custDataLst>
              <p:tags r:id="rId2"/>
            </p:custDataLst>
          </p:nvPr>
        </p:nvSpPr>
        <p:spPr>
          <a:xfrm>
            <a:off x="2484088" y="2269915"/>
            <a:ext cx="7503224" cy="1364495"/>
          </a:xfrm>
          <a:prstGeom prst="rect">
            <a:avLst/>
          </a:prstGeom>
          <a:noFill/>
        </p:spPr>
        <p:txBody>
          <a:bodyPr wrap="square" rtlCol="0">
            <a:normAutofit/>
          </a:bodyPr>
          <a:lstStyle/>
          <a:p>
            <a:pPr algn="ctr"/>
            <a:r>
              <a:rPr lang="en-US" sz="6600" b="1" spc="600" dirty="0">
                <a:solidFill>
                  <a:schemeClr val="bg1"/>
                </a:solidFill>
                <a:latin typeface="Arial" charset="0"/>
                <a:ea typeface="微软雅黑" charset="-122"/>
                <a:cs typeface="Arial" charset="0"/>
                <a:sym typeface="+mn-ea"/>
              </a:rPr>
              <a:t>3</a:t>
            </a:r>
          </a:p>
        </p:txBody>
      </p:sp>
      <p:sp>
        <p:nvSpPr>
          <p:cNvPr id="8" name="标题 7"/>
          <p:cNvSpPr>
            <a:spLocks noGrp="1"/>
          </p:cNvSpPr>
          <p:nvPr>
            <p:ph type="title"/>
            <p:custDataLst>
              <p:tags r:id="rId3"/>
            </p:custDataLst>
          </p:nvPr>
        </p:nvSpPr>
        <p:spPr>
          <a:noFill/>
        </p:spPr>
        <p:txBody>
          <a:bodyPr>
            <a:normAutofit fontScale="90000"/>
          </a:bodyPr>
          <a:lstStyle/>
          <a:p>
            <a:pPr indent="0"/>
            <a:r>
              <a:rPr lang="zh-CN" altLang="en-US" b="0" u="none" dirty="0">
                <a:solidFill>
                  <a:schemeClr val="accent1"/>
                </a:solidFill>
                <a:uFillTx/>
              </a:rPr>
              <a:t>METHODS AND PROCEDURES</a:t>
            </a:r>
          </a:p>
        </p:txBody>
      </p:sp>
      <p:sp>
        <p:nvSpPr>
          <p:cNvPr id="4" name="副标题 3"/>
          <p:cNvSpPr>
            <a:spLocks noGrp="1"/>
          </p:cNvSpPr>
          <p:nvPr>
            <p:ph type="body" sz="quarter" idx="13"/>
            <p:custDataLst>
              <p:tags r:id="rId4"/>
            </p:custDataLst>
          </p:nvPr>
        </p:nvSpPr>
        <p:spPr/>
        <p:txBody>
          <a:bodyPr/>
          <a:lstStyle/>
          <a:p>
            <a:r>
              <a:rPr lang="en-US" altLang="zh-CN" u="none" dirty="0"/>
              <a:t>单击此处添加文本具体内容</a:t>
            </a:r>
          </a:p>
        </p:txBody>
      </p:sp>
      <p:sp>
        <p:nvSpPr>
          <p:cNvPr id="5" name="矩形 4"/>
          <p:cNvSpPr/>
          <p:nvPr>
            <p:custDataLst>
              <p:tags r:id="rId5"/>
            </p:custDataLst>
          </p:nvPr>
        </p:nvSpPr>
        <p:spPr>
          <a:xfrm>
            <a:off x="-11430" y="6507678"/>
            <a:ext cx="12214225" cy="362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a:bodyPr>
          <a:lstStyle/>
          <a:p>
            <a:pPr algn="ctr"/>
            <a:endParaRPr lang="en-US" dirty="0">
              <a:latin typeface="Arial" charset="0"/>
              <a:ea typeface="微软雅黑"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2" name="组合 21"/>
          <p:cNvGrpSpPr/>
          <p:nvPr userDrawn="1">
            <p:custDataLst>
              <p:tags r:id="rId2"/>
            </p:custDataLst>
          </p:nvPr>
        </p:nvGrpSpPr>
        <p:grpSpPr>
          <a:xfrm rot="16200000">
            <a:off x="655955" y="-355605"/>
            <a:ext cx="242570" cy="1234440"/>
            <a:chOff x="1157" y="2593"/>
            <a:chExt cx="526" cy="2676"/>
          </a:xfrm>
        </p:grpSpPr>
        <p:sp>
          <p:nvSpPr>
            <p:cNvPr id="23" name="矩形 22"/>
            <p:cNvSpPr/>
            <p:nvPr userDrawn="1">
              <p:custDataLst>
                <p:tags r:id="rId44"/>
              </p:custDataLst>
            </p:nvPr>
          </p:nvSpPr>
          <p:spPr>
            <a:xfrm>
              <a:off x="1157" y="2593"/>
              <a:ext cx="527" cy="527"/>
            </a:xfrm>
            <a:prstGeom prst="rect">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sp>
          <p:nvSpPr>
            <p:cNvPr id="24" name="矩形 23"/>
            <p:cNvSpPr/>
            <p:nvPr userDrawn="1">
              <p:custDataLst>
                <p:tags r:id="rId45"/>
              </p:custDataLst>
            </p:nvPr>
          </p:nvSpPr>
          <p:spPr>
            <a:xfrm>
              <a:off x="1157" y="3668"/>
              <a:ext cx="527" cy="527"/>
            </a:xfrm>
            <a:prstGeom prst="rect">
              <a:avLst/>
            </a:prstGeom>
            <a:solidFill>
              <a:srgbClr val="509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sp>
          <p:nvSpPr>
            <p:cNvPr id="25" name="矩形 24"/>
            <p:cNvSpPr/>
            <p:nvPr userDrawn="1">
              <p:custDataLst>
                <p:tags r:id="rId46"/>
              </p:custDataLst>
            </p:nvPr>
          </p:nvSpPr>
          <p:spPr>
            <a:xfrm>
              <a:off x="1157" y="4743"/>
              <a:ext cx="527" cy="527"/>
            </a:xfrm>
            <a:prstGeom prst="rect">
              <a:avLst/>
            </a:prstGeom>
            <a:solidFill>
              <a:srgbClr val="55B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charset="-122"/>
                <a:ea typeface="微软雅黑" charset="-122"/>
              </a:endParaRPr>
            </a:p>
          </p:txBody>
        </p:sp>
      </p:grpSp>
      <p:sp>
        <p:nvSpPr>
          <p:cNvPr id="21" name="矩形 20"/>
          <p:cNvSpPr/>
          <p:nvPr userDrawn="1">
            <p:custDataLst>
              <p:tags r:id="rId3"/>
            </p:custDataLst>
          </p:nvPr>
        </p:nvSpPr>
        <p:spPr>
          <a:xfrm>
            <a:off x="0" y="2392834"/>
            <a:ext cx="12192000" cy="4465166"/>
          </a:xfrm>
          <a:prstGeom prst="rect">
            <a:avLst/>
          </a:prstGeom>
          <a:solidFill>
            <a:srgbClr val="B0C6DE"/>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rgbClr val="FFFFFF"/>
              </a:solidFill>
              <a:latin typeface="微软雅黑" charset="-122"/>
              <a:ea typeface="微软雅黑" charset="-122"/>
              <a:sym typeface="+mn-ea"/>
            </a:endParaRPr>
          </a:p>
        </p:txBody>
      </p:sp>
      <p:grpSp>
        <p:nvGrpSpPr>
          <p:cNvPr id="48" name="组合 47"/>
          <p:cNvGrpSpPr>
            <a:grpSpLocks noChangeAspect="1"/>
          </p:cNvGrpSpPr>
          <p:nvPr>
            <p:custDataLst>
              <p:tags r:id="rId4"/>
            </p:custDataLst>
          </p:nvPr>
        </p:nvGrpSpPr>
        <p:grpSpPr>
          <a:xfrm>
            <a:off x="10264997" y="615736"/>
            <a:ext cx="1800001" cy="1039547"/>
            <a:chOff x="7246094" y="594777"/>
            <a:chExt cx="974314" cy="562692"/>
          </a:xfrm>
          <a:solidFill>
            <a:schemeClr val="bg1">
              <a:lumMod val="85000"/>
              <a:alpha val="30000"/>
            </a:schemeClr>
          </a:solidFill>
        </p:grpSpPr>
        <p:sp>
          <p:nvSpPr>
            <p:cNvPr id="49" name="任意多边形: 形状 48"/>
            <p:cNvSpPr/>
            <p:nvPr>
              <p:custDataLst>
                <p:tags r:id="rId42"/>
              </p:custDataLst>
            </p:nvPr>
          </p:nvSpPr>
          <p:spPr>
            <a:xfrm rot="10800000">
              <a:off x="7759995" y="594777"/>
              <a:ext cx="460413" cy="562692"/>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rgbClr val="D9D9D9"/>
            </a:solidFill>
            <a:ln w="127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charset="-122"/>
                <a:ea typeface="微软雅黑" charset="-122"/>
                <a:cs typeface="+mn-cs"/>
              </a:endParaRPr>
            </a:p>
          </p:txBody>
        </p:sp>
        <p:sp>
          <p:nvSpPr>
            <p:cNvPr id="50" name="任意多边形: 形状 49"/>
            <p:cNvSpPr/>
            <p:nvPr>
              <p:custDataLst>
                <p:tags r:id="rId43"/>
              </p:custDataLst>
            </p:nvPr>
          </p:nvSpPr>
          <p:spPr>
            <a:xfrm rot="10800000">
              <a:off x="7246094" y="594777"/>
              <a:ext cx="460413" cy="562692"/>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rgbClr val="D9D9D9"/>
            </a:solidFill>
            <a:ln w="127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charset="-122"/>
                <a:ea typeface="微软雅黑" charset="-122"/>
                <a:cs typeface="+mn-cs"/>
              </a:endParaRPr>
            </a:p>
          </p:txBody>
        </p:sp>
      </p:grpSp>
      <p:sp>
        <p:nvSpPr>
          <p:cNvPr id="6" name="矩形 5"/>
          <p:cNvSpPr/>
          <p:nvPr>
            <p:custDataLst>
              <p:tags r:id="rId5"/>
            </p:custDataLst>
          </p:nvPr>
        </p:nvSpPr>
        <p:spPr>
          <a:xfrm>
            <a:off x="922638" y="1568303"/>
            <a:ext cx="10354962" cy="4696175"/>
          </a:xfrm>
          <a:prstGeom prst="rect">
            <a:avLst/>
          </a:prstGeom>
          <a:solidFill>
            <a:srgbClr val="FFFFFF"/>
          </a:solidFill>
          <a:ln>
            <a:noFill/>
          </a:ln>
          <a:effectLst>
            <a:outerShdw blurRad="127000" dist="38100" dir="5400000" algn="t" rotWithShape="0">
              <a:srgbClr val="0D0D0D">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rgbClr val="FFFFFF"/>
              </a:solidFill>
              <a:latin typeface="微软雅黑" charset="-122"/>
              <a:ea typeface="微软雅黑" charset="-122"/>
            </a:endParaRPr>
          </a:p>
        </p:txBody>
      </p:sp>
      <p:sp>
        <p:nvSpPr>
          <p:cNvPr id="7" name="Title 6"/>
          <p:cNvSpPr txBox="1"/>
          <p:nvPr>
            <p:custDataLst>
              <p:tags r:id="rId6"/>
            </p:custDataLst>
          </p:nvPr>
        </p:nvSpPr>
        <p:spPr>
          <a:xfrm>
            <a:off x="922638" y="608400"/>
            <a:ext cx="10354962" cy="674369"/>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a:lstStyle>
          <a:p>
            <a:pPr indent="0" algn="ctr">
              <a:lnSpc>
                <a:spcPct val="110000"/>
              </a:lnSpc>
              <a:defRPr/>
            </a:pPr>
            <a:r>
              <a:rPr lang="zh-CN" altLang="en-US" sz="3600" u="none" spc="300" dirty="0">
                <a:ln w="3175">
                  <a:noFill/>
                  <a:prstDash val="dash"/>
                </a:ln>
                <a:solidFill>
                  <a:srgbClr val="404040"/>
                </a:solidFill>
                <a:latin typeface="微软雅黑" charset="-122"/>
                <a:ea typeface="微软雅黑" charset="-122"/>
                <a:cs typeface="微软雅黑" charset="-122"/>
              </a:rPr>
              <a:t>Data Collected</a:t>
            </a:r>
          </a:p>
        </p:txBody>
      </p:sp>
      <p:grpSp>
        <p:nvGrpSpPr>
          <p:cNvPr id="10" name="组合 9"/>
          <p:cNvGrpSpPr/>
          <p:nvPr>
            <p:custDataLst>
              <p:tags r:id="rId7"/>
            </p:custDataLst>
          </p:nvPr>
        </p:nvGrpSpPr>
        <p:grpSpPr>
          <a:xfrm>
            <a:off x="11400304" y="434583"/>
            <a:ext cx="203545" cy="74612"/>
            <a:chOff x="9839643" y="910585"/>
            <a:chExt cx="203545" cy="74612"/>
          </a:xfrm>
        </p:grpSpPr>
        <p:cxnSp>
          <p:nvCxnSpPr>
            <p:cNvPr id="11" name="直接连接符 10"/>
            <p:cNvCxnSpPr/>
            <p:nvPr>
              <p:custDataLst>
                <p:tags r:id="rId40"/>
              </p:custDataLst>
            </p:nvPr>
          </p:nvCxnSpPr>
          <p:spPr>
            <a:xfrm>
              <a:off x="9839643" y="910585"/>
              <a:ext cx="203545"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41"/>
              </p:custDataLst>
            </p:nvPr>
          </p:nvCxnSpPr>
          <p:spPr>
            <a:xfrm>
              <a:off x="9839643" y="985197"/>
              <a:ext cx="155575"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grpSp>
      <p:cxnSp>
        <p:nvCxnSpPr>
          <p:cNvPr id="3" name="直接连接符 2"/>
          <p:cNvCxnSpPr>
            <a:endCxn id="20" idx="3"/>
          </p:cNvCxnSpPr>
          <p:nvPr>
            <p:custDataLst>
              <p:tags r:id="rId8"/>
            </p:custDataLst>
          </p:nvPr>
        </p:nvCxnSpPr>
        <p:spPr>
          <a:xfrm flipV="1">
            <a:off x="1316355" y="3898538"/>
            <a:ext cx="9366885" cy="635"/>
          </a:xfrm>
          <a:prstGeom prst="line">
            <a:avLst/>
          </a:prstGeom>
          <a:ln w="25400" cap="rnd">
            <a:solidFill>
              <a:srgbClr val="BFBFBF"/>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9"/>
            </p:custDataLst>
          </p:nvPr>
        </p:nvSpPr>
        <p:spPr>
          <a:xfrm>
            <a:off x="2125980" y="2852693"/>
            <a:ext cx="2298700" cy="410845"/>
          </a:xfrm>
          <a:prstGeom prst="rect">
            <a:avLst/>
          </a:prstGeom>
          <a:noFill/>
        </p:spPr>
        <p:txBody>
          <a:bodyPr wrap="square" rtlCol="0">
            <a:normAutofit fontScale="40000" lnSpcReduction="20000"/>
          </a:bodyPr>
          <a:lstStyle/>
          <a:p>
            <a:pPr indent="0" algn="l">
              <a:lnSpc>
                <a:spcPct val="130000"/>
              </a:lnSpc>
              <a:buNone/>
            </a:pPr>
            <a:r>
              <a:rPr lang="zh-CN" altLang="en-US" sz="1600" u="none" dirty="0">
                <a:solidFill>
                  <a:srgbClr val="262626"/>
                </a:solidFill>
                <a:uFillTx/>
                <a:latin typeface="微软雅黑" charset="-122"/>
                <a:ea typeface="微软雅黑" charset="-122"/>
                <a:sym typeface="+mn-ea"/>
              </a:rPr>
              <a:t>The researchers utilized a random sampling method to select the clinical history of patients with Parkinson's disease. </a:t>
            </a:r>
          </a:p>
        </p:txBody>
      </p:sp>
      <p:sp>
        <p:nvSpPr>
          <p:cNvPr id="5" name="文本框 4"/>
          <p:cNvSpPr txBox="1"/>
          <p:nvPr>
            <p:custDataLst>
              <p:tags r:id="rId10"/>
            </p:custDataLst>
          </p:nvPr>
        </p:nvSpPr>
        <p:spPr>
          <a:xfrm>
            <a:off x="2125980" y="2533923"/>
            <a:ext cx="2298700" cy="368300"/>
          </a:xfrm>
          <a:prstGeom prst="rect">
            <a:avLst/>
          </a:prstGeom>
          <a:noFill/>
        </p:spPr>
        <p:txBody>
          <a:bodyPr wrap="square" rtlCol="0">
            <a:normAutofit/>
          </a:bodyPr>
          <a:lstStyle/>
          <a:p>
            <a:pPr indent="0" algn="l">
              <a:buNone/>
            </a:pPr>
            <a:r>
              <a:rPr lang="zh-CN" altLang="en-US" u="none" dirty="0">
                <a:solidFill>
                  <a:srgbClr val="262626"/>
                </a:solidFill>
                <a:latin typeface="微软雅黑" charset="-122"/>
                <a:ea typeface="微软雅黑" charset="-122"/>
              </a:rPr>
              <a:t>Sampling Method</a:t>
            </a:r>
          </a:p>
        </p:txBody>
      </p:sp>
      <p:sp>
        <p:nvSpPr>
          <p:cNvPr id="2" name="椭圆 1"/>
          <p:cNvSpPr/>
          <p:nvPr>
            <p:custDataLst>
              <p:tags r:id="rId11"/>
            </p:custDataLst>
          </p:nvPr>
        </p:nvSpPr>
        <p:spPr>
          <a:xfrm>
            <a:off x="1419225" y="2561228"/>
            <a:ext cx="593090" cy="593090"/>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400" dirty="0">
              <a:solidFill>
                <a:srgbClr val="262626"/>
              </a:solidFill>
              <a:latin typeface="微软雅黑" charset="-122"/>
              <a:ea typeface="微软雅黑" charset="-122"/>
            </a:endParaRPr>
          </a:p>
        </p:txBody>
      </p:sp>
      <p:sp>
        <p:nvSpPr>
          <p:cNvPr id="27" name="文本框 26"/>
          <p:cNvSpPr txBox="1"/>
          <p:nvPr>
            <p:custDataLst>
              <p:tags r:id="rId12"/>
            </p:custDataLst>
          </p:nvPr>
        </p:nvSpPr>
        <p:spPr>
          <a:xfrm>
            <a:off x="1419225" y="2627268"/>
            <a:ext cx="593090" cy="461010"/>
          </a:xfrm>
          <a:prstGeom prst="rect">
            <a:avLst/>
          </a:prstGeom>
          <a:noFill/>
        </p:spPr>
        <p:txBody>
          <a:bodyPr wrap="square" rtlCol="0">
            <a:normAutofit fontScale="97500"/>
          </a:bodyPr>
          <a:lstStyle/>
          <a:p>
            <a:pPr algn="ctr"/>
            <a:r>
              <a:rPr lang="en-US" altLang="zh-CN" sz="2400" b="1" dirty="0">
                <a:solidFill>
                  <a:srgbClr val="FFFFFF"/>
                </a:solidFill>
                <a:latin typeface="微软雅黑" charset="-122"/>
                <a:ea typeface="微软雅黑" charset="-122"/>
                <a:cs typeface="Arial" charset="0"/>
              </a:rPr>
              <a:t>01</a:t>
            </a:r>
          </a:p>
        </p:txBody>
      </p:sp>
      <p:cxnSp>
        <p:nvCxnSpPr>
          <p:cNvPr id="60" name="直接连接符 59"/>
          <p:cNvCxnSpPr>
            <a:stCxn id="14" idx="0"/>
          </p:cNvCxnSpPr>
          <p:nvPr>
            <p:custDataLst>
              <p:tags r:id="rId13"/>
            </p:custDataLst>
          </p:nvPr>
        </p:nvCxnSpPr>
        <p:spPr>
          <a:xfrm flipV="1">
            <a:off x="1715770" y="2671718"/>
            <a:ext cx="0" cy="1134110"/>
          </a:xfrm>
          <a:prstGeom prst="line">
            <a:avLst/>
          </a:prstGeom>
          <a:ln>
            <a:solidFill>
              <a:srgbClr val="4C72C7"/>
            </a:solidFill>
          </a:ln>
        </p:spPr>
        <p:style>
          <a:lnRef idx="1">
            <a:schemeClr val="accent1"/>
          </a:lnRef>
          <a:fillRef idx="0">
            <a:schemeClr val="accent1"/>
          </a:fillRef>
          <a:effectRef idx="0">
            <a:schemeClr val="accent1"/>
          </a:effectRef>
          <a:fontRef idx="minor">
            <a:schemeClr val="tx1"/>
          </a:fontRef>
        </p:style>
      </p:cxnSp>
      <p:sp>
        <p:nvSpPr>
          <p:cNvPr id="14" name="椭圆 13"/>
          <p:cNvSpPr/>
          <p:nvPr>
            <p:custDataLst>
              <p:tags r:id="rId14"/>
            </p:custDataLst>
          </p:nvPr>
        </p:nvSpPr>
        <p:spPr>
          <a:xfrm>
            <a:off x="1657350" y="3805828"/>
            <a:ext cx="116840" cy="116840"/>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rgbClr val="FFFFFF"/>
              </a:solidFill>
              <a:latin typeface="微软雅黑" charset="-122"/>
              <a:ea typeface="微软雅黑" charset="-122"/>
            </a:endParaRPr>
          </a:p>
        </p:txBody>
      </p:sp>
      <p:sp>
        <p:nvSpPr>
          <p:cNvPr id="15" name="文本框 14"/>
          <p:cNvSpPr txBox="1"/>
          <p:nvPr>
            <p:custDataLst>
              <p:tags r:id="rId15"/>
            </p:custDataLst>
          </p:nvPr>
        </p:nvSpPr>
        <p:spPr>
          <a:xfrm>
            <a:off x="3749040" y="4895488"/>
            <a:ext cx="2298700" cy="410845"/>
          </a:xfrm>
          <a:prstGeom prst="rect">
            <a:avLst/>
          </a:prstGeom>
          <a:noFill/>
        </p:spPr>
        <p:txBody>
          <a:bodyPr wrap="square" rtlCol="0">
            <a:normAutofit fontScale="40000" lnSpcReduction="20000"/>
          </a:bodyPr>
          <a:lstStyle/>
          <a:p>
            <a:pPr indent="0" algn="l">
              <a:lnSpc>
                <a:spcPct val="130000"/>
              </a:lnSpc>
              <a:buNone/>
            </a:pPr>
            <a:r>
              <a:rPr lang="zh-CN" altLang="en-US" sz="1600" u="none" dirty="0">
                <a:solidFill>
                  <a:srgbClr val="262626"/>
                </a:solidFill>
                <a:uFillTx/>
                <a:latin typeface="微软雅黑" charset="-122"/>
                <a:ea typeface="微软雅黑" charset="-122"/>
                <a:sym typeface="+mn-ea"/>
              </a:rPr>
              <a:t>Prior to data collection, the researchers obtained informed consent from the patients or their legal guardians.</a:t>
            </a:r>
          </a:p>
        </p:txBody>
      </p:sp>
      <p:sp>
        <p:nvSpPr>
          <p:cNvPr id="16" name="文本框 15"/>
          <p:cNvSpPr txBox="1"/>
          <p:nvPr>
            <p:custDataLst>
              <p:tags r:id="rId16"/>
            </p:custDataLst>
          </p:nvPr>
        </p:nvSpPr>
        <p:spPr>
          <a:xfrm>
            <a:off x="3749040" y="4537983"/>
            <a:ext cx="2298700" cy="368300"/>
          </a:xfrm>
          <a:prstGeom prst="rect">
            <a:avLst/>
          </a:prstGeom>
          <a:noFill/>
        </p:spPr>
        <p:txBody>
          <a:bodyPr wrap="square" rtlCol="0">
            <a:normAutofit/>
          </a:bodyPr>
          <a:lstStyle/>
          <a:p>
            <a:pPr indent="0" algn="l">
              <a:buNone/>
            </a:pPr>
            <a:r>
              <a:rPr lang="zh-CN" altLang="en-US" u="none" dirty="0">
                <a:solidFill>
                  <a:srgbClr val="262626"/>
                </a:solidFill>
                <a:latin typeface="微软雅黑" charset="-122"/>
                <a:ea typeface="微软雅黑" charset="-122"/>
              </a:rPr>
              <a:t>Informed Consent</a:t>
            </a:r>
          </a:p>
        </p:txBody>
      </p:sp>
      <p:sp>
        <p:nvSpPr>
          <p:cNvPr id="40" name="椭圆 39"/>
          <p:cNvSpPr/>
          <p:nvPr>
            <p:custDataLst>
              <p:tags r:id="rId17"/>
            </p:custDataLst>
          </p:nvPr>
        </p:nvSpPr>
        <p:spPr>
          <a:xfrm>
            <a:off x="3033395" y="4538618"/>
            <a:ext cx="592455" cy="593090"/>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400">
              <a:solidFill>
                <a:srgbClr val="262626"/>
              </a:solidFill>
              <a:latin typeface="微软雅黑" charset="-122"/>
              <a:ea typeface="微软雅黑" charset="-122"/>
            </a:endParaRPr>
          </a:p>
        </p:txBody>
      </p:sp>
      <p:sp>
        <p:nvSpPr>
          <p:cNvPr id="117" name="文本框 116"/>
          <p:cNvSpPr txBox="1"/>
          <p:nvPr>
            <p:custDataLst>
              <p:tags r:id="rId18"/>
            </p:custDataLst>
          </p:nvPr>
        </p:nvSpPr>
        <p:spPr>
          <a:xfrm>
            <a:off x="3031490" y="4600848"/>
            <a:ext cx="596900" cy="461010"/>
          </a:xfrm>
          <a:prstGeom prst="rect">
            <a:avLst/>
          </a:prstGeom>
          <a:noFill/>
        </p:spPr>
        <p:txBody>
          <a:bodyPr wrap="square" rtlCol="0">
            <a:normAutofit fontScale="97500"/>
          </a:bodyPr>
          <a:lstStyle/>
          <a:p>
            <a:pPr algn="ctr"/>
            <a:r>
              <a:rPr lang="en-US" altLang="zh-CN" sz="2400" b="1" dirty="0">
                <a:solidFill>
                  <a:srgbClr val="FFFFFF"/>
                </a:solidFill>
                <a:latin typeface="微软雅黑" charset="-122"/>
                <a:ea typeface="微软雅黑" charset="-122"/>
                <a:cs typeface="Arial" charset="0"/>
              </a:rPr>
              <a:t>02</a:t>
            </a:r>
          </a:p>
        </p:txBody>
      </p:sp>
      <p:cxnSp>
        <p:nvCxnSpPr>
          <p:cNvPr id="62" name="直接连接符 61"/>
          <p:cNvCxnSpPr>
            <a:stCxn id="17" idx="4"/>
            <a:endCxn id="40" idx="0"/>
          </p:cNvCxnSpPr>
          <p:nvPr>
            <p:custDataLst>
              <p:tags r:id="rId19"/>
            </p:custDataLst>
          </p:nvPr>
        </p:nvCxnSpPr>
        <p:spPr>
          <a:xfrm>
            <a:off x="3329940" y="3922668"/>
            <a:ext cx="0" cy="615950"/>
          </a:xfrm>
          <a:prstGeom prst="line">
            <a:avLst/>
          </a:prstGeom>
          <a:ln>
            <a:solidFill>
              <a:srgbClr val="4C72C7"/>
            </a:solidFill>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20"/>
            </p:custDataLst>
          </p:nvPr>
        </p:nvSpPr>
        <p:spPr>
          <a:xfrm>
            <a:off x="3271520" y="3805828"/>
            <a:ext cx="116840" cy="116840"/>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rgbClr val="FFFFFF"/>
              </a:solidFill>
              <a:latin typeface="微软雅黑" charset="-122"/>
              <a:ea typeface="微软雅黑" charset="-122"/>
            </a:endParaRPr>
          </a:p>
        </p:txBody>
      </p:sp>
      <p:sp>
        <p:nvSpPr>
          <p:cNvPr id="18" name="文本框 17"/>
          <p:cNvSpPr txBox="1"/>
          <p:nvPr>
            <p:custDataLst>
              <p:tags r:id="rId21"/>
            </p:custDataLst>
          </p:nvPr>
        </p:nvSpPr>
        <p:spPr>
          <a:xfrm>
            <a:off x="6977380" y="4894853"/>
            <a:ext cx="2298700" cy="410845"/>
          </a:xfrm>
          <a:prstGeom prst="rect">
            <a:avLst/>
          </a:prstGeom>
          <a:noFill/>
        </p:spPr>
        <p:txBody>
          <a:bodyPr wrap="square" rtlCol="0">
            <a:normAutofit fontScale="37500" lnSpcReduction="10000"/>
          </a:bodyPr>
          <a:lstStyle/>
          <a:p>
            <a:pPr indent="0" algn="l">
              <a:lnSpc>
                <a:spcPct val="130000"/>
              </a:lnSpc>
              <a:buNone/>
            </a:pPr>
            <a:r>
              <a:rPr lang="zh-CN" altLang="en-US" sz="1600" u="none" dirty="0">
                <a:solidFill>
                  <a:srgbClr val="262626"/>
                </a:solidFill>
                <a:uFillTx/>
                <a:latin typeface="微软雅黑" charset="-122"/>
                <a:ea typeface="微软雅黑" charset="-122"/>
                <a:sym typeface="+mn-ea"/>
              </a:rPr>
              <a:t>To ensure the validity and reliability of the data, Dino's father, being an experienced neurological doctor, verified the accuracy of the extracted information.</a:t>
            </a:r>
          </a:p>
        </p:txBody>
      </p:sp>
      <p:sp>
        <p:nvSpPr>
          <p:cNvPr id="19" name="文本框 18"/>
          <p:cNvSpPr txBox="1"/>
          <p:nvPr>
            <p:custDataLst>
              <p:tags r:id="rId22"/>
            </p:custDataLst>
          </p:nvPr>
        </p:nvSpPr>
        <p:spPr>
          <a:xfrm>
            <a:off x="6977380" y="4537348"/>
            <a:ext cx="2298700" cy="368300"/>
          </a:xfrm>
          <a:prstGeom prst="rect">
            <a:avLst/>
          </a:prstGeom>
          <a:noFill/>
        </p:spPr>
        <p:txBody>
          <a:bodyPr wrap="square" rtlCol="0">
            <a:normAutofit fontScale="65000" lnSpcReduction="20000"/>
          </a:bodyPr>
          <a:lstStyle/>
          <a:p>
            <a:pPr indent="0" algn="l">
              <a:buNone/>
            </a:pPr>
            <a:r>
              <a:rPr lang="zh-CN" altLang="en-US" u="none" dirty="0">
                <a:solidFill>
                  <a:srgbClr val="262626"/>
                </a:solidFill>
                <a:latin typeface="微软雅黑" charset="-122"/>
                <a:ea typeface="微软雅黑" charset="-122"/>
              </a:rPr>
              <a:t>Data Validity and Reliability</a:t>
            </a:r>
          </a:p>
        </p:txBody>
      </p:sp>
      <p:sp>
        <p:nvSpPr>
          <p:cNvPr id="61" name="椭圆 60"/>
          <p:cNvSpPr/>
          <p:nvPr>
            <p:custDataLst>
              <p:tags r:id="rId23"/>
            </p:custDataLst>
          </p:nvPr>
        </p:nvSpPr>
        <p:spPr>
          <a:xfrm>
            <a:off x="6261735" y="4537983"/>
            <a:ext cx="593090" cy="593090"/>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400">
              <a:solidFill>
                <a:srgbClr val="262626"/>
              </a:solidFill>
              <a:latin typeface="微软雅黑" charset="-122"/>
              <a:ea typeface="微软雅黑" charset="-122"/>
            </a:endParaRPr>
          </a:p>
        </p:txBody>
      </p:sp>
      <p:cxnSp>
        <p:nvCxnSpPr>
          <p:cNvPr id="64" name="直接连接符 63"/>
          <p:cNvCxnSpPr>
            <a:stCxn id="70" idx="4"/>
            <a:endCxn id="61" idx="0"/>
          </p:cNvCxnSpPr>
          <p:nvPr>
            <p:custDataLst>
              <p:tags r:id="rId24"/>
            </p:custDataLst>
          </p:nvPr>
        </p:nvCxnSpPr>
        <p:spPr>
          <a:xfrm>
            <a:off x="6558280" y="3922668"/>
            <a:ext cx="0" cy="615315"/>
          </a:xfrm>
          <a:prstGeom prst="line">
            <a:avLst/>
          </a:prstGeom>
          <a:ln>
            <a:solidFill>
              <a:srgbClr val="4C72C7"/>
            </a:solidFill>
          </a:ln>
        </p:spPr>
        <p:style>
          <a:lnRef idx="1">
            <a:schemeClr val="accent1"/>
          </a:lnRef>
          <a:fillRef idx="0">
            <a:schemeClr val="accent1"/>
          </a:fillRef>
          <a:effectRef idx="0">
            <a:schemeClr val="accent1"/>
          </a:effectRef>
          <a:fontRef idx="minor">
            <a:schemeClr val="tx1"/>
          </a:fontRef>
        </p:style>
      </p:cxnSp>
      <p:sp>
        <p:nvSpPr>
          <p:cNvPr id="70" name="椭圆 69"/>
          <p:cNvSpPr/>
          <p:nvPr>
            <p:custDataLst>
              <p:tags r:id="rId25"/>
            </p:custDataLst>
          </p:nvPr>
        </p:nvSpPr>
        <p:spPr>
          <a:xfrm>
            <a:off x="6499860" y="3805828"/>
            <a:ext cx="116840" cy="116840"/>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rgbClr val="FFFFFF"/>
              </a:solidFill>
              <a:latin typeface="微软雅黑" charset="-122"/>
              <a:ea typeface="微软雅黑" charset="-122"/>
            </a:endParaRPr>
          </a:p>
        </p:txBody>
      </p:sp>
      <p:sp>
        <p:nvSpPr>
          <p:cNvPr id="90" name="文本框 89"/>
          <p:cNvSpPr txBox="1"/>
          <p:nvPr>
            <p:custDataLst>
              <p:tags r:id="rId26"/>
            </p:custDataLst>
          </p:nvPr>
        </p:nvSpPr>
        <p:spPr>
          <a:xfrm>
            <a:off x="6259830" y="4600848"/>
            <a:ext cx="596900" cy="460375"/>
          </a:xfrm>
          <a:prstGeom prst="rect">
            <a:avLst/>
          </a:prstGeom>
          <a:noFill/>
        </p:spPr>
        <p:txBody>
          <a:bodyPr wrap="square" rtlCol="0">
            <a:normAutofit fontScale="97500"/>
          </a:bodyPr>
          <a:lstStyle/>
          <a:p>
            <a:pPr algn="ctr"/>
            <a:r>
              <a:rPr lang="en-US" altLang="zh-CN" sz="2400" b="1" dirty="0">
                <a:solidFill>
                  <a:srgbClr val="FFFFFF"/>
                </a:solidFill>
                <a:latin typeface="微软雅黑" charset="-122"/>
                <a:ea typeface="微软雅黑" charset="-122"/>
                <a:cs typeface="Arial" charset="0"/>
              </a:rPr>
              <a:t>04</a:t>
            </a:r>
          </a:p>
        </p:txBody>
      </p:sp>
      <p:sp>
        <p:nvSpPr>
          <p:cNvPr id="63" name="文本框 62"/>
          <p:cNvSpPr txBox="1"/>
          <p:nvPr>
            <p:custDataLst>
              <p:tags r:id="rId27"/>
            </p:custDataLst>
          </p:nvPr>
        </p:nvSpPr>
        <p:spPr>
          <a:xfrm>
            <a:off x="5343525" y="2878728"/>
            <a:ext cx="2298700" cy="410845"/>
          </a:xfrm>
          <a:prstGeom prst="rect">
            <a:avLst/>
          </a:prstGeom>
          <a:noFill/>
        </p:spPr>
        <p:txBody>
          <a:bodyPr wrap="square" rtlCol="0">
            <a:normAutofit fontScale="40000" lnSpcReduction="20000"/>
          </a:bodyPr>
          <a:lstStyle/>
          <a:p>
            <a:pPr indent="0" algn="l">
              <a:lnSpc>
                <a:spcPct val="130000"/>
              </a:lnSpc>
              <a:buNone/>
            </a:pPr>
            <a:r>
              <a:rPr lang="zh-CN" altLang="en-US" sz="1600" u="none" dirty="0">
                <a:solidFill>
                  <a:srgbClr val="262626"/>
                </a:solidFill>
                <a:uFillTx/>
                <a:latin typeface="微软雅黑" charset="-122"/>
                <a:ea typeface="微软雅黑" charset="-122"/>
                <a:sym typeface="+mn-ea"/>
              </a:rPr>
              <a:t>Dino's father, a neurological doctor and collaborator on the project, played a crucial role in the data extraction process.</a:t>
            </a:r>
          </a:p>
        </p:txBody>
      </p:sp>
      <p:sp>
        <p:nvSpPr>
          <p:cNvPr id="65" name="文本框 64"/>
          <p:cNvSpPr txBox="1"/>
          <p:nvPr>
            <p:custDataLst>
              <p:tags r:id="rId28"/>
            </p:custDataLst>
          </p:nvPr>
        </p:nvSpPr>
        <p:spPr>
          <a:xfrm>
            <a:off x="5343525" y="2533923"/>
            <a:ext cx="2298700" cy="368300"/>
          </a:xfrm>
          <a:prstGeom prst="rect">
            <a:avLst/>
          </a:prstGeom>
          <a:noFill/>
        </p:spPr>
        <p:txBody>
          <a:bodyPr wrap="square" rtlCol="0">
            <a:normAutofit/>
          </a:bodyPr>
          <a:lstStyle/>
          <a:p>
            <a:pPr indent="0" algn="l">
              <a:buNone/>
            </a:pPr>
            <a:r>
              <a:rPr lang="zh-CN" altLang="en-US" u="none" dirty="0">
                <a:solidFill>
                  <a:srgbClr val="262626"/>
                </a:solidFill>
                <a:latin typeface="微软雅黑" charset="-122"/>
                <a:ea typeface="微软雅黑" charset="-122"/>
              </a:rPr>
              <a:t>Data Extraction</a:t>
            </a:r>
          </a:p>
        </p:txBody>
      </p:sp>
      <p:sp>
        <p:nvSpPr>
          <p:cNvPr id="58" name="椭圆 57"/>
          <p:cNvSpPr/>
          <p:nvPr>
            <p:custDataLst>
              <p:tags r:id="rId29"/>
            </p:custDataLst>
          </p:nvPr>
        </p:nvSpPr>
        <p:spPr>
          <a:xfrm>
            <a:off x="4647565" y="2561228"/>
            <a:ext cx="593090" cy="593090"/>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400" dirty="0">
              <a:solidFill>
                <a:srgbClr val="262626"/>
              </a:solidFill>
              <a:latin typeface="微软雅黑" charset="-122"/>
              <a:ea typeface="微软雅黑" charset="-122"/>
            </a:endParaRPr>
          </a:p>
        </p:txBody>
      </p:sp>
      <p:cxnSp>
        <p:nvCxnSpPr>
          <p:cNvPr id="59" name="直接连接符 58"/>
          <p:cNvCxnSpPr>
            <a:stCxn id="58" idx="4"/>
            <a:endCxn id="69" idx="0"/>
          </p:cNvCxnSpPr>
          <p:nvPr>
            <p:custDataLst>
              <p:tags r:id="rId30"/>
            </p:custDataLst>
          </p:nvPr>
        </p:nvCxnSpPr>
        <p:spPr>
          <a:xfrm>
            <a:off x="4944110" y="3154318"/>
            <a:ext cx="0" cy="651510"/>
          </a:xfrm>
          <a:prstGeom prst="line">
            <a:avLst/>
          </a:prstGeom>
          <a:ln>
            <a:solidFill>
              <a:srgbClr val="4C72C7"/>
            </a:solidFill>
          </a:ln>
        </p:spPr>
        <p:style>
          <a:lnRef idx="1">
            <a:schemeClr val="accent1"/>
          </a:lnRef>
          <a:fillRef idx="0">
            <a:schemeClr val="accent1"/>
          </a:fillRef>
          <a:effectRef idx="0">
            <a:schemeClr val="accent1"/>
          </a:effectRef>
          <a:fontRef idx="minor">
            <a:schemeClr val="tx1"/>
          </a:fontRef>
        </p:style>
      </p:cxnSp>
      <p:sp>
        <p:nvSpPr>
          <p:cNvPr id="69" name="椭圆 68"/>
          <p:cNvSpPr/>
          <p:nvPr>
            <p:custDataLst>
              <p:tags r:id="rId31"/>
            </p:custDataLst>
          </p:nvPr>
        </p:nvSpPr>
        <p:spPr>
          <a:xfrm>
            <a:off x="4885690" y="3805828"/>
            <a:ext cx="116840" cy="116840"/>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rgbClr val="FFFFFF"/>
              </a:solidFill>
              <a:latin typeface="微软雅黑" charset="-122"/>
              <a:ea typeface="微软雅黑" charset="-122"/>
            </a:endParaRPr>
          </a:p>
        </p:txBody>
      </p:sp>
      <p:sp>
        <p:nvSpPr>
          <p:cNvPr id="71" name="文本框 70"/>
          <p:cNvSpPr txBox="1"/>
          <p:nvPr>
            <p:custDataLst>
              <p:tags r:id="rId32"/>
            </p:custDataLst>
          </p:nvPr>
        </p:nvSpPr>
        <p:spPr>
          <a:xfrm>
            <a:off x="4647565" y="2626633"/>
            <a:ext cx="593090" cy="460375"/>
          </a:xfrm>
          <a:prstGeom prst="rect">
            <a:avLst/>
          </a:prstGeom>
          <a:noFill/>
        </p:spPr>
        <p:txBody>
          <a:bodyPr wrap="square" rtlCol="0">
            <a:normAutofit fontScale="97500"/>
          </a:bodyPr>
          <a:lstStyle/>
          <a:p>
            <a:pPr algn="ctr"/>
            <a:r>
              <a:rPr lang="en-US" altLang="zh-CN" sz="2400" b="1" dirty="0">
                <a:solidFill>
                  <a:srgbClr val="FFFFFF"/>
                </a:solidFill>
                <a:latin typeface="微软雅黑" charset="-122"/>
                <a:ea typeface="微软雅黑" charset="-122"/>
                <a:cs typeface="Arial" charset="0"/>
              </a:rPr>
              <a:t>03</a:t>
            </a:r>
          </a:p>
        </p:txBody>
      </p:sp>
      <p:sp>
        <p:nvSpPr>
          <p:cNvPr id="72" name="文本框 71"/>
          <p:cNvSpPr txBox="1"/>
          <p:nvPr>
            <p:custDataLst>
              <p:tags r:id="rId33"/>
            </p:custDataLst>
          </p:nvPr>
        </p:nvSpPr>
        <p:spPr>
          <a:xfrm>
            <a:off x="8584565" y="2876823"/>
            <a:ext cx="2298700" cy="410845"/>
          </a:xfrm>
          <a:prstGeom prst="rect">
            <a:avLst/>
          </a:prstGeom>
          <a:noFill/>
        </p:spPr>
        <p:txBody>
          <a:bodyPr wrap="square" rtlCol="0">
            <a:normAutofit fontScale="37500" lnSpcReduction="10000"/>
          </a:bodyPr>
          <a:lstStyle/>
          <a:p>
            <a:pPr indent="0" algn="l">
              <a:lnSpc>
                <a:spcPct val="130000"/>
              </a:lnSpc>
              <a:buNone/>
            </a:pPr>
            <a:r>
              <a:rPr lang="zh-CN" altLang="en-US" sz="1600" u="none" dirty="0">
                <a:solidFill>
                  <a:srgbClr val="262626"/>
                </a:solidFill>
                <a:uFillTx/>
                <a:latin typeface="微软雅黑" charset="-122"/>
                <a:ea typeface="微软雅黑" charset="-122"/>
                <a:sym typeface="+mn-ea"/>
              </a:rPr>
              <a:t>Throughout the data collection process, ethical considerations were followed. Patient confidentiality and privacy were strictly maintained. </a:t>
            </a:r>
          </a:p>
        </p:txBody>
      </p:sp>
      <p:sp>
        <p:nvSpPr>
          <p:cNvPr id="73" name="文本框 72"/>
          <p:cNvSpPr txBox="1"/>
          <p:nvPr>
            <p:custDataLst>
              <p:tags r:id="rId34"/>
            </p:custDataLst>
          </p:nvPr>
        </p:nvSpPr>
        <p:spPr>
          <a:xfrm>
            <a:off x="8584565" y="2533923"/>
            <a:ext cx="2298700" cy="368300"/>
          </a:xfrm>
          <a:prstGeom prst="rect">
            <a:avLst/>
          </a:prstGeom>
          <a:noFill/>
        </p:spPr>
        <p:txBody>
          <a:bodyPr wrap="square" rtlCol="0">
            <a:normAutofit fontScale="92500"/>
          </a:bodyPr>
          <a:lstStyle/>
          <a:p>
            <a:pPr indent="0" algn="l">
              <a:buNone/>
            </a:pPr>
            <a:r>
              <a:rPr lang="zh-CN" altLang="en-US" sz="1600" u="none" dirty="0">
                <a:solidFill>
                  <a:srgbClr val="262626"/>
                </a:solidFill>
                <a:latin typeface="微软雅黑" charset="-122"/>
                <a:ea typeface="微软雅黑" charset="-122"/>
              </a:rPr>
              <a:t>Ethical Considerations</a:t>
            </a:r>
          </a:p>
        </p:txBody>
      </p:sp>
      <p:sp>
        <p:nvSpPr>
          <p:cNvPr id="77" name="椭圆 76"/>
          <p:cNvSpPr/>
          <p:nvPr>
            <p:custDataLst>
              <p:tags r:id="rId35"/>
            </p:custDataLst>
          </p:nvPr>
        </p:nvSpPr>
        <p:spPr>
          <a:xfrm>
            <a:off x="7880985" y="2565673"/>
            <a:ext cx="582930" cy="582930"/>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rgbClr val="262626"/>
              </a:solidFill>
              <a:latin typeface="微软雅黑" charset="-122"/>
              <a:ea typeface="微软雅黑" charset="-122"/>
            </a:endParaRPr>
          </a:p>
        </p:txBody>
      </p:sp>
      <p:cxnSp>
        <p:nvCxnSpPr>
          <p:cNvPr id="78" name="直接连接符 77"/>
          <p:cNvCxnSpPr>
            <a:stCxn id="77" idx="4"/>
            <a:endCxn id="81" idx="0"/>
          </p:cNvCxnSpPr>
          <p:nvPr>
            <p:custDataLst>
              <p:tags r:id="rId36"/>
            </p:custDataLst>
          </p:nvPr>
        </p:nvCxnSpPr>
        <p:spPr>
          <a:xfrm>
            <a:off x="8172450" y="3148603"/>
            <a:ext cx="0" cy="655955"/>
          </a:xfrm>
          <a:prstGeom prst="line">
            <a:avLst/>
          </a:prstGeom>
          <a:ln>
            <a:solidFill>
              <a:srgbClr val="4C72C7"/>
            </a:solidFill>
          </a:ln>
        </p:spPr>
        <p:style>
          <a:lnRef idx="1">
            <a:schemeClr val="accent1"/>
          </a:lnRef>
          <a:fillRef idx="0">
            <a:schemeClr val="accent1"/>
          </a:fillRef>
          <a:effectRef idx="0">
            <a:schemeClr val="accent1"/>
          </a:effectRef>
          <a:fontRef idx="minor">
            <a:schemeClr val="tx1"/>
          </a:fontRef>
        </p:style>
      </p:cxnSp>
      <p:sp>
        <p:nvSpPr>
          <p:cNvPr id="81" name="椭圆 80"/>
          <p:cNvSpPr/>
          <p:nvPr>
            <p:custDataLst>
              <p:tags r:id="rId37"/>
            </p:custDataLst>
          </p:nvPr>
        </p:nvSpPr>
        <p:spPr>
          <a:xfrm>
            <a:off x="8114030" y="3804558"/>
            <a:ext cx="116840" cy="116840"/>
          </a:xfrm>
          <a:prstGeom prst="ellips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rgbClr val="FFFFFF"/>
              </a:solidFill>
              <a:latin typeface="微软雅黑" charset="-122"/>
              <a:ea typeface="微软雅黑" charset="-122"/>
            </a:endParaRPr>
          </a:p>
        </p:txBody>
      </p:sp>
      <p:sp>
        <p:nvSpPr>
          <p:cNvPr id="89" name="文本框 88"/>
          <p:cNvSpPr txBox="1"/>
          <p:nvPr>
            <p:custDataLst>
              <p:tags r:id="rId38"/>
            </p:custDataLst>
          </p:nvPr>
        </p:nvSpPr>
        <p:spPr>
          <a:xfrm>
            <a:off x="7875905" y="2627903"/>
            <a:ext cx="593090" cy="460375"/>
          </a:xfrm>
          <a:prstGeom prst="rect">
            <a:avLst/>
          </a:prstGeom>
          <a:noFill/>
        </p:spPr>
        <p:txBody>
          <a:bodyPr wrap="square" rtlCol="0">
            <a:normAutofit fontScale="97500"/>
          </a:bodyPr>
          <a:lstStyle/>
          <a:p>
            <a:pPr algn="ctr"/>
            <a:r>
              <a:rPr lang="en-US" altLang="zh-CN" sz="2400" b="1" dirty="0">
                <a:solidFill>
                  <a:srgbClr val="FFFFFF"/>
                </a:solidFill>
                <a:latin typeface="微软雅黑" charset="-122"/>
                <a:ea typeface="微软雅黑" charset="-122"/>
                <a:cs typeface="Arial" charset="0"/>
              </a:rPr>
              <a:t>05</a:t>
            </a:r>
          </a:p>
        </p:txBody>
      </p:sp>
      <p:sp>
        <p:nvSpPr>
          <p:cNvPr id="20" name="等腰三角形 19"/>
          <p:cNvSpPr/>
          <p:nvPr>
            <p:custDataLst>
              <p:tags r:id="rId39"/>
            </p:custDataLst>
          </p:nvPr>
        </p:nvSpPr>
        <p:spPr>
          <a:xfrm rot="5400000">
            <a:off x="10676890" y="3802018"/>
            <a:ext cx="137160" cy="124460"/>
          </a:xfrm>
          <a:prstGeom prst="triangle">
            <a:avLst/>
          </a:prstGeom>
          <a:solidFill>
            <a:srgbClr val="4C72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rgbClr val="FFFFFF"/>
              </a:solidFill>
              <a:latin typeface="微软雅黑" charset="-122"/>
              <a:ea typeface="微软雅黑"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CB74CE3-0A11-934F-98E0-1D930A8660F7}"/>
              </a:ext>
            </a:extLst>
          </p:cNvPr>
          <p:cNvPicPr>
            <a:picLocks noChangeAspect="1"/>
          </p:cNvPicPr>
          <p:nvPr/>
        </p:nvPicPr>
        <p:blipFill>
          <a:blip r:embed="rId2"/>
          <a:stretch>
            <a:fillRect/>
          </a:stretch>
        </p:blipFill>
        <p:spPr>
          <a:xfrm>
            <a:off x="3623734" y="165100"/>
            <a:ext cx="1873956" cy="6527800"/>
          </a:xfrm>
          <a:prstGeom prst="rect">
            <a:avLst/>
          </a:prstGeom>
        </p:spPr>
      </p:pic>
    </p:spTree>
    <p:extLst>
      <p:ext uri="{BB962C8B-B14F-4D97-AF65-F5344CB8AC3E}">
        <p14:creationId xmlns:p14="http://schemas.microsoft.com/office/powerpoint/2010/main" val="23286767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32"/>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custom2020165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1652"/>
  <p:tag name="KSO_WM_SLIDE_LAYOUT" val="a_b"/>
  <p:tag name="KSO_WM_SLIDE_LAYOUT_CNT" val="1_3"/>
  <p:tag name="KSO_WM_TEMPLATE_MASTER_THUMB_INDEX" val="12"/>
  <p:tag name="KSO_WM_TEMPLATE_THUMBS_INDEX" val="1、4、7、9、10、12、14、16、17、20、21、23"/>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1652_1*i*1"/>
  <p:tag name="KSO_WM_TEMPLATE_CATEGORY" val="custom"/>
  <p:tag name="KSO_WM_TEMPLATE_INDEX" val="20201652"/>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勇敢·收获·成长"/>
  <p:tag name="KSO_WM_UNIT_NOCLEAR" val="0"/>
  <p:tag name="KSO_WM_UNIT_VALUE" val="25"/>
  <p:tag name="KSO_WM_UNIT_HIGHLIGHT" val="0"/>
  <p:tag name="KSO_WM_UNIT_COMPATIBLE" val="1"/>
  <p:tag name="KSO_WM_UNIT_DIAGRAM_ISNUMVISUAL" val="0"/>
  <p:tag name="KSO_WM_UNIT_DIAGRAM_ISREFERUNIT" val="0"/>
  <p:tag name="KSO_WM_UNIT_TYPE" val="b"/>
  <p:tag name="KSO_WM_UNIT_INDEX" val="1"/>
  <p:tag name="KSO_WM_UNIT_ID" val="custom20201652_1*b*1"/>
  <p:tag name="KSO_WM_TEMPLATE_CATEGORY" val="custom"/>
  <p:tag name="KSO_WM_TEMPLATE_INDEX" val="2020165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年轻，敢于远行"/>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1652_1*a*1"/>
  <p:tag name="KSO_WM_TEMPLATE_CATEGORY" val="custom"/>
  <p:tag name="KSO_WM_TEMPLATE_INDEX" val="20201652"/>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SLIDE_ID" val="custom20200221_6"/>
  <p:tag name="KSO_WM_TEMPLATE_SUBCATEGORY" val="17"/>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TEMPLATE_CATEGORY" val="custom"/>
  <p:tag name="KSO_WM_TEMPLATE_INDEX" val="20200221"/>
  <p:tag name="KSO_WM_SLIDE_LAYOUT" val="a_b_l"/>
  <p:tag name="KSO_WM_SLIDE_LAYOUT_CNT" val="1_1_1"/>
  <p:tag name="KSO_WM_TEMPLATE_MASTER_TYPE" val="1"/>
  <p:tag name="KSO_WM_TEMPLATE_COLOR_TYPE" val="1"/>
  <p:tag name="KSO_WM_SLIDE_BK_DARK_LIGHT" val="2"/>
  <p:tag name="KSO_WM_SLIDE_BACKGROUND_TYPE" val="general"/>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0221_6*l_h_i*1_2_1"/>
  <p:tag name="KSO_WM_TEMPLATE_CATEGORY" val="custom"/>
  <p:tag name="KSO_WM_TEMPLATE_INDEX" val="202002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0221_6*l_h_i*1_3_1"/>
  <p:tag name="KSO_WM_TEMPLATE_CATEGORY" val="custom"/>
  <p:tag name="KSO_WM_TEMPLATE_INDEX" val="202002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0221_6*l_h_i*1_1_1"/>
  <p:tag name="KSO_WM_TEMPLATE_CATEGORY" val="custom"/>
  <p:tag name="KSO_WM_TEMPLATE_INDEX" val="202002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179.xml><?xml version="1.0" encoding="utf-8"?>
<p:tagLst xmlns:a="http://schemas.openxmlformats.org/drawingml/2006/main" xmlns:r="http://schemas.openxmlformats.org/officeDocument/2006/relationships" xmlns:p="http://schemas.openxmlformats.org/presentationml/2006/main">
  <p:tag name="PA" val="v3.0.1"/>
  <p:tag name="KSO_WM_UNIT_NOCLEAR" val="0"/>
  <p:tag name="KSO_WM_UNIT_HIGHLIGHT" val="0"/>
  <p:tag name="KSO_WM_UNIT_COMPATIBLE" val="0"/>
  <p:tag name="KSO_WM_UNIT_DIAGRAM_ISNUMVISUAL" val="0"/>
  <p:tag name="KSO_WM_UNIT_DIAGRAM_ISREFERUNIT" val="0"/>
  <p:tag name="KSO_WM_DIAGRAM_GROUP_CODE" val="l1-1"/>
  <p:tag name="KSO_WM_UNIT_TYPE" val="m_h_f"/>
  <p:tag name="KSO_WM_UNIT_INDEX" val="1_1_1"/>
  <p:tag name="KSO_WM_UNIT_ID" val="custom20200221_6*l_h_f*1_1_1"/>
  <p:tag name="KSO_WM_TEMPLATE_CATEGORY" val="custom"/>
  <p:tag name="KSO_WM_TEMPLATE_INDEX" val="20200221"/>
  <p:tag name="KSO_WM_UNIT_LAYERLEVEL" val="1_1_1"/>
  <p:tag name="KSO_WM_TAG_VERSION" val="1.0"/>
  <p:tag name="KSO_WM_BEAUTIFY_FLAG" val="#wm#"/>
  <p:tag name="KSO_WM_UNIT_PRESET_TEXT" val="单击此处添加文本"/>
  <p:tag name="KSO_WM_UNIT_VALUE" val="7"/>
  <p:tag name="KSO_WM_UNIT_TEXT_FILL_FORE_SCHEMECOLOR_INDEX_BRIGHTNESS" val="0"/>
  <p:tag name="KSO_WM_UNIT_TEXT_FILL_FORE_SCHEMECOLOR_INDEX" val="14"/>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PA" val="v3.0.1"/>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0221_6*l_h_i*1_1_2"/>
  <p:tag name="KSO_WM_TEMPLATE_CATEGORY" val="custom"/>
  <p:tag name="KSO_WM_TEMPLATE_INDEX" val="202002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181.xml><?xml version="1.0" encoding="utf-8"?>
<p:tagLst xmlns:a="http://schemas.openxmlformats.org/drawingml/2006/main" xmlns:r="http://schemas.openxmlformats.org/officeDocument/2006/relationships" xmlns:p="http://schemas.openxmlformats.org/presentationml/2006/main">
  <p:tag name="PA" val="v3.0.1"/>
  <p:tag name="KSO_WM_UNIT_NOCLEAR" val="0"/>
  <p:tag name="KSO_WM_UNIT_HIGHLIGHT" val="0"/>
  <p:tag name="KSO_WM_UNIT_COMPATIBLE" val="0"/>
  <p:tag name="KSO_WM_UNIT_DIAGRAM_ISNUMVISUAL" val="0"/>
  <p:tag name="KSO_WM_UNIT_DIAGRAM_ISREFERUNIT" val="0"/>
  <p:tag name="KSO_WM_DIAGRAM_GROUP_CODE" val="l1-1"/>
  <p:tag name="KSO_WM_UNIT_TYPE" val="m_h_f"/>
  <p:tag name="KSO_WM_UNIT_INDEX" val="1_2_1"/>
  <p:tag name="KSO_WM_UNIT_ID" val="custom20200221_6*l_h_f*1_2_1"/>
  <p:tag name="KSO_WM_TEMPLATE_CATEGORY" val="custom"/>
  <p:tag name="KSO_WM_TEMPLATE_INDEX" val="20200221"/>
  <p:tag name="KSO_WM_UNIT_LAYERLEVEL" val="1_1_1"/>
  <p:tag name="KSO_WM_TAG_VERSION" val="1.0"/>
  <p:tag name="KSO_WM_BEAUTIFY_FLAG" val="#wm#"/>
  <p:tag name="KSO_WM_UNIT_PRESET_TEXT" val="单击此处添加文本"/>
  <p:tag name="KSO_WM_UNIT_VALUE" val="7"/>
  <p:tag name="KSO_WM_UNIT_TEXT_FILL_FORE_SCHEMECOLOR_INDEX_BRIGHTNESS" val="0"/>
  <p:tag name="KSO_WM_UNIT_TEXT_FILL_FORE_SCHEMECOLOR_INDEX" val="14"/>
  <p:tag name="KSO_WM_UNIT_TEXT_FILL_TYPE" val="1"/>
</p:tagLst>
</file>

<file path=ppt/tags/tag182.xml><?xml version="1.0" encoding="utf-8"?>
<p:tagLst xmlns:a="http://schemas.openxmlformats.org/drawingml/2006/main" xmlns:r="http://schemas.openxmlformats.org/officeDocument/2006/relationships" xmlns:p="http://schemas.openxmlformats.org/presentationml/2006/main">
  <p:tag name="PA" val="v3.0.1"/>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0221_6*l_h_i*1_2_2"/>
  <p:tag name="KSO_WM_TEMPLATE_CATEGORY" val="custom"/>
  <p:tag name="KSO_WM_TEMPLATE_INDEX" val="202002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183.xml><?xml version="1.0" encoding="utf-8"?>
<p:tagLst xmlns:a="http://schemas.openxmlformats.org/drawingml/2006/main" xmlns:r="http://schemas.openxmlformats.org/officeDocument/2006/relationships" xmlns:p="http://schemas.openxmlformats.org/presentationml/2006/main">
  <p:tag name="PA" val="v3.0.1"/>
  <p:tag name="KSO_WM_UNIT_NOCLEAR" val="0"/>
  <p:tag name="KSO_WM_UNIT_HIGHLIGHT" val="0"/>
  <p:tag name="KSO_WM_UNIT_COMPATIBLE" val="0"/>
  <p:tag name="KSO_WM_UNIT_DIAGRAM_ISNUMVISUAL" val="0"/>
  <p:tag name="KSO_WM_UNIT_DIAGRAM_ISREFERUNIT" val="0"/>
  <p:tag name="KSO_WM_DIAGRAM_GROUP_CODE" val="l1-1"/>
  <p:tag name="KSO_WM_UNIT_TYPE" val="m_h_f"/>
  <p:tag name="KSO_WM_UNIT_INDEX" val="1_3_1"/>
  <p:tag name="KSO_WM_UNIT_ID" val="custom20200221_6*l_h_f*1_3_1"/>
  <p:tag name="KSO_WM_TEMPLATE_CATEGORY" val="custom"/>
  <p:tag name="KSO_WM_TEMPLATE_INDEX" val="20200221"/>
  <p:tag name="KSO_WM_UNIT_LAYERLEVEL" val="1_1_1"/>
  <p:tag name="KSO_WM_TAG_VERSION" val="1.0"/>
  <p:tag name="KSO_WM_BEAUTIFY_FLAG" val="#wm#"/>
  <p:tag name="KSO_WM_UNIT_PRESET_TEXT" val="单击此处添加文本"/>
  <p:tag name="KSO_WM_UNIT_VALUE" val="7"/>
  <p:tag name="KSO_WM_UNIT_TEXT_FILL_FORE_SCHEMECOLOR_INDEX_BRIGHTNESS" val="0"/>
  <p:tag name="KSO_WM_UNIT_TEXT_FILL_FORE_SCHEMECOLOR_INDEX" val="14"/>
  <p:tag name="KSO_WM_UNIT_TEXT_FILL_TYPE" val="1"/>
</p:tagLst>
</file>

<file path=ppt/tags/tag184.xml><?xml version="1.0" encoding="utf-8"?>
<p:tagLst xmlns:a="http://schemas.openxmlformats.org/drawingml/2006/main" xmlns:r="http://schemas.openxmlformats.org/officeDocument/2006/relationships" xmlns:p="http://schemas.openxmlformats.org/presentationml/2006/main">
  <p:tag name="PA" val="v3.0.1"/>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0221_6*l_h_i*1_3_2"/>
  <p:tag name="KSO_WM_TEMPLATE_CATEGORY" val="custom"/>
  <p:tag name="KSO_WM_TEMPLATE_INDEX" val="202002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custom20200221_6*l_h_i*1_1_3"/>
  <p:tag name="KSO_WM_TEMPLATE_CATEGORY" val="custom"/>
  <p:tag name="KSO_WM_TEMPLATE_INDEX" val="20200221"/>
  <p:tag name="KSO_WM_UNIT_LAYERLEVEL" val="1_1_1"/>
  <p:tag name="KSO_WM_TAG_VERSION" val="1.0"/>
  <p:tag name="KSO_WM_BEAUTIFY_FLAG" val="#wm#"/>
  <p:tag name="KSO_WM_UNIT_LINE_FORE_SCHEMECOLOR_INDEX_BRIGHTNESS" val="0"/>
  <p:tag name="KSO_WM_UNIT_LINE_FORE_SCHEMECOLOR_INDEX" val="5"/>
  <p:tag name="KSO_WM_UNIT_LINE_FILL_TYPE" val="2"/>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custom20200221_6*l_h_i*1_2_3"/>
  <p:tag name="KSO_WM_TEMPLATE_CATEGORY" val="custom"/>
  <p:tag name="KSO_WM_TEMPLATE_INDEX" val="20200221"/>
  <p:tag name="KSO_WM_UNIT_LAYERLEVEL" val="1_1_1"/>
  <p:tag name="KSO_WM_TAG_VERSION" val="1.0"/>
  <p:tag name="KSO_WM_BEAUTIFY_FLAG" val="#wm#"/>
  <p:tag name="KSO_WM_UNIT_LINE_FORE_SCHEMECOLOR_INDEX_BRIGHTNESS" val="0"/>
  <p:tag name="KSO_WM_UNIT_LINE_FORE_SCHEMECOLOR_INDEX" val="5"/>
  <p:tag name="KSO_WM_UNIT_LINE_FILL_TYPE" val="2"/>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custom20200221_6*l_h_i*1_3_3"/>
  <p:tag name="KSO_WM_TEMPLATE_CATEGORY" val="custom"/>
  <p:tag name="KSO_WM_TEMPLATE_INDEX" val="20200221"/>
  <p:tag name="KSO_WM_UNIT_LAYERLEVEL" val="1_1_1"/>
  <p:tag name="KSO_WM_TAG_VERSION" val="1.0"/>
  <p:tag name="KSO_WM_BEAUTIFY_FLAG" val="#wm#"/>
  <p:tag name="KSO_WM_UNIT_LINE_FORE_SCHEMECOLOR_INDEX_BRIGHTNESS" val="0"/>
  <p:tag name="KSO_WM_UNIT_LINE_FORE_SCHEMECOLOR_INDEX" val="5"/>
  <p:tag name="KSO_WM_UNIT_LINE_FILL_TYPE" val="2"/>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0221_6*l_h_i*1_4_1"/>
  <p:tag name="KSO_WM_TEMPLATE_CATEGORY" val="custom"/>
  <p:tag name="KSO_WM_TEMPLATE_INDEX" val="202002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0221_6*l_h_i*1_5_1"/>
  <p:tag name="KSO_WM_TEMPLATE_CATEGORY" val="custom"/>
  <p:tag name="KSO_WM_TEMPLATE_INDEX" val="202002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custom20200221_6*l_h_i*1_6_1"/>
  <p:tag name="KSO_WM_TEMPLATE_CATEGORY" val="custom"/>
  <p:tag name="KSO_WM_TEMPLATE_INDEX" val="202002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191.xml><?xml version="1.0" encoding="utf-8"?>
<p:tagLst xmlns:a="http://schemas.openxmlformats.org/drawingml/2006/main" xmlns:r="http://schemas.openxmlformats.org/officeDocument/2006/relationships" xmlns:p="http://schemas.openxmlformats.org/presentationml/2006/main">
  <p:tag name="PA" val="v3.0.1"/>
  <p:tag name="KSO_WM_UNIT_NOCLEAR" val="0"/>
  <p:tag name="KSO_WM_UNIT_HIGHLIGHT" val="0"/>
  <p:tag name="KSO_WM_UNIT_COMPATIBLE" val="0"/>
  <p:tag name="KSO_WM_UNIT_DIAGRAM_ISNUMVISUAL" val="0"/>
  <p:tag name="KSO_WM_UNIT_DIAGRAM_ISREFERUNIT" val="0"/>
  <p:tag name="KSO_WM_DIAGRAM_GROUP_CODE" val="l1-1"/>
  <p:tag name="KSO_WM_UNIT_TYPE" val="m_h_f"/>
  <p:tag name="KSO_WM_UNIT_INDEX" val="1_4_1"/>
  <p:tag name="KSO_WM_UNIT_ID" val="custom20200221_6*l_h_f*1_4_1"/>
  <p:tag name="KSO_WM_TEMPLATE_CATEGORY" val="custom"/>
  <p:tag name="KSO_WM_TEMPLATE_INDEX" val="20200221"/>
  <p:tag name="KSO_WM_UNIT_LAYERLEVEL" val="1_1_1"/>
  <p:tag name="KSO_WM_TAG_VERSION" val="1.0"/>
  <p:tag name="KSO_WM_BEAUTIFY_FLAG" val="#wm#"/>
  <p:tag name="KSO_WM_UNIT_PRESET_TEXT" val="单击此处添加文本"/>
  <p:tag name="KSO_WM_UNIT_VALUE" val="7"/>
  <p:tag name="KSO_WM_UNIT_TEXT_FILL_FORE_SCHEMECOLOR_INDEX_BRIGHTNESS" val="0"/>
  <p:tag name="KSO_WM_UNIT_TEXT_FILL_FORE_SCHEMECOLOR_INDEX" val="14"/>
  <p:tag name="KSO_WM_UNIT_TEXT_FILL_TYPE" val="1"/>
</p:tagLst>
</file>

<file path=ppt/tags/tag192.xml><?xml version="1.0" encoding="utf-8"?>
<p:tagLst xmlns:a="http://schemas.openxmlformats.org/drawingml/2006/main" xmlns:r="http://schemas.openxmlformats.org/officeDocument/2006/relationships" xmlns:p="http://schemas.openxmlformats.org/presentationml/2006/main">
  <p:tag name="PA" val="v3.0.1"/>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0221_6*l_h_i*1_4_2"/>
  <p:tag name="KSO_WM_TEMPLATE_CATEGORY" val="custom"/>
  <p:tag name="KSO_WM_TEMPLATE_INDEX" val="202002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193.xml><?xml version="1.0" encoding="utf-8"?>
<p:tagLst xmlns:a="http://schemas.openxmlformats.org/drawingml/2006/main" xmlns:r="http://schemas.openxmlformats.org/officeDocument/2006/relationships" xmlns:p="http://schemas.openxmlformats.org/presentationml/2006/main">
  <p:tag name="PA" val="v3.0.1"/>
  <p:tag name="KSO_WM_UNIT_NOCLEAR" val="0"/>
  <p:tag name="KSO_WM_UNIT_HIGHLIGHT" val="0"/>
  <p:tag name="KSO_WM_UNIT_COMPATIBLE" val="0"/>
  <p:tag name="KSO_WM_UNIT_DIAGRAM_ISNUMVISUAL" val="0"/>
  <p:tag name="KSO_WM_UNIT_DIAGRAM_ISREFERUNIT" val="0"/>
  <p:tag name="KSO_WM_DIAGRAM_GROUP_CODE" val="l1-1"/>
  <p:tag name="KSO_WM_UNIT_TYPE" val="m_h_f"/>
  <p:tag name="KSO_WM_UNIT_INDEX" val="1_5_1"/>
  <p:tag name="KSO_WM_UNIT_ID" val="custom20200221_6*l_h_f*1_5_1"/>
  <p:tag name="KSO_WM_TEMPLATE_CATEGORY" val="custom"/>
  <p:tag name="KSO_WM_TEMPLATE_INDEX" val="20200221"/>
  <p:tag name="KSO_WM_UNIT_LAYERLEVEL" val="1_1_1"/>
  <p:tag name="KSO_WM_TAG_VERSION" val="1.0"/>
  <p:tag name="KSO_WM_BEAUTIFY_FLAG" val="#wm#"/>
  <p:tag name="KSO_WM_UNIT_PRESET_TEXT" val="单击此处添加文本"/>
  <p:tag name="KSO_WM_UNIT_VALUE" val="7"/>
  <p:tag name="KSO_WM_UNIT_TEXT_FILL_FORE_SCHEMECOLOR_INDEX_BRIGHTNESS" val="0"/>
  <p:tag name="KSO_WM_UNIT_TEXT_FILL_FORE_SCHEMECOLOR_INDEX" val="14"/>
  <p:tag name="KSO_WM_UNIT_TEXT_FILL_TYPE" val="1"/>
</p:tagLst>
</file>

<file path=ppt/tags/tag194.xml><?xml version="1.0" encoding="utf-8"?>
<p:tagLst xmlns:a="http://schemas.openxmlformats.org/drawingml/2006/main" xmlns:r="http://schemas.openxmlformats.org/officeDocument/2006/relationships" xmlns:p="http://schemas.openxmlformats.org/presentationml/2006/main">
  <p:tag name="PA" val="v3.0.1"/>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custom20200221_6*l_h_i*1_5_2"/>
  <p:tag name="KSO_WM_TEMPLATE_CATEGORY" val="custom"/>
  <p:tag name="KSO_WM_TEMPLATE_INDEX" val="202002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195.xml><?xml version="1.0" encoding="utf-8"?>
<p:tagLst xmlns:a="http://schemas.openxmlformats.org/drawingml/2006/main" xmlns:r="http://schemas.openxmlformats.org/officeDocument/2006/relationships" xmlns:p="http://schemas.openxmlformats.org/presentationml/2006/main">
  <p:tag name="PA" val="v3.0.1"/>
  <p:tag name="KSO_WM_UNIT_NOCLEAR" val="0"/>
  <p:tag name="KSO_WM_UNIT_HIGHLIGHT" val="0"/>
  <p:tag name="KSO_WM_UNIT_COMPATIBLE" val="0"/>
  <p:tag name="KSO_WM_UNIT_DIAGRAM_ISNUMVISUAL" val="0"/>
  <p:tag name="KSO_WM_UNIT_DIAGRAM_ISREFERUNIT" val="0"/>
  <p:tag name="KSO_WM_DIAGRAM_GROUP_CODE" val="l1-1"/>
  <p:tag name="KSO_WM_UNIT_TYPE" val="m_h_f"/>
  <p:tag name="KSO_WM_UNIT_INDEX" val="1_6_1"/>
  <p:tag name="KSO_WM_UNIT_ID" val="custom20200221_6*l_h_f*1_6_1"/>
  <p:tag name="KSO_WM_TEMPLATE_CATEGORY" val="custom"/>
  <p:tag name="KSO_WM_TEMPLATE_INDEX" val="20200221"/>
  <p:tag name="KSO_WM_UNIT_LAYERLEVEL" val="1_1_1"/>
  <p:tag name="KSO_WM_TAG_VERSION" val="1.0"/>
  <p:tag name="KSO_WM_BEAUTIFY_FLAG" val="#wm#"/>
  <p:tag name="KSO_WM_UNIT_PRESET_TEXT" val="单击此处添加文本"/>
  <p:tag name="KSO_WM_UNIT_VALUE" val="7"/>
  <p:tag name="KSO_WM_UNIT_TEXT_FILL_FORE_SCHEMECOLOR_INDEX_BRIGHTNESS" val="0"/>
  <p:tag name="KSO_WM_UNIT_TEXT_FILL_FORE_SCHEMECOLOR_INDEX" val="14"/>
  <p:tag name="KSO_WM_UNIT_TEXT_FILL_TYPE" val="1"/>
</p:tagLst>
</file>

<file path=ppt/tags/tag196.xml><?xml version="1.0" encoding="utf-8"?>
<p:tagLst xmlns:a="http://schemas.openxmlformats.org/drawingml/2006/main" xmlns:r="http://schemas.openxmlformats.org/officeDocument/2006/relationships" xmlns:p="http://schemas.openxmlformats.org/presentationml/2006/main">
  <p:tag name="PA" val="v3.0.1"/>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custom20200221_6*l_h_i*1_6_2"/>
  <p:tag name="KSO_WM_TEMPLATE_CATEGORY" val="custom"/>
  <p:tag name="KSO_WM_TEMPLATE_INDEX" val="202002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custom20200221_6*l_h_i*1_4_3"/>
  <p:tag name="KSO_WM_TEMPLATE_CATEGORY" val="custom"/>
  <p:tag name="KSO_WM_TEMPLATE_INDEX" val="20200221"/>
  <p:tag name="KSO_WM_UNIT_LAYERLEVEL" val="1_1_1"/>
  <p:tag name="KSO_WM_TAG_VERSION" val="1.0"/>
  <p:tag name="KSO_WM_BEAUTIFY_FLAG" val="#wm#"/>
  <p:tag name="KSO_WM_UNIT_LINE_FORE_SCHEMECOLOR_INDEX_BRIGHTNESS" val="0"/>
  <p:tag name="KSO_WM_UNIT_LINE_FORE_SCHEMECOLOR_INDEX" val="5"/>
  <p:tag name="KSO_WM_UNIT_LINE_FILL_TYPE" val="2"/>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custom20200221_6*l_h_i*1_5_3"/>
  <p:tag name="KSO_WM_TEMPLATE_CATEGORY" val="custom"/>
  <p:tag name="KSO_WM_TEMPLATE_INDEX" val="20200221"/>
  <p:tag name="KSO_WM_UNIT_LAYERLEVEL" val="1_1_1"/>
  <p:tag name="KSO_WM_TAG_VERSION" val="1.0"/>
  <p:tag name="KSO_WM_BEAUTIFY_FLAG" val="#wm#"/>
  <p:tag name="KSO_WM_UNIT_LINE_FORE_SCHEMECOLOR_INDEX_BRIGHTNESS" val="0"/>
  <p:tag name="KSO_WM_UNIT_LINE_FORE_SCHEMECOLOR_INDEX" val="5"/>
  <p:tag name="KSO_WM_UNIT_LINE_FILL_TYPE" val="2"/>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3"/>
  <p:tag name="KSO_WM_UNIT_ID" val="custom20200221_6*l_h_i*1_6_3"/>
  <p:tag name="KSO_WM_TEMPLATE_CATEGORY" val="custom"/>
  <p:tag name="KSO_WM_TEMPLATE_INDEX" val="20200221"/>
  <p:tag name="KSO_WM_UNIT_LAYERLEVEL" val="1_1_1"/>
  <p:tag name="KSO_WM_TAG_VERSION" val="1.0"/>
  <p:tag name="KSO_WM_BEAUTIFY_FLAG" val="#wm#"/>
  <p:tag name="KSO_WM_UNIT_LINE_FORE_SCHEMECOLOR_INDEX_BRIGHTNESS" val="0"/>
  <p:tag name="KSO_WM_UNIT_LINE_FORE_SCHEMECOLOR_INDEX" val="5"/>
  <p:tag name="KSO_WM_UNIT_LINE_FILL_TYPE" val="2"/>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3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0221_6*i*1"/>
  <p:tag name="KSO_WM_TEMPLATE_CATEGORY" val="custom"/>
  <p:tag name="KSO_WM_TEMPLATE_INDEX" val="20200221"/>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201.xml><?xml version="1.0" encoding="utf-8"?>
<p:tagLst xmlns:a="http://schemas.openxmlformats.org/drawingml/2006/main" xmlns:r="http://schemas.openxmlformats.org/officeDocument/2006/relationships" xmlns:p="http://schemas.openxmlformats.org/presentationml/2006/main">
  <p:tag name="PA" val="v3.0.1"/>
  <p:tag name="KSO_WM_UNIT_ISCONTENTSTITLE" val="1"/>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0221_6*a*1"/>
  <p:tag name="KSO_WM_TEMPLATE_CATEGORY" val="custom"/>
  <p:tag name="KSO_WM_TEMPLATE_INDEX" val="20200221"/>
  <p:tag name="KSO_WM_UNIT_LAYERLEVEL" val="1"/>
  <p:tag name="KSO_WM_TAG_VERSION" val="1.0"/>
  <p:tag name="KSO_WM_BEAUTIFY_FLAG" val="#wm#"/>
  <p:tag name="KSO_WM_UNIT_ISNUMDGMTITLE" val="0"/>
  <p:tag name="KSO_WM_UNIT_TEXT_FILL_FORE_SCHEMECOLOR_INDEX_BRIGHTNESS" val="0"/>
  <p:tag name="KSO_WM_UNIT_TEXT_FILL_FORE_SCHEMECOLOR_INDEX" val="5"/>
  <p:tag name="KSO_WM_UNIT_TEXT_FILL_TYPE" val="1"/>
</p:tagLst>
</file>

<file path=ppt/tags/tag202.xml><?xml version="1.0" encoding="utf-8"?>
<p:tagLst xmlns:a="http://schemas.openxmlformats.org/drawingml/2006/main" xmlns:r="http://schemas.openxmlformats.org/officeDocument/2006/relationships" xmlns:p="http://schemas.openxmlformats.org/presentationml/2006/main">
  <p:tag name="PA" val="v3.0.1"/>
  <p:tag name="KSO_WM_UNIT_ISCONTENTSTITLE" val="0"/>
  <p:tag name="KSO_WM_UNIT_PRESET_TEXT" val="CONTENTS"/>
  <p:tag name="KSO_WM_UNIT_NOCLEAR" val="0"/>
  <p:tag name="KSO_WM_UNIT_VALUE" val="5"/>
  <p:tag name="KSO_WM_UNIT_HIGHLIGHT" val="0"/>
  <p:tag name="KSO_WM_UNIT_COMPATIBLE" val="1"/>
  <p:tag name="KSO_WM_UNIT_DIAGRAM_ISNUMVISUAL" val="0"/>
  <p:tag name="KSO_WM_UNIT_DIAGRAM_ISREFERUNIT" val="0"/>
  <p:tag name="KSO_WM_DIAGRAM_GROUP_CODE" val="l1-1"/>
  <p:tag name="KSO_WM_UNIT_TYPE" val="b"/>
  <p:tag name="KSO_WM_UNIT_INDEX" val="1"/>
  <p:tag name="KSO_WM_UNIT_ID" val="custom20200221_6*b*1"/>
  <p:tag name="KSO_WM_TEMPLATE_CATEGORY" val="custom"/>
  <p:tag name="KSO_WM_TEMPLATE_INDEX" val="20200221"/>
  <p:tag name="KSO_WM_UNIT_LAYERLEVEL" val="1"/>
  <p:tag name="KSO_WM_TAG_VERSION" val="1.0"/>
  <p:tag name="KSO_WM_BEAUTIFY_FLAG" val="#wm#"/>
  <p:tag name="KSO_WM_UNIT_ISNUMDGMTITLE" val="0"/>
  <p:tag name="KSO_WM_UNIT_TEXT_FILL_FORE_SCHEMECOLOR_INDEX_BRIGHTNESS" val="0"/>
  <p:tag name="KSO_WM_UNIT_TEXT_FILL_FORE_SCHEMECOLOR_INDEX" val="5"/>
  <p:tag name="KSO_WM_UNIT_TEXT_FILL_TYPE" val="1"/>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Lst>
</file>

<file path=ppt/tags/tag206.xml><?xml version="1.0" encoding="utf-8"?>
<p:tagLst xmlns:a="http://schemas.openxmlformats.org/drawingml/2006/main" xmlns:r="http://schemas.openxmlformats.org/officeDocument/2006/relationships" xmlns:p="http://schemas.openxmlformats.org/presentationml/2006/main">
  <p:tag name="KSO_WM_SLIDE_ID" val="custom20202832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832"/>
  <p:tag name="KSO_WM_SLIDE_LAYOUT" val="a_b_e"/>
  <p:tag name="KSO_WM_SLIDE_LAYOUT_CNT" val="1_1_1"/>
</p:tagLst>
</file>

<file path=ppt/tags/tag207.xml><?xml version="1.0" encoding="utf-8"?>
<p:tagLst xmlns:a="http://schemas.openxmlformats.org/drawingml/2006/main" xmlns:r="http://schemas.openxmlformats.org/officeDocument/2006/relationships"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2832_9*e*1"/>
  <p:tag name="KSO_WM_TEMPLATE_CATEGORY" val="custom"/>
  <p:tag name="KSO_WM_TEMPLATE_INDEX" val="20202832"/>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832_9*a*1"/>
  <p:tag name="KSO_WM_TEMPLATE_CATEGORY" val="custom"/>
  <p:tag name="KSO_WM_TEMPLATE_INDEX" val="20202832"/>
  <p:tag name="KSO_WM_UNIT_LAYERLEVEL" val="1"/>
  <p:tag name="KSO_WM_TAG_VERSION" val="1.0"/>
  <p:tag name="KSO_WM_BEAUTIFY_FLAG" val="#wm#"/>
  <p:tag name="KSO_WM_UNIT_ISNUMDGMTITLE" val="0"/>
</p:tagLst>
</file>

<file path=ppt/tags/tag20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48"/>
  <p:tag name="KSO_WM_UNIT_HIGHLIGHT" val="0"/>
  <p:tag name="KSO_WM_UNIT_COMPATIBLE" val="1"/>
  <p:tag name="KSO_WM_UNIT_DIAGRAM_ISNUMVISUAL" val="0"/>
  <p:tag name="KSO_WM_UNIT_DIAGRAM_ISREFERUNIT" val="0"/>
  <p:tag name="KSO_WM_UNIT_TYPE" val="b"/>
  <p:tag name="KSO_WM_UNIT_INDEX" val="1"/>
  <p:tag name="KSO_WM_UNIT_ID" val="custom20202832_9*b*1"/>
  <p:tag name="KSO_WM_TEMPLATE_CATEGORY" val="custom"/>
  <p:tag name="KSO_WM_TEMPLATE_INDEX" val="20202832"/>
  <p:tag name="KSO_WM_UNIT_LAYERLEVEL" val="1"/>
  <p:tag name="KSO_WM_TAG_VERSION" val="1.0"/>
  <p:tag name="KSO_WM_BEAUTIFY_FLAG" val="#wm#"/>
  <p:tag name="KSO_WM_UNIT_PRESET_TEXT" val="单击此处添加文本具体内容"/>
  <p:tag name="KSO_WM_UNIT_ISNUMDGMTITLE" val="0"/>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832_9*i*1"/>
  <p:tag name="KSO_WM_TEMPLATE_CATEGORY" val="custom"/>
  <p:tag name="KSO_WM_TEMPLATE_INDEX" val="20202832"/>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ID" val="diagram20204624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973*553"/>
  <p:tag name="KSO_WM_SLIDE_POSITION" val="0*0"/>
  <p:tag name="KSO_WM_TAG_VERSION" val="1.0"/>
  <p:tag name="KSO_WM_BEAUTIFY_FLAG" val="#wm#"/>
  <p:tag name="KSO_WM_TEMPLATE_CATEGORY" val="diagram"/>
  <p:tag name="KSO_WM_TEMPLATE_INDEX" val="20204624"/>
  <p:tag name="KSO_WM_SLIDE_LAYOUT" val="a_f"/>
  <p:tag name="KSO_WM_SLIDE_LAYOUT_CNT" val="1_1"/>
  <p:tag name="KSO_WM_SLIDE_BK_DARK_LIGHT" val="2"/>
  <p:tag name="KSO_WM_SLIDE_BACKGROUND_TYPE" val="general"/>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4_1*i*1"/>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4_1*i*2"/>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4_1*i*3"/>
  <p:tag name="KSO_WM_TEMPLATE_CATEGORY" val="diagram"/>
  <p:tag name="KSO_WM_TEMPLATE_INDEX" val="20204624"/>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204624_1*i*14"/>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diagram20204624_1*i*15"/>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diagram20204624_1*i*16"/>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diagram20204624_1*i*17"/>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diagram20204624_1*i*18"/>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diagram20204624_1*i*19"/>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4_1*a*1"/>
  <p:tag name="KSO_WM_TEMPLATE_CATEGORY" val="diagram"/>
  <p:tag name="KSO_WM_TEMPLATE_INDEX" val="20204624"/>
  <p:tag name="KSO_WM_UNIT_LAYERLEVEL" val="1"/>
  <p:tag name="KSO_WM_TAG_VERSION" val="1.0"/>
  <p:tag name="KSO_WM_BEAUTIFY_FLAG" val="#wm#"/>
  <p:tag name="KSO_WM_UNIT_PRESET_TEXT" val="单击此处添加大标题内容"/>
  <p:tag name="KSO_WM_UNIT_TEXT_FILL_FORE_SCHEMECOLOR_INDEX_BRIGHTNESS" val="0.25"/>
  <p:tag name="KSO_WM_UNIT_TEXT_FILL_FORE_SCHEMECOLOR_INDEX" val="13"/>
  <p:tag name="KSO_WM_UNIT_TEXT_FILL_TYPE" val="1"/>
</p:tagLst>
</file>

<file path=ppt/tags/tag22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4_1*f*1"/>
  <p:tag name="KSO_WM_TEMPLATE_CATEGORY" val="diagram"/>
  <p:tag name="KSO_WM_TEMPLATE_INDEX" val="20204624"/>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25"/>
  <p:tag name="KSO_WM_UNIT_TEXT_FILL_FORE_SCHEMECOLOR_INDEX" val="13"/>
  <p:tag name="KSO_WM_UNIT_TEXT_FILL_TYPE"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diagram20204624_1*i*20"/>
  <p:tag name="KSO_WM_TEMPLATE_CATEGORY" val="diagram"/>
  <p:tag name="KSO_WM_TEMPLATE_INDEX" val="20204624"/>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diagram20204624_1*i*21"/>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diagram20204624_1*i*22"/>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4_1*i*4"/>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4_1*i*5"/>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4_1*i*6"/>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4_1*i*7"/>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4_1*i*8"/>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4_1*i*9"/>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4624_1*i*10"/>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04624_1*i*11"/>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204624_1*i*12"/>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204624_1*i*13"/>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SLIDE_ID" val="custom20202832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832"/>
  <p:tag name="KSO_WM_SLIDE_LAYOUT" val="a_b_e"/>
  <p:tag name="KSO_WM_SLIDE_LAYOUT_CNT" val="1_1_1"/>
</p:tagLst>
</file>

<file path=ppt/tags/tag241.xml><?xml version="1.0" encoding="utf-8"?>
<p:tagLst xmlns:a="http://schemas.openxmlformats.org/drawingml/2006/main" xmlns:r="http://schemas.openxmlformats.org/officeDocument/2006/relationships"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2832_9*e*1"/>
  <p:tag name="KSO_WM_TEMPLATE_CATEGORY" val="custom"/>
  <p:tag name="KSO_WM_TEMPLATE_INDEX" val="20202832"/>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832_9*a*1"/>
  <p:tag name="KSO_WM_TEMPLATE_CATEGORY" val="custom"/>
  <p:tag name="KSO_WM_TEMPLATE_INDEX" val="20202832"/>
  <p:tag name="KSO_WM_UNIT_LAYERLEVEL" val="1"/>
  <p:tag name="KSO_WM_TAG_VERSION" val="1.0"/>
  <p:tag name="KSO_WM_BEAUTIFY_FLAG" val="#wm#"/>
  <p:tag name="KSO_WM_UNIT_ISNUMDGMTITLE" val="0"/>
</p:tagLst>
</file>

<file path=ppt/tags/tag24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48"/>
  <p:tag name="KSO_WM_UNIT_HIGHLIGHT" val="0"/>
  <p:tag name="KSO_WM_UNIT_COMPATIBLE" val="1"/>
  <p:tag name="KSO_WM_UNIT_DIAGRAM_ISNUMVISUAL" val="0"/>
  <p:tag name="KSO_WM_UNIT_DIAGRAM_ISREFERUNIT" val="0"/>
  <p:tag name="KSO_WM_UNIT_TYPE" val="b"/>
  <p:tag name="KSO_WM_UNIT_INDEX" val="1"/>
  <p:tag name="KSO_WM_UNIT_ID" val="custom20202832_9*b*1"/>
  <p:tag name="KSO_WM_TEMPLATE_CATEGORY" val="custom"/>
  <p:tag name="KSO_WM_TEMPLATE_INDEX" val="20202832"/>
  <p:tag name="KSO_WM_UNIT_LAYERLEVEL" val="1"/>
  <p:tag name="KSO_WM_TAG_VERSION" val="1.0"/>
  <p:tag name="KSO_WM_BEAUTIFY_FLAG" val="#wm#"/>
  <p:tag name="KSO_WM_UNIT_PRESET_TEXT" val="单击此处添加文本具体内容"/>
  <p:tag name="KSO_WM_UNIT_ISNUMDGMTITLE" val="0"/>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832_9*i*1"/>
  <p:tag name="KSO_WM_TEMPLATE_CATEGORY" val="custom"/>
  <p:tag name="KSO_WM_TEMPLATE_INDEX" val="20202832"/>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SLIDE_ID" val="diagram20204624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973*553"/>
  <p:tag name="KSO_WM_SLIDE_POSITION" val="0*0"/>
  <p:tag name="KSO_WM_TAG_VERSION" val="1.0"/>
  <p:tag name="KSO_WM_BEAUTIFY_FLAG" val="#wm#"/>
  <p:tag name="KSO_WM_TEMPLATE_CATEGORY" val="diagram"/>
  <p:tag name="KSO_WM_TEMPLATE_INDEX" val="20204624"/>
  <p:tag name="KSO_WM_SLIDE_LAYOUT" val="a_f"/>
  <p:tag name="KSO_WM_SLIDE_LAYOUT_CNT" val="1_1"/>
  <p:tag name="KSO_WM_SLIDE_BK_DARK_LIGHT" val="2"/>
  <p:tag name="KSO_WM_SLIDE_BACKGROUND_TYPE" val="general"/>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4_1*i*1"/>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4_1*i*2"/>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4_1*i*3"/>
  <p:tag name="KSO_WM_TEMPLATE_CATEGORY" val="diagram"/>
  <p:tag name="KSO_WM_TEMPLATE_INDEX" val="2020462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204624_1*i*14"/>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diagram20204624_1*i*15"/>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diagram20204624_1*i*16"/>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diagram20204624_1*i*17"/>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diagram20204624_1*i*18"/>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diagram20204624_1*i*19"/>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4_1*a*1"/>
  <p:tag name="KSO_WM_TEMPLATE_CATEGORY" val="diagram"/>
  <p:tag name="KSO_WM_TEMPLATE_INDEX" val="20204624"/>
  <p:tag name="KSO_WM_UNIT_LAYERLEVEL" val="1"/>
  <p:tag name="KSO_WM_TAG_VERSION" val="1.0"/>
  <p:tag name="KSO_WM_BEAUTIFY_FLAG" val="#wm#"/>
  <p:tag name="KSO_WM_UNIT_PRESET_TEXT" val="单击此处添加大标题内容"/>
  <p:tag name="KSO_WM_UNIT_TEXT_FILL_FORE_SCHEMECOLOR_INDEX_BRIGHTNESS" val="0.25"/>
  <p:tag name="KSO_WM_UNIT_TEXT_FILL_FORE_SCHEMECOLOR_INDEX" val="13"/>
  <p:tag name="KSO_WM_UNIT_TEXT_FILL_TYPE" val="1"/>
</p:tagLst>
</file>

<file path=ppt/tags/tag25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4_1*f*1"/>
  <p:tag name="KSO_WM_TEMPLATE_CATEGORY" val="diagram"/>
  <p:tag name="KSO_WM_TEMPLATE_INDEX" val="20204624"/>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25"/>
  <p:tag name="KSO_WM_UNIT_TEXT_FILL_FORE_SCHEMECOLOR_INDEX" val="13"/>
  <p:tag name="KSO_WM_UNIT_TEXT_FILL_TYPE" val="1"/>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diagram20204624_1*i*20"/>
  <p:tag name="KSO_WM_TEMPLATE_CATEGORY" val="diagram"/>
  <p:tag name="KSO_WM_TEMPLATE_INDEX" val="20204624"/>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diagram20204624_1*i*21"/>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diagram20204624_1*i*22"/>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4_1*i*4"/>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4_1*i*5"/>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4_1*i*6"/>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4_1*i*7"/>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4_1*i*8"/>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4_1*i*9"/>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4624_1*i*10"/>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04624_1*i*11"/>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204624_1*i*12"/>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204624_1*i*13"/>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Lst>
</file>

<file path=ppt/tags/tag274.xml><?xml version="1.0" encoding="utf-8"?>
<p:tagLst xmlns:a="http://schemas.openxmlformats.org/drawingml/2006/main" xmlns:r="http://schemas.openxmlformats.org/officeDocument/2006/relationships" xmlns:p="http://schemas.openxmlformats.org/presentationml/2006/main">
  <p:tag name="KSO_WM_SLIDE_ID" val="custom20202832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832"/>
  <p:tag name="KSO_WM_SLIDE_LAYOUT" val="a_b_e"/>
  <p:tag name="KSO_WM_SLIDE_LAYOUT_CNT" val="1_1_1"/>
</p:tagLst>
</file>

<file path=ppt/tags/tag275.xml><?xml version="1.0" encoding="utf-8"?>
<p:tagLst xmlns:a="http://schemas.openxmlformats.org/drawingml/2006/main" xmlns:r="http://schemas.openxmlformats.org/officeDocument/2006/relationships"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2832_9*e*1"/>
  <p:tag name="KSO_WM_TEMPLATE_CATEGORY" val="custom"/>
  <p:tag name="KSO_WM_TEMPLATE_INDEX" val="20202832"/>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832_9*a*1"/>
  <p:tag name="KSO_WM_TEMPLATE_CATEGORY" val="custom"/>
  <p:tag name="KSO_WM_TEMPLATE_INDEX" val="20202832"/>
  <p:tag name="KSO_WM_UNIT_LAYERLEVEL" val="1"/>
  <p:tag name="KSO_WM_TAG_VERSION" val="1.0"/>
  <p:tag name="KSO_WM_BEAUTIFY_FLAG" val="#wm#"/>
  <p:tag name="KSO_WM_UNIT_ISNUMDGMTITLE" val="0"/>
</p:tagLst>
</file>

<file path=ppt/tags/tag27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48"/>
  <p:tag name="KSO_WM_UNIT_HIGHLIGHT" val="0"/>
  <p:tag name="KSO_WM_UNIT_COMPATIBLE" val="1"/>
  <p:tag name="KSO_WM_UNIT_DIAGRAM_ISNUMVISUAL" val="0"/>
  <p:tag name="KSO_WM_UNIT_DIAGRAM_ISREFERUNIT" val="0"/>
  <p:tag name="KSO_WM_UNIT_TYPE" val="b"/>
  <p:tag name="KSO_WM_UNIT_INDEX" val="1"/>
  <p:tag name="KSO_WM_UNIT_ID" val="custom20202832_9*b*1"/>
  <p:tag name="KSO_WM_TEMPLATE_CATEGORY" val="custom"/>
  <p:tag name="KSO_WM_TEMPLATE_INDEX" val="20202832"/>
  <p:tag name="KSO_WM_UNIT_LAYERLEVEL" val="1"/>
  <p:tag name="KSO_WM_TAG_VERSION" val="1.0"/>
  <p:tag name="KSO_WM_BEAUTIFY_FLAG" val="#wm#"/>
  <p:tag name="KSO_WM_UNIT_PRESET_TEXT" val="单击此处添加文本具体内容"/>
  <p:tag name="KSO_WM_UNIT_ISNUMDGMTITLE" val="0"/>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832_9*i*1"/>
  <p:tag name="KSO_WM_TEMPLATE_CATEGORY" val="custom"/>
  <p:tag name="KSO_WM_TEMPLATE_INDEX" val="20202832"/>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SLIDE_ID" val="diagram20202092_1"/>
  <p:tag name="KSO_WM_TEMPLATE_SUBCATEGORY" val="11"/>
  <p:tag name="KSO_WM_SLIDE_ITEM_CNT" val="0"/>
  <p:tag name="KSO_WM_SLIDE_INDEX" val="1"/>
  <p:tag name="KSO_WM_TAG_VERSION" val="1.0"/>
  <p:tag name="KSO_WM_BEAUTIFY_FLAG" val="#wm#"/>
  <p:tag name="KSO_WM_TEMPLATE_CATEGORY" val="diagram"/>
  <p:tag name="KSO_WM_TEMPLATE_INDEX" val="20202092"/>
  <p:tag name="KSO_WM_SLIDE_LAYOUT" val="a_d_i"/>
  <p:tag name="KSO_WM_SLIDE_LAYOUT_CNT" val="1_1_1"/>
  <p:tag name="KSO_WM_SLIDE_TYPE" val="text"/>
  <p:tag name="KSO_WM_SLIDE_SUBTYPE" val="picTxt"/>
  <p:tag name="KSO_WM_SLIDE_SIZE" val="960*520"/>
  <p:tag name="KSO_WM_SLIDE_POSITION" val="0*20"/>
  <p:tag name="KSO_WM_TEMPLATE_MASTER_TYPE" val="0"/>
  <p:tag name="KSO_WM_TEMPLATE_COLOR_TYPE" val="1"/>
  <p:tag name="KSO_WM_SLIDE_LAYOUT_INFO" val="{&#10;    &quot;backgroundInfo&quot;: [&#10;        {&#10;            &quot;bottom&quot;: 0,&#10;            &quot;bottomAbs&quot;: false,&#10;            &quot;left&quot;: 0,&#10;            &quot;leftAbs&quot;: false,&#10;            &quot;right&quot;: 0,&#10;            &quot;rightAbs&quot;: false,&#10;            &quot;top&quot;: 0,&#10;            &quot;topAbs&quot;: false,&#10;            &quot;type&quot;: &quot;general&quot;&#10;        },&#10;        {&#10;            &quot;bottom&quot;: 0,&#10;            &quot;bottomAbs&quot;: false,&#10;            &quot;left&quot;: 0,&#10;            &quot;leftAbs&quot;: false,&#10;            &quot;right&quot;: 0,&#10;            &quot;rightAbs&quot;: false,&#10;            &quot;top&quot;: 0,&#10;            &quot;topAbs&quot;: false,&#10;            &quot;type&quot;: &quot;frame&quot;&#10;        }&#10;    ],&#10;    &quot;horizontalAlign&quot;: 1,&#10;    &quot;id&quot;: &quot;2020-03-22T17:03:36&quot;,&#10;    &quot;maxSize&quot;: {&#10;        &quot;size1&quot;: 32.100000000000001&#10;    },&#10;    &quot;minSize&quot;: {&#10;        &quot;size1&quot;: 22.399999999999999&#10;    },&#10;    &quot;normalSize&quot;: {&#10;        &quot;size1&quot;: 22.90713035870516&#10;    },&#10;    &quot;subLayout&quot;: [&#10;        {&#10;            &quot;id&quot;: &quot;2020-03-22T17:03:36&quot;,&#10;            &quot;margin&quot;: {&#10;                &quot;bottom&quot;: 0.80299997329711914,&#10;                &quot;left&quot;: 1.690000057220459,&#10;                &quot;right&quot;: 1.690000057220459,&#10;                &quot;top&quot;: 1.690000057220459&#10;            },&#10;            &quot;type&quot;: 0&#10;        },&#10;        {&#10;            &quot;backgroundInfo&quot;: [&#10;                {&#10;                    &quot;bottom&quot;: 0,&#10;                    &quot;bottomAbs&quot;: false,&#10;                    &quot;left&quot;: 0,&#10;                    &quot;leftAbs&quot;: false,&#10;                    &quot;right&quot;: 0,&#10;                    &quot;rightAbs&quot;: false,&#10;                    &quot;top&quot;: 0.15544898800000001,&#10;                    &quot;topAbs&quot;: false,&#10;                    &quot;type&quot;: &quot;bottomTop&quot;&#10;                }&#10;            ],&#10;            &quot;id&quot;: &quot;2020-03-22T17:03:36&quot;,&#10;            &quot;margin&quot;: {&#10;                &quot;bottom&quot;: 2.3299999237060547,&#10;                &quot;left&quot;: 2.3299999237060547,&#10;                &quot;right&quot;: 2.3299999237060547,&#10;                &quot;top&quot;: 0.026000002399086952&#10;            },&#10;            &quot;type&quot;: 1&#10;        }&#10;    ],&#10;    &quot;type&quot;: 1,&#10;    &quot;verticalAlign&quot;: 1&#10;}&#10;"/>
  <p:tag name="KSO_WM_SLIDE_CAN_ADD_NAVIGATION" val="1"/>
  <p:tag name="KSO_WM_SLIDE_BACKGROUND" val="[&quot;general&quot;,&quot;frame&quot;,&quot;bottomTop&quot;]"/>
  <p:tag name="KSO_WM_SLIDE_RATIO" val="1.777778"/>
  <p:tag name="KSO_WM_SLIDE_BK_DARK_LIGHT" val="2"/>
  <p:tag name="KSO_WM_SLIDE_BACKGROUND_TYPE" val="bottomTop"/>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TYPE" val="i"/>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092_1*i*1"/>
  <p:tag name="KSO_WM_TEMPLATE_CATEGORY" val="diagram"/>
  <p:tag name="KSO_WM_TEMPLATE_INDEX" val="20202092"/>
  <p:tag name="KSO_WM_UNIT_LAYERLEVEL" val="1"/>
  <p:tag name="KSO_WM_TAG_VERSION" val="1.0"/>
  <p:tag name="KSO_WM_BEAUTIFY_FLAG" val="#wm#"/>
  <p:tag name="KSO_WM_UNIT_BLOCK" val="0"/>
  <p:tag name="KSO_WM_UNIT_SM_LIMIT_TYPE" val="1"/>
  <p:tag name="KSO_WM_UNIT_PLACING_PICTURE_MD4" val="0"/>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2092_1*i*7"/>
  <p:tag name="KSO_WM_TEMPLATE_CATEGORY" val="diagram"/>
  <p:tag name="KSO_WM_TEMPLATE_INDEX" val="20202092"/>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PLACING_PICTURE_MD4" val="0"/>
  <p:tag name="KSO_WM_UNIT_FILL_FORE_SCHEMECOLOR_INDEX_BRIGHTNESS" val="0"/>
  <p:tag name="KSO_WM_UNIT_FILL_FORE_SCHEMECOLOR_INDEX" val="14"/>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Lst>
</file>

<file path=ppt/tags/tag28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02092_1*a*1"/>
  <p:tag name="KSO_WM_TEMPLATE_CATEGORY" val="diagram"/>
  <p:tag name="KSO_WM_TEMPLATE_INDEX" val="20202092"/>
  <p:tag name="KSO_WM_UNIT_LAYERLEVEL" val="1"/>
  <p:tag name="KSO_WM_TAG_VERSION" val="1.0"/>
  <p:tag name="KSO_WM_BEAUTIFY_FLAG" val="#wm#"/>
  <p:tag name="KSO_WM_UNIT_DEFAULT_FONT" val="32;40;4"/>
  <p:tag name="KSO_WM_UNIT_BLOCK" val="0"/>
  <p:tag name="KSO_WM_UNIT_ISNUMDGMTITLE" val="0"/>
  <p:tag name="KSO_WM_UNIT_PLACING_PICTURE_MD4" val="0"/>
  <p:tag name="KSO_WM_UNIT_SMARTLAYOUT_COMPRESS_INFO" val="{&#10;    &quot;id&quot;: &quot;2020-03-22T17:03:36&quot;,&#10;    &quot;max&quot;: 0,&#10;    &quot;parentMax&quot;: {&#10;        &quot;max&quot;: 2.7385039370078772&#10;    },&#10;    &quot;topChanged&quot;: 0&#10;}&#10;"/>
  <p:tag name="KSO_WM_UNIT_TEXT_FILL_FORE_SCHEMECOLOR_INDEX_BRIGHTNESS" val="0.25"/>
  <p:tag name="KSO_WM_UNIT_TEXT_FILL_FORE_SCHEMECOLOR_INDEX" val="13"/>
  <p:tag name="KSO_WM_UNIT_TEXT_FILL_TYPE" val="1"/>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092_1*i*3"/>
  <p:tag name="KSO_WM_TEMPLATE_CATEGORY" val="diagram"/>
  <p:tag name="KSO_WM_TEMPLATE_INDEX" val="20202092"/>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false},&quot;DecorateInfoY&quot;:{&quot;IsTop&quot;:true,&quot;IsBottom&quot;:false,&quot;IsAbs&quot;:false}}"/>
  <p:tag name="KSO_WM_UNIT_PLACING_PICTURE_MD4" val="0"/>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i*1_1"/>
  <p:tag name="KSO_WM_TEMPLATE_CATEGORY" val="diagram"/>
  <p:tag name="KSO_WM_TEMPLATE_INDEX" val="20202347"/>
  <p:tag name="KSO_WM_UNIT_LAYERLEVEL" val="1_1"/>
  <p:tag name="KSO_WM_TAG_VERSION" val="1.0"/>
  <p:tag name="KSO_WM_BEAUTIFY_FLAG" val="#wm#"/>
  <p:tag name="KSO_WM_DIAGRAM_GROUP_CODE" val="m1-1"/>
  <p:tag name="KSO_WM_UNIT_TYPE" val="m_i"/>
  <p:tag name="KSO_WM_UNIT_INDEX" val="1_1"/>
  <p:tag name="KSO_WM_UNIT_LINE_FORE_SCHEMECOLOR_INDEX_BRIGHTNESS" val="-0.25"/>
  <p:tag name="KSO_WM_UNIT_LINE_FORE_SCHEMECOLOR_INDEX" val="14"/>
  <p:tag name="KSO_WM_UNIT_LINE_FILL_TYPE" val="2"/>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f*1_1_1"/>
  <p:tag name="KSO_WM_TEMPLATE_CATEGORY" val="diagram"/>
  <p:tag name="KSO_WM_TEMPLATE_INDEX" val="20202347"/>
  <p:tag name="KSO_WM_UNIT_LAYERLEVEL" val="1_1_1"/>
  <p:tag name="KSO_WM_TAG_VERSION" val="1.0"/>
  <p:tag name="KSO_WM_BEAUTIFY_FLAG" val="#wm#"/>
  <p:tag name="KSO_WM_UNIT_NOCLEAR" val="0"/>
  <p:tag name="KSO_WM_DIAGRAM_GROUP_CODE" val="m1-1"/>
  <p:tag name="KSO_WM_UNIT_TYPE" val="m_h_f"/>
  <p:tag name="KSO_WM_UNIT_INDEX" val="1_1_1"/>
  <p:tag name="KSO_WM_UNIT_PRESET_TEXT" val="点击此处添加正文内容"/>
  <p:tag name="KSO_WM_UNIT_TEXT_FILL_FORE_SCHEMECOLOR_INDEX_BRIGHTNESS" val="0.15"/>
  <p:tag name="KSO_WM_UNIT_TEXT_FILL_FORE_SCHEMECOLOR_INDEX" val="13"/>
  <p:tag name="KSO_WM_UNIT_TEXT_FILL_TYPE" val="1"/>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a*1_1_1"/>
  <p:tag name="KSO_WM_TEMPLATE_CATEGORY" val="diagram"/>
  <p:tag name="KSO_WM_TEMPLATE_INDEX" val="20202347"/>
  <p:tag name="KSO_WM_UNIT_LAYERLEVEL" val="1_1_1"/>
  <p:tag name="KSO_WM_TAG_VERSION" val="1.0"/>
  <p:tag name="KSO_WM_BEAUTIFY_FLAG" val="#wm#"/>
  <p:tag name="KSO_WM_UNIT_ISCONTENTSTITLE" val="0"/>
  <p:tag name="KSO_WM_UNIT_NOCLEAR" val="0"/>
  <p:tag name="KSO_WM_DIAGRAM_GROUP_CODE" val="m1-1"/>
  <p:tag name="KSO_WM_UNIT_TYPE" val="m_h_a"/>
  <p:tag name="KSO_WM_UNIT_INDEX" val="1_1_1"/>
  <p:tag name="KSO_WM_UNIT_PRESET_TEXT" val="点击添加标题"/>
  <p:tag name="KSO_WM_UNIT_TEXT_FILL_FORE_SCHEMECOLOR_INDEX_BRIGHTNESS" val="0.15"/>
  <p:tag name="KSO_WM_UNIT_TEXT_FILL_FORE_SCHEMECOLOR_INDEX" val="13"/>
  <p:tag name="KSO_WM_UNIT_TEXT_FILL_TYPE" val="1"/>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1_4"/>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1_4"/>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1_3"/>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1_3"/>
  <p:tag name="KSO_WM_UNIT_TEXT_FILL_FORE_SCHEMECOLOR_INDEX_BRIGHTNESS" val="0"/>
  <p:tag name="KSO_WM_UNIT_TEXT_FILL_FORE_SCHEMECOLOR_INDEX" val="14"/>
  <p:tag name="KSO_WM_UNIT_TEXT_FILL_TYPE" val="1"/>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1_2"/>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1_2"/>
  <p:tag name="KSO_WM_UNIT_LINE_FORE_SCHEMECOLOR_INDEX_BRIGHTNESS" val="0"/>
  <p:tag name="KSO_WM_UNIT_LINE_FORE_SCHEMECOLOR_INDEX" val="5"/>
  <p:tag name="KSO_WM_UNIT_LINE_FILL_TYPE" val="2"/>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1_1"/>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1_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f*1_2_1"/>
  <p:tag name="KSO_WM_TEMPLATE_CATEGORY" val="diagram"/>
  <p:tag name="KSO_WM_TEMPLATE_INDEX" val="20202347"/>
  <p:tag name="KSO_WM_UNIT_LAYERLEVEL" val="1_1_1"/>
  <p:tag name="KSO_WM_TAG_VERSION" val="1.0"/>
  <p:tag name="KSO_WM_BEAUTIFY_FLAG" val="#wm#"/>
  <p:tag name="KSO_WM_UNIT_NOCLEAR" val="0"/>
  <p:tag name="KSO_WM_DIAGRAM_GROUP_CODE" val="m1-1"/>
  <p:tag name="KSO_WM_UNIT_TYPE" val="m_h_f"/>
  <p:tag name="KSO_WM_UNIT_INDEX" val="1_2_1"/>
  <p:tag name="KSO_WM_UNIT_PRESET_TEXT" val="点击此处添加正文内容"/>
  <p:tag name="KSO_WM_UNIT_TEXT_FILL_FORE_SCHEMECOLOR_INDEX_BRIGHTNESS" val="0.15"/>
  <p:tag name="KSO_WM_UNIT_TEXT_FILL_FORE_SCHEMECOLOR_INDEX" val="13"/>
  <p:tag name="KSO_WM_UNIT_TEXT_FILL_TYPE" val="1"/>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a*1_2_1"/>
  <p:tag name="KSO_WM_TEMPLATE_CATEGORY" val="diagram"/>
  <p:tag name="KSO_WM_TEMPLATE_INDEX" val="20202347"/>
  <p:tag name="KSO_WM_UNIT_LAYERLEVEL" val="1_1_1"/>
  <p:tag name="KSO_WM_TAG_VERSION" val="1.0"/>
  <p:tag name="KSO_WM_BEAUTIFY_FLAG" val="#wm#"/>
  <p:tag name="KSO_WM_UNIT_ISCONTENTSTITLE" val="0"/>
  <p:tag name="KSO_WM_UNIT_NOCLEAR" val="0"/>
  <p:tag name="KSO_WM_DIAGRAM_GROUP_CODE" val="m1-1"/>
  <p:tag name="KSO_WM_UNIT_TYPE" val="m_h_a"/>
  <p:tag name="KSO_WM_UNIT_INDEX" val="1_2_1"/>
  <p:tag name="KSO_WM_UNIT_PRESET_TEXT" val="点击添加标题"/>
  <p:tag name="KSO_WM_UNIT_TEXT_FILL_FORE_SCHEMECOLOR_INDEX_BRIGHTNESS" val="0.15"/>
  <p:tag name="KSO_WM_UNIT_TEXT_FILL_FORE_SCHEMECOLOR_INDEX" val="13"/>
  <p:tag name="KSO_WM_UNIT_TEXT_FILL_TYPE" val="1"/>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2_1"/>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2_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2_2"/>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2_2"/>
  <p:tag name="KSO_WM_UNIT_TEXT_FILL_FORE_SCHEMECOLOR_INDEX_BRIGHTNESS" val="0"/>
  <p:tag name="KSO_WM_UNIT_TEXT_FILL_FORE_SCHEMECOLOR_INDEX" val="14"/>
  <p:tag name="KSO_WM_UNIT_TEXT_FILL_TYPE" val="1"/>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2_3"/>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2_3"/>
  <p:tag name="KSO_WM_UNIT_LINE_FORE_SCHEMECOLOR_INDEX_BRIGHTNESS" val="0"/>
  <p:tag name="KSO_WM_UNIT_LINE_FORE_SCHEMECOLOR_INDEX" val="5"/>
  <p:tag name="KSO_WM_UNIT_LINE_FILL_TYPE" val="2"/>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2_4"/>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2_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f*1_4_1"/>
  <p:tag name="KSO_WM_TEMPLATE_CATEGORY" val="diagram"/>
  <p:tag name="KSO_WM_TEMPLATE_INDEX" val="20202347"/>
  <p:tag name="KSO_WM_UNIT_LAYERLEVEL" val="1_1_1"/>
  <p:tag name="KSO_WM_TAG_VERSION" val="1.0"/>
  <p:tag name="KSO_WM_BEAUTIFY_FLAG" val="#wm#"/>
  <p:tag name="KSO_WM_UNIT_NOCLEAR" val="0"/>
  <p:tag name="KSO_WM_DIAGRAM_GROUP_CODE" val="m1-1"/>
  <p:tag name="KSO_WM_UNIT_TYPE" val="m_h_f"/>
  <p:tag name="KSO_WM_UNIT_INDEX" val="1_4_1"/>
  <p:tag name="KSO_WM_UNIT_PRESET_TEXT" val="点击此处添加正文内容"/>
  <p:tag name="KSO_WM_UNIT_TEXT_FILL_FORE_SCHEMECOLOR_INDEX_BRIGHTNESS" val="0.15"/>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a*1_4_1"/>
  <p:tag name="KSO_WM_TEMPLATE_CATEGORY" val="diagram"/>
  <p:tag name="KSO_WM_TEMPLATE_INDEX" val="20202347"/>
  <p:tag name="KSO_WM_UNIT_LAYERLEVEL" val="1_1_1"/>
  <p:tag name="KSO_WM_TAG_VERSION" val="1.0"/>
  <p:tag name="KSO_WM_BEAUTIFY_FLAG" val="#wm#"/>
  <p:tag name="KSO_WM_UNIT_ISCONTENTSTITLE" val="0"/>
  <p:tag name="KSO_WM_UNIT_NOCLEAR" val="0"/>
  <p:tag name="KSO_WM_DIAGRAM_GROUP_CODE" val="m1-1"/>
  <p:tag name="KSO_WM_UNIT_TYPE" val="m_h_a"/>
  <p:tag name="KSO_WM_UNIT_INDEX" val="1_4_1"/>
  <p:tag name="KSO_WM_UNIT_PRESET_TEXT" val="点击添加标题"/>
  <p:tag name="KSO_WM_UNIT_TEXT_FILL_FORE_SCHEMECOLOR_INDEX_BRIGHTNESS" val="0.15"/>
  <p:tag name="KSO_WM_UNIT_TEXT_FILL_FORE_SCHEMECOLOR_INDEX" val="13"/>
  <p:tag name="KSO_WM_UNIT_TEXT_FILL_TYPE" val="1"/>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4_4"/>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4_4"/>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4_3"/>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4_3"/>
  <p:tag name="KSO_WM_UNIT_LINE_FORE_SCHEMECOLOR_INDEX_BRIGHTNESS" val="0"/>
  <p:tag name="KSO_WM_UNIT_LINE_FORE_SCHEMECOLOR_INDEX" val="5"/>
  <p:tag name="KSO_WM_UNIT_LINE_FILL_TYPE" val="2"/>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4_2"/>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4_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4_1"/>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4_1"/>
  <p:tag name="KSO_WM_UNIT_TEXT_FILL_FORE_SCHEMECOLOR_INDEX_BRIGHTNESS" val="0"/>
  <p:tag name="KSO_WM_UNIT_TEXT_FILL_FORE_SCHEMECOLOR_INDEX" val="14"/>
  <p:tag name="KSO_WM_UNIT_TEXT_FILL_TYPE" val="1"/>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f*1_3_1"/>
  <p:tag name="KSO_WM_TEMPLATE_CATEGORY" val="diagram"/>
  <p:tag name="KSO_WM_TEMPLATE_INDEX" val="20202347"/>
  <p:tag name="KSO_WM_UNIT_LAYERLEVEL" val="1_1_1"/>
  <p:tag name="KSO_WM_TAG_VERSION" val="1.0"/>
  <p:tag name="KSO_WM_BEAUTIFY_FLAG" val="#wm#"/>
  <p:tag name="KSO_WM_UNIT_NOCLEAR" val="0"/>
  <p:tag name="KSO_WM_DIAGRAM_GROUP_CODE" val="m1-1"/>
  <p:tag name="KSO_WM_UNIT_TYPE" val="m_h_f"/>
  <p:tag name="KSO_WM_UNIT_INDEX" val="1_3_1"/>
  <p:tag name="KSO_WM_UNIT_PRESET_TEXT" val="点击此处添加正文内容"/>
  <p:tag name="KSO_WM_UNIT_TEXT_FILL_FORE_SCHEMECOLOR_INDEX_BRIGHTNESS" val="0.15"/>
  <p:tag name="KSO_WM_UNIT_TEXT_FILL_FORE_SCHEMECOLOR_INDEX" val="13"/>
  <p:tag name="KSO_WM_UNIT_TEXT_FILL_TYPE" val="1"/>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a*1_3_1"/>
  <p:tag name="KSO_WM_TEMPLATE_CATEGORY" val="diagram"/>
  <p:tag name="KSO_WM_TEMPLATE_INDEX" val="20202347"/>
  <p:tag name="KSO_WM_UNIT_LAYERLEVEL" val="1_1_1"/>
  <p:tag name="KSO_WM_TAG_VERSION" val="1.0"/>
  <p:tag name="KSO_WM_BEAUTIFY_FLAG" val="#wm#"/>
  <p:tag name="KSO_WM_UNIT_ISCONTENTSTITLE" val="0"/>
  <p:tag name="KSO_WM_UNIT_NOCLEAR" val="0"/>
  <p:tag name="KSO_WM_DIAGRAM_GROUP_CODE" val="m1-1"/>
  <p:tag name="KSO_WM_UNIT_TYPE" val="m_h_a"/>
  <p:tag name="KSO_WM_UNIT_INDEX" val="1_3_1"/>
  <p:tag name="KSO_WM_UNIT_PRESET_TEXT" val="点击添加标题"/>
  <p:tag name="KSO_WM_UNIT_TEXT_FILL_FORE_SCHEMECOLOR_INDEX_BRIGHTNESS" val="0.15"/>
  <p:tag name="KSO_WM_UNIT_TEXT_FILL_FORE_SCHEMECOLOR_INDEX" val="13"/>
  <p:tag name="KSO_WM_UNIT_TEXT_FILL_TYPE" val="1"/>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3_4"/>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3_4"/>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3_3"/>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3_3"/>
  <p:tag name="KSO_WM_UNIT_LINE_FORE_SCHEMECOLOR_INDEX_BRIGHTNESS" val="0"/>
  <p:tag name="KSO_WM_UNIT_LINE_FORE_SCHEMECOLOR_INDEX" val="5"/>
  <p:tag name="KSO_WM_UNIT_LINE_FILL_TYPE" val="2"/>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3_2"/>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3_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3_1"/>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3_1"/>
  <p:tag name="KSO_WM_UNIT_TEXT_FILL_FORE_SCHEMECOLOR_INDEX_BRIGHTNESS" val="0"/>
  <p:tag name="KSO_WM_UNIT_TEXT_FILL_FORE_SCHEMECOLOR_INDEX" val="14"/>
  <p:tag name="KSO_WM_UNIT_TEXT_FILL_TYPE" val="1"/>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f*1_5_1"/>
  <p:tag name="KSO_WM_TEMPLATE_CATEGORY" val="diagram"/>
  <p:tag name="KSO_WM_TEMPLATE_INDEX" val="20202347"/>
  <p:tag name="KSO_WM_UNIT_LAYERLEVEL" val="1_1_1"/>
  <p:tag name="KSO_WM_TAG_VERSION" val="1.0"/>
  <p:tag name="KSO_WM_BEAUTIFY_FLAG" val="#wm#"/>
  <p:tag name="KSO_WM_UNIT_NOCLEAR" val="0"/>
  <p:tag name="KSO_WM_DIAGRAM_GROUP_CODE" val="m1-1"/>
  <p:tag name="KSO_WM_UNIT_TYPE" val="m_h_f"/>
  <p:tag name="KSO_WM_UNIT_INDEX" val="1_5_1"/>
  <p:tag name="KSO_WM_UNIT_PRESET_TEXT" val="点击此处添加正文内容"/>
  <p:tag name="KSO_WM_UNIT_TEXT_FILL_FORE_SCHEMECOLOR_INDEX_BRIGHTNESS" val="0.15"/>
  <p:tag name="KSO_WM_UNIT_TEXT_FILL_FORE_SCHEMECOLOR_INDEX" val="13"/>
  <p:tag name="KSO_WM_UNIT_TEXT_FILL_TYPE" val="1"/>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a*1_5_1"/>
  <p:tag name="KSO_WM_TEMPLATE_CATEGORY" val="diagram"/>
  <p:tag name="KSO_WM_TEMPLATE_INDEX" val="20202347"/>
  <p:tag name="KSO_WM_UNIT_LAYERLEVEL" val="1_1_1"/>
  <p:tag name="KSO_WM_TAG_VERSION" val="1.0"/>
  <p:tag name="KSO_WM_BEAUTIFY_FLAG" val="#wm#"/>
  <p:tag name="KSO_WM_UNIT_ISCONTENTSTITLE" val="0"/>
  <p:tag name="KSO_WM_UNIT_NOCLEAR" val="0"/>
  <p:tag name="KSO_WM_DIAGRAM_GROUP_CODE" val="m1-1"/>
  <p:tag name="KSO_WM_UNIT_TYPE" val="m_h_a"/>
  <p:tag name="KSO_WM_UNIT_INDEX" val="1_5_1"/>
  <p:tag name="KSO_WM_UNIT_PRESET_TEXT" val="点击添加标题"/>
  <p:tag name="KSO_WM_UNIT_TEXT_FILL_FORE_SCHEMECOLOR_INDEX_BRIGHTNESS" val="0.15"/>
  <p:tag name="KSO_WM_UNIT_TEXT_FILL_FORE_SCHEMECOLOR_INDEX" val="13"/>
  <p:tag name="KSO_WM_UNIT_TEXT_FILL_TYPE" val="1"/>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5_1"/>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5_1"/>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5_2"/>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5_2"/>
  <p:tag name="KSO_WM_UNIT_LINE_FORE_SCHEMECOLOR_INDEX_BRIGHTNESS" val="0"/>
  <p:tag name="KSO_WM_UNIT_LINE_FORE_SCHEMECOLOR_INDEX" val="5"/>
  <p:tag name="KSO_WM_UNIT_LINE_FILL_TYPE" val="2"/>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5_3"/>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5_3"/>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h_i*1_5_4"/>
  <p:tag name="KSO_WM_TEMPLATE_CATEGORY" val="diagram"/>
  <p:tag name="KSO_WM_TEMPLATE_INDEX" val="20202347"/>
  <p:tag name="KSO_WM_UNIT_LAYERLEVEL" val="1_1_1"/>
  <p:tag name="KSO_WM_TAG_VERSION" val="1.0"/>
  <p:tag name="KSO_WM_BEAUTIFY_FLAG" val="#wm#"/>
  <p:tag name="KSO_WM_DIAGRAM_GROUP_CODE" val="m1-1"/>
  <p:tag name="KSO_WM_UNIT_TYPE" val="m_h_i"/>
  <p:tag name="KSO_WM_UNIT_INDEX" val="1_5_4"/>
  <p:tag name="KSO_WM_UNIT_TEXT_FILL_FORE_SCHEMECOLOR_INDEX_BRIGHTNESS" val="0"/>
  <p:tag name="KSO_WM_UNIT_TEXT_FILL_FORE_SCHEMECOLOR_INDEX" val="14"/>
  <p:tag name="KSO_WM_UNIT_TEXT_FILL_TYPE" val="1"/>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47_2*m_i*1_2"/>
  <p:tag name="KSO_WM_TEMPLATE_CATEGORY" val="diagram"/>
  <p:tag name="KSO_WM_TEMPLATE_INDEX" val="20202347"/>
  <p:tag name="KSO_WM_UNIT_LAYERLEVEL" val="1_1"/>
  <p:tag name="KSO_WM_TAG_VERSION" val="1.0"/>
  <p:tag name="KSO_WM_BEAUTIFY_FLAG" val="#wm#"/>
  <p:tag name="KSO_WM_DIAGRAM_GROUP_CODE" val="m1-1"/>
  <p:tag name="KSO_WM_UNIT_TYPE" val="m_i"/>
  <p:tag name="KSO_WM_UNIT_INDEX" val="1_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092_1*i*5"/>
  <p:tag name="KSO_WM_TEMPLATE_CATEGORY" val="diagram"/>
  <p:tag name="KSO_WM_TEMPLATE_INDEX" val="20202092"/>
  <p:tag name="KSO_WM_UNIT_LAYERLEVEL" val="1"/>
  <p:tag name="KSO_WM_TAG_VERSION" val="1.0"/>
  <p:tag name="KSO_WM_BEAUTIFY_FLAG" val="#wm#"/>
  <p:tag name="KSO_WM_UNIT_SM_LIMIT_TYPE" val="1"/>
  <p:tag name="KSO_WM_UNIT_PLACING_PICTURE_MD4" val="0"/>
  <p:tag name="KSO_WM_UNIT_LINE_FORE_SCHEMECOLOR_INDEX_BRIGHTNESS" val="0.25"/>
  <p:tag name="KSO_WM_UNIT_LINE_FORE_SCHEMECOLOR_INDEX" val="13"/>
  <p:tag name="KSO_WM_UNIT_LINE_FILL_TYPE" val="2"/>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2092_1*i*6"/>
  <p:tag name="KSO_WM_TEMPLATE_CATEGORY" val="diagram"/>
  <p:tag name="KSO_WM_TEMPLATE_INDEX" val="20202092"/>
  <p:tag name="KSO_WM_UNIT_LAYERLEVEL" val="1"/>
  <p:tag name="KSO_WM_TAG_VERSION" val="1.0"/>
  <p:tag name="KSO_WM_BEAUTIFY_FLAG" val="#wm#"/>
  <p:tag name="KSO_WM_UNIT_SM_LIMIT_TYPE" val="1"/>
  <p:tag name="KSO_WM_UNIT_PLACING_PICTURE_MD4" val="0"/>
  <p:tag name="KSO_WM_UNIT_LINE_FORE_SCHEMECOLOR_INDEX_BRIGHTNESS" val="0.25"/>
  <p:tag name="KSO_WM_UNIT_LINE_FORE_SCHEMECOLOR_INDEX" val="13"/>
  <p:tag name="KSO_WM_UNIT_LINE_FILL_TYPE" val="2"/>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092_1*i*2"/>
  <p:tag name="KSO_WM_TEMPLATE_CATEGORY" val="diagram"/>
  <p:tag name="KSO_WM_TEMPLATE_INDEX" val="20202092"/>
  <p:tag name="KSO_WM_UNIT_LAYERLEVEL" val="1"/>
  <p:tag name="KSO_WM_TAG_VERSION" val="1.0"/>
  <p:tag name="KSO_WM_BEAUTIFY_FLAG" val="#wm#"/>
  <p:tag name="KSO_WM_UNIT_SM_LIMIT_TYPE" val="1"/>
  <p:tag name="KSO_WM_UNIT_PLACING_PICTURE_MD4" val="0"/>
  <p:tag name="KSO_WM_UNIT_FILL_FORE_SCHEMECOLOR_INDEX_BRIGHTNESS" val="-0.15"/>
  <p:tag name="KSO_WM_UNIT_FILL_FORE_SCHEMECOLOR_INDEX" val="14"/>
  <p:tag name="KSO_WM_UNIT_FILL_TYPE" val="1"/>
  <p:tag name="KSO_WM_UNIT_TEXT_FILL_TYPE" val="1"/>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092_1*i*4"/>
  <p:tag name="KSO_WM_TEMPLATE_CATEGORY" val="diagram"/>
  <p:tag name="KSO_WM_TEMPLATE_INDEX" val="20202092"/>
  <p:tag name="KSO_WM_UNIT_LAYERLEVEL" val="1"/>
  <p:tag name="KSO_WM_TAG_VERSION" val="1.0"/>
  <p:tag name="KSO_WM_BEAUTIFY_FLAG" val="#wm#"/>
  <p:tag name="KSO_WM_UNIT_SM_LIMIT_TYPE" val="1"/>
  <p:tag name="KSO_WM_UNIT_PLACING_PICTURE_MD4" val="0"/>
  <p:tag name="KSO_WM_UNIT_FILL_FORE_SCHEMECOLOR_INDEX_BRIGHTNESS" val="-0.15"/>
  <p:tag name="KSO_WM_UNIT_FILL_FORE_SCHEMECOLOR_INDEX" val="14"/>
  <p:tag name="KSO_WM_UNIT_FILL_TYPE" val="1"/>
  <p:tag name="KSO_WM_UNIT_TEXT_FILL_TYPE" val="1"/>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Lst>
</file>

<file path=ppt/tags/tag325.xml><?xml version="1.0" encoding="utf-8"?>
<p:tagLst xmlns:a="http://schemas.openxmlformats.org/drawingml/2006/main" xmlns:r="http://schemas.openxmlformats.org/officeDocument/2006/relationships" xmlns:p="http://schemas.openxmlformats.org/presentationml/2006/main">
  <p:tag name="KSO_WM_SLIDE_ID" val="custom20202832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832"/>
  <p:tag name="KSO_WM_SLIDE_LAYOUT" val="a_b_e"/>
  <p:tag name="KSO_WM_SLIDE_LAYOUT_CNT" val="1_1_1"/>
</p:tagLst>
</file>

<file path=ppt/tags/tag326.xml><?xml version="1.0" encoding="utf-8"?>
<p:tagLst xmlns:a="http://schemas.openxmlformats.org/drawingml/2006/main" xmlns:r="http://schemas.openxmlformats.org/officeDocument/2006/relationships"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2832_9*e*1"/>
  <p:tag name="KSO_WM_TEMPLATE_CATEGORY" val="custom"/>
  <p:tag name="KSO_WM_TEMPLATE_INDEX" val="20202832"/>
  <p:tag name="KSO_WM_UNIT_LAYERLEVEL" val="1"/>
  <p:tag name="KSO_WM_TAG_VERSION" val="1.0"/>
  <p:tag name="KSO_WM_BEAUTIFY_FLAG" val="#wm#"/>
</p:tagLst>
</file>

<file path=ppt/tags/tag3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832_9*a*1"/>
  <p:tag name="KSO_WM_TEMPLATE_CATEGORY" val="custom"/>
  <p:tag name="KSO_WM_TEMPLATE_INDEX" val="20202832"/>
  <p:tag name="KSO_WM_UNIT_LAYERLEVEL" val="1"/>
  <p:tag name="KSO_WM_TAG_VERSION" val="1.0"/>
  <p:tag name="KSO_WM_BEAUTIFY_FLAG" val="#wm#"/>
  <p:tag name="KSO_WM_UNIT_ISNUMDGMTITLE" val="0"/>
</p:tagLst>
</file>

<file path=ppt/tags/tag32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48"/>
  <p:tag name="KSO_WM_UNIT_HIGHLIGHT" val="0"/>
  <p:tag name="KSO_WM_UNIT_COMPATIBLE" val="1"/>
  <p:tag name="KSO_WM_UNIT_DIAGRAM_ISNUMVISUAL" val="0"/>
  <p:tag name="KSO_WM_UNIT_DIAGRAM_ISREFERUNIT" val="0"/>
  <p:tag name="KSO_WM_UNIT_TYPE" val="b"/>
  <p:tag name="KSO_WM_UNIT_INDEX" val="1"/>
  <p:tag name="KSO_WM_UNIT_ID" val="custom20202832_9*b*1"/>
  <p:tag name="KSO_WM_TEMPLATE_CATEGORY" val="custom"/>
  <p:tag name="KSO_WM_TEMPLATE_INDEX" val="20202832"/>
  <p:tag name="KSO_WM_UNIT_LAYERLEVEL" val="1"/>
  <p:tag name="KSO_WM_TAG_VERSION" val="1.0"/>
  <p:tag name="KSO_WM_BEAUTIFY_FLAG" val="#wm#"/>
  <p:tag name="KSO_WM_UNIT_PRESET_TEXT" val="单击此处添加文本具体内容"/>
  <p:tag name="KSO_WM_UNIT_ISNUMDGMTITLE" val="0"/>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832_9*i*1"/>
  <p:tag name="KSO_WM_TEMPLATE_CATEGORY" val="custom"/>
  <p:tag name="KSO_WM_TEMPLATE_INDEX" val="2020283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SLIDE_ID" val="diagram20204624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973*553"/>
  <p:tag name="KSO_WM_SLIDE_POSITION" val="0*0"/>
  <p:tag name="KSO_WM_TAG_VERSION" val="1.0"/>
  <p:tag name="KSO_WM_BEAUTIFY_FLAG" val="#wm#"/>
  <p:tag name="KSO_WM_TEMPLATE_CATEGORY" val="diagram"/>
  <p:tag name="KSO_WM_TEMPLATE_INDEX" val="20204624"/>
  <p:tag name="KSO_WM_SLIDE_LAYOUT" val="a_f"/>
  <p:tag name="KSO_WM_SLIDE_LAYOUT_CNT" val="1_1"/>
  <p:tag name="KSO_WM_SLIDE_BK_DARK_LIGHT" val="2"/>
  <p:tag name="KSO_WM_SLIDE_BACKGROUND_TYPE" val="general"/>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4_1*i*1"/>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4_1*i*2"/>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4_1*i*3"/>
  <p:tag name="KSO_WM_TEMPLATE_CATEGORY" val="diagram"/>
  <p:tag name="KSO_WM_TEMPLATE_INDEX" val="20204624"/>
  <p:tag name="KSO_WM_UNIT_LAYERLEVEL" val="1"/>
  <p:tag name="KSO_WM_TAG_VERSION" val="1.0"/>
  <p:tag name="KSO_WM_BEAUTIFY_FLAG" val="#wm#"/>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204624_1*i*14"/>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diagram20204624_1*i*15"/>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diagram20204624_1*i*16"/>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diagram20204624_1*i*17"/>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diagram20204624_1*i*18"/>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diagram20204624_1*i*19"/>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4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4_1*a*1"/>
  <p:tag name="KSO_WM_TEMPLATE_CATEGORY" val="diagram"/>
  <p:tag name="KSO_WM_TEMPLATE_INDEX" val="20204624"/>
  <p:tag name="KSO_WM_UNIT_LAYERLEVEL" val="1"/>
  <p:tag name="KSO_WM_TAG_VERSION" val="1.0"/>
  <p:tag name="KSO_WM_BEAUTIFY_FLAG" val="#wm#"/>
  <p:tag name="KSO_WM_UNIT_PRESET_TEXT" val="单击此处添加大标题内容"/>
  <p:tag name="KSO_WM_UNIT_TEXT_FILL_FORE_SCHEMECOLOR_INDEX_BRIGHTNESS" val="0.25"/>
  <p:tag name="KSO_WM_UNIT_TEXT_FILL_FORE_SCHEMECOLOR_INDEX" val="13"/>
  <p:tag name="KSO_WM_UNIT_TEXT_FILL_TYPE" val="1"/>
</p:tagLst>
</file>

<file path=ppt/tags/tag34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4_1*f*1"/>
  <p:tag name="KSO_WM_TEMPLATE_CATEGORY" val="diagram"/>
  <p:tag name="KSO_WM_TEMPLATE_INDEX" val="20204624"/>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25"/>
  <p:tag name="KSO_WM_UNIT_TEXT_FILL_FORE_SCHEMECOLOR_INDEX" val="13"/>
  <p:tag name="KSO_WM_UNIT_TEXT_FILL_TYPE" val="1"/>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diagram20204624_1*i*20"/>
  <p:tag name="KSO_WM_TEMPLATE_CATEGORY" val="diagram"/>
  <p:tag name="KSO_WM_TEMPLATE_INDEX" val="20204624"/>
  <p:tag name="KSO_WM_UNIT_LAYERLEVEL" val="1"/>
  <p:tag name="KSO_WM_TAG_VERSION" val="1.0"/>
  <p:tag name="KSO_WM_BEAUTIFY_FLAG" val="#wm#"/>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diagram20204624_1*i*21"/>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diagram20204624_1*i*22"/>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4_1*i*4"/>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4_1*i*5"/>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4_1*i*6"/>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4_1*i*7"/>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4_1*i*8"/>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4_1*i*9"/>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4624_1*i*10"/>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04624_1*i*11"/>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204624_1*i*12"/>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204624_1*i*13"/>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Lst>
</file>

<file path=ppt/tags/tag359.xml><?xml version="1.0" encoding="utf-8"?>
<p:tagLst xmlns:a="http://schemas.openxmlformats.org/drawingml/2006/main" xmlns:r="http://schemas.openxmlformats.org/officeDocument/2006/relationships" xmlns:p="http://schemas.openxmlformats.org/presentationml/2006/main">
  <p:tag name="KSO_WM_SLIDE_ID" val="custom20202832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832"/>
  <p:tag name="KSO_WM_SLIDE_LAYOUT" val="a_b_e"/>
  <p:tag name="KSO_WM_SLIDE_LAYOUT_CNT" val="1_1_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2832_9*e*1"/>
  <p:tag name="KSO_WM_TEMPLATE_CATEGORY" val="custom"/>
  <p:tag name="KSO_WM_TEMPLATE_INDEX" val="20202832"/>
  <p:tag name="KSO_WM_UNIT_LAYERLEVEL" val="1"/>
  <p:tag name="KSO_WM_TAG_VERSION" val="1.0"/>
  <p:tag name="KSO_WM_BEAUTIFY_FLAG" val="#wm#"/>
</p:tagLst>
</file>

<file path=ppt/tags/tag36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832_9*a*1"/>
  <p:tag name="KSO_WM_TEMPLATE_CATEGORY" val="custom"/>
  <p:tag name="KSO_WM_TEMPLATE_INDEX" val="20202832"/>
  <p:tag name="KSO_WM_UNIT_LAYERLEVEL" val="1"/>
  <p:tag name="KSO_WM_TAG_VERSION" val="1.0"/>
  <p:tag name="KSO_WM_BEAUTIFY_FLAG" val="#wm#"/>
  <p:tag name="KSO_WM_UNIT_ISNUMDGMTITLE" val="0"/>
</p:tagLst>
</file>

<file path=ppt/tags/tag36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48"/>
  <p:tag name="KSO_WM_UNIT_HIGHLIGHT" val="0"/>
  <p:tag name="KSO_WM_UNIT_COMPATIBLE" val="1"/>
  <p:tag name="KSO_WM_UNIT_DIAGRAM_ISNUMVISUAL" val="0"/>
  <p:tag name="KSO_WM_UNIT_DIAGRAM_ISREFERUNIT" val="0"/>
  <p:tag name="KSO_WM_UNIT_TYPE" val="b"/>
  <p:tag name="KSO_WM_UNIT_INDEX" val="1"/>
  <p:tag name="KSO_WM_UNIT_ID" val="custom20202832_9*b*1"/>
  <p:tag name="KSO_WM_TEMPLATE_CATEGORY" val="custom"/>
  <p:tag name="KSO_WM_TEMPLATE_INDEX" val="20202832"/>
  <p:tag name="KSO_WM_UNIT_LAYERLEVEL" val="1"/>
  <p:tag name="KSO_WM_TAG_VERSION" val="1.0"/>
  <p:tag name="KSO_WM_BEAUTIFY_FLAG" val="#wm#"/>
  <p:tag name="KSO_WM_UNIT_PRESET_TEXT" val="单击此处添加文本具体内容"/>
  <p:tag name="KSO_WM_UNIT_ISNUMDGMTITLE" val="0"/>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832_9*i*1"/>
  <p:tag name="KSO_WM_TEMPLATE_CATEGORY" val="custom"/>
  <p:tag name="KSO_WM_TEMPLATE_INDEX" val="20202832"/>
  <p:tag name="KSO_WM_UNIT_LAYERLEVEL" val="1"/>
  <p:tag name="KSO_WM_TAG_VERSION" val="1.0"/>
  <p:tag name="KSO_WM_BEAUTIFY_FLAG" val="#wm#"/>
</p:tagLst>
</file>

<file path=ppt/tags/tag364.xml><?xml version="1.0" encoding="utf-8"?>
<p:tagLst xmlns:a="http://schemas.openxmlformats.org/drawingml/2006/main" xmlns:r="http://schemas.openxmlformats.org/officeDocument/2006/relationships" xmlns:p="http://schemas.openxmlformats.org/presentationml/2006/main">
  <p:tag name="KSO_WM_SLIDE_ID" val="diagram20202388_1"/>
  <p:tag name="KSO_WM_TEMPLATE_SUBCATEGORY" val="11"/>
  <p:tag name="KSO_WM_TEMPLATE_MASTER_TYPE" val="0"/>
  <p:tag name="KSO_WM_TEMPLATE_COLOR_TYPE" val="1"/>
  <p:tag name="KSO_WM_SLIDE_TYPE" val="text"/>
  <p:tag name="KSO_WM_SLIDE_SUBTYPE" val="picTxt"/>
  <p:tag name="KSO_WM_SLIDE_ITEM_CNT" val="0"/>
  <p:tag name="KSO_WM_SLIDE_INDEX" val="1"/>
  <p:tag name="KSO_WM_SLIDE_SIZE" val="960*457"/>
  <p:tag name="KSO_WM_SLIDE_POSITION" val="0*34"/>
  <p:tag name="KSO_WM_TAG_VERSION" val="1.0"/>
  <p:tag name="KSO_WM_BEAUTIFY_FLAG" val="#wm#"/>
  <p:tag name="KSO_WM_TEMPLATE_CATEGORY" val="diagram"/>
  <p:tag name="KSO_WM_TEMPLATE_INDEX" val="20202388"/>
  <p:tag name="KSO_WM_SLIDE_LAYOUT" val="a_d"/>
  <p:tag name="KSO_WM_SLIDE_LAYOUT_CNT" val="1_2"/>
  <p:tag name="KSO_WM_SLIDE_LAYOUT_INFO" val="{&#10;    &quot;backgroundInfo&quot;: [&#10;        {&#10;            &quot;bottom&quot;: 0,&#10;            &quot;bottomAbs&quot;: false,&#10;            &quot;left&quot;: 0,&#10;            &quot;leftAbs&quot;: false,&#10;            &quot;right&quot;: 0,&#10;            &quot;rightAbs&quot;: false,&#10;            &quot;top&quot;: 0,&#10;            &quot;topAbs&quot;: false,&#10;            &quot;type&quot;: &quot;general&quot;&#10;        },&#10;        {&#10;            &quot;bottom&quot;: 0,&#10;            &quot;bottomAbs&quot;: false,&#10;            &quot;left&quot;: 0,&#10;            &quot;leftAbs&quot;: false,&#10;            &quot;right&quot;: 0,&#10;            &quot;rightAbs&quot;: false,&#10;            &quot;top&quot;: 0,&#10;            &quot;topAbs&quot;: false,&#10;            &quot;type&quot;: &quot;frame&quot;&#10;        }&#10;    ],&#10;    &quot;horizontalAlign&quot;: 1,&#10;    &quot;id&quot;: &quot;2020-03-22T17:30:26&quot;,&#10;    &quot;maxSize&quot;: {&#10;        &quot;size1&quot;: 23.600000000000001&#10;    },&#10;    &quot;minSize&quot;: {&#10;        &quot;size1&quot;: 23.600000000000001&#10;    },&#10;    &quot;normalSize&quot;: {&#10;        &quot;size1&quot;: 23.600000000000001&#10;    },&#10;    &quot;subLayout&quot;: [&#10;        {&#10;            &quot;id&quot;: &quot;2020-03-22T17:30:26&quot;,&#10;            &quot;margin&quot;: {&#10;                &quot;bottom&quot;: 1.2350000143051147,&#10;                &quot;left&quot;: 1.690000057220459,&#10;                &quot;right&quot;: 1.6970000267028809,&#10;                &quot;top&quot;: 1.690000057220459&#10;            },&#10;            &quot;type&quot;: 0&#10;        },&#10;        {&#10;            &quot;horizontalAlign&quot;: 0,&#10;            &quot;id&quot;: &quot;2020-03-22T17:30:26&quot;,&#10;            &quot;maxSize&quot;: {&#10;                &quot;size1&quot;: 56.399999999999999&#10;            },&#10;            &quot;minSize&quot;: {&#10;                &quot;size1&quot;: 27.5&#10;            },&#10;            &quot;normalSize&quot;: {&#10;                &quot;size1&quot;: 56.399999999999999&#10;            },&#10;            &quot;subLayout&quot;: [&#10;                {&#10;                    &quot;id&quot;: &quot;2020-03-22T17:30:26&quot;,&#10;                    &quot;margin&quot;: {&#10;                        &quot;bottom&quot;: 0.20100000500679016,&#10;                        &quot;left&quot;: 1.7259999513626099,&#10;                        &quot;right&quot;: 1.6610000133514404,&#10;                        &quot;top&quot;: 0.11500000208616257&#10;                    },&#10;                    &quot;type&quot;: 0&#10;                },&#10;                {&#10;                    &quot;id&quot;: &quot;2020-03-22T17:30:26&quot;,&#10;                    &quot;margin&quot;: {&#10;                        &quot;bottom&quot;: 2.5380003452301025,&#10;                        &quot;left&quot;: 1.7259999513626099,&#10;                        &quot;right&quot;: 1.6610000133514404,&#10;                        &quot;top&quot;: 0.026000002399086952&#10;                    },&#10;                    &quot;type&quot;: 0&#10;                }&#10;            ],&#10;            &quot;type&quot;: 1,&#10;            &quot;verticalAlign&quot;: 0&#10;        }&#10;    ],&#10;    &quot;type&quot;: 1,&#10;    &quot;verticalAlign&quot;: 1&#10;}&#10;"/>
  <p:tag name="KSO_WM_SLIDE_CAN_ADD_NAVIGATION" val="1"/>
  <p:tag name="KSO_WM_SLIDE_BACKGROUND" val="[&quot;general&quot;,&quot;frame&quot;]"/>
  <p:tag name="KSO_WM_SLIDE_RATIO" val="1.777778"/>
  <p:tag name="KSO_WM_SLIDE_BK_DARK_LIGHT" val="2"/>
  <p:tag name="KSO_WM_SLIDE_BACKGROUND_TYPE" val="frame"/>
</p:tagLst>
</file>

<file path=ppt/tags/tag3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TYPE" val="i"/>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388_1*i*4"/>
  <p:tag name="KSO_WM_TEMPLATE_CATEGORY" val="diagram"/>
  <p:tag name="KSO_WM_TEMPLATE_INDEX" val="20202388"/>
  <p:tag name="KSO_WM_UNIT_LAYERLEVEL" val="1"/>
  <p:tag name="KSO_WM_TAG_VERSION" val="1.0"/>
  <p:tag name="KSO_WM_BEAUTIFY_FLAG" val="#wm#"/>
  <p:tag name="KSO_WM_UNIT_BLOCK" val="0"/>
  <p:tag name="KSO_WM_UNIT_SM_LIMIT_TYPE" val="1"/>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Lst>
</file>

<file path=ppt/tags/tag36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WPS/极墨产品部"/>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02388_1*a*1"/>
  <p:tag name="KSO_WM_TEMPLATE_CATEGORY" val="diagram"/>
  <p:tag name="KSO_WM_TEMPLATE_INDEX" val="20202388"/>
  <p:tag name="KSO_WM_UNIT_LAYERLEVEL" val="1"/>
  <p:tag name="KSO_WM_TAG_VERSION" val="1.0"/>
  <p:tag name="KSO_WM_BEAUTIFY_FLAG" val="#wm#"/>
  <p:tag name="KSO_WM_UNIT_DEFAULT_FONT" val="28;32;4"/>
  <p:tag name="KSO_WM_UNIT_BLOCK" val="0"/>
  <p:tag name="KSO_WM_UNIT_ISNUMDGMTITLE" val="0"/>
  <p:tag name="KSO_WM_UNIT_PLACING_PICTURE_MD4" val="0"/>
  <p:tag name="KSO_WM_UNIT_SMARTLAYOUT_COMPRESS_INFO" val="{&#10;    &quot;id&quot;: &quot;2020-03-22T17:30:26&quot;,&#10;    &quot;max&quot;: 0.026929614450054373,&#10;    &quot;topChanged&quot;: 0&#10;}&#10;"/>
  <p:tag name="KSO_WM_UNIT_LAST_MAX_FONTSIZE" val="640"/>
  <p:tag name="KSO_WM_UNIT_TEXT_FILL_FORE_SCHEMECOLOR_INDEX_BRIGHTNESS" val="0.25"/>
  <p:tag name="KSO_WM_UNIT_TEXT_FILL_FORE_SCHEMECOLOR_INDEX" val="13"/>
  <p:tag name="KSO_WM_UNIT_TEXT_FILL_TYPE" val="1"/>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88_1*i*1"/>
  <p:tag name="KSO_WM_TEMPLATE_CATEGORY" val="diagram"/>
  <p:tag name="KSO_WM_TEMPLATE_INDEX" val="20202388"/>
  <p:tag name="KSO_WM_UNIT_LAYERLEVEL" val="1"/>
  <p:tag name="KSO_WM_TAG_VERSION" val="1.0"/>
  <p:tag name="KSO_WM_BEAUTIFY_FLAG" val="#wm#"/>
  <p:tag name="KSO_WM_UNIT_TYPE" val="i"/>
  <p:tag name="KSO_WM_UNIT_INDEX" val="1"/>
  <p:tag name="KSO_WM_UNIT_BLOCK" val="0"/>
  <p:tag name="KSO_WM_UNIT_SM_LIMIT_TYPE" val="1"/>
  <p:tag name="KSO_WM_UNIT_PLACING_PICTURE_MD4" val="0"/>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633_3*l_i*1_1"/>
  <p:tag name="KSO_WM_TEMPLATE_CATEGORY" val="diagram"/>
  <p:tag name="KSO_WM_TEMPLATE_INDEX" val="633"/>
  <p:tag name="KSO_WM_UNIT_LAYERLEVEL" val="1_1"/>
  <p:tag name="KSO_WM_TAG_VERSION" val="1.0"/>
  <p:tag name="KSO_WM_BEAUTIFY_FLAG" val="#wm#"/>
  <p:tag name="KSO_WM_UNIT_LINE_FORE_SCHEMECOLOR_INDEX_BRIGHTNESS" val="-0.35"/>
  <p:tag name="KSO_WM_UNIT_LINE_FORE_SCHEMECOLOR_INDEX" val="14"/>
  <p:tag name="KSO_WM_UNIT_LINE_FILL_TYPE" val="2"/>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633_3*l_h_i*1_1_1"/>
  <p:tag name="KSO_WM_TEMPLATE_CATEGORY" val="diagram"/>
  <p:tag name="KSO_WM_TEMPLATE_INDEX" val="633"/>
  <p:tag name="KSO_WM_UNIT_LAYERLEVEL" val="1_1_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633_3*l_h_i*1_1_2"/>
  <p:tag name="KSO_WM_TEMPLATE_CATEGORY" val="diagram"/>
  <p:tag name="KSO_WM_TEMPLATE_INDEX" val="633"/>
  <p:tag name="KSO_WM_UNIT_LAYERLEVEL" val="1_1_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633_3*l_h_i*1_3_1"/>
  <p:tag name="KSO_WM_TEMPLATE_CATEGORY" val="diagram"/>
  <p:tag name="KSO_WM_TEMPLATE_INDEX" val="633"/>
  <p:tag name="KSO_WM_UNIT_LAYERLEVEL" val="1_1_1"/>
  <p:tag name="KSO_WM_TAG_VERSION" val="1.0"/>
  <p:tag name="KSO_WM_BEAUTIFY_FLAG" val="#wm#"/>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633_3*l_h_i*1_3_2"/>
  <p:tag name="KSO_WM_TEMPLATE_CATEGORY" val="diagram"/>
  <p:tag name="KSO_WM_TEMPLATE_INDEX" val="633"/>
  <p:tag name="KSO_WM_UNIT_LAYERLEVEL" val="1_1_1"/>
  <p:tag name="KSO_WM_TAG_VERSION" val="1.0"/>
  <p:tag name="KSO_WM_BEAUTIFY_FLAG" val="#wm#"/>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633_3*l_h_i*1_3_3"/>
  <p:tag name="KSO_WM_TEMPLATE_CATEGORY" val="diagram"/>
  <p:tag name="KSO_WM_TEMPLATE_INDEX" val="633"/>
  <p:tag name="KSO_WM_UNIT_LAYERLEVEL" val="1_1_1"/>
  <p:tag name="KSO_WM_TAG_VERSION" val="1.0"/>
  <p:tag name="KSO_WM_BEAUTIFY_FLAG" val="#wm#"/>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633_3*l_h_i*1_3_4"/>
  <p:tag name="KSO_WM_TEMPLATE_CATEGORY" val="diagram"/>
  <p:tag name="KSO_WM_TEMPLATE_INDEX" val="633"/>
  <p:tag name="KSO_WM_UNIT_LAYERLEVEL" val="1_1_1"/>
  <p:tag name="KSO_WM_TAG_VERSION" val="1.0"/>
  <p:tag name="KSO_WM_BEAUTIFY_FLAG" val="#wm#"/>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633_3*l_h_i*1_2_1"/>
  <p:tag name="KSO_WM_TEMPLATE_CATEGORY" val="diagram"/>
  <p:tag name="KSO_WM_TEMPLATE_INDEX" val="633"/>
  <p:tag name="KSO_WM_UNIT_LAYERLEVEL" val="1_1_1"/>
  <p:tag name="KSO_WM_TAG_VERSION" val="1.0"/>
  <p:tag name="KSO_WM_BEAUTIFY_FLAG" val="#wm#"/>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633_3*l_h_i*1_2_2"/>
  <p:tag name="KSO_WM_TEMPLATE_CATEGORY" val="diagram"/>
  <p:tag name="KSO_WM_TEMPLATE_INDEX" val="633"/>
  <p:tag name="KSO_WM_UNIT_LAYERLEVEL" val="1_1_1"/>
  <p:tag name="KSO_WM_TAG_VERSION" val="1.0"/>
  <p:tag name="KSO_WM_BEAUTIFY_FLAG" val="#wm#"/>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633_3*l_h_i*1_2_3"/>
  <p:tag name="KSO_WM_TEMPLATE_CATEGORY" val="diagram"/>
  <p:tag name="KSO_WM_TEMPLATE_INDEX" val="633"/>
  <p:tag name="KSO_WM_UNIT_LAYERLEVEL" val="1_1_1"/>
  <p:tag name="KSO_WM_TAG_VERSION" val="1.0"/>
  <p:tag name="KSO_WM_BEAUTIFY_FLAG" val="#wm#"/>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633_3*l_h_i*1_2_4"/>
  <p:tag name="KSO_WM_TEMPLATE_CATEGORY" val="diagram"/>
  <p:tag name="KSO_WM_TEMPLATE_INDEX" val="633"/>
  <p:tag name="KSO_WM_UNIT_LAYERLEVEL" val="1_1_1"/>
  <p:tag name="KSO_WM_TAG_VERSION" val="1.0"/>
  <p:tag name="KSO_WM_BEAUTIFY_FLAG" val="#wm#"/>
  <p:tag name="KSO_WM_UNIT_FILL_TYPE" val="1"/>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2"/>
  <p:tag name="KSO_WM_UNIT_ID" val="diagram633_3*l_i*1_12"/>
  <p:tag name="KSO_WM_TEMPLATE_CATEGORY" val="diagram"/>
  <p:tag name="KSO_WM_TEMPLATE_INDEX" val="633"/>
  <p:tag name="KSO_WM_UNIT_LAYERLEVEL" val="1_1"/>
  <p:tag name="KSO_WM_TAG_VERSION" val="1.0"/>
  <p:tag name="KSO_WM_BEAUTIFY_FLAG" val="#wm#"/>
  <p:tag name="KSO_WM_UNIT_LINE_FORE_SCHEMECOLOR_INDEX_BRIGHTNESS" val="-0.35"/>
  <p:tag name="KSO_WM_UNIT_LINE_FORE_SCHEMECOLOR_INDEX" val="14"/>
  <p:tag name="KSO_WM_UNIT_LINE_FILL_TYPE" val="2"/>
</p:tagLst>
</file>

<file path=ppt/tags/tag382.xml><?xml version="1.0" encoding="utf-8"?>
<p:tagLst xmlns:a="http://schemas.openxmlformats.org/drawingml/2006/main" xmlns:r="http://schemas.openxmlformats.org/officeDocument/2006/relationships" xmlns:p="http://schemas.openxmlformats.org/presentationml/2006/main">
  <p:tag name="KSO_WM_UNIT_NOCLEAR" val="0"/>
  <p:tag name="KSO_WM_UNIT_VALUE" val="51"/>
  <p:tag name="KSO_WM_UNIT_HIGHLIGHT" val="0"/>
  <p:tag name="KSO_WM_UNIT_COMPATIBLE" val="0"/>
  <p:tag name="KSO_WM_UNIT_DIAGRAM_ISNUMVISUAL" val="0"/>
  <p:tag name="KSO_WM_UNIT_DIAGRAM_ISREFERUNIT" val="0"/>
  <p:tag name="KSO_WM_DIAGRAM_GROUP_CODE" val="l1-1"/>
  <p:tag name="KSO_WM_UNIT_TYPE" val="n_h_h_f"/>
  <p:tag name="KSO_WM_UNIT_INDEX" val="1_1_1_1"/>
  <p:tag name="KSO_WM_UNIT_ID" val="diagram633_3*l_h_f*1_1_1"/>
  <p:tag name="KSO_WM_TEMPLATE_CATEGORY" val="diagram"/>
  <p:tag name="KSO_WM_TEMPLATE_INDEX" val="633"/>
  <p:tag name="KSO_WM_UNIT_LAYERLEVEL" val="1_1_1"/>
  <p:tag name="KSO_WM_TAG_VERSION" val="1.0"/>
  <p:tag name="KSO_WM_BEAUTIFY_FLAG" val="#wm#"/>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38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n_h_h_a"/>
  <p:tag name="KSO_WM_UNIT_INDEX" val="1_2_1_1"/>
  <p:tag name="KSO_WM_UNIT_ID" val="diagram633_3*l_h_a*1_1_1"/>
  <p:tag name="KSO_WM_TEMPLATE_CATEGORY" val="diagram"/>
  <p:tag name="KSO_WM_TEMPLATE_INDEX" val="633"/>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Lst>
</file>

<file path=ppt/tags/tag384.xml><?xml version="1.0" encoding="utf-8"?>
<p:tagLst xmlns:a="http://schemas.openxmlformats.org/drawingml/2006/main" xmlns:r="http://schemas.openxmlformats.org/officeDocument/2006/relationships" xmlns:p="http://schemas.openxmlformats.org/presentationml/2006/main">
  <p:tag name="KSO_WM_UNIT_NOCLEAR" val="0"/>
  <p:tag name="KSO_WM_UNIT_VALUE" val="51"/>
  <p:tag name="KSO_WM_UNIT_HIGHLIGHT" val="0"/>
  <p:tag name="KSO_WM_UNIT_COMPATIBLE" val="0"/>
  <p:tag name="KSO_WM_UNIT_DIAGRAM_ISNUMVISUAL" val="0"/>
  <p:tag name="KSO_WM_UNIT_DIAGRAM_ISREFERUNIT" val="0"/>
  <p:tag name="KSO_WM_DIAGRAM_GROUP_CODE" val="l1-1"/>
  <p:tag name="KSO_WM_UNIT_TYPE" val="n_h_h_f"/>
  <p:tag name="KSO_WM_UNIT_INDEX" val="1_1_2_1"/>
  <p:tag name="KSO_WM_UNIT_ID" val="diagram633_3*l_h_f*1_2_1"/>
  <p:tag name="KSO_WM_TEMPLATE_CATEGORY" val="diagram"/>
  <p:tag name="KSO_WM_TEMPLATE_INDEX" val="633"/>
  <p:tag name="KSO_WM_UNIT_LAYERLEVEL" val="1_1_1"/>
  <p:tag name="KSO_WM_TAG_VERSION" val="1.0"/>
  <p:tag name="KSO_WM_BEAUTIFY_FLAG" val="#wm#"/>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38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n_h_h_a"/>
  <p:tag name="KSO_WM_UNIT_INDEX" val="1_2_2_1"/>
  <p:tag name="KSO_WM_UNIT_ID" val="diagram633_3*l_h_a*1_2_1"/>
  <p:tag name="KSO_WM_TEMPLATE_CATEGORY" val="diagram"/>
  <p:tag name="KSO_WM_TEMPLATE_INDEX" val="633"/>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Lst>
</file>

<file path=ppt/tags/tag386.xml><?xml version="1.0" encoding="utf-8"?>
<p:tagLst xmlns:a="http://schemas.openxmlformats.org/drawingml/2006/main" xmlns:r="http://schemas.openxmlformats.org/officeDocument/2006/relationships" xmlns:p="http://schemas.openxmlformats.org/presentationml/2006/main">
  <p:tag name="KSO_WM_UNIT_NOCLEAR" val="0"/>
  <p:tag name="KSO_WM_UNIT_VALUE" val="51"/>
  <p:tag name="KSO_WM_UNIT_HIGHLIGHT" val="0"/>
  <p:tag name="KSO_WM_UNIT_COMPATIBLE" val="0"/>
  <p:tag name="KSO_WM_UNIT_DIAGRAM_ISNUMVISUAL" val="0"/>
  <p:tag name="KSO_WM_UNIT_DIAGRAM_ISREFERUNIT" val="0"/>
  <p:tag name="KSO_WM_DIAGRAM_GROUP_CODE" val="l1-1"/>
  <p:tag name="KSO_WM_UNIT_TYPE" val="n_h_h_f"/>
  <p:tag name="KSO_WM_UNIT_INDEX" val="1_1_3_1"/>
  <p:tag name="KSO_WM_UNIT_ID" val="diagram633_3*l_h_f*1_3_1"/>
  <p:tag name="KSO_WM_TEMPLATE_CATEGORY" val="diagram"/>
  <p:tag name="KSO_WM_TEMPLATE_INDEX" val="633"/>
  <p:tag name="KSO_WM_UNIT_LAYERLEVEL" val="1_1_1"/>
  <p:tag name="KSO_WM_TAG_VERSION" val="1.0"/>
  <p:tag name="KSO_WM_BEAUTIFY_FLAG" val="#wm#"/>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38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n_h_h_a"/>
  <p:tag name="KSO_WM_UNIT_INDEX" val="1_2_3_1"/>
  <p:tag name="KSO_WM_UNIT_ID" val="diagram633_3*l_h_a*1_3_1"/>
  <p:tag name="KSO_WM_TEMPLATE_CATEGORY" val="diagram"/>
  <p:tag name="KSO_WM_TEMPLATE_INDEX" val="633"/>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718_1*l_h_i*1_1_1"/>
  <p:tag name="KSO_WM_TEMPLATE_CATEGORY" val="diagram"/>
  <p:tag name="KSO_WM_TEMPLATE_INDEX" val="71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718_1*l_h_i*1_1_2"/>
  <p:tag name="KSO_WM_TEMPLATE_CATEGORY" val="diagram"/>
  <p:tag name="KSO_WM_TEMPLATE_INDEX" val="71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
  <p:tag name="KSO_WM_UNIT_NOCLEAR" val="0"/>
  <p:tag name="KSO_WM_UNIT_VALUE" val="117"/>
  <p:tag name="KSO_WM_UNIT_HIGHLIGHT" val="0"/>
  <p:tag name="KSO_WM_UNIT_COMPATIBLE" val="0"/>
  <p:tag name="KSO_WM_UNIT_DIAGRAM_ISNUMVISUAL" val="0"/>
  <p:tag name="KSO_WM_UNIT_DIAGRAM_ISREFERUNIT" val="0"/>
  <p:tag name="KSO_WM_DIAGRAM_GROUP_CODE" val="l1-1"/>
  <p:tag name="KSO_WM_UNIT_TYPE" val="n_h_a"/>
  <p:tag name="KSO_WM_UNIT_INDEX" val="1_1_1"/>
  <p:tag name="KSO_WM_UNIT_ID" val="diagram718_1*l_h_f*1_1_1"/>
  <p:tag name="KSO_WM_TEMPLATE_CATEGORY" val="diagram"/>
  <p:tag name="KSO_WM_TEMPLATE_INDEX" val="718"/>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718_1*l_h_i*1_1_3"/>
  <p:tag name="KSO_WM_TEMPLATE_CATEGORY" val="diagram"/>
  <p:tag name="KSO_WM_TEMPLATE_INDEX" val="71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718_1*l_h_i*1_1_1"/>
  <p:tag name="KSO_WM_TEMPLATE_CATEGORY" val="diagram"/>
  <p:tag name="KSO_WM_TEMPLATE_INDEX" val="718"/>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88_1*i*2"/>
  <p:tag name="KSO_WM_TEMPLATE_CATEGORY" val="diagram"/>
  <p:tag name="KSO_WM_TEMPLATE_INDEX" val="20202388"/>
  <p:tag name="KSO_WM_UNIT_LAYERLEVEL" val="1"/>
  <p:tag name="KSO_WM_TAG_VERSION" val="1.0"/>
  <p:tag name="KSO_WM_BEAUTIFY_FLAG" val="#wm#"/>
  <p:tag name="KSO_WM_UNIT_TYPE" val="i"/>
  <p:tag name="KSO_WM_UNIT_INDEX" val="2"/>
  <p:tag name="KSO_WM_UNIT_SM_LIMIT_TYPE" val="1"/>
  <p:tag name="KSO_WM_UNIT_PLACING_PICTURE_MD4" val="0"/>
  <p:tag name="KSO_WM_UNIT_LINE_FORE_SCHEMECOLOR_INDEX_BRIGHTNESS" val="0.25"/>
  <p:tag name="KSO_WM_UNIT_LINE_FORE_SCHEMECOLOR_INDEX" val="13"/>
  <p:tag name="KSO_WM_UNIT_LINE_FILL_TYPE" val="2"/>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2388_1*i*3"/>
  <p:tag name="KSO_WM_TEMPLATE_CATEGORY" val="diagram"/>
  <p:tag name="KSO_WM_TEMPLATE_INDEX" val="20202388"/>
  <p:tag name="KSO_WM_UNIT_LAYERLEVEL" val="1"/>
  <p:tag name="KSO_WM_TAG_VERSION" val="1.0"/>
  <p:tag name="KSO_WM_BEAUTIFY_FLAG" val="#wm#"/>
  <p:tag name="KSO_WM_UNIT_TYPE" val="i"/>
  <p:tag name="KSO_WM_UNIT_INDEX" val="3"/>
  <p:tag name="KSO_WM_UNIT_SM_LIMIT_TYPE" val="1"/>
  <p:tag name="KSO_WM_UNIT_PLACING_PICTURE_MD4" val="0"/>
  <p:tag name="KSO_WM_UNIT_LINE_FORE_SCHEMECOLOR_INDEX_BRIGHTNESS" val="0.25"/>
  <p:tag name="KSO_WM_UNIT_LINE_FORE_SCHEMECOLOR_INDEX" val="13"/>
  <p:tag name="KSO_WM_UNIT_LINE_FILL_TYPE" val="2"/>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Lst>
</file>

<file path=ppt/tags/tag398.xml><?xml version="1.0" encoding="utf-8"?>
<p:tagLst xmlns:a="http://schemas.openxmlformats.org/drawingml/2006/main" xmlns:r="http://schemas.openxmlformats.org/officeDocument/2006/relationships" xmlns:p="http://schemas.openxmlformats.org/presentationml/2006/main">
  <p:tag name="KSO_WM_SLIDE_ID" val="diagram20200317_1"/>
  <p:tag name="KSO_WM_TEMPLATE_SUBCATEGORY" val="11"/>
  <p:tag name="KSO_WM_SLIDE_ITEM_CNT" val="0"/>
  <p:tag name="KSO_WM_SLIDE_INDEX" val="1"/>
  <p:tag name="KSO_WM_UNIT_SHOW_EDIT_AREA_INDICATION" val="1"/>
  <p:tag name="KSO_WM_TAG_VERSION" val="1.0"/>
  <p:tag name="KSO_WM_BEAUTIFY_FLAG" val="#wm#"/>
  <p:tag name="KSO_WM_TEMPLATE_CATEGORY" val="diagram"/>
  <p:tag name="KSO_WM_TEMPLATE_INDEX" val="20200317"/>
  <p:tag name="KSO_WM_SLIDE_LAYOUT" val="a_d_f"/>
  <p:tag name="KSO_WM_SLIDE_LAYOUT_CNT" val="1_1_1"/>
  <p:tag name="KSO_WM_SLIDE_TYPE" val="text"/>
  <p:tag name="KSO_WM_SLIDE_SUBTYPE" val="picTxt"/>
  <p:tag name="KSO_WM_SLIDE_SIZE" val="864*431"/>
  <p:tag name="KSO_WM_SLIDE_POSITION" val="47*59"/>
  <p:tag name="KSO_WM_SLIDE_LAYOUT_INFO" val="{&#10;    &quot;backgroundInfo&quot;: [&#10;        {&#10;            &quot;bottom&quot;: 0,&#10;            &quot;bottomAbs&quot;: false,&#10;            &quot;left&quot;: 0,&#10;            &quot;leftAbs&quot;: false,&#10;            &quot;right&quot;: 0,&#10;            &quot;rightAbs&quot;: false,&#10;            &quot;top&quot;: 0,&#10;            &quot;topAbs&quot;: false,&#10;            &quot;type&quot;: &quot;general&quot;&#10;        },&#10;        {&#10;            &quot;bottom&quot;: 0,&#10;            &quot;bottomAbs&quot;: false,&#10;            &quot;left&quot;: 0,&#10;            &quot;leftAbs&quot;: false,&#10;            &quot;right&quot;: 0,&#10;            &quot;rightAbs&quot;: false,&#10;            &quot;top&quot;: 0,&#10;            &quot;topAbs&quot;: false,&#10;            &quot;type&quot;: &quot;frame&quot;&#10;        }&#10;    ],&#10;    &quot;horizontalAlign&quot;: 1,&#10;    &quot;id&quot;: &quot;2020-03-22T17:32:48&quot;,&#10;    &quot;maxSize&quot;: {&#10;        &quot;size1&quot;: 50.700000000000003&#10;    },&#10;    &quot;minSize&quot;: {&#10;        &quot;size1&quot;: 32.200000000000003&#10;    },&#10;    &quot;normalSize&quot;: {&#10;        &quot;size1&quot;: 32.393554660800469&#10;    },&#10;    &quot;subLayout&quot;: [&#10;        {&#10;            &quot;backgroundInfo&quot;: [&#10;                {&#10;                    &quot;bottom&quot;: -0.35709086099999998,&#10;                    &quot;bottomAbs&quot;: false,&#10;                    &quot;left&quot;: 0,&#10;                    &quot;leftAbs&quot;: false,&#10;                    &quot;right&quot;: 0,&#10;                    &quot;rightAbs&quot;: false,&#10;                    &quot;top&quot;: 0,&#10;                    &quot;topAbs&quot;: false,&#10;                    &quot;type&quot;: &quot;topBottom&quot;&#10;                }&#10;            ],&#10;            &quot;id&quot;: &quot;2020-03-22T17:32:48&quot;,&#10;            &quot;margin&quot;: {&#10;                &quot;bottom&quot;: 0.83399999141693115,&#10;                &quot;left&quot;: 1.690000057220459,&#10;                &quot;right&quot;: 1.6859999895095825,&#10;                &quot;top&quot;: 2.0999999046325684&#10;            },&#10;            &quot;type&quot;: 0&#10;        },&#10;        {&#10;            &quot;horizontalAlign&quot;: 1,&#10;            &quot;id&quot;: &quot;2020-03-22T17:32:48&quot;,&#10;            &quot;margin&quot;: {&#10;                &quot;bottom&quot;: 1.7239999771118164,&#10;                &quot;left&quot;: 1.690000057220459,&#10;                &quot;right&quot;: 1.6859999895095825,&#10;                &quot;top&quot;: 0.026000002399086952&#10;            },&#10;            &quot;marginOverLayout&quot;: {&#10;                &quot;bottom&quot;: 1.7239999771118164,&#10;                &quot;left&quot;: 1.690000057220459,&#10;                &quot;right&quot;: 1.6859999895095825,&#10;                &quot;top&quot;: 0.026000002399086952&#10;            },&#10;            &quot;type&quot;: 1,&#10;            &quot;verticalAlign&quot;: 0&#10;        }&#10;    ],&#10;    &quot;type&quot;: 0,&#10;    &quot;verticalAlign&quot;: 1&#10;}&#10;"/>
  <p:tag name="KSO_WM_SLIDE_CAN_ADD_NAVIGATION" val="1"/>
  <p:tag name="KSO_WM_SLIDE_BACKGROUND" val="[&quot;general&quot;,&quot;frame&quot;,&quot;topBottom&quot;]"/>
  <p:tag name="KSO_WM_SLIDE_RATIO" val="1.777778"/>
  <p:tag name="KSO_WM_TEMPLATE_MASTER_TYPE" val="0"/>
  <p:tag name="KSO_WM_TEMPLATE_COLOR_TYPE" val="1"/>
  <p:tag name="KSO_WM_SLIDE_BK_DARK_LIGHT" val="2"/>
  <p:tag name="KSO_WM_SLIDE_BACKGROUND_TYPE" val="topBottom"/>
</p:tagLst>
</file>

<file path=ppt/tags/tag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TYPE" val="i"/>
</p:tagLst>
</file>

<file path=ppt/tags/tag40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200317_1*a*1"/>
  <p:tag name="KSO_WM_TEMPLATE_CATEGORY" val="diagram"/>
  <p:tag name="KSO_WM_TEMPLATE_INDEX" val="20200317"/>
  <p:tag name="KSO_WM_UNIT_LAYERLEVEL" val="1"/>
  <p:tag name="KSO_WM_TAG_VERSION" val="1.0"/>
  <p:tag name="KSO_WM_BEAUTIFY_FLAG" val="#wm#"/>
  <p:tag name="KSO_WM_UNIT_SHOW_EDIT_AREA_INDICATION" val="1"/>
  <p:tag name="KSO_WM_UNIT_DEFAULT_FONT" val="32;40;4"/>
  <p:tag name="KSO_WM_UNIT_BLOCK" val="1"/>
  <p:tag name="KSO_WM_UNIT_LAST_MAX_FONTSIZE" val="720"/>
  <p:tag name="KSO_WM_UNIT_TEXT_FILL_FORE_SCHEMECOLOR_INDEX_BRIGHTNESS" val="0.15"/>
  <p:tag name="KSO_WM_UNIT_TEXT_FILL_FORE_SCHEMECOLOR_INDEX" val="13"/>
  <p:tag name="KSO_WM_UNIT_TEXT_FILL_TYPE" val="1"/>
</p:tagLst>
</file>

<file path=ppt/tags/tag402.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VALUE" val="106"/>
  <p:tag name="KSO_WM_UNIT_HIGHLIGHT" val="0"/>
  <p:tag name="KSO_WM_UNIT_COMPATIBLE" val="0"/>
  <p:tag name="KSO_WM_UNIT_DIAGRAM_ISNUMVISUAL" val="0"/>
  <p:tag name="KSO_WM_UNIT_DIAGRAM_ISREFERUNIT" val="0"/>
  <p:tag name="KSO_WM_UNIT_TYPE" val="n_h_a"/>
  <p:tag name="KSO_WM_UNIT_INDEX" val="1"/>
  <p:tag name="KSO_WM_UNIT_ID" val="diagram20200317_1*f*1"/>
  <p:tag name="KSO_WM_TEMPLATE_CATEGORY" val="diagram"/>
  <p:tag name="KSO_WM_TEMPLATE_INDEX" val="20200317"/>
  <p:tag name="KSO_WM_UNIT_LAYERLEVEL" val="1"/>
  <p:tag name="KSO_WM_TAG_VERSION" val="1.0"/>
  <p:tag name="KSO_WM_BEAUTIFY_FLAG" val="#wm#"/>
  <p:tag name="KSO_WM_UNIT_SHOW_EDIT_AREA_INDICATION" val="1"/>
  <p:tag name="KSO_WM_UNIT_DEFAULT_FONT" val="14;18;2"/>
  <p:tag name="KSO_WM_UNIT_BLOCK" val="0"/>
  <p:tag name="KSO_WM_UNIT_SMARTLAYOUT_COMPRESS_INFO" val="{&#10;    &quot;id&quot;: &quot;2020-03-22T17:32:48&quot;,&#10;    &quot;max&quot;: 1.6820712289700168e-06,&#10;    &quot;parentMax&quot;: {&#10;        &quot;max&quot;: 1.0451951683224685&#10;    },&#10;    &quot;topChanged&quot;: 1.6820712289700168e-06&#10;}&#10;"/>
  <p:tag name="KSO_WM_UNIT_TEXT_FILL_FORE_SCHEMECOLOR_INDEX_BRIGHTNESS" val="0.35"/>
  <p:tag name="KSO_WM_UNIT_TEXT_FILL_FORE_SCHEMECOLOR_INDEX" val="13"/>
  <p:tag name="KSO_WM_UNIT_TEXT_FILL_TYPE" val="1"/>
</p:tagLst>
</file>

<file path=ppt/tags/tag4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2332_3*l_h_i*1_1_1"/>
  <p:tag name="KSO_WM_TEMPLATE_CATEGORY" val="diagram"/>
  <p:tag name="KSO_WM_TEMPLATE_INDEX" val="20202332"/>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04.xml><?xml version="1.0" encoding="utf-8"?>
<p:tagLst xmlns:a="http://schemas.openxmlformats.org/drawingml/2006/main" xmlns:r="http://schemas.openxmlformats.org/officeDocument/2006/relationships" xmlns:p="http://schemas.openxmlformats.org/presentationml/2006/main">
  <p:tag name="KSO_WM_UNIT_ICON_FILEID" val="3100597"/>
  <p:tag name="KSO_WM_UNIT_ICON_STYLE" val="1"/>
  <p:tag name="KSO_WM_UNIT_VALUE" val="145*145"/>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02332_3*l_h_x*1_1_1"/>
  <p:tag name="KSO_WM_TEMPLATE_CATEGORY" val="diagram"/>
  <p:tag name="KSO_WM_TEMPLATE_INDEX" val="20202332"/>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405.xml><?xml version="1.0" encoding="utf-8"?>
<p:tagLst xmlns:a="http://schemas.openxmlformats.org/drawingml/2006/main" xmlns:r="http://schemas.openxmlformats.org/officeDocument/2006/relationships" xmlns:p="http://schemas.openxmlformats.org/presentationml/2006/main">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n_h_h_f"/>
  <p:tag name="KSO_WM_UNIT_INDEX" val="1_1_1_1"/>
  <p:tag name="KSO_WM_UNIT_ID" val="diagram20202332_3*l_h_f*1_1_1"/>
  <p:tag name="KSO_WM_TEMPLATE_CATEGORY" val="diagram"/>
  <p:tag name="KSO_WM_TEMPLATE_INDEX" val="20202332"/>
  <p:tag name="KSO_WM_UNIT_LAYERLEVEL" val="1_1_1"/>
  <p:tag name="KSO_WM_TAG_VERSION" val="1.0"/>
  <p:tag name="KSO_WM_BEAUTIFY_FLAG" val="#wm#"/>
  <p:tag name="KSO_WM_UNIT_PRESET_TEXT" val="点击此处添加正文，请简单的阐述您的观点，注意文本长度。"/>
  <p:tag name="KSO_WM_UNIT_TEXT_FILL_FORE_SCHEMECOLOR_INDEX_BRIGHTNESS" val="0.15"/>
  <p:tag name="KSO_WM_UNIT_TEXT_FILL_FORE_SCHEMECOLOR_INDEX" val="13"/>
  <p:tag name="KSO_WM_UNIT_TEXT_FILL_TYPE" val="1"/>
</p:tagLst>
</file>

<file path=ppt/tags/tag40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n_h_h_a"/>
  <p:tag name="KSO_WM_UNIT_INDEX" val="1_2_1_1"/>
  <p:tag name="KSO_WM_UNIT_ID" val="diagram20202332_3*l_h_a*1_1_1"/>
  <p:tag name="KSO_WM_TEMPLATE_CATEGORY" val="diagram"/>
  <p:tag name="KSO_WM_TEMPLATE_INDEX" val="20202332"/>
  <p:tag name="KSO_WM_UNIT_LAYERLEVEL" val="1_1_1"/>
  <p:tag name="KSO_WM_TAG_VERSION" val="1.0"/>
  <p:tag name="KSO_WM_BEAUTIFY_FLAG" val="#wm#"/>
  <p:tag name="KSO_WM_UNIT_PRESET_TEXT" val="点击添加标题"/>
  <p:tag name="KSO_WM_UNIT_TEXT_FILL_FORE_SCHEMECOLOR_INDEX_BRIGHTNESS" val="0.15"/>
  <p:tag name="KSO_WM_UNIT_TEXT_FILL_FORE_SCHEMECOLOR_INDEX" val="13"/>
  <p:tag name="KSO_WM_UNIT_TEXT_FILL_TYPE" val="1"/>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2332_3*l_h_i*1_2_1"/>
  <p:tag name="KSO_WM_TEMPLATE_CATEGORY" val="diagram"/>
  <p:tag name="KSO_WM_TEMPLATE_INDEX" val="20202332"/>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08.xml><?xml version="1.0" encoding="utf-8"?>
<p:tagLst xmlns:a="http://schemas.openxmlformats.org/drawingml/2006/main" xmlns:r="http://schemas.openxmlformats.org/officeDocument/2006/relationships" xmlns:p="http://schemas.openxmlformats.org/presentationml/2006/main">
  <p:tag name="KSO_WM_UNIT_ICON_FILEID" val="3100594"/>
  <p:tag name="KSO_WM_UNIT_ICON_STYLE" val="1"/>
  <p:tag name="KSO_WM_UNIT_VALUE" val="144*124"/>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02332_3*l_h_x*1_2_1"/>
  <p:tag name="KSO_WM_TEMPLATE_CATEGORY" val="diagram"/>
  <p:tag name="KSO_WM_TEMPLATE_INDEX" val="20202332"/>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40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n_h_h_f"/>
  <p:tag name="KSO_WM_UNIT_INDEX" val="1_1_2_1"/>
  <p:tag name="KSO_WM_UNIT_ID" val="diagram20202332_3*l_h_f*1_2_1"/>
  <p:tag name="KSO_WM_TEMPLATE_CATEGORY" val="diagram"/>
  <p:tag name="KSO_WM_TEMPLATE_INDEX" val="20202332"/>
  <p:tag name="KSO_WM_UNIT_LAYERLEVEL" val="1_1_1"/>
  <p:tag name="KSO_WM_TAG_VERSION" val="1.0"/>
  <p:tag name="KSO_WM_BEAUTIFY_FLAG" val="#wm#"/>
  <p:tag name="KSO_WM_UNIT_PRESET_TEXT" val="点击此处添加正文，请简单的阐述您的观点，注意文本长度。"/>
  <p:tag name="KSO_WM_UNIT_TEXT_FILL_FORE_SCHEMECOLOR_INDEX_BRIGHTNESS" val="0.15"/>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n_h_h_a"/>
  <p:tag name="KSO_WM_UNIT_INDEX" val="1_2_2_1"/>
  <p:tag name="KSO_WM_UNIT_ID" val="diagram20202332_3*l_h_a*1_2_1"/>
  <p:tag name="KSO_WM_TEMPLATE_CATEGORY" val="diagram"/>
  <p:tag name="KSO_WM_TEMPLATE_INDEX" val="20202332"/>
  <p:tag name="KSO_WM_UNIT_LAYERLEVEL" val="1_1_1"/>
  <p:tag name="KSO_WM_TAG_VERSION" val="1.0"/>
  <p:tag name="KSO_WM_BEAUTIFY_FLAG" val="#wm#"/>
  <p:tag name="KSO_WM_UNIT_PRESET_TEXT" val="点击添加标题"/>
  <p:tag name="KSO_WM_UNIT_TEXT_FILL_FORE_SCHEMECOLOR_INDEX_BRIGHTNESS" val="0.15"/>
  <p:tag name="KSO_WM_UNIT_TEXT_FILL_FORE_SCHEMECOLOR_INDEX" val="13"/>
  <p:tag name="KSO_WM_UNIT_TEXT_FILL_TYPE" val="1"/>
</p:tagLst>
</file>

<file path=ppt/tags/tag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2332_3*l_h_i*1_3_1"/>
  <p:tag name="KSO_WM_TEMPLATE_CATEGORY" val="diagram"/>
  <p:tag name="KSO_WM_TEMPLATE_INDEX" val="20202332"/>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12.xml><?xml version="1.0" encoding="utf-8"?>
<p:tagLst xmlns:a="http://schemas.openxmlformats.org/drawingml/2006/main" xmlns:r="http://schemas.openxmlformats.org/officeDocument/2006/relationships" xmlns:p="http://schemas.openxmlformats.org/presentationml/2006/main">
  <p:tag name="KSO_WM_UNIT_ICON_FILEID" val="3100136"/>
  <p:tag name="KSO_WM_UNIT_ICON_STYLE" val="1"/>
  <p:tag name="KSO_WM_UNIT_VALUE" val="141*141"/>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202332_3*l_h_x*1_3_1"/>
  <p:tag name="KSO_WM_TEMPLATE_CATEGORY" val="diagram"/>
  <p:tag name="KSO_WM_TEMPLATE_INDEX" val="20202332"/>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41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n_h_h_f"/>
  <p:tag name="KSO_WM_UNIT_INDEX" val="1_1_3_1"/>
  <p:tag name="KSO_WM_UNIT_ID" val="diagram20202332_3*l_h_f*1_3_1"/>
  <p:tag name="KSO_WM_TEMPLATE_CATEGORY" val="diagram"/>
  <p:tag name="KSO_WM_TEMPLATE_INDEX" val="20202332"/>
  <p:tag name="KSO_WM_UNIT_LAYERLEVEL" val="1_1_1"/>
  <p:tag name="KSO_WM_TAG_VERSION" val="1.0"/>
  <p:tag name="KSO_WM_BEAUTIFY_FLAG" val="#wm#"/>
  <p:tag name="KSO_WM_UNIT_PRESET_TEXT" val="点击此处添加正文，请简单的阐述您的观点，注意文本长度。"/>
  <p:tag name="KSO_WM_UNIT_TEXT_FILL_FORE_SCHEMECOLOR_INDEX_BRIGHTNESS" val="0.15"/>
  <p:tag name="KSO_WM_UNIT_TEXT_FILL_FORE_SCHEMECOLOR_INDEX" val="13"/>
  <p:tag name="KSO_WM_UNIT_TEXT_FILL_TYPE" val="1"/>
</p:tagLst>
</file>

<file path=ppt/tags/tag41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n_h_h_a"/>
  <p:tag name="KSO_WM_UNIT_INDEX" val="1_2_3_1"/>
  <p:tag name="KSO_WM_UNIT_ID" val="diagram20202332_3*l_h_a*1_3_1"/>
  <p:tag name="KSO_WM_TEMPLATE_CATEGORY" val="diagram"/>
  <p:tag name="KSO_WM_TEMPLATE_INDEX" val="20202332"/>
  <p:tag name="KSO_WM_UNIT_LAYERLEVEL" val="1_1_1"/>
  <p:tag name="KSO_WM_TAG_VERSION" val="1.0"/>
  <p:tag name="KSO_WM_BEAUTIFY_FLAG" val="#wm#"/>
  <p:tag name="KSO_WM_UNIT_PRESET_TEXT" val="点击添加标题"/>
  <p:tag name="KSO_WM_UNIT_TEXT_FILL_FORE_SCHEMECOLOR_INDEX_BRIGHTNESS" val="0.15"/>
  <p:tag name="KSO_WM_UNIT_TEXT_FILL_FORE_SCHEMECOLOR_INDEX" val="13"/>
  <p:tag name="KSO_WM_UNIT_TEXT_FILL_TYPE" val="1"/>
</p:tagLst>
</file>

<file path=ppt/tags/tag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02332_3*l_h_i*1_4_1"/>
  <p:tag name="KSO_WM_TEMPLATE_CATEGORY" val="diagram"/>
  <p:tag name="KSO_WM_TEMPLATE_INDEX" val="20202332"/>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16.xml><?xml version="1.0" encoding="utf-8"?>
<p:tagLst xmlns:a="http://schemas.openxmlformats.org/drawingml/2006/main" xmlns:r="http://schemas.openxmlformats.org/officeDocument/2006/relationships" xmlns:p="http://schemas.openxmlformats.org/presentationml/2006/main">
  <p:tag name="KSO_WM_UNIT_ICON_FILEID" val="3100615"/>
  <p:tag name="KSO_WM_UNIT_ICON_STYLE" val="1"/>
  <p:tag name="KSO_WM_UNIT_VALUE" val="144*110"/>
  <p:tag name="KSO_WM_UNIT_HIGHLIGHT" val="0"/>
  <p:tag name="KSO_WM_UNIT_COMPATIBLE" val="0"/>
  <p:tag name="KSO_WM_UNIT_DIAGRAM_ISNUMVISUAL" val="0"/>
  <p:tag name="KSO_WM_UNIT_DIAGRAM_ISREFERUNIT" val="0"/>
  <p:tag name="KSO_WM_DIAGRAM_GROUP_CODE" val="l1-1"/>
  <p:tag name="KSO_WM_UNIT_TYPE" val="l_h_x"/>
  <p:tag name="KSO_WM_UNIT_INDEX" val="1_4_1"/>
  <p:tag name="KSO_WM_UNIT_ID" val="diagram20202332_3*l_h_x*1_4_1"/>
  <p:tag name="KSO_WM_TEMPLATE_CATEGORY" val="diagram"/>
  <p:tag name="KSO_WM_TEMPLATE_INDEX" val="20202332"/>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41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n_h_h_f"/>
  <p:tag name="KSO_WM_UNIT_INDEX" val="1_1_4_1"/>
  <p:tag name="KSO_WM_UNIT_ID" val="diagram20202332_3*l_h_f*1_4_1"/>
  <p:tag name="KSO_WM_TEMPLATE_CATEGORY" val="diagram"/>
  <p:tag name="KSO_WM_TEMPLATE_INDEX" val="20202332"/>
  <p:tag name="KSO_WM_UNIT_LAYERLEVEL" val="1_1_1"/>
  <p:tag name="KSO_WM_TAG_VERSION" val="1.0"/>
  <p:tag name="KSO_WM_BEAUTIFY_FLAG" val="#wm#"/>
  <p:tag name="KSO_WM_UNIT_PRESET_TEXT" val="点击此处添加正文，请简单的阐述您的观点，注意文本长度。"/>
  <p:tag name="KSO_WM_UNIT_TEXT_FILL_FORE_SCHEMECOLOR_INDEX_BRIGHTNESS" val="0.15"/>
  <p:tag name="KSO_WM_UNIT_TEXT_FILL_FORE_SCHEMECOLOR_INDEX" val="13"/>
  <p:tag name="KSO_WM_UNIT_TEXT_FILL_TYPE" val="1"/>
</p:tagLst>
</file>

<file path=ppt/tags/tag41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n_h_h_a"/>
  <p:tag name="KSO_WM_UNIT_INDEX" val="1_2_4_1"/>
  <p:tag name="KSO_WM_UNIT_ID" val="diagram20202332_3*l_h_a*1_4_1"/>
  <p:tag name="KSO_WM_TEMPLATE_CATEGORY" val="diagram"/>
  <p:tag name="KSO_WM_TEMPLATE_INDEX" val="20202332"/>
  <p:tag name="KSO_WM_UNIT_LAYERLEVEL" val="1_1_1"/>
  <p:tag name="KSO_WM_TAG_VERSION" val="1.0"/>
  <p:tag name="KSO_WM_BEAUTIFY_FLAG" val="#wm#"/>
  <p:tag name="KSO_WM_UNIT_PRESET_TEXT" val="点击添加标题"/>
  <p:tag name="KSO_WM_UNIT_TEXT_FILL_FORE_SCHEMECOLOR_INDEX_BRIGHTNESS" val="0.15"/>
  <p:tag name="KSO_WM_UNIT_TEXT_FILL_FORE_SCHEMECOLOR_INDEX" val="13"/>
  <p:tag name="KSO_WM_UNIT_TEXT_FILL_TYPE" val="1"/>
</p:tagLst>
</file>

<file path=ppt/tags/tag4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Lst>
</file>

<file path=ppt/tags/tag422.xml><?xml version="1.0" encoding="utf-8"?>
<p:tagLst xmlns:a="http://schemas.openxmlformats.org/drawingml/2006/main" xmlns:r="http://schemas.openxmlformats.org/officeDocument/2006/relationships" xmlns:p="http://schemas.openxmlformats.org/presentationml/2006/main">
  <p:tag name="KSO_WM_SLIDE_ID" val="custom20202832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832"/>
  <p:tag name="KSO_WM_SLIDE_LAYOUT" val="a_b_e"/>
  <p:tag name="KSO_WM_SLIDE_LAYOUT_CNT" val="1_1_1"/>
</p:tagLst>
</file>

<file path=ppt/tags/tag423.xml><?xml version="1.0" encoding="utf-8"?>
<p:tagLst xmlns:a="http://schemas.openxmlformats.org/drawingml/2006/main" xmlns:r="http://schemas.openxmlformats.org/officeDocument/2006/relationships"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2832_9*e*1"/>
  <p:tag name="KSO_WM_TEMPLATE_CATEGORY" val="custom"/>
  <p:tag name="KSO_WM_TEMPLATE_INDEX" val="20202832"/>
  <p:tag name="KSO_WM_UNIT_LAYERLEVEL" val="1"/>
  <p:tag name="KSO_WM_TAG_VERSION" val="1.0"/>
  <p:tag name="KSO_WM_BEAUTIFY_FLAG" val="#wm#"/>
</p:tagLst>
</file>

<file path=ppt/tags/tag42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832_9*a*1"/>
  <p:tag name="KSO_WM_TEMPLATE_CATEGORY" val="custom"/>
  <p:tag name="KSO_WM_TEMPLATE_INDEX" val="20202832"/>
  <p:tag name="KSO_WM_UNIT_LAYERLEVEL" val="1"/>
  <p:tag name="KSO_WM_TAG_VERSION" val="1.0"/>
  <p:tag name="KSO_WM_BEAUTIFY_FLAG" val="#wm#"/>
  <p:tag name="KSO_WM_UNIT_ISNUMDGMTITLE" val="0"/>
</p:tagLst>
</file>

<file path=ppt/tags/tag42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48"/>
  <p:tag name="KSO_WM_UNIT_HIGHLIGHT" val="0"/>
  <p:tag name="KSO_WM_UNIT_COMPATIBLE" val="1"/>
  <p:tag name="KSO_WM_UNIT_DIAGRAM_ISNUMVISUAL" val="0"/>
  <p:tag name="KSO_WM_UNIT_DIAGRAM_ISREFERUNIT" val="0"/>
  <p:tag name="KSO_WM_UNIT_TYPE" val="b"/>
  <p:tag name="KSO_WM_UNIT_INDEX" val="1"/>
  <p:tag name="KSO_WM_UNIT_ID" val="custom20202832_9*b*1"/>
  <p:tag name="KSO_WM_TEMPLATE_CATEGORY" val="custom"/>
  <p:tag name="KSO_WM_TEMPLATE_INDEX" val="20202832"/>
  <p:tag name="KSO_WM_UNIT_LAYERLEVEL" val="1"/>
  <p:tag name="KSO_WM_TAG_VERSION" val="1.0"/>
  <p:tag name="KSO_WM_BEAUTIFY_FLAG" val="#wm#"/>
  <p:tag name="KSO_WM_UNIT_PRESET_TEXT" val="单击此处添加文本具体内容"/>
  <p:tag name="KSO_WM_UNIT_ISNUMDGMTITLE" val="0"/>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832_9*i*1"/>
  <p:tag name="KSO_WM_TEMPLATE_CATEGORY" val="custom"/>
  <p:tag name="KSO_WM_TEMPLATE_INDEX" val="20202832"/>
  <p:tag name="KSO_WM_UNIT_LAYERLEVEL" val="1"/>
  <p:tag name="KSO_WM_TAG_VERSION" val="1.0"/>
  <p:tag name="KSO_WM_BEAUTIFY_FLAG" val="#wm#"/>
</p:tagLst>
</file>

<file path=ppt/tags/tag427.xml><?xml version="1.0" encoding="utf-8"?>
<p:tagLst xmlns:a="http://schemas.openxmlformats.org/drawingml/2006/main" xmlns:r="http://schemas.openxmlformats.org/officeDocument/2006/relationships" xmlns:p="http://schemas.openxmlformats.org/presentationml/2006/main">
  <p:tag name="KSO_WM_SLIDE_ID" val="diagram20204624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973*553"/>
  <p:tag name="KSO_WM_SLIDE_POSITION" val="0*0"/>
  <p:tag name="KSO_WM_TAG_VERSION" val="1.0"/>
  <p:tag name="KSO_WM_BEAUTIFY_FLAG" val="#wm#"/>
  <p:tag name="KSO_WM_TEMPLATE_CATEGORY" val="diagram"/>
  <p:tag name="KSO_WM_TEMPLATE_INDEX" val="20204624"/>
  <p:tag name="KSO_WM_SLIDE_LAYOUT" val="a_f"/>
  <p:tag name="KSO_WM_SLIDE_LAYOUT_CNT" val="1_1"/>
  <p:tag name="KSO_WM_SLIDE_BK_DARK_LIGHT" val="2"/>
  <p:tag name="KSO_WM_SLIDE_BACKGROUND_TYPE" val="general"/>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4_1*i*1"/>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4_1*i*2"/>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4_1*i*3"/>
  <p:tag name="KSO_WM_TEMPLATE_CATEGORY" val="diagram"/>
  <p:tag name="KSO_WM_TEMPLATE_INDEX" val="20204624"/>
  <p:tag name="KSO_WM_UNIT_LAYERLEVEL" val="1"/>
  <p:tag name="KSO_WM_TAG_VERSION" val="1.0"/>
  <p:tag name="KSO_WM_BEAUTIFY_FLAG" val="#wm#"/>
</p:tagLst>
</file>

<file path=ppt/tags/tag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204624_1*i*14"/>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diagram20204624_1*i*15"/>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4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diagram20204624_1*i*16"/>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diagram20204624_1*i*17"/>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diagram20204624_1*i*18"/>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diagram20204624_1*i*19"/>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3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4_1*a*1"/>
  <p:tag name="KSO_WM_TEMPLATE_CATEGORY" val="diagram"/>
  <p:tag name="KSO_WM_TEMPLATE_INDEX" val="20204624"/>
  <p:tag name="KSO_WM_UNIT_LAYERLEVEL" val="1"/>
  <p:tag name="KSO_WM_TAG_VERSION" val="1.0"/>
  <p:tag name="KSO_WM_BEAUTIFY_FLAG" val="#wm#"/>
  <p:tag name="KSO_WM_UNIT_PRESET_TEXT" val="单击此处添加大标题内容"/>
  <p:tag name="KSO_WM_UNIT_TEXT_FILL_FORE_SCHEMECOLOR_INDEX_BRIGHTNESS" val="0.25"/>
  <p:tag name="KSO_WM_UNIT_TEXT_FILL_FORE_SCHEMECOLOR_INDEX" val="13"/>
  <p:tag name="KSO_WM_UNIT_TEXT_FILL_TYPE" val="1"/>
</p:tagLst>
</file>

<file path=ppt/tags/tag43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4_1*f*1"/>
  <p:tag name="KSO_WM_TEMPLATE_CATEGORY" val="diagram"/>
  <p:tag name="KSO_WM_TEMPLATE_INDEX" val="20204624"/>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25"/>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diagram20204624_1*i*20"/>
  <p:tag name="KSO_WM_TEMPLATE_CATEGORY" val="diagram"/>
  <p:tag name="KSO_WM_TEMPLATE_INDEX" val="20204624"/>
  <p:tag name="KSO_WM_UNIT_LAYERLEVEL" val="1"/>
  <p:tag name="KSO_WM_TAG_VERSION" val="1.0"/>
  <p:tag name="KSO_WM_BEAUTIFY_FLAG" val="#wm#"/>
</p:tagLst>
</file>

<file path=ppt/tags/tag4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diagram20204624_1*i*21"/>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4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diagram20204624_1*i*22"/>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4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4_1*i*4"/>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4_1*i*5"/>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4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4_1*i*6"/>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4_1*i*7"/>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4_1*i*8"/>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4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4_1*i*9"/>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4624_1*i*10"/>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04624_1*i*11"/>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204624_1*i*12"/>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204624_1*i*13"/>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Lst>
</file>

<file path=ppt/tags/tag456.xml><?xml version="1.0" encoding="utf-8"?>
<p:tagLst xmlns:a="http://schemas.openxmlformats.org/drawingml/2006/main" xmlns:r="http://schemas.openxmlformats.org/officeDocument/2006/relationships" xmlns:p="http://schemas.openxmlformats.org/presentationml/2006/main">
  <p:tag name="KSO_WM_SLIDE_ID" val="diagram20204624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973*553"/>
  <p:tag name="KSO_WM_SLIDE_POSITION" val="0*0"/>
  <p:tag name="KSO_WM_TAG_VERSION" val="1.0"/>
  <p:tag name="KSO_WM_BEAUTIFY_FLAG" val="#wm#"/>
  <p:tag name="KSO_WM_TEMPLATE_CATEGORY" val="diagram"/>
  <p:tag name="KSO_WM_TEMPLATE_INDEX" val="20204624"/>
  <p:tag name="KSO_WM_SLIDE_LAYOUT" val="a_f"/>
  <p:tag name="KSO_WM_SLIDE_LAYOUT_CNT" val="1_1"/>
  <p:tag name="KSO_WM_SLIDE_BK_DARK_LIGHT" val="2"/>
  <p:tag name="KSO_WM_SLIDE_BACKGROUND_TYPE" val="general"/>
</p:tagLst>
</file>

<file path=ppt/tags/tag4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4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4_1*i*1"/>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4_1*i*2"/>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4_1*i*3"/>
  <p:tag name="KSO_WM_TEMPLATE_CATEGORY" val="diagram"/>
  <p:tag name="KSO_WM_TEMPLATE_INDEX" val="20204624"/>
  <p:tag name="KSO_WM_UNIT_LAYERLEVEL" val="1"/>
  <p:tag name="KSO_WM_TAG_VERSION" val="1.0"/>
  <p:tag name="KSO_WM_BEAUTIFY_FLAG" val="#wm#"/>
</p:tagLst>
</file>

<file path=ppt/tags/tag4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204624_1*i*14"/>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diagram20204624_1*i*15"/>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4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diagram20204624_1*i*16"/>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diagram20204624_1*i*17"/>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diagram20204624_1*i*18"/>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diagram20204624_1*i*19"/>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6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4_1*a*1"/>
  <p:tag name="KSO_WM_TEMPLATE_CATEGORY" val="diagram"/>
  <p:tag name="KSO_WM_TEMPLATE_INDEX" val="20204624"/>
  <p:tag name="KSO_WM_UNIT_LAYERLEVEL" val="1"/>
  <p:tag name="KSO_WM_TAG_VERSION" val="1.0"/>
  <p:tag name="KSO_WM_BEAUTIFY_FLAG" val="#wm#"/>
  <p:tag name="KSO_WM_UNIT_PRESET_TEXT" val="单击此处添加大标题内容"/>
  <p:tag name="KSO_WM_UNIT_TEXT_FILL_FORE_SCHEMECOLOR_INDEX_BRIGHTNESS" val="0.25"/>
  <p:tag name="KSO_WM_UNIT_TEXT_FILL_FORE_SCHEMECOLOR_INDEX" val="13"/>
  <p:tag name="KSO_WM_UNIT_TEXT_FILL_TYPE" val="1"/>
</p:tagLst>
</file>

<file path=ppt/tags/tag46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4_1*f*1"/>
  <p:tag name="KSO_WM_TEMPLATE_CATEGORY" val="diagram"/>
  <p:tag name="KSO_WM_TEMPLATE_INDEX" val="20204624"/>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25"/>
  <p:tag name="KSO_WM_UNIT_TEXT_FILL_FORE_SCHEMECOLOR_INDEX" val="13"/>
  <p:tag name="KSO_WM_UNIT_TEXT_FILL_TYPE" val="1"/>
</p:tagLst>
</file>

<file path=ppt/tags/tag4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diagram20204624_1*i*20"/>
  <p:tag name="KSO_WM_TEMPLATE_CATEGORY" val="diagram"/>
  <p:tag name="KSO_WM_TEMPLATE_INDEX" val="20204624"/>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diagram20204624_1*i*21"/>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4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diagram20204624_1*i*22"/>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4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4_1*i*4"/>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4_1*i*5"/>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4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4_1*i*6"/>
  <p:tag name="KSO_WM_TEMPLATE_CATEGORY" val="diagram"/>
  <p:tag name="KSO_WM_TEMPLATE_INDEX" val="20204624"/>
  <p:tag name="KSO_WM_UNIT_LAYERLEVEL" val="1"/>
  <p:tag name="KSO_WM_TAG_VERSION" val="1.0"/>
  <p:tag name="KSO_WM_BEAUTIFY_FLAG" val="#wm#"/>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4_1*i*7"/>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4_1*i*8"/>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4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4_1*i*9"/>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4624_1*i*10"/>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04624_1*i*11"/>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204624_1*i*12"/>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204624_1*i*13"/>
  <p:tag name="KSO_WM_TEMPLATE_CATEGORY" val="diagram"/>
  <p:tag name="KSO_WM_TEMPLATE_INDEX" val="20204624"/>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Lst>
</file>

<file path=ppt/tags/tag485.xml><?xml version="1.0" encoding="utf-8"?>
<p:tagLst xmlns:a="http://schemas.openxmlformats.org/drawingml/2006/main" xmlns:r="http://schemas.openxmlformats.org/officeDocument/2006/relationships" xmlns:p="http://schemas.openxmlformats.org/presentationml/2006/main">
  <p:tag name="KSO_WM_SLIDE_ID" val="custom20202832_23"/>
  <p:tag name="KSO_WM_TEMPLATE_SUBCATEGORY" val="17"/>
  <p:tag name="KSO_WM_TEMPLATE_MASTER_TYPE" val="1"/>
  <p:tag name="KSO_WM_TEMPLATE_COLOR_TYPE" val="1"/>
  <p:tag name="KSO_WM_SLIDE_ITEM_CNT" val="0"/>
  <p:tag name="KSO_WM_SLIDE_INDEX" val="23"/>
  <p:tag name="KSO_WM_TAG_VERSION" val="1.0"/>
  <p:tag name="KSO_WM_BEAUTIFY_FLAG" val="#wm#"/>
  <p:tag name="KSO_WM_TEMPLATE_CATEGORY" val="custom"/>
  <p:tag name="KSO_WM_TEMPLATE_INDEX" val="20202832"/>
  <p:tag name="KSO_WM_SLIDE_TYPE" val="endPage"/>
  <p:tag name="KSO_WM_SLIDE_SUBTYPE" val="pureTxt"/>
  <p:tag name="KSO_WM_SLIDE_LAYOUT" val="a"/>
  <p:tag name="KSO_WM_SLIDE_LAYOUT_CNT" val="1"/>
</p:tagLst>
</file>

<file path=ppt/tags/tag4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32_23*i*2"/>
  <p:tag name="KSO_WM_TEMPLATE_CATEGORY" val="custom"/>
  <p:tag name="KSO_WM_TEMPLATE_INDEX" val="20202832"/>
  <p:tag name="KSO_WM_UNIT_LAYERLEVEL" val="1"/>
  <p:tag name="KSO_WM_TAG_VERSION" val="1.0"/>
  <p:tag name="KSO_WM_BEAUTIFY_FLAG" val="#wm#"/>
  <p:tag name="KSO_WM_UNIT_TYPE" val="i"/>
  <p:tag name="KSO_WM_UNIT_INDEX" val="2"/>
</p:tagLst>
</file>

<file path=ppt/tags/tag4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32_23*a*1"/>
  <p:tag name="KSO_WM_TEMPLATE_CATEGORY" val="custom"/>
  <p:tag name="KSO_WM_TEMPLATE_INDEX" val="20202832"/>
  <p:tag name="KSO_WM_UNIT_LAYERLEVEL" val="1"/>
  <p:tag name="KSO_WM_TAG_VERSION" val="1.0"/>
  <p:tag name="KSO_WM_BEAUTIFY_FLAG" val="#wm#"/>
  <p:tag name="KSO_WM_UNIT_PRESET_TEXT" val="愿与您合作"/>
  <p:tag name="KSO_WM_UNIT_ISCONTENTSTITLE" val="0"/>
  <p:tag name="KSO_WM_UNIT_NOCLEAR" val="1"/>
  <p:tag name="KSO_WM_UNIT_TYPE" val="a"/>
  <p:tag name="KSO_WM_UNIT_INDEX" val="1"/>
  <p:tag name="KSO_WM_UNIT_ISNUMDGMTITLE" val="0"/>
</p:tagLst>
</file>

<file path=ppt/tags/tag4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832_23*i*1"/>
  <p:tag name="KSO_WM_TEMPLATE_CATEGORY" val="custom"/>
  <p:tag name="KSO_WM_TEMPLATE_INDEX" val="20202832"/>
  <p:tag name="KSO_WM_UNIT_LAYERLEVEL" val="1"/>
  <p:tag name="KSO_WM_TAG_VERSION" val="1.0"/>
  <p:tag name="KSO_WM_BEAUTIFY_FLAG" val="#wm#"/>
</p:tagLst>
</file>

<file path=ppt/tags/tag48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勇敢·收获·成长"/>
  <p:tag name="KSO_WM_UNIT_NOCLEAR" val="0"/>
  <p:tag name="KSO_WM_UNIT_VALUE" val="25"/>
  <p:tag name="KSO_WM_UNIT_HIGHLIGHT" val="0"/>
  <p:tag name="KSO_WM_UNIT_COMPATIBLE" val="1"/>
  <p:tag name="KSO_WM_UNIT_DIAGRAM_ISNUMVISUAL" val="0"/>
  <p:tag name="KSO_WM_UNIT_DIAGRAM_ISREFERUNIT" val="0"/>
  <p:tag name="KSO_WM_UNIT_TYPE" val="b"/>
  <p:tag name="KSO_WM_UNIT_INDEX" val="1"/>
  <p:tag name="KSO_WM_UNIT_ID" val="custom20201652_1*b*1"/>
  <p:tag name="KSO_WM_TEMPLATE_CATEGORY" val="custom"/>
  <p:tag name="KSO_WM_TEMPLATE_INDEX" val="20201652"/>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832"/>
  <p:tag name="KSO_WM_TEMPLATE_THUMBS_INDEX" val="1、4、7、9、10、12、14、16、17、20、21、23"/>
  <p:tag name="KSO_WM_TEMPLATE_MASTER_THUMB_INDEX" val="12"/>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BK_DARK_LIGHT" val="1"/>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ysClr val="windowText" lastClr="000000"/>
      </a:dk1>
      <a:lt1>
        <a:sysClr val="window" lastClr="FFFFFF"/>
      </a:lt1>
      <a:dk2>
        <a:srgbClr val="B0C6DE"/>
      </a:dk2>
      <a:lt2>
        <a:srgbClr val="FFFFFF"/>
      </a:lt2>
      <a:accent1>
        <a:srgbClr val="4C72C7"/>
      </a:accent1>
      <a:accent2>
        <a:srgbClr val="4E82B0"/>
      </a:accent2>
      <a:accent3>
        <a:srgbClr val="509399"/>
      </a:accent3>
      <a:accent4>
        <a:srgbClr val="52A381"/>
      </a:accent4>
      <a:accent5>
        <a:srgbClr val="55B469"/>
      </a:accent5>
      <a:accent6>
        <a:srgbClr val="58C44F"/>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763</Words>
  <Application>Microsoft Macintosh PowerPoint</Application>
  <PresentationFormat>宽屏</PresentationFormat>
  <Paragraphs>96</Paragraphs>
  <Slides>18</Slides>
  <Notes>8</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18</vt:i4>
      </vt:variant>
    </vt:vector>
  </HeadingPairs>
  <TitlesOfParts>
    <vt:vector size="28" baseType="lpstr">
      <vt:lpstr>宋体</vt:lpstr>
      <vt:lpstr>微软雅黑</vt:lpstr>
      <vt:lpstr>CMR9</vt:lpstr>
      <vt:lpstr>Arial</vt:lpstr>
      <vt:lpstr>Calibri</vt:lpstr>
      <vt:lpstr>Calibri Light</vt:lpstr>
      <vt:lpstr>Segoe UI</vt:lpstr>
      <vt:lpstr>Times New Roman</vt:lpstr>
      <vt:lpstr>1_Office 主题</vt:lpstr>
      <vt:lpstr>1_Office 主题​​</vt:lpstr>
      <vt:lpstr>A research on the relationship between Age and the incident rate of the Parkinson’s disease
</vt:lpstr>
      <vt:lpstr>PowerPoint 演示文稿</vt:lpstr>
      <vt:lpstr>INTRODUCTION, PROBLEM, PURPOSE</vt:lpstr>
      <vt:lpstr>PowerPoint 演示文稿</vt:lpstr>
      <vt:lpstr>RESEARCH</vt:lpstr>
      <vt:lpstr>PowerPoint 演示文稿</vt:lpstr>
      <vt:lpstr>METHODS AND PROCEDURES</vt:lpstr>
      <vt:lpstr>PowerPoint 演示文稿</vt:lpstr>
      <vt:lpstr>PowerPoint 演示文稿</vt:lpstr>
      <vt:lpstr>RESULTS (ANALYSIS OF DATA) </vt:lpstr>
      <vt:lpstr>PowerPoint 演示文稿</vt:lpstr>
      <vt:lpstr>PROBLEMS IN THE PROJECT/SUGGESTIONS FOR FUTURE</vt:lpstr>
      <vt:lpstr>PowerPoint 演示文稿</vt:lpstr>
      <vt:lpstr>PowerPoint 演示文稿</vt:lpstr>
      <vt:lpstr>CONCLUSION</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3029666590@qq.com</cp:lastModifiedBy>
  <cp:revision>3</cp:revision>
  <dcterms:created xsi:type="dcterms:W3CDTF">1900-01-01T00:00:00Z</dcterms:created>
  <dcterms:modified xsi:type="dcterms:W3CDTF">2023-05-26T02:46:03Z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3081-11.37.0</vt:lpwstr>
  </property>
  <property fmtid="{D5CDD505-2E9C-101B-9397-08002B2CF9AE}" pid="3" name="ICV">
    <vt:lpwstr>2E576075D10A9A498F0B7064F3A9F24B_33</vt:lpwstr>
  </property>
</Properties>
</file>