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22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29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0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24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14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25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80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6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31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62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663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D45F-C548-4DDC-B2DF-E4C5DE3942A5}" type="datetimeFigureOut">
              <a:rPr lang="zh-CN" altLang="en-US" smtClean="0"/>
              <a:t>2022/4/22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4343A-38C3-4951-8F5A-A06EF7DDF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08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48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X13 Yoga</dc:creator>
  <cp:lastModifiedBy>X13 Yoga</cp:lastModifiedBy>
  <cp:revision>1</cp:revision>
  <dcterms:created xsi:type="dcterms:W3CDTF">2022-04-22T07:30:23Z</dcterms:created>
  <dcterms:modified xsi:type="dcterms:W3CDTF">2022-04-22T07:30:41Z</dcterms:modified>
</cp:coreProperties>
</file>