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85" r:id="rId4"/>
    <p:sldId id="286" r:id="rId5"/>
    <p:sldId id="287" r:id="rId6"/>
    <p:sldId id="288" r:id="rId7"/>
    <p:sldId id="289" r:id="rId8"/>
    <p:sldId id="290" r:id="rId9"/>
    <p:sldId id="293" r:id="rId10"/>
    <p:sldId id="294" r:id="rId11"/>
    <p:sldId id="312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291" r:id="rId29"/>
    <p:sldId id="292" r:id="rId30"/>
    <p:sldId id="314" r:id="rId31"/>
    <p:sldId id="313" r:id="rId32"/>
    <p:sldId id="264" r:id="rId33"/>
    <p:sldId id="259" r:id="rId34"/>
    <p:sldId id="260" r:id="rId35"/>
    <p:sldId id="261" r:id="rId36"/>
    <p:sldId id="262" r:id="rId37"/>
    <p:sldId id="26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7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D8EB-0DDB-479A-9D66-105E59D85151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3A9E-FB62-4389-AEA6-7AF967B80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5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D8EB-0DDB-479A-9D66-105E59D85151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3A9E-FB62-4389-AEA6-7AF967B80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03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D8EB-0DDB-479A-9D66-105E59D85151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3A9E-FB62-4389-AEA6-7AF967B80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24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5A7DE"/>
                </a:solidFill>
                <a:latin typeface="+mj-lt"/>
                <a:ea typeface="+mj-ea"/>
                <a:cs typeface="+mj-cs"/>
                <a:sym typeface="Marker Felt"/>
              </a:defRPr>
            </a:lvl1pPr>
          </a:lstStyle>
          <a:p>
            <a:r>
              <a:t>Title Text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415540" y="1943100"/>
            <a:ext cx="7360920" cy="4023360"/>
          </a:xfrm>
          <a:prstGeom prst="rect">
            <a:avLst/>
          </a:prstGeom>
        </p:spPr>
        <p:txBody>
          <a:bodyPr/>
          <a:lstStyle>
            <a:lvl1pPr marL="390026" indent="-294776">
              <a:spcBef>
                <a:spcPts val="1463"/>
              </a:spcBef>
              <a:buSzPct val="50000"/>
              <a:buFont typeface="Marker Felt"/>
              <a:buBlip>
                <a:blip r:embed="rId3"/>
              </a:buBlip>
              <a:defRPr sz="2250">
                <a:solidFill>
                  <a:srgbClr val="868686"/>
                </a:solidFill>
                <a:latin typeface="+mj-lt"/>
                <a:ea typeface="+mj-ea"/>
                <a:cs typeface="+mj-cs"/>
                <a:sym typeface="Marker Felt"/>
              </a:defRPr>
            </a:lvl1pPr>
            <a:lvl2pPr marL="518614" indent="-294776">
              <a:spcBef>
                <a:spcPts val="1463"/>
              </a:spcBef>
              <a:buSzPct val="50000"/>
              <a:buFont typeface="Marker Felt"/>
              <a:buBlip>
                <a:blip r:embed="rId3"/>
              </a:buBlip>
              <a:defRPr sz="2250">
                <a:solidFill>
                  <a:srgbClr val="868686"/>
                </a:solidFill>
                <a:latin typeface="+mj-lt"/>
                <a:ea typeface="+mj-ea"/>
                <a:cs typeface="+mj-cs"/>
                <a:sym typeface="Marker Felt"/>
              </a:defRPr>
            </a:lvl2pPr>
            <a:lvl3pPr marL="647201" indent="-294776">
              <a:spcBef>
                <a:spcPts val="1463"/>
              </a:spcBef>
              <a:buSzPct val="50000"/>
              <a:buFont typeface="Marker Felt"/>
              <a:buBlip>
                <a:blip r:embed="rId3"/>
              </a:buBlip>
              <a:defRPr sz="2250">
                <a:solidFill>
                  <a:srgbClr val="868686"/>
                </a:solidFill>
                <a:latin typeface="+mj-lt"/>
                <a:ea typeface="+mj-ea"/>
                <a:cs typeface="+mj-cs"/>
                <a:sym typeface="Marker Felt"/>
              </a:defRPr>
            </a:lvl3pPr>
            <a:lvl4pPr marL="780551" indent="-294776">
              <a:spcBef>
                <a:spcPts val="1463"/>
              </a:spcBef>
              <a:buSzPct val="50000"/>
              <a:buFont typeface="Marker Felt"/>
              <a:buBlip>
                <a:blip r:embed="rId3"/>
              </a:buBlip>
              <a:defRPr sz="2250">
                <a:solidFill>
                  <a:srgbClr val="868686"/>
                </a:solidFill>
                <a:latin typeface="+mj-lt"/>
                <a:ea typeface="+mj-ea"/>
                <a:cs typeface="+mj-cs"/>
                <a:sym typeface="Marker Felt"/>
              </a:defRPr>
            </a:lvl4pPr>
            <a:lvl5pPr marL="909139" indent="-294776">
              <a:spcBef>
                <a:spcPts val="1463"/>
              </a:spcBef>
              <a:buSzPct val="50000"/>
              <a:buFont typeface="Marker Felt"/>
              <a:buBlip>
                <a:blip r:embed="rId3"/>
              </a:buBlip>
              <a:defRPr sz="2250">
                <a:solidFill>
                  <a:srgbClr val="868686"/>
                </a:solidFill>
                <a:latin typeface="+mj-lt"/>
                <a:ea typeface="+mj-ea"/>
                <a:cs typeface="+mj-cs"/>
                <a:sym typeface="Marker Fel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10"/>
          </p:nvPr>
        </p:nvSpPr>
        <p:spPr>
          <a:xfrm>
            <a:off x="5964767" y="6526213"/>
            <a:ext cx="249767" cy="233362"/>
          </a:xfrm>
        </p:spPr>
        <p:txBody>
          <a:bodyPr/>
          <a:lstStyle>
            <a:lvl1pPr>
              <a:defRPr>
                <a:solidFill>
                  <a:srgbClr val="868686"/>
                </a:solidFill>
                <a:latin typeface="+mj-lt"/>
                <a:ea typeface="+mj-ea"/>
                <a:cs typeface="+mj-cs"/>
                <a:sym typeface="Marker Felt"/>
              </a:defRPr>
            </a:lvl1pPr>
          </a:lstStyle>
          <a:p>
            <a:pPr>
              <a:defRPr/>
            </a:pPr>
            <a:fld id="{541CAD82-FD99-4565-AAD9-AB973EC1976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528045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D8EB-0DDB-479A-9D66-105E59D85151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3A9E-FB62-4389-AEA6-7AF967B80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40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D8EB-0DDB-479A-9D66-105E59D85151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3A9E-FB62-4389-AEA6-7AF967B80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03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D8EB-0DDB-479A-9D66-105E59D85151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3A9E-FB62-4389-AEA6-7AF967B80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71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D8EB-0DDB-479A-9D66-105E59D85151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3A9E-FB62-4389-AEA6-7AF967B80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6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D8EB-0DDB-479A-9D66-105E59D85151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3A9E-FB62-4389-AEA6-7AF967B80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34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D8EB-0DDB-479A-9D66-105E59D85151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3A9E-FB62-4389-AEA6-7AF967B80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26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D8EB-0DDB-479A-9D66-105E59D85151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3A9E-FB62-4389-AEA6-7AF967B80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80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D8EB-0DDB-479A-9D66-105E59D85151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3A9E-FB62-4389-AEA6-7AF967B80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6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CD8EB-0DDB-479A-9D66-105E59D85151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43A9E-FB62-4389-AEA6-7AF967B80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45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Median in Histogram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024" y="1561479"/>
            <a:ext cx="8629951" cy="503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4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7DEC48-7A77-4CBD-AF98-FDFC33270B2D}"/>
              </a:ext>
            </a:extLst>
          </p:cNvPr>
          <p:cNvSpPr txBox="1"/>
          <p:nvPr/>
        </p:nvSpPr>
        <p:spPr>
          <a:xfrm>
            <a:off x="3656123" y="3429000"/>
            <a:ext cx="487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Salaries ($)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F7EBAA-301B-40C6-BBD9-E3880C567579}"/>
              </a:ext>
            </a:extLst>
          </p:cNvPr>
          <p:cNvGrpSpPr/>
          <p:nvPr/>
        </p:nvGrpSpPr>
        <p:grpSpPr>
          <a:xfrm>
            <a:off x="275699" y="2764958"/>
            <a:ext cx="11505365" cy="664663"/>
            <a:chOff x="1214482" y="2125456"/>
            <a:chExt cx="11505365" cy="66466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AAAC59-81E4-4690-A98F-40929081DF76}"/>
                </a:ext>
              </a:extLst>
            </p:cNvPr>
            <p:cNvGrpSpPr/>
            <p:nvPr/>
          </p:nvGrpSpPr>
          <p:grpSpPr>
            <a:xfrm>
              <a:off x="1214482" y="2125456"/>
              <a:ext cx="11505365" cy="642426"/>
              <a:chOff x="1196726" y="2125456"/>
              <a:chExt cx="11505365" cy="64242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D6531F-3159-46A0-8573-A55F871E4351}"/>
                  </a:ext>
                </a:extLst>
              </p:cNvPr>
              <p:cNvSpPr txBox="1"/>
              <p:nvPr/>
            </p:nvSpPr>
            <p:spPr>
              <a:xfrm>
                <a:off x="1956462" y="2367772"/>
                <a:ext cx="10418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$25,000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8C2BD5-5AF1-439A-BB79-8AE7B9E67317}"/>
                  </a:ext>
                </a:extLst>
              </p:cNvPr>
              <p:cNvSpPr txBox="1"/>
              <p:nvPr/>
            </p:nvSpPr>
            <p:spPr>
              <a:xfrm>
                <a:off x="3045414" y="2360444"/>
                <a:ext cx="328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8AEB569-37AD-415E-8BA6-425363CA42C2}"/>
                  </a:ext>
                </a:extLst>
              </p:cNvPr>
              <p:cNvGrpSpPr/>
              <p:nvPr/>
            </p:nvGrpSpPr>
            <p:grpSpPr>
              <a:xfrm>
                <a:off x="1196726" y="2125456"/>
                <a:ext cx="11505365" cy="282051"/>
                <a:chOff x="1466017" y="3053918"/>
                <a:chExt cx="11505365" cy="282051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C46CA86A-5C20-4BB7-BD09-52D42F1742F9}"/>
                    </a:ext>
                  </a:extLst>
                </p:cNvPr>
                <p:cNvGrpSpPr/>
                <p:nvPr/>
              </p:nvGrpSpPr>
              <p:grpSpPr>
                <a:xfrm>
                  <a:off x="1466017" y="3053918"/>
                  <a:ext cx="11505365" cy="281126"/>
                  <a:chOff x="1466017" y="3053918"/>
                  <a:chExt cx="11505365" cy="281126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018331D2-1DE4-4359-BC26-956DE63CCC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66017" y="3222594"/>
                    <a:ext cx="11505365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A3C768ED-6762-4A46-8A26-16C46DEC6A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257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C056A6AA-03D8-4BEA-A52A-B1E4D680A2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9526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A41637FF-1F88-4F05-B36E-D62A0A1102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94698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03501948-4F6F-4DF0-8865-9255EF8CE5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0094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349BD38-323E-425A-AF62-5EE08BE06F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68718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8D80BE61-4486-48D9-96E5-E78DD4282C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4389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8A401B88-619C-46EB-B314-EB7FD3F11E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3145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8077143-BD12-4D4F-90AF-078D58BD99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63165" y="3060761"/>
                  <a:ext cx="0" cy="27520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9EDDCB-2910-4A0B-9F46-B640F44AD014}"/>
                </a:ext>
              </a:extLst>
            </p:cNvPr>
            <p:cNvSpPr txBox="1"/>
            <p:nvPr/>
          </p:nvSpPr>
          <p:spPr>
            <a:xfrm>
              <a:off x="3424437" y="2352344"/>
              <a:ext cx="1169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$50,000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B2A3D1-3157-46E0-8F05-45D4C30E706E}"/>
                </a:ext>
              </a:extLst>
            </p:cNvPr>
            <p:cNvSpPr txBox="1"/>
            <p:nvPr/>
          </p:nvSpPr>
          <p:spPr>
            <a:xfrm>
              <a:off x="4890846" y="2353182"/>
              <a:ext cx="1051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$75,000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4FB9A0-1D4E-4227-9BBD-785BDD45E6A8}"/>
                </a:ext>
              </a:extLst>
            </p:cNvPr>
            <p:cNvSpPr txBox="1"/>
            <p:nvPr/>
          </p:nvSpPr>
          <p:spPr>
            <a:xfrm>
              <a:off x="6302322" y="2383325"/>
              <a:ext cx="1200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$100,000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5974D2-A98F-414F-908F-E674E7716BE0}"/>
                </a:ext>
              </a:extLst>
            </p:cNvPr>
            <p:cNvSpPr txBox="1"/>
            <p:nvPr/>
          </p:nvSpPr>
          <p:spPr>
            <a:xfrm>
              <a:off x="7774709" y="2365849"/>
              <a:ext cx="1187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$125,000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335BB2-FCCF-47C1-AE28-E9FA2DF7FB97}"/>
                </a:ext>
              </a:extLst>
            </p:cNvPr>
            <p:cNvSpPr txBox="1"/>
            <p:nvPr/>
          </p:nvSpPr>
          <p:spPr>
            <a:xfrm>
              <a:off x="9217980" y="2372147"/>
              <a:ext cx="1191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$150,000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B51FC6-3C73-4936-9668-D55ECD6DE2D5}"/>
                </a:ext>
              </a:extLst>
            </p:cNvPr>
            <p:cNvSpPr txBox="1"/>
            <p:nvPr/>
          </p:nvSpPr>
          <p:spPr>
            <a:xfrm>
              <a:off x="10632119" y="2390009"/>
              <a:ext cx="1191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$175,000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CE6E0FB-C284-40D7-92EB-8388F3D908A2}"/>
              </a:ext>
            </a:extLst>
          </p:cNvPr>
          <p:cNvSpPr txBox="1"/>
          <p:nvPr/>
        </p:nvSpPr>
        <p:spPr>
          <a:xfrm>
            <a:off x="17564" y="3008791"/>
            <a:ext cx="50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$0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35A5C97-ED0E-4238-B2AE-0ECE2EE1E248}"/>
              </a:ext>
            </a:extLst>
          </p:cNvPr>
          <p:cNvGrpSpPr/>
          <p:nvPr/>
        </p:nvGrpSpPr>
        <p:grpSpPr>
          <a:xfrm>
            <a:off x="1784866" y="1971292"/>
            <a:ext cx="830378" cy="488698"/>
            <a:chOff x="2076457" y="2112883"/>
            <a:chExt cx="830378" cy="48869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8E64034-3BEE-4C67-855A-4D81BBB3C967}"/>
                </a:ext>
              </a:extLst>
            </p:cNvPr>
            <p:cNvCxnSpPr/>
            <p:nvPr/>
          </p:nvCxnSpPr>
          <p:spPr>
            <a:xfrm>
              <a:off x="2076457" y="2112885"/>
              <a:ext cx="0" cy="4793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87236B0-DC1A-4A97-B08D-7D9FAD609C47}"/>
                </a:ext>
              </a:extLst>
            </p:cNvPr>
            <p:cNvCxnSpPr/>
            <p:nvPr/>
          </p:nvCxnSpPr>
          <p:spPr>
            <a:xfrm>
              <a:off x="2305974" y="2122186"/>
              <a:ext cx="0" cy="4793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445E80D-7476-435E-A457-0AE8355C230F}"/>
                </a:ext>
              </a:extLst>
            </p:cNvPr>
            <p:cNvCxnSpPr/>
            <p:nvPr/>
          </p:nvCxnSpPr>
          <p:spPr>
            <a:xfrm>
              <a:off x="2371588" y="2122186"/>
              <a:ext cx="0" cy="4793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5875F2-F9DA-4FA1-8E63-27ED30D2DFC3}"/>
                </a:ext>
              </a:extLst>
            </p:cNvPr>
            <p:cNvCxnSpPr/>
            <p:nvPr/>
          </p:nvCxnSpPr>
          <p:spPr>
            <a:xfrm>
              <a:off x="2744103" y="2121762"/>
              <a:ext cx="0" cy="4793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1837EBD-A243-452A-8E8F-ADFAAE4299A0}"/>
                </a:ext>
              </a:extLst>
            </p:cNvPr>
            <p:cNvCxnSpPr/>
            <p:nvPr/>
          </p:nvCxnSpPr>
          <p:spPr>
            <a:xfrm>
              <a:off x="2906835" y="2112883"/>
              <a:ext cx="0" cy="4793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1008A8-44FC-4C2E-985F-F6DC74F99523}"/>
                </a:ext>
              </a:extLst>
            </p:cNvPr>
            <p:cNvCxnSpPr>
              <a:cxnSpLocks/>
            </p:cNvCxnSpPr>
            <p:nvPr/>
          </p:nvCxnSpPr>
          <p:spPr>
            <a:xfrm>
              <a:off x="2076457" y="2352580"/>
              <a:ext cx="22951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0752E3D-0BBA-4901-89E4-04B138E165AB}"/>
                </a:ext>
              </a:extLst>
            </p:cNvPr>
            <p:cNvCxnSpPr>
              <a:cxnSpLocks/>
            </p:cNvCxnSpPr>
            <p:nvPr/>
          </p:nvCxnSpPr>
          <p:spPr>
            <a:xfrm>
              <a:off x="2744125" y="2354057"/>
              <a:ext cx="14911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A2B4033-CC5F-41BF-B169-11A1CF6C3FCB}"/>
                </a:ext>
              </a:extLst>
            </p:cNvPr>
            <p:cNvCxnSpPr>
              <a:cxnSpLocks/>
            </p:cNvCxnSpPr>
            <p:nvPr/>
          </p:nvCxnSpPr>
          <p:spPr>
            <a:xfrm>
              <a:off x="2305974" y="2139941"/>
              <a:ext cx="43812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F9378E9-8F47-46F9-9282-1D7602AD4073}"/>
                </a:ext>
              </a:extLst>
            </p:cNvPr>
            <p:cNvCxnSpPr>
              <a:cxnSpLocks/>
            </p:cNvCxnSpPr>
            <p:nvPr/>
          </p:nvCxnSpPr>
          <p:spPr>
            <a:xfrm>
              <a:off x="2297096" y="2592278"/>
              <a:ext cx="44700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A12C5622-7601-473B-8669-BFF4487EC5C4}"/>
              </a:ext>
            </a:extLst>
          </p:cNvPr>
          <p:cNvSpPr/>
          <p:nvPr/>
        </p:nvSpPr>
        <p:spPr>
          <a:xfrm>
            <a:off x="3813986" y="2102685"/>
            <a:ext cx="244612" cy="2422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F4D4965-00DB-470D-8DA9-4096006627EA}"/>
              </a:ext>
            </a:extLst>
          </p:cNvPr>
          <p:cNvSpPr/>
          <p:nvPr/>
        </p:nvSpPr>
        <p:spPr>
          <a:xfrm>
            <a:off x="10807258" y="2102685"/>
            <a:ext cx="244612" cy="2422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9668DE-CA91-45ED-A75E-EC8563C827CE}"/>
              </a:ext>
            </a:extLst>
          </p:cNvPr>
          <p:cNvCxnSpPr>
            <a:cxnSpLocks/>
          </p:cNvCxnSpPr>
          <p:nvPr/>
        </p:nvCxnSpPr>
        <p:spPr>
          <a:xfrm>
            <a:off x="11798913" y="2773318"/>
            <a:ext cx="0" cy="2752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3BFD407-B481-4EB3-B56B-63A9CBE98293}"/>
              </a:ext>
            </a:extLst>
          </p:cNvPr>
          <p:cNvSpPr txBox="1"/>
          <p:nvPr/>
        </p:nvSpPr>
        <p:spPr>
          <a:xfrm>
            <a:off x="11021459" y="3017147"/>
            <a:ext cx="1191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$200,000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A5A937-F0F3-48C5-9C25-ACE1A93F3D77}"/>
              </a:ext>
            </a:extLst>
          </p:cNvPr>
          <p:cNvSpPr txBox="1"/>
          <p:nvPr/>
        </p:nvSpPr>
        <p:spPr>
          <a:xfrm>
            <a:off x="3813986" y="1164239"/>
            <a:ext cx="4879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Salaries at a Company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CFDE84-5EC0-4C6B-916F-E0C12BF5D857}"/>
              </a:ext>
            </a:extLst>
          </p:cNvPr>
          <p:cNvSpPr txBox="1"/>
          <p:nvPr/>
        </p:nvSpPr>
        <p:spPr>
          <a:xfrm>
            <a:off x="292252" y="4153956"/>
            <a:ext cx="1175397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Data was collected on </a:t>
            </a:r>
            <a:r>
              <a:rPr lang="en-US" sz="3300" b="1" dirty="0">
                <a:solidFill>
                  <a:srgbClr val="0070C0"/>
                </a:solidFill>
              </a:rPr>
              <a:t>salaries</a:t>
            </a:r>
            <a:r>
              <a:rPr lang="en-US" sz="3300" dirty="0"/>
              <a:t> at a company. </a:t>
            </a:r>
            <a:endParaRPr lang="en-US" sz="33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300" dirty="0" smtClean="0"/>
              <a:t>The </a:t>
            </a:r>
            <a:r>
              <a:rPr lang="en-US" sz="3300" dirty="0"/>
              <a:t>distribution appears to be </a:t>
            </a:r>
            <a:r>
              <a:rPr lang="en-US" sz="3300" b="1" dirty="0" smtClean="0">
                <a:solidFill>
                  <a:srgbClr val="0070C0"/>
                </a:solidFill>
              </a:rPr>
              <a:t>right skewed</a:t>
            </a:r>
            <a:r>
              <a:rPr lang="en-US" sz="3300" dirty="0" smtClean="0"/>
              <a:t>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3300" dirty="0" smtClean="0"/>
              <a:t>The </a:t>
            </a:r>
            <a:r>
              <a:rPr lang="en-US" altLang="zh-CN" sz="3300" b="1" dirty="0" smtClean="0">
                <a:solidFill>
                  <a:srgbClr val="0070C0"/>
                </a:solidFill>
              </a:rPr>
              <a:t>median</a:t>
            </a:r>
            <a:r>
              <a:rPr lang="en-US" altLang="zh-CN" sz="3300" dirty="0" smtClean="0"/>
              <a:t> of the distribution is $34,500.</a:t>
            </a:r>
            <a:endParaRPr lang="en-US" sz="33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300" dirty="0" smtClean="0"/>
              <a:t>There are two high outliers, at </a:t>
            </a:r>
            <a:r>
              <a:rPr lang="en-US" sz="3300" b="1" dirty="0" smtClean="0">
                <a:solidFill>
                  <a:srgbClr val="0070C0"/>
                </a:solidFill>
              </a:rPr>
              <a:t>$67,000 and $185,000</a:t>
            </a:r>
            <a:r>
              <a:rPr lang="en-US" sz="3300" dirty="0" smtClean="0"/>
              <a:t>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300" dirty="0" smtClean="0"/>
              <a:t>The </a:t>
            </a:r>
            <a:r>
              <a:rPr lang="en-US" sz="3300" b="1" dirty="0" smtClean="0">
                <a:solidFill>
                  <a:srgbClr val="0070C0"/>
                </a:solidFill>
              </a:rPr>
              <a:t>IQR</a:t>
            </a:r>
            <a:r>
              <a:rPr lang="en-US" sz="3300" dirty="0" smtClean="0"/>
              <a:t> is $7,000. 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9412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2513" y="2743200"/>
            <a:ext cx="10416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/>
              <a:t>Compare two distributions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9389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04AEAAF-CF62-4690-86CF-6BA627C00357}"/>
              </a:ext>
            </a:extLst>
          </p:cNvPr>
          <p:cNvGrpSpPr/>
          <p:nvPr/>
        </p:nvGrpSpPr>
        <p:grpSpPr>
          <a:xfrm>
            <a:off x="1024315" y="659235"/>
            <a:ext cx="3347423" cy="480879"/>
            <a:chOff x="994298" y="1532227"/>
            <a:chExt cx="3344989" cy="48087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A9B01EB-CB53-4FC3-9641-2C73A5BB7355}"/>
                </a:ext>
              </a:extLst>
            </p:cNvPr>
            <p:cNvCxnSpPr/>
            <p:nvPr/>
          </p:nvCxnSpPr>
          <p:spPr>
            <a:xfrm>
              <a:off x="994298" y="1532230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944AB25-6B99-4ADF-82DB-ED4CECF34A02}"/>
                </a:ext>
              </a:extLst>
            </p:cNvPr>
            <p:cNvCxnSpPr/>
            <p:nvPr/>
          </p:nvCxnSpPr>
          <p:spPr>
            <a:xfrm>
              <a:off x="1743532" y="1533711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E522FB-34FF-4811-BA12-1E2584EE0B4A}"/>
                </a:ext>
              </a:extLst>
            </p:cNvPr>
            <p:cNvCxnSpPr/>
            <p:nvPr/>
          </p:nvCxnSpPr>
          <p:spPr>
            <a:xfrm>
              <a:off x="3068426" y="1532227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DCE9FED-5817-4049-8468-10FC23707423}"/>
                </a:ext>
              </a:extLst>
            </p:cNvPr>
            <p:cNvCxnSpPr/>
            <p:nvPr/>
          </p:nvCxnSpPr>
          <p:spPr>
            <a:xfrm>
              <a:off x="3941020" y="1532231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BA4AF94-5DEC-4465-8C98-ADB53BBA65B7}"/>
                </a:ext>
              </a:extLst>
            </p:cNvPr>
            <p:cNvCxnSpPr/>
            <p:nvPr/>
          </p:nvCxnSpPr>
          <p:spPr>
            <a:xfrm>
              <a:off x="4339287" y="1532230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02ACCF6-8BA1-4320-91A2-B2ACA46E6E77}"/>
                </a:ext>
              </a:extLst>
            </p:cNvPr>
            <p:cNvCxnSpPr>
              <a:cxnSpLocks/>
            </p:cNvCxnSpPr>
            <p:nvPr/>
          </p:nvCxnSpPr>
          <p:spPr>
            <a:xfrm>
              <a:off x="994298" y="1771925"/>
              <a:ext cx="7363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A18C0CC-232C-41A2-A7E1-9F58764B8D14}"/>
                </a:ext>
              </a:extLst>
            </p:cNvPr>
            <p:cNvCxnSpPr>
              <a:cxnSpLocks/>
            </p:cNvCxnSpPr>
            <p:nvPr/>
          </p:nvCxnSpPr>
          <p:spPr>
            <a:xfrm>
              <a:off x="3941020" y="1773404"/>
              <a:ext cx="39826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04C7DA-76A7-4DAA-B04D-328E4F645308}"/>
                </a:ext>
              </a:extLst>
            </p:cNvPr>
            <p:cNvCxnSpPr>
              <a:cxnSpLocks/>
            </p:cNvCxnSpPr>
            <p:nvPr/>
          </p:nvCxnSpPr>
          <p:spPr>
            <a:xfrm>
              <a:off x="1743532" y="1532230"/>
              <a:ext cx="219748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B8EA8A-03AA-40A5-B748-598158A5FCCD}"/>
                </a:ext>
              </a:extLst>
            </p:cNvPr>
            <p:cNvCxnSpPr>
              <a:cxnSpLocks/>
            </p:cNvCxnSpPr>
            <p:nvPr/>
          </p:nvCxnSpPr>
          <p:spPr>
            <a:xfrm>
              <a:off x="1743532" y="2011625"/>
              <a:ext cx="219748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F6A4CA3-FC5B-4526-8B08-4257B4F2FE2A}"/>
              </a:ext>
            </a:extLst>
          </p:cNvPr>
          <p:cNvGrpSpPr/>
          <p:nvPr/>
        </p:nvGrpSpPr>
        <p:grpSpPr>
          <a:xfrm>
            <a:off x="1028844" y="1436725"/>
            <a:ext cx="1845113" cy="488275"/>
            <a:chOff x="994298" y="1532228"/>
            <a:chExt cx="1845113" cy="48827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3C27772-34FC-49B6-BDF9-9B24A2B50F4D}"/>
                </a:ext>
              </a:extLst>
            </p:cNvPr>
            <p:cNvCxnSpPr/>
            <p:nvPr/>
          </p:nvCxnSpPr>
          <p:spPr>
            <a:xfrm>
              <a:off x="994298" y="1532230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51D1B8C-84AF-485A-8477-247340C079CB}"/>
                </a:ext>
              </a:extLst>
            </p:cNvPr>
            <p:cNvCxnSpPr/>
            <p:nvPr/>
          </p:nvCxnSpPr>
          <p:spPr>
            <a:xfrm>
              <a:off x="1071933" y="1533709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0D39A64-C2AF-4C43-8849-AC7C35FE81AC}"/>
                </a:ext>
              </a:extLst>
            </p:cNvPr>
            <p:cNvCxnSpPr/>
            <p:nvPr/>
          </p:nvCxnSpPr>
          <p:spPr>
            <a:xfrm>
              <a:off x="1195526" y="154110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26CBCC9-FCC8-44D1-8BDA-237C39689774}"/>
                </a:ext>
              </a:extLst>
            </p:cNvPr>
            <p:cNvCxnSpPr/>
            <p:nvPr/>
          </p:nvCxnSpPr>
          <p:spPr>
            <a:xfrm>
              <a:off x="1722918" y="153222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64AA560-C291-4585-8776-6235CC9899A0}"/>
                </a:ext>
              </a:extLst>
            </p:cNvPr>
            <p:cNvCxnSpPr/>
            <p:nvPr/>
          </p:nvCxnSpPr>
          <p:spPr>
            <a:xfrm>
              <a:off x="2839411" y="153222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F74AFEF-5E5C-42F1-B847-4B73418AF77C}"/>
                </a:ext>
              </a:extLst>
            </p:cNvPr>
            <p:cNvCxnSpPr>
              <a:cxnSpLocks/>
            </p:cNvCxnSpPr>
            <p:nvPr/>
          </p:nvCxnSpPr>
          <p:spPr>
            <a:xfrm>
              <a:off x="994298" y="1771925"/>
              <a:ext cx="7763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DF21E92-4F38-4941-8A84-BB4300AE30D4}"/>
                </a:ext>
              </a:extLst>
            </p:cNvPr>
            <p:cNvCxnSpPr>
              <a:cxnSpLocks/>
            </p:cNvCxnSpPr>
            <p:nvPr/>
          </p:nvCxnSpPr>
          <p:spPr>
            <a:xfrm>
              <a:off x="1714040" y="1771925"/>
              <a:ext cx="1125371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618E438-2EC4-44FD-A5E4-490D48DEBCA3}"/>
                </a:ext>
              </a:extLst>
            </p:cNvPr>
            <p:cNvCxnSpPr>
              <a:cxnSpLocks/>
            </p:cNvCxnSpPr>
            <p:nvPr/>
          </p:nvCxnSpPr>
          <p:spPr>
            <a:xfrm>
              <a:off x="1071933" y="1532228"/>
              <a:ext cx="64210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95BC23F-02B0-4EA0-A4E2-83C612B6957C}"/>
                </a:ext>
              </a:extLst>
            </p:cNvPr>
            <p:cNvCxnSpPr>
              <a:cxnSpLocks/>
            </p:cNvCxnSpPr>
            <p:nvPr/>
          </p:nvCxnSpPr>
          <p:spPr>
            <a:xfrm>
              <a:off x="1071933" y="2011623"/>
              <a:ext cx="66761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6B53B558-2B00-413B-99F6-4E2A94752DC6}"/>
              </a:ext>
            </a:extLst>
          </p:cNvPr>
          <p:cNvSpPr txBox="1"/>
          <p:nvPr/>
        </p:nvSpPr>
        <p:spPr>
          <a:xfrm>
            <a:off x="3806551" y="2967335"/>
            <a:ext cx="487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Household Tax Cut Amounts ($)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CE9AB06-8E2D-433D-89D2-1733026290B9}"/>
              </a:ext>
            </a:extLst>
          </p:cNvPr>
          <p:cNvGrpSpPr/>
          <p:nvPr/>
        </p:nvGrpSpPr>
        <p:grpSpPr>
          <a:xfrm>
            <a:off x="1032442" y="2277491"/>
            <a:ext cx="10743827" cy="664663"/>
            <a:chOff x="1000216" y="2125456"/>
            <a:chExt cx="10743827" cy="664663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07384544-000D-4E73-B991-2A30A2243021}"/>
                </a:ext>
              </a:extLst>
            </p:cNvPr>
            <p:cNvGrpSpPr/>
            <p:nvPr/>
          </p:nvGrpSpPr>
          <p:grpSpPr>
            <a:xfrm>
              <a:off x="1000216" y="2125456"/>
              <a:ext cx="10311414" cy="642469"/>
              <a:chOff x="982460" y="2125456"/>
              <a:chExt cx="10311414" cy="642469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2804BA6A-8049-4B31-8F9C-C04393AB425B}"/>
                  </a:ext>
                </a:extLst>
              </p:cNvPr>
              <p:cNvSpPr txBox="1"/>
              <p:nvPr/>
            </p:nvSpPr>
            <p:spPr>
              <a:xfrm>
                <a:off x="1922817" y="2367815"/>
                <a:ext cx="9243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$1,000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16CCF9D-367A-49BC-88CA-42F318ECCDC0}"/>
                  </a:ext>
                </a:extLst>
              </p:cNvPr>
              <p:cNvSpPr txBox="1"/>
              <p:nvPr/>
            </p:nvSpPr>
            <p:spPr>
              <a:xfrm>
                <a:off x="3045414" y="2360444"/>
                <a:ext cx="328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7AF9CB9B-64D7-46E9-9EC0-896718A0A16F}"/>
                  </a:ext>
                </a:extLst>
              </p:cNvPr>
              <p:cNvGrpSpPr/>
              <p:nvPr/>
            </p:nvGrpSpPr>
            <p:grpSpPr>
              <a:xfrm>
                <a:off x="982460" y="2125456"/>
                <a:ext cx="10311414" cy="282051"/>
                <a:chOff x="1251751" y="3053918"/>
                <a:chExt cx="10311414" cy="282051"/>
              </a:xfrm>
            </p:grpSpPr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D76B7287-C740-4D0C-832A-74E4AB8626A5}"/>
                    </a:ext>
                  </a:extLst>
                </p:cNvPr>
                <p:cNvGrpSpPr/>
                <p:nvPr/>
              </p:nvGrpSpPr>
              <p:grpSpPr>
                <a:xfrm>
                  <a:off x="1251751" y="3053918"/>
                  <a:ext cx="10311414" cy="281126"/>
                  <a:chOff x="1251751" y="3053918"/>
                  <a:chExt cx="10311414" cy="281126"/>
                </a:xfrm>
              </p:grpSpPr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AC8DBB07-7C76-4AEB-A33A-6D6DC173A1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1751" y="3222594"/>
                    <a:ext cx="1031141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>
                    <a:extLst>
                      <a:ext uri="{FF2B5EF4-FFF2-40B4-BE49-F238E27FC236}">
                        <a16:creationId xmlns:a16="http://schemas.microsoft.com/office/drawing/2014/main" id="{5C779AC5-DB51-4302-B5DD-B96E015DCD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175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>
                    <a:extLst>
                      <a:ext uri="{FF2B5EF4-FFF2-40B4-BE49-F238E27FC236}">
                        <a16:creationId xmlns:a16="http://schemas.microsoft.com/office/drawing/2014/main" id="{FC8C4321-4512-43EE-888E-FA531F5AA8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2679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DB3C0E15-F497-4951-AF4E-53AD3D695F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9526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>
                    <a:extLst>
                      <a:ext uri="{FF2B5EF4-FFF2-40B4-BE49-F238E27FC236}">
                        <a16:creationId xmlns:a16="http://schemas.microsoft.com/office/drawing/2014/main" id="{00EA3882-B454-4FAD-A70E-93C9CB418E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6377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>
                    <a:extLst>
                      <a:ext uri="{FF2B5EF4-FFF2-40B4-BE49-F238E27FC236}">
                        <a16:creationId xmlns:a16="http://schemas.microsoft.com/office/drawing/2014/main" id="{CC979D13-02AD-44F1-946C-85D2252743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94698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>
                    <a:extLst>
                      <a:ext uri="{FF2B5EF4-FFF2-40B4-BE49-F238E27FC236}">
                        <a16:creationId xmlns:a16="http://schemas.microsoft.com/office/drawing/2014/main" id="{DA8A2756-84EE-439D-9F29-025EF9DFD3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31545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216">
                    <a:extLst>
                      <a:ext uri="{FF2B5EF4-FFF2-40B4-BE49-F238E27FC236}">
                        <a16:creationId xmlns:a16="http://schemas.microsoft.com/office/drawing/2014/main" id="{72661A64-1F7C-41CA-8107-DDDDDD3167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0094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>
                    <a:extLst>
                      <a:ext uri="{FF2B5EF4-FFF2-40B4-BE49-F238E27FC236}">
                        <a16:creationId xmlns:a16="http://schemas.microsoft.com/office/drawing/2014/main" id="{8929ECCB-2C7B-4703-AD91-2B5B3193D8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187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>
                    <a:extLst>
                      <a:ext uri="{FF2B5EF4-FFF2-40B4-BE49-F238E27FC236}">
                        <a16:creationId xmlns:a16="http://schemas.microsoft.com/office/drawing/2014/main" id="{2781B388-EA6F-49AC-BD72-3579C747B1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68718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>
                    <a:extLst>
                      <a:ext uri="{FF2B5EF4-FFF2-40B4-BE49-F238E27FC236}">
                        <a16:creationId xmlns:a16="http://schemas.microsoft.com/office/drawing/2014/main" id="{7151AC8C-E50D-4CF3-B3CF-07ABECA8DA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12962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>
                    <a:extLst>
                      <a:ext uri="{FF2B5EF4-FFF2-40B4-BE49-F238E27FC236}">
                        <a16:creationId xmlns:a16="http://schemas.microsoft.com/office/drawing/2014/main" id="{2288A48F-D32D-4D2F-86C3-35F4F005D3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4389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>
                    <a:extLst>
                      <a:ext uri="{FF2B5EF4-FFF2-40B4-BE49-F238E27FC236}">
                        <a16:creationId xmlns:a16="http://schemas.microsoft.com/office/drawing/2014/main" id="{3B000D96-397C-422D-A8D8-9A80FCE987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80737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>
                    <a:extLst>
                      <a:ext uri="{FF2B5EF4-FFF2-40B4-BE49-F238E27FC236}">
                        <a16:creationId xmlns:a16="http://schemas.microsoft.com/office/drawing/2014/main" id="{6F10796F-D998-44C6-992D-2B90476769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3145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>
                    <a:extLst>
                      <a:ext uri="{FF2B5EF4-FFF2-40B4-BE49-F238E27FC236}">
                        <a16:creationId xmlns:a16="http://schemas.microsoft.com/office/drawing/2014/main" id="{31521210-A4AA-43D6-A744-08D51EE3FB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84407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45DE860E-40CD-421F-B7B8-86EB57C8A8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63165" y="3060761"/>
                  <a:ext cx="0" cy="27520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3BE638B-2138-4654-825F-DB18FC981E89}"/>
                </a:ext>
              </a:extLst>
            </p:cNvPr>
            <p:cNvSpPr txBox="1"/>
            <p:nvPr/>
          </p:nvSpPr>
          <p:spPr>
            <a:xfrm>
              <a:off x="3476526" y="2351460"/>
              <a:ext cx="889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$2,000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8ADCC594-28D6-4121-9DD4-0C61354739B8}"/>
                </a:ext>
              </a:extLst>
            </p:cNvPr>
            <p:cNvSpPr txBox="1"/>
            <p:nvPr/>
          </p:nvSpPr>
          <p:spPr>
            <a:xfrm>
              <a:off x="5001104" y="2353182"/>
              <a:ext cx="914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$3,000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52695E94-9322-44CB-AE50-62FC1C9BC166}"/>
                </a:ext>
              </a:extLst>
            </p:cNvPr>
            <p:cNvSpPr txBox="1"/>
            <p:nvPr/>
          </p:nvSpPr>
          <p:spPr>
            <a:xfrm>
              <a:off x="6419118" y="2371044"/>
              <a:ext cx="914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$4,000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AD3D883-240B-4BA5-B9D8-9F229256C8E9}"/>
                </a:ext>
              </a:extLst>
            </p:cNvPr>
            <p:cNvSpPr txBox="1"/>
            <p:nvPr/>
          </p:nvSpPr>
          <p:spPr>
            <a:xfrm>
              <a:off x="7896136" y="2365849"/>
              <a:ext cx="899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$5,000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EAFB9FAF-3A50-42C9-B85D-8B16D77DBCA0}"/>
                </a:ext>
              </a:extLst>
            </p:cNvPr>
            <p:cNvSpPr txBox="1"/>
            <p:nvPr/>
          </p:nvSpPr>
          <p:spPr>
            <a:xfrm>
              <a:off x="9370722" y="2372147"/>
              <a:ext cx="950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$6,000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28076512-4934-48A6-BFDE-91558A373E7E}"/>
                </a:ext>
              </a:extLst>
            </p:cNvPr>
            <p:cNvSpPr txBox="1"/>
            <p:nvPr/>
          </p:nvSpPr>
          <p:spPr>
            <a:xfrm>
              <a:off x="10759261" y="2390009"/>
              <a:ext cx="984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$7,000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87AC4D-1D22-4B5F-B065-36B7E862B6D7}"/>
              </a:ext>
            </a:extLst>
          </p:cNvPr>
          <p:cNvSpPr txBox="1"/>
          <p:nvPr/>
        </p:nvSpPr>
        <p:spPr>
          <a:xfrm>
            <a:off x="185341" y="506518"/>
            <a:ext cx="63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91EC342-B52E-4F9F-B4EB-1D53B34648CF}"/>
              </a:ext>
            </a:extLst>
          </p:cNvPr>
          <p:cNvSpPr txBox="1"/>
          <p:nvPr/>
        </p:nvSpPr>
        <p:spPr>
          <a:xfrm>
            <a:off x="195137" y="1247672"/>
            <a:ext cx="63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3E0267F-2C06-425C-9D84-9188A8E01D31}"/>
              </a:ext>
            </a:extLst>
          </p:cNvPr>
          <p:cNvSpPr txBox="1"/>
          <p:nvPr/>
        </p:nvSpPr>
        <p:spPr>
          <a:xfrm>
            <a:off x="784289" y="2519807"/>
            <a:ext cx="50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$0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F005BE9-28D5-4349-B33F-8B73CBF50962}"/>
              </a:ext>
            </a:extLst>
          </p:cNvPr>
          <p:cNvSpPr/>
          <p:nvPr/>
        </p:nvSpPr>
        <p:spPr>
          <a:xfrm>
            <a:off x="3442947" y="160457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7A564F-5D22-4A76-BFEE-9608ACF53457}"/>
              </a:ext>
            </a:extLst>
          </p:cNvPr>
          <p:cNvSpPr/>
          <p:nvPr/>
        </p:nvSpPr>
        <p:spPr>
          <a:xfrm>
            <a:off x="4313454" y="159873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194BFD-F7AB-4C0E-931E-244343BA7BA8}"/>
              </a:ext>
            </a:extLst>
          </p:cNvPr>
          <p:cNvSpPr/>
          <p:nvPr/>
        </p:nvSpPr>
        <p:spPr>
          <a:xfrm>
            <a:off x="3956826" y="159620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535B4DA-7C77-4026-8703-76C133F289A1}"/>
              </a:ext>
            </a:extLst>
          </p:cNvPr>
          <p:cNvSpPr/>
          <p:nvPr/>
        </p:nvSpPr>
        <p:spPr>
          <a:xfrm>
            <a:off x="4653664" y="159874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920EDF2-1237-40FF-B610-89CA45D01D84}"/>
              </a:ext>
            </a:extLst>
          </p:cNvPr>
          <p:cNvSpPr/>
          <p:nvPr/>
        </p:nvSpPr>
        <p:spPr>
          <a:xfrm>
            <a:off x="4143349" y="159644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5D2E41F-65E1-4E54-8D63-76EA7BFE7F20}"/>
              </a:ext>
            </a:extLst>
          </p:cNvPr>
          <p:cNvSpPr/>
          <p:nvPr/>
        </p:nvSpPr>
        <p:spPr>
          <a:xfrm>
            <a:off x="3145503" y="159611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EF9534C-01E3-4118-AC48-A7F26A791C3E}"/>
              </a:ext>
            </a:extLst>
          </p:cNvPr>
          <p:cNvSpPr/>
          <p:nvPr/>
        </p:nvSpPr>
        <p:spPr>
          <a:xfrm>
            <a:off x="3941085" y="160173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17FA85F-F653-49FA-B884-11D46558B879}"/>
              </a:ext>
            </a:extLst>
          </p:cNvPr>
          <p:cNvSpPr/>
          <p:nvPr/>
        </p:nvSpPr>
        <p:spPr>
          <a:xfrm>
            <a:off x="4811592" y="159588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C5FE273-8150-4154-A9A2-F25978E5C7AD}"/>
              </a:ext>
            </a:extLst>
          </p:cNvPr>
          <p:cNvSpPr/>
          <p:nvPr/>
        </p:nvSpPr>
        <p:spPr>
          <a:xfrm>
            <a:off x="4454964" y="159336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3F3970E-C19C-4AF6-B708-A9C323D576CD}"/>
              </a:ext>
            </a:extLst>
          </p:cNvPr>
          <p:cNvSpPr/>
          <p:nvPr/>
        </p:nvSpPr>
        <p:spPr>
          <a:xfrm>
            <a:off x="5151802" y="159590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840923F-04CA-41F5-A6AC-FDED92405E5C}"/>
              </a:ext>
            </a:extLst>
          </p:cNvPr>
          <p:cNvSpPr/>
          <p:nvPr/>
        </p:nvSpPr>
        <p:spPr>
          <a:xfrm>
            <a:off x="4641487" y="159360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CB466CE-1D6D-446B-8A3A-8E0F59D74222}"/>
              </a:ext>
            </a:extLst>
          </p:cNvPr>
          <p:cNvSpPr/>
          <p:nvPr/>
        </p:nvSpPr>
        <p:spPr>
          <a:xfrm>
            <a:off x="3643641" y="159327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E7E9B54-306F-42E1-AAC5-B0173DB3EFBF}"/>
              </a:ext>
            </a:extLst>
          </p:cNvPr>
          <p:cNvSpPr/>
          <p:nvPr/>
        </p:nvSpPr>
        <p:spPr>
          <a:xfrm>
            <a:off x="5698736" y="160986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849A497-875B-4190-A88E-1A6B64380CBF}"/>
              </a:ext>
            </a:extLst>
          </p:cNvPr>
          <p:cNvSpPr/>
          <p:nvPr/>
        </p:nvSpPr>
        <p:spPr>
          <a:xfrm>
            <a:off x="6569243" y="160401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324CD79-E428-4B8E-B168-1EAF6767714E}"/>
              </a:ext>
            </a:extLst>
          </p:cNvPr>
          <p:cNvSpPr/>
          <p:nvPr/>
        </p:nvSpPr>
        <p:spPr>
          <a:xfrm>
            <a:off x="6212615" y="160148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08C43E5-ACC7-4B2A-BF46-8CE50F7DE892}"/>
              </a:ext>
            </a:extLst>
          </p:cNvPr>
          <p:cNvSpPr/>
          <p:nvPr/>
        </p:nvSpPr>
        <p:spPr>
          <a:xfrm>
            <a:off x="6909453" y="160402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C0F2C8F-A898-4884-8B39-D39B2F2AC03B}"/>
              </a:ext>
            </a:extLst>
          </p:cNvPr>
          <p:cNvSpPr/>
          <p:nvPr/>
        </p:nvSpPr>
        <p:spPr>
          <a:xfrm>
            <a:off x="6399138" y="160172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948BBE6-97EC-4331-9747-E9FD721BB363}"/>
              </a:ext>
            </a:extLst>
          </p:cNvPr>
          <p:cNvSpPr/>
          <p:nvPr/>
        </p:nvSpPr>
        <p:spPr>
          <a:xfrm>
            <a:off x="5401292" y="160140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F07C247-B579-4A66-9F26-B607A3743647}"/>
              </a:ext>
            </a:extLst>
          </p:cNvPr>
          <p:cNvSpPr/>
          <p:nvPr/>
        </p:nvSpPr>
        <p:spPr>
          <a:xfrm>
            <a:off x="6196874" y="160701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9CEA9DF-29CB-4210-8055-09E0785D4103}"/>
              </a:ext>
            </a:extLst>
          </p:cNvPr>
          <p:cNvSpPr/>
          <p:nvPr/>
        </p:nvSpPr>
        <p:spPr>
          <a:xfrm>
            <a:off x="7067381" y="160117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880696C-A0D6-4788-828E-F06C8FEA86A7}"/>
              </a:ext>
            </a:extLst>
          </p:cNvPr>
          <p:cNvSpPr/>
          <p:nvPr/>
        </p:nvSpPr>
        <p:spPr>
          <a:xfrm>
            <a:off x="6710753" y="159864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9A93288-B5E8-4116-A091-AE7DB72A0DBC}"/>
              </a:ext>
            </a:extLst>
          </p:cNvPr>
          <p:cNvSpPr/>
          <p:nvPr/>
        </p:nvSpPr>
        <p:spPr>
          <a:xfrm>
            <a:off x="7407591" y="160118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F9D20AB-CF27-472C-ACE0-1D3720E3F4A2}"/>
              </a:ext>
            </a:extLst>
          </p:cNvPr>
          <p:cNvSpPr/>
          <p:nvPr/>
        </p:nvSpPr>
        <p:spPr>
          <a:xfrm>
            <a:off x="6897276" y="159888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F58EE07-B54E-4C92-9867-F88D95B2F951}"/>
              </a:ext>
            </a:extLst>
          </p:cNvPr>
          <p:cNvSpPr/>
          <p:nvPr/>
        </p:nvSpPr>
        <p:spPr>
          <a:xfrm>
            <a:off x="5899430" y="159856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DEBDB4F-7D93-4930-9F35-8DA76E32D763}"/>
              </a:ext>
            </a:extLst>
          </p:cNvPr>
          <p:cNvSpPr/>
          <p:nvPr/>
        </p:nvSpPr>
        <p:spPr>
          <a:xfrm>
            <a:off x="7044701" y="160174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3995ECD-7680-4107-841B-31A1C4488CCF}"/>
              </a:ext>
            </a:extLst>
          </p:cNvPr>
          <p:cNvSpPr/>
          <p:nvPr/>
        </p:nvSpPr>
        <p:spPr>
          <a:xfrm>
            <a:off x="7915208" y="159589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3FD5447-741B-460A-9DBD-8C0319FE37B6}"/>
              </a:ext>
            </a:extLst>
          </p:cNvPr>
          <p:cNvSpPr/>
          <p:nvPr/>
        </p:nvSpPr>
        <p:spPr>
          <a:xfrm>
            <a:off x="7558580" y="159337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5F2E148-123E-4E14-8C33-433C5B97D149}"/>
              </a:ext>
            </a:extLst>
          </p:cNvPr>
          <p:cNvSpPr/>
          <p:nvPr/>
        </p:nvSpPr>
        <p:spPr>
          <a:xfrm>
            <a:off x="8255418" y="159591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6556C56-6147-44C1-9E24-548179D97988}"/>
              </a:ext>
            </a:extLst>
          </p:cNvPr>
          <p:cNvSpPr/>
          <p:nvPr/>
        </p:nvSpPr>
        <p:spPr>
          <a:xfrm>
            <a:off x="7745103" y="159361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15D4E5F-382C-4D16-A0EF-611E6E66CB70}"/>
              </a:ext>
            </a:extLst>
          </p:cNvPr>
          <p:cNvSpPr/>
          <p:nvPr/>
        </p:nvSpPr>
        <p:spPr>
          <a:xfrm>
            <a:off x="6747257" y="159328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3B2F84E-E209-4A6B-B958-7DB73A06234A}"/>
              </a:ext>
            </a:extLst>
          </p:cNvPr>
          <p:cNvSpPr/>
          <p:nvPr/>
        </p:nvSpPr>
        <p:spPr>
          <a:xfrm>
            <a:off x="7542839" y="159890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7769E95-25E6-4BDE-AE18-E12DA90AFCC9}"/>
              </a:ext>
            </a:extLst>
          </p:cNvPr>
          <p:cNvSpPr/>
          <p:nvPr/>
        </p:nvSpPr>
        <p:spPr>
          <a:xfrm>
            <a:off x="8413346" y="159305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9440C0D-BA3A-4F3B-BB4E-FFC42B6AA973}"/>
              </a:ext>
            </a:extLst>
          </p:cNvPr>
          <p:cNvSpPr/>
          <p:nvPr/>
        </p:nvSpPr>
        <p:spPr>
          <a:xfrm>
            <a:off x="8056718" y="159053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320B4FF-8166-444A-B848-14AA036C7F4F}"/>
              </a:ext>
            </a:extLst>
          </p:cNvPr>
          <p:cNvSpPr/>
          <p:nvPr/>
        </p:nvSpPr>
        <p:spPr>
          <a:xfrm>
            <a:off x="8753556" y="159307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3616F8F-18CE-4D6E-8B90-8E7CC7FB9159}"/>
              </a:ext>
            </a:extLst>
          </p:cNvPr>
          <p:cNvSpPr/>
          <p:nvPr/>
        </p:nvSpPr>
        <p:spPr>
          <a:xfrm>
            <a:off x="8243241" y="159076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F6658D5-91EE-442F-BC70-B4D63A12CECC}"/>
              </a:ext>
            </a:extLst>
          </p:cNvPr>
          <p:cNvSpPr/>
          <p:nvPr/>
        </p:nvSpPr>
        <p:spPr>
          <a:xfrm>
            <a:off x="7245395" y="159044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23AF736-9CA0-4814-A25D-0C3CE7A75AEB}"/>
              </a:ext>
            </a:extLst>
          </p:cNvPr>
          <p:cNvSpPr/>
          <p:nvPr/>
        </p:nvSpPr>
        <p:spPr>
          <a:xfrm>
            <a:off x="9300490" y="160702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7085738-EE54-4ED3-8990-C0F46C2746DC}"/>
              </a:ext>
            </a:extLst>
          </p:cNvPr>
          <p:cNvSpPr/>
          <p:nvPr/>
        </p:nvSpPr>
        <p:spPr>
          <a:xfrm>
            <a:off x="10170997" y="160118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8D33A80-7C14-477C-9343-9386E3547C47}"/>
              </a:ext>
            </a:extLst>
          </p:cNvPr>
          <p:cNvSpPr/>
          <p:nvPr/>
        </p:nvSpPr>
        <p:spPr>
          <a:xfrm>
            <a:off x="9814369" y="159865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AC952BD-C08D-437E-B666-FBFAFEDF399A}"/>
              </a:ext>
            </a:extLst>
          </p:cNvPr>
          <p:cNvSpPr/>
          <p:nvPr/>
        </p:nvSpPr>
        <p:spPr>
          <a:xfrm>
            <a:off x="10511207" y="160119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4C87B92-4EBC-4A8A-94E6-CBFFC336AAFE}"/>
              </a:ext>
            </a:extLst>
          </p:cNvPr>
          <p:cNvSpPr/>
          <p:nvPr/>
        </p:nvSpPr>
        <p:spPr>
          <a:xfrm>
            <a:off x="10000892" y="159889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1298FFD-F491-448C-8030-BD80E1AFB49B}"/>
              </a:ext>
            </a:extLst>
          </p:cNvPr>
          <p:cNvSpPr/>
          <p:nvPr/>
        </p:nvSpPr>
        <p:spPr>
          <a:xfrm>
            <a:off x="9003046" y="159857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638DBF2-9974-4D3C-9719-8FD8B6AFD8E8}"/>
              </a:ext>
            </a:extLst>
          </p:cNvPr>
          <p:cNvSpPr/>
          <p:nvPr/>
        </p:nvSpPr>
        <p:spPr>
          <a:xfrm>
            <a:off x="9798628" y="160418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E379BF1-D834-40B3-9AA3-FD61178EBD6F}"/>
              </a:ext>
            </a:extLst>
          </p:cNvPr>
          <p:cNvSpPr/>
          <p:nvPr/>
        </p:nvSpPr>
        <p:spPr>
          <a:xfrm>
            <a:off x="10669135" y="159834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2618C97-31E3-428E-B764-C28C71FD0165}"/>
              </a:ext>
            </a:extLst>
          </p:cNvPr>
          <p:cNvSpPr/>
          <p:nvPr/>
        </p:nvSpPr>
        <p:spPr>
          <a:xfrm>
            <a:off x="10312507" y="159581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04B0A9E-B66B-4F12-A14D-CDDD06533A53}"/>
              </a:ext>
            </a:extLst>
          </p:cNvPr>
          <p:cNvSpPr/>
          <p:nvPr/>
        </p:nvSpPr>
        <p:spPr>
          <a:xfrm>
            <a:off x="11009345" y="160723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B8B79FA-BD3E-4706-A897-EA6ECE765A81}"/>
              </a:ext>
            </a:extLst>
          </p:cNvPr>
          <p:cNvSpPr/>
          <p:nvPr/>
        </p:nvSpPr>
        <p:spPr>
          <a:xfrm>
            <a:off x="10499030" y="159605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66DE813-AFB4-4DB7-BC4F-9E9E6291B3A7}"/>
              </a:ext>
            </a:extLst>
          </p:cNvPr>
          <p:cNvSpPr/>
          <p:nvPr/>
        </p:nvSpPr>
        <p:spPr>
          <a:xfrm>
            <a:off x="9501184" y="159572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7CC0E3A-97A0-495D-8EB7-6C09FCAC3E5A}"/>
              </a:ext>
            </a:extLst>
          </p:cNvPr>
          <p:cNvSpPr/>
          <p:nvPr/>
        </p:nvSpPr>
        <p:spPr>
          <a:xfrm>
            <a:off x="9400739" y="159834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C7D36EE-BDFD-40EA-860A-A1A6128F9CFC}"/>
              </a:ext>
            </a:extLst>
          </p:cNvPr>
          <p:cNvSpPr/>
          <p:nvPr/>
        </p:nvSpPr>
        <p:spPr>
          <a:xfrm>
            <a:off x="10595779" y="159834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114154F-EFBF-47D6-AC19-E60D0816C297}"/>
              </a:ext>
            </a:extLst>
          </p:cNvPr>
          <p:cNvSpPr/>
          <p:nvPr/>
        </p:nvSpPr>
        <p:spPr>
          <a:xfrm>
            <a:off x="4178920" y="160401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98E90D1-E185-41B4-933C-8A265888A1C6}"/>
              </a:ext>
            </a:extLst>
          </p:cNvPr>
          <p:cNvSpPr/>
          <p:nvPr/>
        </p:nvSpPr>
        <p:spPr>
          <a:xfrm>
            <a:off x="3822292" y="160148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7976C6D-8DF7-442D-82A3-823535587D58}"/>
              </a:ext>
            </a:extLst>
          </p:cNvPr>
          <p:cNvSpPr/>
          <p:nvPr/>
        </p:nvSpPr>
        <p:spPr>
          <a:xfrm>
            <a:off x="4008815" y="160172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2ADBF03-1E71-4A97-B3CF-EFF865DF31A9}"/>
              </a:ext>
            </a:extLst>
          </p:cNvPr>
          <p:cNvSpPr/>
          <p:nvPr/>
        </p:nvSpPr>
        <p:spPr>
          <a:xfrm>
            <a:off x="3806551" y="160701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CC63419-6E95-4FDD-8371-9BBA6B93707D}"/>
              </a:ext>
            </a:extLst>
          </p:cNvPr>
          <p:cNvSpPr/>
          <p:nvPr/>
        </p:nvSpPr>
        <p:spPr>
          <a:xfrm>
            <a:off x="10935989" y="160243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8BCB335-3843-434C-9E86-D103EF441DCA}"/>
              </a:ext>
            </a:extLst>
          </p:cNvPr>
          <p:cNvSpPr txBox="1"/>
          <p:nvPr/>
        </p:nvSpPr>
        <p:spPr>
          <a:xfrm>
            <a:off x="784289" y="3545873"/>
            <a:ext cx="67585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i="1" dirty="0"/>
              <a:t>Compare these distributions…</a:t>
            </a:r>
          </a:p>
        </p:txBody>
      </p:sp>
    </p:spTree>
    <p:extLst>
      <p:ext uri="{BB962C8B-B14F-4D97-AF65-F5344CB8AC3E}">
        <p14:creationId xmlns:p14="http://schemas.microsoft.com/office/powerpoint/2010/main" val="27059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04AEAAF-CF62-4690-86CF-6BA627C00357}"/>
              </a:ext>
            </a:extLst>
          </p:cNvPr>
          <p:cNvGrpSpPr/>
          <p:nvPr/>
        </p:nvGrpSpPr>
        <p:grpSpPr>
          <a:xfrm>
            <a:off x="1024315" y="659235"/>
            <a:ext cx="3347423" cy="480879"/>
            <a:chOff x="994298" y="1532227"/>
            <a:chExt cx="3344989" cy="48087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A9B01EB-CB53-4FC3-9641-2C73A5BB7355}"/>
                </a:ext>
              </a:extLst>
            </p:cNvPr>
            <p:cNvCxnSpPr/>
            <p:nvPr/>
          </p:nvCxnSpPr>
          <p:spPr>
            <a:xfrm>
              <a:off x="994298" y="1532230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944AB25-6B99-4ADF-82DB-ED4CECF34A02}"/>
                </a:ext>
              </a:extLst>
            </p:cNvPr>
            <p:cNvCxnSpPr/>
            <p:nvPr/>
          </p:nvCxnSpPr>
          <p:spPr>
            <a:xfrm>
              <a:off x="1743532" y="1533711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E522FB-34FF-4811-BA12-1E2584EE0B4A}"/>
                </a:ext>
              </a:extLst>
            </p:cNvPr>
            <p:cNvCxnSpPr/>
            <p:nvPr/>
          </p:nvCxnSpPr>
          <p:spPr>
            <a:xfrm>
              <a:off x="3068426" y="1532227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DCE9FED-5817-4049-8468-10FC23707423}"/>
                </a:ext>
              </a:extLst>
            </p:cNvPr>
            <p:cNvCxnSpPr/>
            <p:nvPr/>
          </p:nvCxnSpPr>
          <p:spPr>
            <a:xfrm>
              <a:off x="3941020" y="1532231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BA4AF94-5DEC-4465-8C98-ADB53BBA65B7}"/>
                </a:ext>
              </a:extLst>
            </p:cNvPr>
            <p:cNvCxnSpPr/>
            <p:nvPr/>
          </p:nvCxnSpPr>
          <p:spPr>
            <a:xfrm>
              <a:off x="4339287" y="1532230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02ACCF6-8BA1-4320-91A2-B2ACA46E6E77}"/>
                </a:ext>
              </a:extLst>
            </p:cNvPr>
            <p:cNvCxnSpPr>
              <a:cxnSpLocks/>
            </p:cNvCxnSpPr>
            <p:nvPr/>
          </p:nvCxnSpPr>
          <p:spPr>
            <a:xfrm>
              <a:off x="994298" y="1771925"/>
              <a:ext cx="7363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A18C0CC-232C-41A2-A7E1-9F58764B8D14}"/>
                </a:ext>
              </a:extLst>
            </p:cNvPr>
            <p:cNvCxnSpPr>
              <a:cxnSpLocks/>
            </p:cNvCxnSpPr>
            <p:nvPr/>
          </p:nvCxnSpPr>
          <p:spPr>
            <a:xfrm>
              <a:off x="3941020" y="1773404"/>
              <a:ext cx="39826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04C7DA-76A7-4DAA-B04D-328E4F645308}"/>
                </a:ext>
              </a:extLst>
            </p:cNvPr>
            <p:cNvCxnSpPr>
              <a:cxnSpLocks/>
            </p:cNvCxnSpPr>
            <p:nvPr/>
          </p:nvCxnSpPr>
          <p:spPr>
            <a:xfrm>
              <a:off x="1743532" y="1532230"/>
              <a:ext cx="219748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B8EA8A-03AA-40A5-B748-598158A5FCCD}"/>
                </a:ext>
              </a:extLst>
            </p:cNvPr>
            <p:cNvCxnSpPr>
              <a:cxnSpLocks/>
            </p:cNvCxnSpPr>
            <p:nvPr/>
          </p:nvCxnSpPr>
          <p:spPr>
            <a:xfrm>
              <a:off x="1743532" y="2011625"/>
              <a:ext cx="219748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F6A4CA3-FC5B-4526-8B08-4257B4F2FE2A}"/>
              </a:ext>
            </a:extLst>
          </p:cNvPr>
          <p:cNvGrpSpPr/>
          <p:nvPr/>
        </p:nvGrpSpPr>
        <p:grpSpPr>
          <a:xfrm>
            <a:off x="1028844" y="1436725"/>
            <a:ext cx="1845113" cy="488275"/>
            <a:chOff x="994298" y="1532228"/>
            <a:chExt cx="1845113" cy="48827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3C27772-34FC-49B6-BDF9-9B24A2B50F4D}"/>
                </a:ext>
              </a:extLst>
            </p:cNvPr>
            <p:cNvCxnSpPr/>
            <p:nvPr/>
          </p:nvCxnSpPr>
          <p:spPr>
            <a:xfrm>
              <a:off x="994298" y="1532230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51D1B8C-84AF-485A-8477-247340C079CB}"/>
                </a:ext>
              </a:extLst>
            </p:cNvPr>
            <p:cNvCxnSpPr/>
            <p:nvPr/>
          </p:nvCxnSpPr>
          <p:spPr>
            <a:xfrm>
              <a:off x="1071933" y="1533709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0D39A64-C2AF-4C43-8849-AC7C35FE81AC}"/>
                </a:ext>
              </a:extLst>
            </p:cNvPr>
            <p:cNvCxnSpPr/>
            <p:nvPr/>
          </p:nvCxnSpPr>
          <p:spPr>
            <a:xfrm>
              <a:off x="1195526" y="154110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26CBCC9-FCC8-44D1-8BDA-237C39689774}"/>
                </a:ext>
              </a:extLst>
            </p:cNvPr>
            <p:cNvCxnSpPr/>
            <p:nvPr/>
          </p:nvCxnSpPr>
          <p:spPr>
            <a:xfrm>
              <a:off x="1722918" y="153222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64AA560-C291-4585-8776-6235CC9899A0}"/>
                </a:ext>
              </a:extLst>
            </p:cNvPr>
            <p:cNvCxnSpPr/>
            <p:nvPr/>
          </p:nvCxnSpPr>
          <p:spPr>
            <a:xfrm>
              <a:off x="2839411" y="153222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F74AFEF-5E5C-42F1-B847-4B73418AF77C}"/>
                </a:ext>
              </a:extLst>
            </p:cNvPr>
            <p:cNvCxnSpPr>
              <a:cxnSpLocks/>
            </p:cNvCxnSpPr>
            <p:nvPr/>
          </p:nvCxnSpPr>
          <p:spPr>
            <a:xfrm>
              <a:off x="994298" y="1771925"/>
              <a:ext cx="7763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DF21E92-4F38-4941-8A84-BB4300AE30D4}"/>
                </a:ext>
              </a:extLst>
            </p:cNvPr>
            <p:cNvCxnSpPr>
              <a:cxnSpLocks/>
            </p:cNvCxnSpPr>
            <p:nvPr/>
          </p:nvCxnSpPr>
          <p:spPr>
            <a:xfrm>
              <a:off x="1714040" y="1771925"/>
              <a:ext cx="1125371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618E438-2EC4-44FD-A5E4-490D48DEBCA3}"/>
                </a:ext>
              </a:extLst>
            </p:cNvPr>
            <p:cNvCxnSpPr>
              <a:cxnSpLocks/>
            </p:cNvCxnSpPr>
            <p:nvPr/>
          </p:nvCxnSpPr>
          <p:spPr>
            <a:xfrm>
              <a:off x="1071933" y="1532228"/>
              <a:ext cx="64210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95BC23F-02B0-4EA0-A4E2-83C612B6957C}"/>
                </a:ext>
              </a:extLst>
            </p:cNvPr>
            <p:cNvCxnSpPr>
              <a:cxnSpLocks/>
            </p:cNvCxnSpPr>
            <p:nvPr/>
          </p:nvCxnSpPr>
          <p:spPr>
            <a:xfrm>
              <a:off x="1071933" y="2011623"/>
              <a:ext cx="66761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6B53B558-2B00-413B-99F6-4E2A94752DC6}"/>
              </a:ext>
            </a:extLst>
          </p:cNvPr>
          <p:cNvSpPr txBox="1"/>
          <p:nvPr/>
        </p:nvSpPr>
        <p:spPr>
          <a:xfrm>
            <a:off x="3806551" y="2967335"/>
            <a:ext cx="487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Household Tax Cut Amounts ($)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CE9AB06-8E2D-433D-89D2-1733026290B9}"/>
              </a:ext>
            </a:extLst>
          </p:cNvPr>
          <p:cNvGrpSpPr/>
          <p:nvPr/>
        </p:nvGrpSpPr>
        <p:grpSpPr>
          <a:xfrm>
            <a:off x="1032442" y="2277491"/>
            <a:ext cx="10743827" cy="664663"/>
            <a:chOff x="1000216" y="2125456"/>
            <a:chExt cx="10743827" cy="664663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07384544-000D-4E73-B991-2A30A2243021}"/>
                </a:ext>
              </a:extLst>
            </p:cNvPr>
            <p:cNvGrpSpPr/>
            <p:nvPr/>
          </p:nvGrpSpPr>
          <p:grpSpPr>
            <a:xfrm>
              <a:off x="1000216" y="2125456"/>
              <a:ext cx="10311414" cy="642469"/>
              <a:chOff x="982460" y="2125456"/>
              <a:chExt cx="10311414" cy="642469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2804BA6A-8049-4B31-8F9C-C04393AB425B}"/>
                  </a:ext>
                </a:extLst>
              </p:cNvPr>
              <p:cNvSpPr txBox="1"/>
              <p:nvPr/>
            </p:nvSpPr>
            <p:spPr>
              <a:xfrm>
                <a:off x="1922817" y="2367815"/>
                <a:ext cx="9243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$1,000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16CCF9D-367A-49BC-88CA-42F318ECCDC0}"/>
                  </a:ext>
                </a:extLst>
              </p:cNvPr>
              <p:cNvSpPr txBox="1"/>
              <p:nvPr/>
            </p:nvSpPr>
            <p:spPr>
              <a:xfrm>
                <a:off x="3045414" y="2360444"/>
                <a:ext cx="328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7AF9CB9B-64D7-46E9-9EC0-896718A0A16F}"/>
                  </a:ext>
                </a:extLst>
              </p:cNvPr>
              <p:cNvGrpSpPr/>
              <p:nvPr/>
            </p:nvGrpSpPr>
            <p:grpSpPr>
              <a:xfrm>
                <a:off x="982460" y="2125456"/>
                <a:ext cx="10311414" cy="282051"/>
                <a:chOff x="1251751" y="3053918"/>
                <a:chExt cx="10311414" cy="282051"/>
              </a:xfrm>
            </p:grpSpPr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D76B7287-C740-4D0C-832A-74E4AB8626A5}"/>
                    </a:ext>
                  </a:extLst>
                </p:cNvPr>
                <p:cNvGrpSpPr/>
                <p:nvPr/>
              </p:nvGrpSpPr>
              <p:grpSpPr>
                <a:xfrm>
                  <a:off x="1251751" y="3053918"/>
                  <a:ext cx="10311414" cy="281126"/>
                  <a:chOff x="1251751" y="3053918"/>
                  <a:chExt cx="10311414" cy="281126"/>
                </a:xfrm>
              </p:grpSpPr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AC8DBB07-7C76-4AEB-A33A-6D6DC173A1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1751" y="3222594"/>
                    <a:ext cx="1031141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>
                    <a:extLst>
                      <a:ext uri="{FF2B5EF4-FFF2-40B4-BE49-F238E27FC236}">
                        <a16:creationId xmlns:a16="http://schemas.microsoft.com/office/drawing/2014/main" id="{5C779AC5-DB51-4302-B5DD-B96E015DCD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175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>
                    <a:extLst>
                      <a:ext uri="{FF2B5EF4-FFF2-40B4-BE49-F238E27FC236}">
                        <a16:creationId xmlns:a16="http://schemas.microsoft.com/office/drawing/2014/main" id="{FC8C4321-4512-43EE-888E-FA531F5AA8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2679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DB3C0E15-F497-4951-AF4E-53AD3D695F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9526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>
                    <a:extLst>
                      <a:ext uri="{FF2B5EF4-FFF2-40B4-BE49-F238E27FC236}">
                        <a16:creationId xmlns:a16="http://schemas.microsoft.com/office/drawing/2014/main" id="{00EA3882-B454-4FAD-A70E-93C9CB418E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6377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>
                    <a:extLst>
                      <a:ext uri="{FF2B5EF4-FFF2-40B4-BE49-F238E27FC236}">
                        <a16:creationId xmlns:a16="http://schemas.microsoft.com/office/drawing/2014/main" id="{CC979D13-02AD-44F1-946C-85D2252743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94698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>
                    <a:extLst>
                      <a:ext uri="{FF2B5EF4-FFF2-40B4-BE49-F238E27FC236}">
                        <a16:creationId xmlns:a16="http://schemas.microsoft.com/office/drawing/2014/main" id="{DA8A2756-84EE-439D-9F29-025EF9DFD3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31545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216">
                    <a:extLst>
                      <a:ext uri="{FF2B5EF4-FFF2-40B4-BE49-F238E27FC236}">
                        <a16:creationId xmlns:a16="http://schemas.microsoft.com/office/drawing/2014/main" id="{72661A64-1F7C-41CA-8107-DDDDDD3167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0094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>
                    <a:extLst>
                      <a:ext uri="{FF2B5EF4-FFF2-40B4-BE49-F238E27FC236}">
                        <a16:creationId xmlns:a16="http://schemas.microsoft.com/office/drawing/2014/main" id="{8929ECCB-2C7B-4703-AD91-2B5B3193D8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187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>
                    <a:extLst>
                      <a:ext uri="{FF2B5EF4-FFF2-40B4-BE49-F238E27FC236}">
                        <a16:creationId xmlns:a16="http://schemas.microsoft.com/office/drawing/2014/main" id="{2781B388-EA6F-49AC-BD72-3579C747B1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68718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>
                    <a:extLst>
                      <a:ext uri="{FF2B5EF4-FFF2-40B4-BE49-F238E27FC236}">
                        <a16:creationId xmlns:a16="http://schemas.microsoft.com/office/drawing/2014/main" id="{7151AC8C-E50D-4CF3-B3CF-07ABECA8DA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12962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>
                    <a:extLst>
                      <a:ext uri="{FF2B5EF4-FFF2-40B4-BE49-F238E27FC236}">
                        <a16:creationId xmlns:a16="http://schemas.microsoft.com/office/drawing/2014/main" id="{2288A48F-D32D-4D2F-86C3-35F4F005D3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4389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>
                    <a:extLst>
                      <a:ext uri="{FF2B5EF4-FFF2-40B4-BE49-F238E27FC236}">
                        <a16:creationId xmlns:a16="http://schemas.microsoft.com/office/drawing/2014/main" id="{3B000D96-397C-422D-A8D8-9A80FCE987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80737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>
                    <a:extLst>
                      <a:ext uri="{FF2B5EF4-FFF2-40B4-BE49-F238E27FC236}">
                        <a16:creationId xmlns:a16="http://schemas.microsoft.com/office/drawing/2014/main" id="{6F10796F-D998-44C6-992D-2B90476769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3145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>
                    <a:extLst>
                      <a:ext uri="{FF2B5EF4-FFF2-40B4-BE49-F238E27FC236}">
                        <a16:creationId xmlns:a16="http://schemas.microsoft.com/office/drawing/2014/main" id="{31521210-A4AA-43D6-A744-08D51EE3FB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84407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45DE860E-40CD-421F-B7B8-86EB57C8A8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63165" y="3060761"/>
                  <a:ext cx="0" cy="27520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3BE638B-2138-4654-825F-DB18FC981E89}"/>
                </a:ext>
              </a:extLst>
            </p:cNvPr>
            <p:cNvSpPr txBox="1"/>
            <p:nvPr/>
          </p:nvSpPr>
          <p:spPr>
            <a:xfrm>
              <a:off x="3476526" y="2351460"/>
              <a:ext cx="889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$2,000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8ADCC594-28D6-4121-9DD4-0C61354739B8}"/>
                </a:ext>
              </a:extLst>
            </p:cNvPr>
            <p:cNvSpPr txBox="1"/>
            <p:nvPr/>
          </p:nvSpPr>
          <p:spPr>
            <a:xfrm>
              <a:off x="5001104" y="2353182"/>
              <a:ext cx="914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$3,000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52695E94-9322-44CB-AE50-62FC1C9BC166}"/>
                </a:ext>
              </a:extLst>
            </p:cNvPr>
            <p:cNvSpPr txBox="1"/>
            <p:nvPr/>
          </p:nvSpPr>
          <p:spPr>
            <a:xfrm>
              <a:off x="6419118" y="2371044"/>
              <a:ext cx="914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$4,000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AD3D883-240B-4BA5-B9D8-9F229256C8E9}"/>
                </a:ext>
              </a:extLst>
            </p:cNvPr>
            <p:cNvSpPr txBox="1"/>
            <p:nvPr/>
          </p:nvSpPr>
          <p:spPr>
            <a:xfrm>
              <a:off x="7896136" y="2365849"/>
              <a:ext cx="899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$5,000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EAFB9FAF-3A50-42C9-B85D-8B16D77DBCA0}"/>
                </a:ext>
              </a:extLst>
            </p:cNvPr>
            <p:cNvSpPr txBox="1"/>
            <p:nvPr/>
          </p:nvSpPr>
          <p:spPr>
            <a:xfrm>
              <a:off x="9370722" y="2372147"/>
              <a:ext cx="950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$6,000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28076512-4934-48A6-BFDE-91558A373E7E}"/>
                </a:ext>
              </a:extLst>
            </p:cNvPr>
            <p:cNvSpPr txBox="1"/>
            <p:nvPr/>
          </p:nvSpPr>
          <p:spPr>
            <a:xfrm>
              <a:off x="10759261" y="2390009"/>
              <a:ext cx="984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$7,000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87AC4D-1D22-4B5F-B065-36B7E862B6D7}"/>
              </a:ext>
            </a:extLst>
          </p:cNvPr>
          <p:cNvSpPr txBox="1"/>
          <p:nvPr/>
        </p:nvSpPr>
        <p:spPr>
          <a:xfrm>
            <a:off x="185341" y="506518"/>
            <a:ext cx="63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91EC342-B52E-4F9F-B4EB-1D53B34648CF}"/>
              </a:ext>
            </a:extLst>
          </p:cNvPr>
          <p:cNvSpPr txBox="1"/>
          <p:nvPr/>
        </p:nvSpPr>
        <p:spPr>
          <a:xfrm>
            <a:off x="195137" y="1247672"/>
            <a:ext cx="63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3E0267F-2C06-425C-9D84-9188A8E01D31}"/>
              </a:ext>
            </a:extLst>
          </p:cNvPr>
          <p:cNvSpPr txBox="1"/>
          <p:nvPr/>
        </p:nvSpPr>
        <p:spPr>
          <a:xfrm>
            <a:off x="784289" y="2519807"/>
            <a:ext cx="50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$0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F005BE9-28D5-4349-B33F-8B73CBF50962}"/>
              </a:ext>
            </a:extLst>
          </p:cNvPr>
          <p:cNvSpPr/>
          <p:nvPr/>
        </p:nvSpPr>
        <p:spPr>
          <a:xfrm>
            <a:off x="3442947" y="160457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7A564F-5D22-4A76-BFEE-9608ACF53457}"/>
              </a:ext>
            </a:extLst>
          </p:cNvPr>
          <p:cNvSpPr/>
          <p:nvPr/>
        </p:nvSpPr>
        <p:spPr>
          <a:xfrm>
            <a:off x="4313454" y="159873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194BFD-F7AB-4C0E-931E-244343BA7BA8}"/>
              </a:ext>
            </a:extLst>
          </p:cNvPr>
          <p:cNvSpPr/>
          <p:nvPr/>
        </p:nvSpPr>
        <p:spPr>
          <a:xfrm>
            <a:off x="3956826" y="159620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535B4DA-7C77-4026-8703-76C133F289A1}"/>
              </a:ext>
            </a:extLst>
          </p:cNvPr>
          <p:cNvSpPr/>
          <p:nvPr/>
        </p:nvSpPr>
        <p:spPr>
          <a:xfrm>
            <a:off x="4653664" y="159874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920EDF2-1237-40FF-B610-89CA45D01D84}"/>
              </a:ext>
            </a:extLst>
          </p:cNvPr>
          <p:cNvSpPr/>
          <p:nvPr/>
        </p:nvSpPr>
        <p:spPr>
          <a:xfrm>
            <a:off x="4143349" y="159644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5D2E41F-65E1-4E54-8D63-76EA7BFE7F20}"/>
              </a:ext>
            </a:extLst>
          </p:cNvPr>
          <p:cNvSpPr/>
          <p:nvPr/>
        </p:nvSpPr>
        <p:spPr>
          <a:xfrm>
            <a:off x="3145503" y="159611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EF9534C-01E3-4118-AC48-A7F26A791C3E}"/>
              </a:ext>
            </a:extLst>
          </p:cNvPr>
          <p:cNvSpPr/>
          <p:nvPr/>
        </p:nvSpPr>
        <p:spPr>
          <a:xfrm>
            <a:off x="3941085" y="160173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17FA85F-F653-49FA-B884-11D46558B879}"/>
              </a:ext>
            </a:extLst>
          </p:cNvPr>
          <p:cNvSpPr/>
          <p:nvPr/>
        </p:nvSpPr>
        <p:spPr>
          <a:xfrm>
            <a:off x="4811592" y="159588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C5FE273-8150-4154-A9A2-F25978E5C7AD}"/>
              </a:ext>
            </a:extLst>
          </p:cNvPr>
          <p:cNvSpPr/>
          <p:nvPr/>
        </p:nvSpPr>
        <p:spPr>
          <a:xfrm>
            <a:off x="4454964" y="159336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3F3970E-C19C-4AF6-B708-A9C323D576CD}"/>
              </a:ext>
            </a:extLst>
          </p:cNvPr>
          <p:cNvSpPr/>
          <p:nvPr/>
        </p:nvSpPr>
        <p:spPr>
          <a:xfrm>
            <a:off x="5151802" y="159590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840923F-04CA-41F5-A6AC-FDED92405E5C}"/>
              </a:ext>
            </a:extLst>
          </p:cNvPr>
          <p:cNvSpPr/>
          <p:nvPr/>
        </p:nvSpPr>
        <p:spPr>
          <a:xfrm>
            <a:off x="4641487" y="159360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CB466CE-1D6D-446B-8A3A-8E0F59D74222}"/>
              </a:ext>
            </a:extLst>
          </p:cNvPr>
          <p:cNvSpPr/>
          <p:nvPr/>
        </p:nvSpPr>
        <p:spPr>
          <a:xfrm>
            <a:off x="3643641" y="159327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E7E9B54-306F-42E1-AAC5-B0173DB3EFBF}"/>
              </a:ext>
            </a:extLst>
          </p:cNvPr>
          <p:cNvSpPr/>
          <p:nvPr/>
        </p:nvSpPr>
        <p:spPr>
          <a:xfrm>
            <a:off x="5698736" y="160986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849A497-875B-4190-A88E-1A6B64380CBF}"/>
              </a:ext>
            </a:extLst>
          </p:cNvPr>
          <p:cNvSpPr/>
          <p:nvPr/>
        </p:nvSpPr>
        <p:spPr>
          <a:xfrm>
            <a:off x="6569243" y="160401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324CD79-E428-4B8E-B168-1EAF6767714E}"/>
              </a:ext>
            </a:extLst>
          </p:cNvPr>
          <p:cNvSpPr/>
          <p:nvPr/>
        </p:nvSpPr>
        <p:spPr>
          <a:xfrm>
            <a:off x="6212615" y="160148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08C43E5-ACC7-4B2A-BF46-8CE50F7DE892}"/>
              </a:ext>
            </a:extLst>
          </p:cNvPr>
          <p:cNvSpPr/>
          <p:nvPr/>
        </p:nvSpPr>
        <p:spPr>
          <a:xfrm>
            <a:off x="6909453" y="160402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C0F2C8F-A898-4884-8B39-D39B2F2AC03B}"/>
              </a:ext>
            </a:extLst>
          </p:cNvPr>
          <p:cNvSpPr/>
          <p:nvPr/>
        </p:nvSpPr>
        <p:spPr>
          <a:xfrm>
            <a:off x="6399138" y="160172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948BBE6-97EC-4331-9747-E9FD721BB363}"/>
              </a:ext>
            </a:extLst>
          </p:cNvPr>
          <p:cNvSpPr/>
          <p:nvPr/>
        </p:nvSpPr>
        <p:spPr>
          <a:xfrm>
            <a:off x="5401292" y="160140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F07C247-B579-4A66-9F26-B607A3743647}"/>
              </a:ext>
            </a:extLst>
          </p:cNvPr>
          <p:cNvSpPr/>
          <p:nvPr/>
        </p:nvSpPr>
        <p:spPr>
          <a:xfrm>
            <a:off x="6196874" y="160701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9CEA9DF-29CB-4210-8055-09E0785D4103}"/>
              </a:ext>
            </a:extLst>
          </p:cNvPr>
          <p:cNvSpPr/>
          <p:nvPr/>
        </p:nvSpPr>
        <p:spPr>
          <a:xfrm>
            <a:off x="7067381" y="160117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880696C-A0D6-4788-828E-F06C8FEA86A7}"/>
              </a:ext>
            </a:extLst>
          </p:cNvPr>
          <p:cNvSpPr/>
          <p:nvPr/>
        </p:nvSpPr>
        <p:spPr>
          <a:xfrm>
            <a:off x="6710753" y="159864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9A93288-B5E8-4116-A091-AE7DB72A0DBC}"/>
              </a:ext>
            </a:extLst>
          </p:cNvPr>
          <p:cNvSpPr/>
          <p:nvPr/>
        </p:nvSpPr>
        <p:spPr>
          <a:xfrm>
            <a:off x="7407591" y="160118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F9D20AB-CF27-472C-ACE0-1D3720E3F4A2}"/>
              </a:ext>
            </a:extLst>
          </p:cNvPr>
          <p:cNvSpPr/>
          <p:nvPr/>
        </p:nvSpPr>
        <p:spPr>
          <a:xfrm>
            <a:off x="6897276" y="159888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F58EE07-B54E-4C92-9867-F88D95B2F951}"/>
              </a:ext>
            </a:extLst>
          </p:cNvPr>
          <p:cNvSpPr/>
          <p:nvPr/>
        </p:nvSpPr>
        <p:spPr>
          <a:xfrm>
            <a:off x="5899430" y="159856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DEBDB4F-7D93-4930-9F35-8DA76E32D763}"/>
              </a:ext>
            </a:extLst>
          </p:cNvPr>
          <p:cNvSpPr/>
          <p:nvPr/>
        </p:nvSpPr>
        <p:spPr>
          <a:xfrm>
            <a:off x="7044701" y="160174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3995ECD-7680-4107-841B-31A1C4488CCF}"/>
              </a:ext>
            </a:extLst>
          </p:cNvPr>
          <p:cNvSpPr/>
          <p:nvPr/>
        </p:nvSpPr>
        <p:spPr>
          <a:xfrm>
            <a:off x="7915208" y="159589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3FD5447-741B-460A-9DBD-8C0319FE37B6}"/>
              </a:ext>
            </a:extLst>
          </p:cNvPr>
          <p:cNvSpPr/>
          <p:nvPr/>
        </p:nvSpPr>
        <p:spPr>
          <a:xfrm>
            <a:off x="7558580" y="159337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5F2E148-123E-4E14-8C33-433C5B97D149}"/>
              </a:ext>
            </a:extLst>
          </p:cNvPr>
          <p:cNvSpPr/>
          <p:nvPr/>
        </p:nvSpPr>
        <p:spPr>
          <a:xfrm>
            <a:off x="8255418" y="159591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6556C56-6147-44C1-9E24-548179D97988}"/>
              </a:ext>
            </a:extLst>
          </p:cNvPr>
          <p:cNvSpPr/>
          <p:nvPr/>
        </p:nvSpPr>
        <p:spPr>
          <a:xfrm>
            <a:off x="7745103" y="159361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15D4E5F-382C-4D16-A0EF-611E6E66CB70}"/>
              </a:ext>
            </a:extLst>
          </p:cNvPr>
          <p:cNvSpPr/>
          <p:nvPr/>
        </p:nvSpPr>
        <p:spPr>
          <a:xfrm>
            <a:off x="6747257" y="159328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3B2F84E-E209-4A6B-B958-7DB73A06234A}"/>
              </a:ext>
            </a:extLst>
          </p:cNvPr>
          <p:cNvSpPr/>
          <p:nvPr/>
        </p:nvSpPr>
        <p:spPr>
          <a:xfrm>
            <a:off x="7542839" y="159890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7769E95-25E6-4BDE-AE18-E12DA90AFCC9}"/>
              </a:ext>
            </a:extLst>
          </p:cNvPr>
          <p:cNvSpPr/>
          <p:nvPr/>
        </p:nvSpPr>
        <p:spPr>
          <a:xfrm>
            <a:off x="8413346" y="159305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9440C0D-BA3A-4F3B-BB4E-FFC42B6AA973}"/>
              </a:ext>
            </a:extLst>
          </p:cNvPr>
          <p:cNvSpPr/>
          <p:nvPr/>
        </p:nvSpPr>
        <p:spPr>
          <a:xfrm>
            <a:off x="8056718" y="159053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320B4FF-8166-444A-B848-14AA036C7F4F}"/>
              </a:ext>
            </a:extLst>
          </p:cNvPr>
          <p:cNvSpPr/>
          <p:nvPr/>
        </p:nvSpPr>
        <p:spPr>
          <a:xfrm>
            <a:off x="8753556" y="159307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3616F8F-18CE-4D6E-8B90-8E7CC7FB9159}"/>
              </a:ext>
            </a:extLst>
          </p:cNvPr>
          <p:cNvSpPr/>
          <p:nvPr/>
        </p:nvSpPr>
        <p:spPr>
          <a:xfrm>
            <a:off x="8243241" y="159076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F6658D5-91EE-442F-BC70-B4D63A12CECC}"/>
              </a:ext>
            </a:extLst>
          </p:cNvPr>
          <p:cNvSpPr/>
          <p:nvPr/>
        </p:nvSpPr>
        <p:spPr>
          <a:xfrm>
            <a:off x="7245395" y="159044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23AF736-9CA0-4814-A25D-0C3CE7A75AEB}"/>
              </a:ext>
            </a:extLst>
          </p:cNvPr>
          <p:cNvSpPr/>
          <p:nvPr/>
        </p:nvSpPr>
        <p:spPr>
          <a:xfrm>
            <a:off x="9300490" y="160702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7085738-EE54-4ED3-8990-C0F46C2746DC}"/>
              </a:ext>
            </a:extLst>
          </p:cNvPr>
          <p:cNvSpPr/>
          <p:nvPr/>
        </p:nvSpPr>
        <p:spPr>
          <a:xfrm>
            <a:off x="10170997" y="160118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8D33A80-7C14-477C-9343-9386E3547C47}"/>
              </a:ext>
            </a:extLst>
          </p:cNvPr>
          <p:cNvSpPr/>
          <p:nvPr/>
        </p:nvSpPr>
        <p:spPr>
          <a:xfrm>
            <a:off x="9814369" y="159865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AC952BD-C08D-437E-B666-FBFAFEDF399A}"/>
              </a:ext>
            </a:extLst>
          </p:cNvPr>
          <p:cNvSpPr/>
          <p:nvPr/>
        </p:nvSpPr>
        <p:spPr>
          <a:xfrm>
            <a:off x="10511207" y="160119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4C87B92-4EBC-4A8A-94E6-CBFFC336AAFE}"/>
              </a:ext>
            </a:extLst>
          </p:cNvPr>
          <p:cNvSpPr/>
          <p:nvPr/>
        </p:nvSpPr>
        <p:spPr>
          <a:xfrm>
            <a:off x="10000892" y="159889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1298FFD-F491-448C-8030-BD80E1AFB49B}"/>
              </a:ext>
            </a:extLst>
          </p:cNvPr>
          <p:cNvSpPr/>
          <p:nvPr/>
        </p:nvSpPr>
        <p:spPr>
          <a:xfrm>
            <a:off x="9003046" y="159857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638DBF2-9974-4D3C-9719-8FD8B6AFD8E8}"/>
              </a:ext>
            </a:extLst>
          </p:cNvPr>
          <p:cNvSpPr/>
          <p:nvPr/>
        </p:nvSpPr>
        <p:spPr>
          <a:xfrm>
            <a:off x="9798628" y="160418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E379BF1-D834-40B3-9AA3-FD61178EBD6F}"/>
              </a:ext>
            </a:extLst>
          </p:cNvPr>
          <p:cNvSpPr/>
          <p:nvPr/>
        </p:nvSpPr>
        <p:spPr>
          <a:xfrm>
            <a:off x="10669135" y="159834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2618C97-31E3-428E-B764-C28C71FD0165}"/>
              </a:ext>
            </a:extLst>
          </p:cNvPr>
          <p:cNvSpPr/>
          <p:nvPr/>
        </p:nvSpPr>
        <p:spPr>
          <a:xfrm>
            <a:off x="10312507" y="159581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04B0A9E-B66B-4F12-A14D-CDDD06533A53}"/>
              </a:ext>
            </a:extLst>
          </p:cNvPr>
          <p:cNvSpPr/>
          <p:nvPr/>
        </p:nvSpPr>
        <p:spPr>
          <a:xfrm>
            <a:off x="11009345" y="160723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B8B79FA-BD3E-4706-A897-EA6ECE765A81}"/>
              </a:ext>
            </a:extLst>
          </p:cNvPr>
          <p:cNvSpPr/>
          <p:nvPr/>
        </p:nvSpPr>
        <p:spPr>
          <a:xfrm>
            <a:off x="10499030" y="159605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66DE813-AFB4-4DB7-BC4F-9E9E6291B3A7}"/>
              </a:ext>
            </a:extLst>
          </p:cNvPr>
          <p:cNvSpPr/>
          <p:nvPr/>
        </p:nvSpPr>
        <p:spPr>
          <a:xfrm>
            <a:off x="9501184" y="159572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7CC0E3A-97A0-495D-8EB7-6C09FCAC3E5A}"/>
              </a:ext>
            </a:extLst>
          </p:cNvPr>
          <p:cNvSpPr/>
          <p:nvPr/>
        </p:nvSpPr>
        <p:spPr>
          <a:xfrm>
            <a:off x="9400739" y="159834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C7D36EE-BDFD-40EA-860A-A1A6128F9CFC}"/>
              </a:ext>
            </a:extLst>
          </p:cNvPr>
          <p:cNvSpPr/>
          <p:nvPr/>
        </p:nvSpPr>
        <p:spPr>
          <a:xfrm>
            <a:off x="10595779" y="159834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114154F-EFBF-47D6-AC19-E60D0816C297}"/>
              </a:ext>
            </a:extLst>
          </p:cNvPr>
          <p:cNvSpPr/>
          <p:nvPr/>
        </p:nvSpPr>
        <p:spPr>
          <a:xfrm>
            <a:off x="4178920" y="160401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98E90D1-E185-41B4-933C-8A265888A1C6}"/>
              </a:ext>
            </a:extLst>
          </p:cNvPr>
          <p:cNvSpPr/>
          <p:nvPr/>
        </p:nvSpPr>
        <p:spPr>
          <a:xfrm>
            <a:off x="3822292" y="160148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7976C6D-8DF7-442D-82A3-823535587D58}"/>
              </a:ext>
            </a:extLst>
          </p:cNvPr>
          <p:cNvSpPr/>
          <p:nvPr/>
        </p:nvSpPr>
        <p:spPr>
          <a:xfrm>
            <a:off x="4008815" y="160172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2ADBF03-1E71-4A97-B3CF-EFF865DF31A9}"/>
              </a:ext>
            </a:extLst>
          </p:cNvPr>
          <p:cNvSpPr/>
          <p:nvPr/>
        </p:nvSpPr>
        <p:spPr>
          <a:xfrm>
            <a:off x="3806551" y="160701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CC63419-6E95-4FDD-8371-9BBA6B93707D}"/>
              </a:ext>
            </a:extLst>
          </p:cNvPr>
          <p:cNvSpPr/>
          <p:nvPr/>
        </p:nvSpPr>
        <p:spPr>
          <a:xfrm>
            <a:off x="10935989" y="160243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8BCB335-3843-434C-9E86-D103EF441DCA}"/>
              </a:ext>
            </a:extLst>
          </p:cNvPr>
          <p:cNvSpPr txBox="1"/>
          <p:nvPr/>
        </p:nvSpPr>
        <p:spPr>
          <a:xfrm>
            <a:off x="784289" y="3545873"/>
            <a:ext cx="56256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i="1" dirty="0"/>
              <a:t>Compare these distributions…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F7EABE9-9D67-44D9-B73B-789B7547B068}"/>
              </a:ext>
            </a:extLst>
          </p:cNvPr>
          <p:cNvSpPr txBox="1"/>
          <p:nvPr/>
        </p:nvSpPr>
        <p:spPr>
          <a:xfrm>
            <a:off x="1101044" y="4629081"/>
            <a:ext cx="103851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1. Use </a:t>
            </a:r>
            <a:r>
              <a:rPr lang="en-US" sz="4000" b="1" dirty="0">
                <a:solidFill>
                  <a:srgbClr val="0070C0"/>
                </a:solidFill>
              </a:rPr>
              <a:t>CSOCS</a:t>
            </a:r>
            <a:endParaRPr lang="en-US" sz="1200" dirty="0"/>
          </a:p>
          <a:p>
            <a:r>
              <a:rPr lang="en-US" sz="4000" dirty="0"/>
              <a:t>2. Use </a:t>
            </a:r>
            <a:r>
              <a:rPr lang="en-US" sz="4000" b="1" dirty="0">
                <a:solidFill>
                  <a:srgbClr val="0070C0"/>
                </a:solidFill>
              </a:rPr>
              <a:t>comparative</a:t>
            </a:r>
            <a:r>
              <a:rPr lang="en-US" sz="4000" dirty="0"/>
              <a:t> language for each feature</a:t>
            </a:r>
          </a:p>
          <a:p>
            <a:r>
              <a:rPr lang="en-US" sz="4000" dirty="0"/>
              <a:t>    - “less than”, “greater than”, “similar”</a:t>
            </a:r>
          </a:p>
        </p:txBody>
      </p:sp>
    </p:spTree>
    <p:extLst>
      <p:ext uri="{BB962C8B-B14F-4D97-AF65-F5344CB8AC3E}">
        <p14:creationId xmlns:p14="http://schemas.microsoft.com/office/powerpoint/2010/main" val="188463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04AEAAF-CF62-4690-86CF-6BA627C00357}"/>
              </a:ext>
            </a:extLst>
          </p:cNvPr>
          <p:cNvGrpSpPr/>
          <p:nvPr/>
        </p:nvGrpSpPr>
        <p:grpSpPr>
          <a:xfrm>
            <a:off x="1024315" y="659235"/>
            <a:ext cx="3347423" cy="480879"/>
            <a:chOff x="994298" y="1532227"/>
            <a:chExt cx="3344989" cy="48087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A9B01EB-CB53-4FC3-9641-2C73A5BB7355}"/>
                </a:ext>
              </a:extLst>
            </p:cNvPr>
            <p:cNvCxnSpPr/>
            <p:nvPr/>
          </p:nvCxnSpPr>
          <p:spPr>
            <a:xfrm>
              <a:off x="994298" y="1532230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944AB25-6B99-4ADF-82DB-ED4CECF34A02}"/>
                </a:ext>
              </a:extLst>
            </p:cNvPr>
            <p:cNvCxnSpPr/>
            <p:nvPr/>
          </p:nvCxnSpPr>
          <p:spPr>
            <a:xfrm>
              <a:off x="1743532" y="1533711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E522FB-34FF-4811-BA12-1E2584EE0B4A}"/>
                </a:ext>
              </a:extLst>
            </p:cNvPr>
            <p:cNvCxnSpPr/>
            <p:nvPr/>
          </p:nvCxnSpPr>
          <p:spPr>
            <a:xfrm>
              <a:off x="3068426" y="1532227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DCE9FED-5817-4049-8468-10FC23707423}"/>
                </a:ext>
              </a:extLst>
            </p:cNvPr>
            <p:cNvCxnSpPr/>
            <p:nvPr/>
          </p:nvCxnSpPr>
          <p:spPr>
            <a:xfrm>
              <a:off x="3941020" y="1532231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BA4AF94-5DEC-4465-8C98-ADB53BBA65B7}"/>
                </a:ext>
              </a:extLst>
            </p:cNvPr>
            <p:cNvCxnSpPr/>
            <p:nvPr/>
          </p:nvCxnSpPr>
          <p:spPr>
            <a:xfrm>
              <a:off x="4339287" y="1532230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02ACCF6-8BA1-4320-91A2-B2ACA46E6E77}"/>
                </a:ext>
              </a:extLst>
            </p:cNvPr>
            <p:cNvCxnSpPr>
              <a:cxnSpLocks/>
            </p:cNvCxnSpPr>
            <p:nvPr/>
          </p:nvCxnSpPr>
          <p:spPr>
            <a:xfrm>
              <a:off x="994298" y="1771925"/>
              <a:ext cx="7363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A18C0CC-232C-41A2-A7E1-9F58764B8D14}"/>
                </a:ext>
              </a:extLst>
            </p:cNvPr>
            <p:cNvCxnSpPr>
              <a:cxnSpLocks/>
            </p:cNvCxnSpPr>
            <p:nvPr/>
          </p:nvCxnSpPr>
          <p:spPr>
            <a:xfrm>
              <a:off x="3941020" y="1773404"/>
              <a:ext cx="39826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04C7DA-76A7-4DAA-B04D-328E4F645308}"/>
                </a:ext>
              </a:extLst>
            </p:cNvPr>
            <p:cNvCxnSpPr>
              <a:cxnSpLocks/>
            </p:cNvCxnSpPr>
            <p:nvPr/>
          </p:nvCxnSpPr>
          <p:spPr>
            <a:xfrm>
              <a:off x="1743532" y="1532230"/>
              <a:ext cx="219748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B8EA8A-03AA-40A5-B748-598158A5FCCD}"/>
                </a:ext>
              </a:extLst>
            </p:cNvPr>
            <p:cNvCxnSpPr>
              <a:cxnSpLocks/>
            </p:cNvCxnSpPr>
            <p:nvPr/>
          </p:nvCxnSpPr>
          <p:spPr>
            <a:xfrm>
              <a:off x="1743532" y="2011625"/>
              <a:ext cx="219748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F6A4CA3-FC5B-4526-8B08-4257B4F2FE2A}"/>
              </a:ext>
            </a:extLst>
          </p:cNvPr>
          <p:cNvGrpSpPr/>
          <p:nvPr/>
        </p:nvGrpSpPr>
        <p:grpSpPr>
          <a:xfrm>
            <a:off x="1028844" y="1436725"/>
            <a:ext cx="1845113" cy="488275"/>
            <a:chOff x="994298" y="1532228"/>
            <a:chExt cx="1845113" cy="48827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3C27772-34FC-49B6-BDF9-9B24A2B50F4D}"/>
                </a:ext>
              </a:extLst>
            </p:cNvPr>
            <p:cNvCxnSpPr/>
            <p:nvPr/>
          </p:nvCxnSpPr>
          <p:spPr>
            <a:xfrm>
              <a:off x="994298" y="1532230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51D1B8C-84AF-485A-8477-247340C079CB}"/>
                </a:ext>
              </a:extLst>
            </p:cNvPr>
            <p:cNvCxnSpPr/>
            <p:nvPr/>
          </p:nvCxnSpPr>
          <p:spPr>
            <a:xfrm>
              <a:off x="1071933" y="1533709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0D39A64-C2AF-4C43-8849-AC7C35FE81AC}"/>
                </a:ext>
              </a:extLst>
            </p:cNvPr>
            <p:cNvCxnSpPr/>
            <p:nvPr/>
          </p:nvCxnSpPr>
          <p:spPr>
            <a:xfrm>
              <a:off x="1195526" y="154110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26CBCC9-FCC8-44D1-8BDA-237C39689774}"/>
                </a:ext>
              </a:extLst>
            </p:cNvPr>
            <p:cNvCxnSpPr/>
            <p:nvPr/>
          </p:nvCxnSpPr>
          <p:spPr>
            <a:xfrm>
              <a:off x="1722918" y="153222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64AA560-C291-4585-8776-6235CC9899A0}"/>
                </a:ext>
              </a:extLst>
            </p:cNvPr>
            <p:cNvCxnSpPr/>
            <p:nvPr/>
          </p:nvCxnSpPr>
          <p:spPr>
            <a:xfrm>
              <a:off x="2839411" y="153222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F74AFEF-5E5C-42F1-B847-4B73418AF77C}"/>
                </a:ext>
              </a:extLst>
            </p:cNvPr>
            <p:cNvCxnSpPr>
              <a:cxnSpLocks/>
            </p:cNvCxnSpPr>
            <p:nvPr/>
          </p:nvCxnSpPr>
          <p:spPr>
            <a:xfrm>
              <a:off x="994298" y="1771925"/>
              <a:ext cx="7763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DF21E92-4F38-4941-8A84-BB4300AE30D4}"/>
                </a:ext>
              </a:extLst>
            </p:cNvPr>
            <p:cNvCxnSpPr>
              <a:cxnSpLocks/>
            </p:cNvCxnSpPr>
            <p:nvPr/>
          </p:nvCxnSpPr>
          <p:spPr>
            <a:xfrm>
              <a:off x="1714040" y="1771925"/>
              <a:ext cx="1125371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618E438-2EC4-44FD-A5E4-490D48DEBCA3}"/>
                </a:ext>
              </a:extLst>
            </p:cNvPr>
            <p:cNvCxnSpPr>
              <a:cxnSpLocks/>
            </p:cNvCxnSpPr>
            <p:nvPr/>
          </p:nvCxnSpPr>
          <p:spPr>
            <a:xfrm>
              <a:off x="1071933" y="1532228"/>
              <a:ext cx="64210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95BC23F-02B0-4EA0-A4E2-83C612B6957C}"/>
                </a:ext>
              </a:extLst>
            </p:cNvPr>
            <p:cNvCxnSpPr>
              <a:cxnSpLocks/>
            </p:cNvCxnSpPr>
            <p:nvPr/>
          </p:nvCxnSpPr>
          <p:spPr>
            <a:xfrm>
              <a:off x="1071933" y="2011623"/>
              <a:ext cx="66761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6B53B558-2B00-413B-99F6-4E2A94752DC6}"/>
              </a:ext>
            </a:extLst>
          </p:cNvPr>
          <p:cNvSpPr txBox="1"/>
          <p:nvPr/>
        </p:nvSpPr>
        <p:spPr>
          <a:xfrm>
            <a:off x="3806551" y="2967335"/>
            <a:ext cx="487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Household Tax Cut Amounts ($)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CE9AB06-8E2D-433D-89D2-1733026290B9}"/>
              </a:ext>
            </a:extLst>
          </p:cNvPr>
          <p:cNvGrpSpPr/>
          <p:nvPr/>
        </p:nvGrpSpPr>
        <p:grpSpPr>
          <a:xfrm>
            <a:off x="1032442" y="2277491"/>
            <a:ext cx="10743827" cy="664663"/>
            <a:chOff x="1000216" y="2125456"/>
            <a:chExt cx="10743827" cy="664663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07384544-000D-4E73-B991-2A30A2243021}"/>
                </a:ext>
              </a:extLst>
            </p:cNvPr>
            <p:cNvGrpSpPr/>
            <p:nvPr/>
          </p:nvGrpSpPr>
          <p:grpSpPr>
            <a:xfrm>
              <a:off x="1000216" y="2125456"/>
              <a:ext cx="10311414" cy="642469"/>
              <a:chOff x="982460" y="2125456"/>
              <a:chExt cx="10311414" cy="642469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2804BA6A-8049-4B31-8F9C-C04393AB425B}"/>
                  </a:ext>
                </a:extLst>
              </p:cNvPr>
              <p:cNvSpPr txBox="1"/>
              <p:nvPr/>
            </p:nvSpPr>
            <p:spPr>
              <a:xfrm>
                <a:off x="1922817" y="2367815"/>
                <a:ext cx="9243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$1,000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16CCF9D-367A-49BC-88CA-42F318ECCDC0}"/>
                  </a:ext>
                </a:extLst>
              </p:cNvPr>
              <p:cNvSpPr txBox="1"/>
              <p:nvPr/>
            </p:nvSpPr>
            <p:spPr>
              <a:xfrm>
                <a:off x="3045414" y="2360444"/>
                <a:ext cx="328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7AF9CB9B-64D7-46E9-9EC0-896718A0A16F}"/>
                  </a:ext>
                </a:extLst>
              </p:cNvPr>
              <p:cNvGrpSpPr/>
              <p:nvPr/>
            </p:nvGrpSpPr>
            <p:grpSpPr>
              <a:xfrm>
                <a:off x="982460" y="2125456"/>
                <a:ext cx="10311414" cy="282051"/>
                <a:chOff x="1251751" y="3053918"/>
                <a:chExt cx="10311414" cy="282051"/>
              </a:xfrm>
            </p:grpSpPr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D76B7287-C740-4D0C-832A-74E4AB8626A5}"/>
                    </a:ext>
                  </a:extLst>
                </p:cNvPr>
                <p:cNvGrpSpPr/>
                <p:nvPr/>
              </p:nvGrpSpPr>
              <p:grpSpPr>
                <a:xfrm>
                  <a:off x="1251751" y="3053918"/>
                  <a:ext cx="10311414" cy="281126"/>
                  <a:chOff x="1251751" y="3053918"/>
                  <a:chExt cx="10311414" cy="281126"/>
                </a:xfrm>
              </p:grpSpPr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AC8DBB07-7C76-4AEB-A33A-6D6DC173A1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1751" y="3222594"/>
                    <a:ext cx="1031141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>
                    <a:extLst>
                      <a:ext uri="{FF2B5EF4-FFF2-40B4-BE49-F238E27FC236}">
                        <a16:creationId xmlns:a16="http://schemas.microsoft.com/office/drawing/2014/main" id="{5C779AC5-DB51-4302-B5DD-B96E015DCD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175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>
                    <a:extLst>
                      <a:ext uri="{FF2B5EF4-FFF2-40B4-BE49-F238E27FC236}">
                        <a16:creationId xmlns:a16="http://schemas.microsoft.com/office/drawing/2014/main" id="{FC8C4321-4512-43EE-888E-FA531F5AA8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2679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DB3C0E15-F497-4951-AF4E-53AD3D695F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9526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>
                    <a:extLst>
                      <a:ext uri="{FF2B5EF4-FFF2-40B4-BE49-F238E27FC236}">
                        <a16:creationId xmlns:a16="http://schemas.microsoft.com/office/drawing/2014/main" id="{00EA3882-B454-4FAD-A70E-93C9CB418E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6377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>
                    <a:extLst>
                      <a:ext uri="{FF2B5EF4-FFF2-40B4-BE49-F238E27FC236}">
                        <a16:creationId xmlns:a16="http://schemas.microsoft.com/office/drawing/2014/main" id="{CC979D13-02AD-44F1-946C-85D2252743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94698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>
                    <a:extLst>
                      <a:ext uri="{FF2B5EF4-FFF2-40B4-BE49-F238E27FC236}">
                        <a16:creationId xmlns:a16="http://schemas.microsoft.com/office/drawing/2014/main" id="{DA8A2756-84EE-439D-9F29-025EF9DFD3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31545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216">
                    <a:extLst>
                      <a:ext uri="{FF2B5EF4-FFF2-40B4-BE49-F238E27FC236}">
                        <a16:creationId xmlns:a16="http://schemas.microsoft.com/office/drawing/2014/main" id="{72661A64-1F7C-41CA-8107-DDDDDD3167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0094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>
                    <a:extLst>
                      <a:ext uri="{FF2B5EF4-FFF2-40B4-BE49-F238E27FC236}">
                        <a16:creationId xmlns:a16="http://schemas.microsoft.com/office/drawing/2014/main" id="{8929ECCB-2C7B-4703-AD91-2B5B3193D8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187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>
                    <a:extLst>
                      <a:ext uri="{FF2B5EF4-FFF2-40B4-BE49-F238E27FC236}">
                        <a16:creationId xmlns:a16="http://schemas.microsoft.com/office/drawing/2014/main" id="{2781B388-EA6F-49AC-BD72-3579C747B1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68718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>
                    <a:extLst>
                      <a:ext uri="{FF2B5EF4-FFF2-40B4-BE49-F238E27FC236}">
                        <a16:creationId xmlns:a16="http://schemas.microsoft.com/office/drawing/2014/main" id="{7151AC8C-E50D-4CF3-B3CF-07ABECA8DA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12962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>
                    <a:extLst>
                      <a:ext uri="{FF2B5EF4-FFF2-40B4-BE49-F238E27FC236}">
                        <a16:creationId xmlns:a16="http://schemas.microsoft.com/office/drawing/2014/main" id="{2288A48F-D32D-4D2F-86C3-35F4F005D3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4389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>
                    <a:extLst>
                      <a:ext uri="{FF2B5EF4-FFF2-40B4-BE49-F238E27FC236}">
                        <a16:creationId xmlns:a16="http://schemas.microsoft.com/office/drawing/2014/main" id="{3B000D96-397C-422D-A8D8-9A80FCE987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80737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>
                    <a:extLst>
                      <a:ext uri="{FF2B5EF4-FFF2-40B4-BE49-F238E27FC236}">
                        <a16:creationId xmlns:a16="http://schemas.microsoft.com/office/drawing/2014/main" id="{6F10796F-D998-44C6-992D-2B90476769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3145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>
                    <a:extLst>
                      <a:ext uri="{FF2B5EF4-FFF2-40B4-BE49-F238E27FC236}">
                        <a16:creationId xmlns:a16="http://schemas.microsoft.com/office/drawing/2014/main" id="{31521210-A4AA-43D6-A744-08D51EE3FB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84407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45DE860E-40CD-421F-B7B8-86EB57C8A8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63165" y="3060761"/>
                  <a:ext cx="0" cy="27520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3BE638B-2138-4654-825F-DB18FC981E89}"/>
                </a:ext>
              </a:extLst>
            </p:cNvPr>
            <p:cNvSpPr txBox="1"/>
            <p:nvPr/>
          </p:nvSpPr>
          <p:spPr>
            <a:xfrm>
              <a:off x="3476526" y="2351460"/>
              <a:ext cx="889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$2,000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8ADCC594-28D6-4121-9DD4-0C61354739B8}"/>
                </a:ext>
              </a:extLst>
            </p:cNvPr>
            <p:cNvSpPr txBox="1"/>
            <p:nvPr/>
          </p:nvSpPr>
          <p:spPr>
            <a:xfrm>
              <a:off x="5001104" y="2353182"/>
              <a:ext cx="914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$3,000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52695E94-9322-44CB-AE50-62FC1C9BC166}"/>
                </a:ext>
              </a:extLst>
            </p:cNvPr>
            <p:cNvSpPr txBox="1"/>
            <p:nvPr/>
          </p:nvSpPr>
          <p:spPr>
            <a:xfrm>
              <a:off x="6419118" y="2371044"/>
              <a:ext cx="914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$4,000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AD3D883-240B-4BA5-B9D8-9F229256C8E9}"/>
                </a:ext>
              </a:extLst>
            </p:cNvPr>
            <p:cNvSpPr txBox="1"/>
            <p:nvPr/>
          </p:nvSpPr>
          <p:spPr>
            <a:xfrm>
              <a:off x="7896136" y="2365849"/>
              <a:ext cx="899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$5,000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EAFB9FAF-3A50-42C9-B85D-8B16D77DBCA0}"/>
                </a:ext>
              </a:extLst>
            </p:cNvPr>
            <p:cNvSpPr txBox="1"/>
            <p:nvPr/>
          </p:nvSpPr>
          <p:spPr>
            <a:xfrm>
              <a:off x="9370722" y="2372147"/>
              <a:ext cx="950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$6,000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28076512-4934-48A6-BFDE-91558A373E7E}"/>
                </a:ext>
              </a:extLst>
            </p:cNvPr>
            <p:cNvSpPr txBox="1"/>
            <p:nvPr/>
          </p:nvSpPr>
          <p:spPr>
            <a:xfrm>
              <a:off x="10759261" y="2390009"/>
              <a:ext cx="984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$7,000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87AC4D-1D22-4B5F-B065-36B7E862B6D7}"/>
              </a:ext>
            </a:extLst>
          </p:cNvPr>
          <p:cNvSpPr txBox="1"/>
          <p:nvPr/>
        </p:nvSpPr>
        <p:spPr>
          <a:xfrm>
            <a:off x="185341" y="506518"/>
            <a:ext cx="63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91EC342-B52E-4F9F-B4EB-1D53B34648CF}"/>
              </a:ext>
            </a:extLst>
          </p:cNvPr>
          <p:cNvSpPr txBox="1"/>
          <p:nvPr/>
        </p:nvSpPr>
        <p:spPr>
          <a:xfrm>
            <a:off x="195137" y="1247672"/>
            <a:ext cx="63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3E0267F-2C06-425C-9D84-9188A8E01D31}"/>
              </a:ext>
            </a:extLst>
          </p:cNvPr>
          <p:cNvSpPr txBox="1"/>
          <p:nvPr/>
        </p:nvSpPr>
        <p:spPr>
          <a:xfrm>
            <a:off x="784289" y="2519807"/>
            <a:ext cx="50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$0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F005BE9-28D5-4349-B33F-8B73CBF50962}"/>
              </a:ext>
            </a:extLst>
          </p:cNvPr>
          <p:cNvSpPr/>
          <p:nvPr/>
        </p:nvSpPr>
        <p:spPr>
          <a:xfrm>
            <a:off x="3442947" y="160457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7A564F-5D22-4A76-BFEE-9608ACF53457}"/>
              </a:ext>
            </a:extLst>
          </p:cNvPr>
          <p:cNvSpPr/>
          <p:nvPr/>
        </p:nvSpPr>
        <p:spPr>
          <a:xfrm>
            <a:off x="4313454" y="159873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194BFD-F7AB-4C0E-931E-244343BA7BA8}"/>
              </a:ext>
            </a:extLst>
          </p:cNvPr>
          <p:cNvSpPr/>
          <p:nvPr/>
        </p:nvSpPr>
        <p:spPr>
          <a:xfrm>
            <a:off x="3956826" y="159620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535B4DA-7C77-4026-8703-76C133F289A1}"/>
              </a:ext>
            </a:extLst>
          </p:cNvPr>
          <p:cNvSpPr/>
          <p:nvPr/>
        </p:nvSpPr>
        <p:spPr>
          <a:xfrm>
            <a:off x="4653664" y="159874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920EDF2-1237-40FF-B610-89CA45D01D84}"/>
              </a:ext>
            </a:extLst>
          </p:cNvPr>
          <p:cNvSpPr/>
          <p:nvPr/>
        </p:nvSpPr>
        <p:spPr>
          <a:xfrm>
            <a:off x="4143349" y="159644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5D2E41F-65E1-4E54-8D63-76EA7BFE7F20}"/>
              </a:ext>
            </a:extLst>
          </p:cNvPr>
          <p:cNvSpPr/>
          <p:nvPr/>
        </p:nvSpPr>
        <p:spPr>
          <a:xfrm>
            <a:off x="3145503" y="159611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EF9534C-01E3-4118-AC48-A7F26A791C3E}"/>
              </a:ext>
            </a:extLst>
          </p:cNvPr>
          <p:cNvSpPr/>
          <p:nvPr/>
        </p:nvSpPr>
        <p:spPr>
          <a:xfrm>
            <a:off x="3941085" y="160173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17FA85F-F653-49FA-B884-11D46558B879}"/>
              </a:ext>
            </a:extLst>
          </p:cNvPr>
          <p:cNvSpPr/>
          <p:nvPr/>
        </p:nvSpPr>
        <p:spPr>
          <a:xfrm>
            <a:off x="4811592" y="159588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C5FE273-8150-4154-A9A2-F25978E5C7AD}"/>
              </a:ext>
            </a:extLst>
          </p:cNvPr>
          <p:cNvSpPr/>
          <p:nvPr/>
        </p:nvSpPr>
        <p:spPr>
          <a:xfrm>
            <a:off x="4454964" y="159336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3F3970E-C19C-4AF6-B708-A9C323D576CD}"/>
              </a:ext>
            </a:extLst>
          </p:cNvPr>
          <p:cNvSpPr/>
          <p:nvPr/>
        </p:nvSpPr>
        <p:spPr>
          <a:xfrm>
            <a:off x="5151802" y="159590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840923F-04CA-41F5-A6AC-FDED92405E5C}"/>
              </a:ext>
            </a:extLst>
          </p:cNvPr>
          <p:cNvSpPr/>
          <p:nvPr/>
        </p:nvSpPr>
        <p:spPr>
          <a:xfrm>
            <a:off x="4641487" y="159360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CB466CE-1D6D-446B-8A3A-8E0F59D74222}"/>
              </a:ext>
            </a:extLst>
          </p:cNvPr>
          <p:cNvSpPr/>
          <p:nvPr/>
        </p:nvSpPr>
        <p:spPr>
          <a:xfrm>
            <a:off x="3643641" y="159327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E7E9B54-306F-42E1-AAC5-B0173DB3EFBF}"/>
              </a:ext>
            </a:extLst>
          </p:cNvPr>
          <p:cNvSpPr/>
          <p:nvPr/>
        </p:nvSpPr>
        <p:spPr>
          <a:xfrm>
            <a:off x="5698736" y="160986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849A497-875B-4190-A88E-1A6B64380CBF}"/>
              </a:ext>
            </a:extLst>
          </p:cNvPr>
          <p:cNvSpPr/>
          <p:nvPr/>
        </p:nvSpPr>
        <p:spPr>
          <a:xfrm>
            <a:off x="6569243" y="160401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324CD79-E428-4B8E-B168-1EAF6767714E}"/>
              </a:ext>
            </a:extLst>
          </p:cNvPr>
          <p:cNvSpPr/>
          <p:nvPr/>
        </p:nvSpPr>
        <p:spPr>
          <a:xfrm>
            <a:off x="6212615" y="160148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08C43E5-ACC7-4B2A-BF46-8CE50F7DE892}"/>
              </a:ext>
            </a:extLst>
          </p:cNvPr>
          <p:cNvSpPr/>
          <p:nvPr/>
        </p:nvSpPr>
        <p:spPr>
          <a:xfrm>
            <a:off x="6909453" y="160402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C0F2C8F-A898-4884-8B39-D39B2F2AC03B}"/>
              </a:ext>
            </a:extLst>
          </p:cNvPr>
          <p:cNvSpPr/>
          <p:nvPr/>
        </p:nvSpPr>
        <p:spPr>
          <a:xfrm>
            <a:off x="6399138" y="160172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948BBE6-97EC-4331-9747-E9FD721BB363}"/>
              </a:ext>
            </a:extLst>
          </p:cNvPr>
          <p:cNvSpPr/>
          <p:nvPr/>
        </p:nvSpPr>
        <p:spPr>
          <a:xfrm>
            <a:off x="5401292" y="160140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F07C247-B579-4A66-9F26-B607A3743647}"/>
              </a:ext>
            </a:extLst>
          </p:cNvPr>
          <p:cNvSpPr/>
          <p:nvPr/>
        </p:nvSpPr>
        <p:spPr>
          <a:xfrm>
            <a:off x="6196874" y="160701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9CEA9DF-29CB-4210-8055-09E0785D4103}"/>
              </a:ext>
            </a:extLst>
          </p:cNvPr>
          <p:cNvSpPr/>
          <p:nvPr/>
        </p:nvSpPr>
        <p:spPr>
          <a:xfrm>
            <a:off x="7067381" y="160117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880696C-A0D6-4788-828E-F06C8FEA86A7}"/>
              </a:ext>
            </a:extLst>
          </p:cNvPr>
          <p:cNvSpPr/>
          <p:nvPr/>
        </p:nvSpPr>
        <p:spPr>
          <a:xfrm>
            <a:off x="6710753" y="159864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9A93288-B5E8-4116-A091-AE7DB72A0DBC}"/>
              </a:ext>
            </a:extLst>
          </p:cNvPr>
          <p:cNvSpPr/>
          <p:nvPr/>
        </p:nvSpPr>
        <p:spPr>
          <a:xfrm>
            <a:off x="7407591" y="160118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F9D20AB-CF27-472C-ACE0-1D3720E3F4A2}"/>
              </a:ext>
            </a:extLst>
          </p:cNvPr>
          <p:cNvSpPr/>
          <p:nvPr/>
        </p:nvSpPr>
        <p:spPr>
          <a:xfrm>
            <a:off x="6897276" y="159888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F58EE07-B54E-4C92-9867-F88D95B2F951}"/>
              </a:ext>
            </a:extLst>
          </p:cNvPr>
          <p:cNvSpPr/>
          <p:nvPr/>
        </p:nvSpPr>
        <p:spPr>
          <a:xfrm>
            <a:off x="5899430" y="159856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DEBDB4F-7D93-4930-9F35-8DA76E32D763}"/>
              </a:ext>
            </a:extLst>
          </p:cNvPr>
          <p:cNvSpPr/>
          <p:nvPr/>
        </p:nvSpPr>
        <p:spPr>
          <a:xfrm>
            <a:off x="7044701" y="160174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3995ECD-7680-4107-841B-31A1C4488CCF}"/>
              </a:ext>
            </a:extLst>
          </p:cNvPr>
          <p:cNvSpPr/>
          <p:nvPr/>
        </p:nvSpPr>
        <p:spPr>
          <a:xfrm>
            <a:off x="7915208" y="159589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3FD5447-741B-460A-9DBD-8C0319FE37B6}"/>
              </a:ext>
            </a:extLst>
          </p:cNvPr>
          <p:cNvSpPr/>
          <p:nvPr/>
        </p:nvSpPr>
        <p:spPr>
          <a:xfrm>
            <a:off x="7558580" y="159337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5F2E148-123E-4E14-8C33-433C5B97D149}"/>
              </a:ext>
            </a:extLst>
          </p:cNvPr>
          <p:cNvSpPr/>
          <p:nvPr/>
        </p:nvSpPr>
        <p:spPr>
          <a:xfrm>
            <a:off x="8255418" y="159591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6556C56-6147-44C1-9E24-548179D97988}"/>
              </a:ext>
            </a:extLst>
          </p:cNvPr>
          <p:cNvSpPr/>
          <p:nvPr/>
        </p:nvSpPr>
        <p:spPr>
          <a:xfrm>
            <a:off x="7745103" y="159361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15D4E5F-382C-4D16-A0EF-611E6E66CB70}"/>
              </a:ext>
            </a:extLst>
          </p:cNvPr>
          <p:cNvSpPr/>
          <p:nvPr/>
        </p:nvSpPr>
        <p:spPr>
          <a:xfrm>
            <a:off x="6747257" y="159328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3B2F84E-E209-4A6B-B958-7DB73A06234A}"/>
              </a:ext>
            </a:extLst>
          </p:cNvPr>
          <p:cNvSpPr/>
          <p:nvPr/>
        </p:nvSpPr>
        <p:spPr>
          <a:xfrm>
            <a:off x="7542839" y="159890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7769E95-25E6-4BDE-AE18-E12DA90AFCC9}"/>
              </a:ext>
            </a:extLst>
          </p:cNvPr>
          <p:cNvSpPr/>
          <p:nvPr/>
        </p:nvSpPr>
        <p:spPr>
          <a:xfrm>
            <a:off x="8413346" y="159305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9440C0D-BA3A-4F3B-BB4E-FFC42B6AA973}"/>
              </a:ext>
            </a:extLst>
          </p:cNvPr>
          <p:cNvSpPr/>
          <p:nvPr/>
        </p:nvSpPr>
        <p:spPr>
          <a:xfrm>
            <a:off x="8056718" y="159053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320B4FF-8166-444A-B848-14AA036C7F4F}"/>
              </a:ext>
            </a:extLst>
          </p:cNvPr>
          <p:cNvSpPr/>
          <p:nvPr/>
        </p:nvSpPr>
        <p:spPr>
          <a:xfrm>
            <a:off x="8753556" y="159307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3616F8F-18CE-4D6E-8B90-8E7CC7FB9159}"/>
              </a:ext>
            </a:extLst>
          </p:cNvPr>
          <p:cNvSpPr/>
          <p:nvPr/>
        </p:nvSpPr>
        <p:spPr>
          <a:xfrm>
            <a:off x="8243241" y="159076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F6658D5-91EE-442F-BC70-B4D63A12CECC}"/>
              </a:ext>
            </a:extLst>
          </p:cNvPr>
          <p:cNvSpPr/>
          <p:nvPr/>
        </p:nvSpPr>
        <p:spPr>
          <a:xfrm>
            <a:off x="7245395" y="159044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23AF736-9CA0-4814-A25D-0C3CE7A75AEB}"/>
              </a:ext>
            </a:extLst>
          </p:cNvPr>
          <p:cNvSpPr/>
          <p:nvPr/>
        </p:nvSpPr>
        <p:spPr>
          <a:xfrm>
            <a:off x="9300490" y="160702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7085738-EE54-4ED3-8990-C0F46C2746DC}"/>
              </a:ext>
            </a:extLst>
          </p:cNvPr>
          <p:cNvSpPr/>
          <p:nvPr/>
        </p:nvSpPr>
        <p:spPr>
          <a:xfrm>
            <a:off x="10170997" y="160118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8D33A80-7C14-477C-9343-9386E3547C47}"/>
              </a:ext>
            </a:extLst>
          </p:cNvPr>
          <p:cNvSpPr/>
          <p:nvPr/>
        </p:nvSpPr>
        <p:spPr>
          <a:xfrm>
            <a:off x="9814369" y="159865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AC952BD-C08D-437E-B666-FBFAFEDF399A}"/>
              </a:ext>
            </a:extLst>
          </p:cNvPr>
          <p:cNvSpPr/>
          <p:nvPr/>
        </p:nvSpPr>
        <p:spPr>
          <a:xfrm>
            <a:off x="10511207" y="160119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4C87B92-4EBC-4A8A-94E6-CBFFC336AAFE}"/>
              </a:ext>
            </a:extLst>
          </p:cNvPr>
          <p:cNvSpPr/>
          <p:nvPr/>
        </p:nvSpPr>
        <p:spPr>
          <a:xfrm>
            <a:off x="10000892" y="159889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1298FFD-F491-448C-8030-BD80E1AFB49B}"/>
              </a:ext>
            </a:extLst>
          </p:cNvPr>
          <p:cNvSpPr/>
          <p:nvPr/>
        </p:nvSpPr>
        <p:spPr>
          <a:xfrm>
            <a:off x="9003046" y="159857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638DBF2-9974-4D3C-9719-8FD8B6AFD8E8}"/>
              </a:ext>
            </a:extLst>
          </p:cNvPr>
          <p:cNvSpPr/>
          <p:nvPr/>
        </p:nvSpPr>
        <p:spPr>
          <a:xfrm>
            <a:off x="9798628" y="160418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E379BF1-D834-40B3-9AA3-FD61178EBD6F}"/>
              </a:ext>
            </a:extLst>
          </p:cNvPr>
          <p:cNvSpPr/>
          <p:nvPr/>
        </p:nvSpPr>
        <p:spPr>
          <a:xfrm>
            <a:off x="10669135" y="159834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2618C97-31E3-428E-B764-C28C71FD0165}"/>
              </a:ext>
            </a:extLst>
          </p:cNvPr>
          <p:cNvSpPr/>
          <p:nvPr/>
        </p:nvSpPr>
        <p:spPr>
          <a:xfrm>
            <a:off x="10312507" y="159581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04B0A9E-B66B-4F12-A14D-CDDD06533A53}"/>
              </a:ext>
            </a:extLst>
          </p:cNvPr>
          <p:cNvSpPr/>
          <p:nvPr/>
        </p:nvSpPr>
        <p:spPr>
          <a:xfrm>
            <a:off x="11009345" y="160723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B8B79FA-BD3E-4706-A897-EA6ECE765A81}"/>
              </a:ext>
            </a:extLst>
          </p:cNvPr>
          <p:cNvSpPr/>
          <p:nvPr/>
        </p:nvSpPr>
        <p:spPr>
          <a:xfrm>
            <a:off x="10499030" y="159605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66DE813-AFB4-4DB7-BC4F-9E9E6291B3A7}"/>
              </a:ext>
            </a:extLst>
          </p:cNvPr>
          <p:cNvSpPr/>
          <p:nvPr/>
        </p:nvSpPr>
        <p:spPr>
          <a:xfrm>
            <a:off x="9501184" y="159572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7CC0E3A-97A0-495D-8EB7-6C09FCAC3E5A}"/>
              </a:ext>
            </a:extLst>
          </p:cNvPr>
          <p:cNvSpPr/>
          <p:nvPr/>
        </p:nvSpPr>
        <p:spPr>
          <a:xfrm>
            <a:off x="9400739" y="159834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C7D36EE-BDFD-40EA-860A-A1A6128F9CFC}"/>
              </a:ext>
            </a:extLst>
          </p:cNvPr>
          <p:cNvSpPr/>
          <p:nvPr/>
        </p:nvSpPr>
        <p:spPr>
          <a:xfrm>
            <a:off x="10595779" y="159834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114154F-EFBF-47D6-AC19-E60D0816C297}"/>
              </a:ext>
            </a:extLst>
          </p:cNvPr>
          <p:cNvSpPr/>
          <p:nvPr/>
        </p:nvSpPr>
        <p:spPr>
          <a:xfrm>
            <a:off x="4178920" y="160401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98E90D1-E185-41B4-933C-8A265888A1C6}"/>
              </a:ext>
            </a:extLst>
          </p:cNvPr>
          <p:cNvSpPr/>
          <p:nvPr/>
        </p:nvSpPr>
        <p:spPr>
          <a:xfrm>
            <a:off x="3822292" y="160148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7976C6D-8DF7-442D-82A3-823535587D58}"/>
              </a:ext>
            </a:extLst>
          </p:cNvPr>
          <p:cNvSpPr/>
          <p:nvPr/>
        </p:nvSpPr>
        <p:spPr>
          <a:xfrm>
            <a:off x="4008815" y="160172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2ADBF03-1E71-4A97-B3CF-EFF865DF31A9}"/>
              </a:ext>
            </a:extLst>
          </p:cNvPr>
          <p:cNvSpPr/>
          <p:nvPr/>
        </p:nvSpPr>
        <p:spPr>
          <a:xfrm>
            <a:off x="3806551" y="160701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CC63419-6E95-4FDD-8371-9BBA6B93707D}"/>
              </a:ext>
            </a:extLst>
          </p:cNvPr>
          <p:cNvSpPr/>
          <p:nvPr/>
        </p:nvSpPr>
        <p:spPr>
          <a:xfrm>
            <a:off x="10935989" y="160243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8BCB335-3843-434C-9E86-D103EF441DCA}"/>
              </a:ext>
            </a:extLst>
          </p:cNvPr>
          <p:cNvSpPr txBox="1"/>
          <p:nvPr/>
        </p:nvSpPr>
        <p:spPr>
          <a:xfrm>
            <a:off x="784289" y="3545873"/>
            <a:ext cx="56256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i="1" dirty="0"/>
              <a:t>Compare these distributions…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F7EABE9-9D67-44D9-B73B-789B7547B068}"/>
              </a:ext>
            </a:extLst>
          </p:cNvPr>
          <p:cNvSpPr txBox="1"/>
          <p:nvPr/>
        </p:nvSpPr>
        <p:spPr>
          <a:xfrm>
            <a:off x="1106479" y="4622683"/>
            <a:ext cx="103851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1. Use </a:t>
            </a:r>
            <a:r>
              <a:rPr lang="en-US" sz="4000" b="1" dirty="0">
                <a:solidFill>
                  <a:srgbClr val="0070C0"/>
                </a:solidFill>
              </a:rPr>
              <a:t>CSOCS</a:t>
            </a:r>
            <a:endParaRPr lang="en-US" sz="1200" dirty="0"/>
          </a:p>
          <a:p>
            <a:r>
              <a:rPr lang="en-US" sz="4000" dirty="0"/>
              <a:t>2. Use </a:t>
            </a:r>
            <a:r>
              <a:rPr lang="en-US" sz="4000" b="1" dirty="0">
                <a:solidFill>
                  <a:srgbClr val="0070C0"/>
                </a:solidFill>
              </a:rPr>
              <a:t>comparative</a:t>
            </a:r>
            <a:r>
              <a:rPr lang="en-US" sz="4000" dirty="0"/>
              <a:t> language for each feature</a:t>
            </a:r>
          </a:p>
          <a:p>
            <a:r>
              <a:rPr lang="en-US" sz="4000" dirty="0"/>
              <a:t>    - “less than”, “greater than”, “similar”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80D15C-B8DE-47C7-8E6B-CF9D25E0CD58}"/>
              </a:ext>
            </a:extLst>
          </p:cNvPr>
          <p:cNvSpPr txBox="1"/>
          <p:nvPr/>
        </p:nvSpPr>
        <p:spPr>
          <a:xfrm>
            <a:off x="6897276" y="3752300"/>
            <a:ext cx="4732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Applies to </a:t>
            </a:r>
            <a:r>
              <a:rPr lang="en-US" sz="2800" b="1" dirty="0" err="1"/>
              <a:t>dotplots</a:t>
            </a:r>
            <a:r>
              <a:rPr lang="en-US" sz="2800" b="1" dirty="0"/>
              <a:t>, </a:t>
            </a:r>
            <a:r>
              <a:rPr lang="en-US" sz="2800" b="1" dirty="0" err="1"/>
              <a:t>stemplots</a:t>
            </a:r>
            <a:r>
              <a:rPr lang="en-US" sz="2800" b="1" dirty="0"/>
              <a:t>, histograms, and boxplots!</a:t>
            </a:r>
          </a:p>
        </p:txBody>
      </p:sp>
    </p:spTree>
    <p:extLst>
      <p:ext uri="{BB962C8B-B14F-4D97-AF65-F5344CB8AC3E}">
        <p14:creationId xmlns:p14="http://schemas.microsoft.com/office/powerpoint/2010/main" val="173635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1686044-882E-4EC3-8CD9-4069B42DE5FB}"/>
              </a:ext>
            </a:extLst>
          </p:cNvPr>
          <p:cNvSpPr txBox="1"/>
          <p:nvPr/>
        </p:nvSpPr>
        <p:spPr>
          <a:xfrm>
            <a:off x="279648" y="3190678"/>
            <a:ext cx="58148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i="1" dirty="0"/>
              <a:t>Compare these distributions…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719294A-AEB3-4AEE-94D5-BCCA4BCCF2CE}"/>
              </a:ext>
            </a:extLst>
          </p:cNvPr>
          <p:cNvGrpSpPr/>
          <p:nvPr/>
        </p:nvGrpSpPr>
        <p:grpSpPr>
          <a:xfrm>
            <a:off x="1015437" y="420913"/>
            <a:ext cx="3347423" cy="480879"/>
            <a:chOff x="994298" y="1532227"/>
            <a:chExt cx="3344989" cy="480879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620F58B-C330-4D34-92EF-735F4B9349BD}"/>
                </a:ext>
              </a:extLst>
            </p:cNvPr>
            <p:cNvCxnSpPr/>
            <p:nvPr/>
          </p:nvCxnSpPr>
          <p:spPr>
            <a:xfrm>
              <a:off x="994298" y="1532230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2918981-032A-4C7B-B4B1-9C599DF596F5}"/>
                </a:ext>
              </a:extLst>
            </p:cNvPr>
            <p:cNvCxnSpPr/>
            <p:nvPr/>
          </p:nvCxnSpPr>
          <p:spPr>
            <a:xfrm>
              <a:off x="1743532" y="1533711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042920D-492F-4F3A-8D72-40D78AF702D6}"/>
                </a:ext>
              </a:extLst>
            </p:cNvPr>
            <p:cNvCxnSpPr/>
            <p:nvPr/>
          </p:nvCxnSpPr>
          <p:spPr>
            <a:xfrm>
              <a:off x="3068426" y="1532227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9C4AB9D-0180-4412-B062-51FBDAF2A423}"/>
                </a:ext>
              </a:extLst>
            </p:cNvPr>
            <p:cNvCxnSpPr/>
            <p:nvPr/>
          </p:nvCxnSpPr>
          <p:spPr>
            <a:xfrm>
              <a:off x="3941020" y="1532231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3A89CCE-AB9E-43DC-9CAE-9E32002BE066}"/>
                </a:ext>
              </a:extLst>
            </p:cNvPr>
            <p:cNvCxnSpPr/>
            <p:nvPr/>
          </p:nvCxnSpPr>
          <p:spPr>
            <a:xfrm>
              <a:off x="4339287" y="1532230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3A5046E-10E4-4F61-A2D7-48F529465FEE}"/>
                </a:ext>
              </a:extLst>
            </p:cNvPr>
            <p:cNvCxnSpPr>
              <a:cxnSpLocks/>
            </p:cNvCxnSpPr>
            <p:nvPr/>
          </p:nvCxnSpPr>
          <p:spPr>
            <a:xfrm>
              <a:off x="994298" y="1771925"/>
              <a:ext cx="7363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CBEAACA-F7DD-4423-9296-B44EE3826748}"/>
                </a:ext>
              </a:extLst>
            </p:cNvPr>
            <p:cNvCxnSpPr>
              <a:cxnSpLocks/>
            </p:cNvCxnSpPr>
            <p:nvPr/>
          </p:nvCxnSpPr>
          <p:spPr>
            <a:xfrm>
              <a:off x="3941020" y="1773404"/>
              <a:ext cx="39826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BB6B0F8-7BBE-4942-A52B-CACF7C946C0D}"/>
                </a:ext>
              </a:extLst>
            </p:cNvPr>
            <p:cNvCxnSpPr>
              <a:cxnSpLocks/>
            </p:cNvCxnSpPr>
            <p:nvPr/>
          </p:nvCxnSpPr>
          <p:spPr>
            <a:xfrm>
              <a:off x="1743532" y="1532230"/>
              <a:ext cx="219748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86E84A2-D7B5-4FE8-9F03-9F56F5BAF742}"/>
                </a:ext>
              </a:extLst>
            </p:cNvPr>
            <p:cNvCxnSpPr>
              <a:cxnSpLocks/>
            </p:cNvCxnSpPr>
            <p:nvPr/>
          </p:nvCxnSpPr>
          <p:spPr>
            <a:xfrm>
              <a:off x="1743532" y="2011625"/>
              <a:ext cx="219748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595313F-EBA8-444D-8C70-0BF971089DDA}"/>
              </a:ext>
            </a:extLst>
          </p:cNvPr>
          <p:cNvGrpSpPr/>
          <p:nvPr/>
        </p:nvGrpSpPr>
        <p:grpSpPr>
          <a:xfrm>
            <a:off x="1019966" y="1198403"/>
            <a:ext cx="1845113" cy="488275"/>
            <a:chOff x="994298" y="1532228"/>
            <a:chExt cx="1845113" cy="488275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A555438-DBA8-4D56-86BD-68E66A46D2A0}"/>
                </a:ext>
              </a:extLst>
            </p:cNvPr>
            <p:cNvCxnSpPr/>
            <p:nvPr/>
          </p:nvCxnSpPr>
          <p:spPr>
            <a:xfrm>
              <a:off x="994298" y="1532230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290FCDB-0C9B-4843-B6AD-AB1A48B300DF}"/>
                </a:ext>
              </a:extLst>
            </p:cNvPr>
            <p:cNvCxnSpPr/>
            <p:nvPr/>
          </p:nvCxnSpPr>
          <p:spPr>
            <a:xfrm>
              <a:off x="1071933" y="1533709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0680505-F7B2-4692-8B8B-C3CAB12C1ACD}"/>
                </a:ext>
              </a:extLst>
            </p:cNvPr>
            <p:cNvCxnSpPr/>
            <p:nvPr/>
          </p:nvCxnSpPr>
          <p:spPr>
            <a:xfrm>
              <a:off x="1195526" y="154110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F4BAA23-0EDE-4913-AE35-B8AEA9462C1E}"/>
                </a:ext>
              </a:extLst>
            </p:cNvPr>
            <p:cNvCxnSpPr/>
            <p:nvPr/>
          </p:nvCxnSpPr>
          <p:spPr>
            <a:xfrm>
              <a:off x="1722918" y="153222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D7D2F33-E7CD-4DD1-BF4E-F9D163C834C2}"/>
                </a:ext>
              </a:extLst>
            </p:cNvPr>
            <p:cNvCxnSpPr/>
            <p:nvPr/>
          </p:nvCxnSpPr>
          <p:spPr>
            <a:xfrm>
              <a:off x="2839411" y="153222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56F0E6E-6599-4320-AE01-FCEC95CBF55B}"/>
                </a:ext>
              </a:extLst>
            </p:cNvPr>
            <p:cNvCxnSpPr>
              <a:cxnSpLocks/>
            </p:cNvCxnSpPr>
            <p:nvPr/>
          </p:nvCxnSpPr>
          <p:spPr>
            <a:xfrm>
              <a:off x="994298" y="1771925"/>
              <a:ext cx="7763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55CBAFA-873D-4C75-9E70-1BE8589AEBD9}"/>
                </a:ext>
              </a:extLst>
            </p:cNvPr>
            <p:cNvCxnSpPr>
              <a:cxnSpLocks/>
            </p:cNvCxnSpPr>
            <p:nvPr/>
          </p:nvCxnSpPr>
          <p:spPr>
            <a:xfrm>
              <a:off x="1714040" y="1771925"/>
              <a:ext cx="1125371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AC9623B-69D6-4399-B8E7-8B7F0683ABB1}"/>
                </a:ext>
              </a:extLst>
            </p:cNvPr>
            <p:cNvCxnSpPr>
              <a:cxnSpLocks/>
            </p:cNvCxnSpPr>
            <p:nvPr/>
          </p:nvCxnSpPr>
          <p:spPr>
            <a:xfrm>
              <a:off x="1071933" y="1532228"/>
              <a:ext cx="64210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65B155D-EE67-4204-B003-1F7DF9D67662}"/>
                </a:ext>
              </a:extLst>
            </p:cNvPr>
            <p:cNvCxnSpPr>
              <a:cxnSpLocks/>
            </p:cNvCxnSpPr>
            <p:nvPr/>
          </p:nvCxnSpPr>
          <p:spPr>
            <a:xfrm>
              <a:off x="1071933" y="2011623"/>
              <a:ext cx="66761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34A0B698-2ADA-44C2-83B1-1441549DA563}"/>
              </a:ext>
            </a:extLst>
          </p:cNvPr>
          <p:cNvSpPr txBox="1"/>
          <p:nvPr/>
        </p:nvSpPr>
        <p:spPr>
          <a:xfrm>
            <a:off x="3797673" y="2649114"/>
            <a:ext cx="487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Household Tax Cut Amounts ($)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1A865F8-7193-4CE7-A67D-B781D9D35DE6}"/>
              </a:ext>
            </a:extLst>
          </p:cNvPr>
          <p:cNvGrpSpPr/>
          <p:nvPr/>
        </p:nvGrpSpPr>
        <p:grpSpPr>
          <a:xfrm>
            <a:off x="1023564" y="2039169"/>
            <a:ext cx="10743827" cy="664663"/>
            <a:chOff x="1000216" y="2125456"/>
            <a:chExt cx="10743827" cy="66466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365FA11B-82ED-4243-8519-BDAB014D3232}"/>
                </a:ext>
              </a:extLst>
            </p:cNvPr>
            <p:cNvGrpSpPr/>
            <p:nvPr/>
          </p:nvGrpSpPr>
          <p:grpSpPr>
            <a:xfrm>
              <a:off x="1000216" y="2125456"/>
              <a:ext cx="10311414" cy="642469"/>
              <a:chOff x="982460" y="2125456"/>
              <a:chExt cx="10311414" cy="642469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DD79E23-F77C-4B6D-8F33-D83700D2780C}"/>
                  </a:ext>
                </a:extLst>
              </p:cNvPr>
              <p:cNvSpPr txBox="1"/>
              <p:nvPr/>
            </p:nvSpPr>
            <p:spPr>
              <a:xfrm>
                <a:off x="1922817" y="2367815"/>
                <a:ext cx="9243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$1,000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74FBE88-E6FF-43C5-BF43-8B6EF6B5A720}"/>
                  </a:ext>
                </a:extLst>
              </p:cNvPr>
              <p:cNvSpPr txBox="1"/>
              <p:nvPr/>
            </p:nvSpPr>
            <p:spPr>
              <a:xfrm>
                <a:off x="3045414" y="2360444"/>
                <a:ext cx="328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632B2F46-EFF2-40E9-B759-E7209DE1E32E}"/>
                  </a:ext>
                </a:extLst>
              </p:cNvPr>
              <p:cNvGrpSpPr/>
              <p:nvPr/>
            </p:nvGrpSpPr>
            <p:grpSpPr>
              <a:xfrm>
                <a:off x="982460" y="2125456"/>
                <a:ext cx="10311414" cy="282051"/>
                <a:chOff x="1251751" y="3053918"/>
                <a:chExt cx="10311414" cy="282051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98BA4BBC-CE46-4E22-92CE-EABFB8EB9D0A}"/>
                    </a:ext>
                  </a:extLst>
                </p:cNvPr>
                <p:cNvGrpSpPr/>
                <p:nvPr/>
              </p:nvGrpSpPr>
              <p:grpSpPr>
                <a:xfrm>
                  <a:off x="1251751" y="3053918"/>
                  <a:ext cx="10311414" cy="281126"/>
                  <a:chOff x="1251751" y="3053918"/>
                  <a:chExt cx="10311414" cy="281126"/>
                </a:xfrm>
              </p:grpSpPr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694E9094-A6FC-4E47-9761-9D1DDD13DA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1751" y="3222594"/>
                    <a:ext cx="1031141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0C761E9B-944F-4F9F-9BE2-5FA211EE91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175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4368113F-4E3F-41C8-B06B-A13409BF02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2679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D62EBE41-6754-4FC5-9E3D-F82BD28A60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9526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4FAA90B2-9F04-4E1C-8D1E-B5CFF6FB3A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6377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92056C9D-9869-4C54-896B-0D41A7B05E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94698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1E7C87D-6BE3-4283-8687-81B2CBD85D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31545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3D3ABD8B-F241-4B2D-94D7-79B2A0582F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0094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132DB4A8-AC74-4C46-B05A-8E673ADA82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187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01FA8F24-6D2D-4FA2-8444-D2024A2F92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68718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9F108E35-6BDE-4E83-AD82-0496CF91B3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12962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9A481F82-7411-49EE-B8C4-0F8BA3A803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4389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2241F644-5F6F-459E-92C0-5DA02F7615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80737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37D1893B-A6DD-4D64-801D-548A7C0B6D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3145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F660A628-1138-4B69-AD13-E8F4EF1F08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84407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2F04D210-042F-4AA0-8C07-12CAF6F8E5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63165" y="3060761"/>
                  <a:ext cx="0" cy="27520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7A05047-DFD0-4433-B500-158EB403055A}"/>
                </a:ext>
              </a:extLst>
            </p:cNvPr>
            <p:cNvSpPr txBox="1"/>
            <p:nvPr/>
          </p:nvSpPr>
          <p:spPr>
            <a:xfrm>
              <a:off x="3476526" y="2351460"/>
              <a:ext cx="889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$2,000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AAC96FA-6FD1-463D-B376-9E06ED165B52}"/>
                </a:ext>
              </a:extLst>
            </p:cNvPr>
            <p:cNvSpPr txBox="1"/>
            <p:nvPr/>
          </p:nvSpPr>
          <p:spPr>
            <a:xfrm>
              <a:off x="5001104" y="2353182"/>
              <a:ext cx="914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$3,000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3FE9A44-D59A-4A6F-AB53-7A3BC919162A}"/>
                </a:ext>
              </a:extLst>
            </p:cNvPr>
            <p:cNvSpPr txBox="1"/>
            <p:nvPr/>
          </p:nvSpPr>
          <p:spPr>
            <a:xfrm>
              <a:off x="6419118" y="2371044"/>
              <a:ext cx="914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$4,000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E8DC465-AF84-487D-BEF4-79D12210512A}"/>
                </a:ext>
              </a:extLst>
            </p:cNvPr>
            <p:cNvSpPr txBox="1"/>
            <p:nvPr/>
          </p:nvSpPr>
          <p:spPr>
            <a:xfrm>
              <a:off x="7896136" y="2365849"/>
              <a:ext cx="899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$5,000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439E29C-4F07-48A9-B604-5B77B94C32A7}"/>
                </a:ext>
              </a:extLst>
            </p:cNvPr>
            <p:cNvSpPr txBox="1"/>
            <p:nvPr/>
          </p:nvSpPr>
          <p:spPr>
            <a:xfrm>
              <a:off x="9370722" y="2372147"/>
              <a:ext cx="950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$6,000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BADC1F6-A521-49EE-8891-42CC38822218}"/>
                </a:ext>
              </a:extLst>
            </p:cNvPr>
            <p:cNvSpPr txBox="1"/>
            <p:nvPr/>
          </p:nvSpPr>
          <p:spPr>
            <a:xfrm>
              <a:off x="10759261" y="2390009"/>
              <a:ext cx="984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$7,000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004423A7-F07E-449D-8ED7-EA52FCEC6060}"/>
              </a:ext>
            </a:extLst>
          </p:cNvPr>
          <p:cNvSpPr txBox="1"/>
          <p:nvPr/>
        </p:nvSpPr>
        <p:spPr>
          <a:xfrm>
            <a:off x="176463" y="268196"/>
            <a:ext cx="63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1BF1C4-9030-4BD2-B941-041DEAC12F88}"/>
              </a:ext>
            </a:extLst>
          </p:cNvPr>
          <p:cNvSpPr txBox="1"/>
          <p:nvPr/>
        </p:nvSpPr>
        <p:spPr>
          <a:xfrm>
            <a:off x="186259" y="1009350"/>
            <a:ext cx="63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EE1F2FA-322B-4EAA-A889-7DD202F6FB4D}"/>
              </a:ext>
            </a:extLst>
          </p:cNvPr>
          <p:cNvSpPr txBox="1"/>
          <p:nvPr/>
        </p:nvSpPr>
        <p:spPr>
          <a:xfrm>
            <a:off x="775411" y="2281485"/>
            <a:ext cx="50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$0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9AA0B6B-89A3-4A0E-97EC-412EC7739B40}"/>
              </a:ext>
            </a:extLst>
          </p:cNvPr>
          <p:cNvSpPr/>
          <p:nvPr/>
        </p:nvSpPr>
        <p:spPr>
          <a:xfrm>
            <a:off x="3434069" y="136625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87CDC3D0-8372-4CC6-9717-8BEEF7B6C51E}"/>
              </a:ext>
            </a:extLst>
          </p:cNvPr>
          <p:cNvSpPr/>
          <p:nvPr/>
        </p:nvSpPr>
        <p:spPr>
          <a:xfrm>
            <a:off x="4304576" y="136040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A8A6EDF-F55A-4D92-B77D-45828DB8C85D}"/>
              </a:ext>
            </a:extLst>
          </p:cNvPr>
          <p:cNvSpPr/>
          <p:nvPr/>
        </p:nvSpPr>
        <p:spPr>
          <a:xfrm>
            <a:off x="3947948" y="135788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3691635B-82AA-4A02-971D-8691064E2F4C}"/>
              </a:ext>
            </a:extLst>
          </p:cNvPr>
          <p:cNvSpPr/>
          <p:nvPr/>
        </p:nvSpPr>
        <p:spPr>
          <a:xfrm>
            <a:off x="4644786" y="136042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7AB1410F-3C74-4DEA-BB9E-288E75A1B0F0}"/>
              </a:ext>
            </a:extLst>
          </p:cNvPr>
          <p:cNvSpPr/>
          <p:nvPr/>
        </p:nvSpPr>
        <p:spPr>
          <a:xfrm>
            <a:off x="4134471" y="135812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F15A551-682C-411B-9878-95B70F453E20}"/>
              </a:ext>
            </a:extLst>
          </p:cNvPr>
          <p:cNvSpPr/>
          <p:nvPr/>
        </p:nvSpPr>
        <p:spPr>
          <a:xfrm>
            <a:off x="3136625" y="135779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C359195-4C61-48EB-9E9D-0C22FB6FCC6F}"/>
              </a:ext>
            </a:extLst>
          </p:cNvPr>
          <p:cNvSpPr/>
          <p:nvPr/>
        </p:nvSpPr>
        <p:spPr>
          <a:xfrm>
            <a:off x="3932207" y="136341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8A73444B-F48F-4021-AE08-74C01C01E310}"/>
              </a:ext>
            </a:extLst>
          </p:cNvPr>
          <p:cNvSpPr/>
          <p:nvPr/>
        </p:nvSpPr>
        <p:spPr>
          <a:xfrm>
            <a:off x="4802714" y="135756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642678E4-765E-4B5A-B2F1-2D6A01E95F8B}"/>
              </a:ext>
            </a:extLst>
          </p:cNvPr>
          <p:cNvSpPr/>
          <p:nvPr/>
        </p:nvSpPr>
        <p:spPr>
          <a:xfrm>
            <a:off x="4446086" y="135504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F6FAE997-C362-4D76-AE36-6A7BF974849C}"/>
              </a:ext>
            </a:extLst>
          </p:cNvPr>
          <p:cNvSpPr/>
          <p:nvPr/>
        </p:nvSpPr>
        <p:spPr>
          <a:xfrm>
            <a:off x="5142924" y="135758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B76B688-21C7-4D8A-95C8-146518B25874}"/>
              </a:ext>
            </a:extLst>
          </p:cNvPr>
          <p:cNvSpPr/>
          <p:nvPr/>
        </p:nvSpPr>
        <p:spPr>
          <a:xfrm>
            <a:off x="4632609" y="135527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10187378-DFC3-4315-BDF4-25C4229647FA}"/>
              </a:ext>
            </a:extLst>
          </p:cNvPr>
          <p:cNvSpPr/>
          <p:nvPr/>
        </p:nvSpPr>
        <p:spPr>
          <a:xfrm>
            <a:off x="3634763" y="135495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9B7D3704-2A8B-4EE3-978E-0609F9CB7968}"/>
              </a:ext>
            </a:extLst>
          </p:cNvPr>
          <p:cNvSpPr/>
          <p:nvPr/>
        </p:nvSpPr>
        <p:spPr>
          <a:xfrm>
            <a:off x="5689858" y="137153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F1973D62-A80D-4C83-98D2-10792EFC9505}"/>
              </a:ext>
            </a:extLst>
          </p:cNvPr>
          <p:cNvSpPr/>
          <p:nvPr/>
        </p:nvSpPr>
        <p:spPr>
          <a:xfrm>
            <a:off x="6560365" y="136569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9C4D1DAB-77FD-4997-9E00-7CD478794170}"/>
              </a:ext>
            </a:extLst>
          </p:cNvPr>
          <p:cNvSpPr/>
          <p:nvPr/>
        </p:nvSpPr>
        <p:spPr>
          <a:xfrm>
            <a:off x="6203737" y="136316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292A1B4-9472-4FB3-9986-7CC1B8D3BF32}"/>
              </a:ext>
            </a:extLst>
          </p:cNvPr>
          <p:cNvSpPr/>
          <p:nvPr/>
        </p:nvSpPr>
        <p:spPr>
          <a:xfrm>
            <a:off x="6900575" y="136570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CEF57828-39E6-476D-B91F-FDD35813350F}"/>
              </a:ext>
            </a:extLst>
          </p:cNvPr>
          <p:cNvSpPr/>
          <p:nvPr/>
        </p:nvSpPr>
        <p:spPr>
          <a:xfrm>
            <a:off x="6390260" y="13634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D476DDCD-6517-4D04-829A-9D3F8EF5014D}"/>
              </a:ext>
            </a:extLst>
          </p:cNvPr>
          <p:cNvSpPr/>
          <p:nvPr/>
        </p:nvSpPr>
        <p:spPr>
          <a:xfrm>
            <a:off x="5392414" y="136308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A358FA13-0405-43E7-B235-7DE2A05F6822}"/>
              </a:ext>
            </a:extLst>
          </p:cNvPr>
          <p:cNvSpPr/>
          <p:nvPr/>
        </p:nvSpPr>
        <p:spPr>
          <a:xfrm>
            <a:off x="6187996" y="136869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56FA6AD9-CE7C-4238-BCDB-3E69A4BAC3F6}"/>
              </a:ext>
            </a:extLst>
          </p:cNvPr>
          <p:cNvSpPr/>
          <p:nvPr/>
        </p:nvSpPr>
        <p:spPr>
          <a:xfrm>
            <a:off x="7058503" y="136285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F0BF46BF-C4E8-4025-9691-AC33EB486AD7}"/>
              </a:ext>
            </a:extLst>
          </p:cNvPr>
          <p:cNvSpPr/>
          <p:nvPr/>
        </p:nvSpPr>
        <p:spPr>
          <a:xfrm>
            <a:off x="6701875" y="136032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3EFDEF9E-EC85-45E3-A2B1-54240CC16037}"/>
              </a:ext>
            </a:extLst>
          </p:cNvPr>
          <p:cNvSpPr/>
          <p:nvPr/>
        </p:nvSpPr>
        <p:spPr>
          <a:xfrm>
            <a:off x="7398713" y="136286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5C29B23-B3AA-480E-A05C-2BA38C2EC97E}"/>
              </a:ext>
            </a:extLst>
          </p:cNvPr>
          <p:cNvSpPr/>
          <p:nvPr/>
        </p:nvSpPr>
        <p:spPr>
          <a:xfrm>
            <a:off x="6888398" y="136056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7E19553D-5AC5-4B0B-B71E-EFF160582FC3}"/>
              </a:ext>
            </a:extLst>
          </p:cNvPr>
          <p:cNvSpPr/>
          <p:nvPr/>
        </p:nvSpPr>
        <p:spPr>
          <a:xfrm>
            <a:off x="5890552" y="136023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7783BAFC-264C-4560-9EEA-47AE4DD63F54}"/>
              </a:ext>
            </a:extLst>
          </p:cNvPr>
          <p:cNvSpPr/>
          <p:nvPr/>
        </p:nvSpPr>
        <p:spPr>
          <a:xfrm>
            <a:off x="7035823" y="136342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57672B5E-CABB-4BE0-919C-0AEB7249D169}"/>
              </a:ext>
            </a:extLst>
          </p:cNvPr>
          <p:cNvSpPr/>
          <p:nvPr/>
        </p:nvSpPr>
        <p:spPr>
          <a:xfrm>
            <a:off x="7906330" y="135757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96BBFA7C-0800-4C08-B22E-BAE58D6C8F1A}"/>
              </a:ext>
            </a:extLst>
          </p:cNvPr>
          <p:cNvSpPr/>
          <p:nvPr/>
        </p:nvSpPr>
        <p:spPr>
          <a:xfrm>
            <a:off x="7549702" y="135505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A54B6A08-0543-4810-90C3-0E8DDF421485}"/>
              </a:ext>
            </a:extLst>
          </p:cNvPr>
          <p:cNvSpPr/>
          <p:nvPr/>
        </p:nvSpPr>
        <p:spPr>
          <a:xfrm>
            <a:off x="8246540" y="135759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988F921F-A380-481B-BD80-E59126797589}"/>
              </a:ext>
            </a:extLst>
          </p:cNvPr>
          <p:cNvSpPr/>
          <p:nvPr/>
        </p:nvSpPr>
        <p:spPr>
          <a:xfrm>
            <a:off x="7736225" y="135528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0EB12B29-2A45-4835-A1E6-C717D03E8ACA}"/>
              </a:ext>
            </a:extLst>
          </p:cNvPr>
          <p:cNvSpPr/>
          <p:nvPr/>
        </p:nvSpPr>
        <p:spPr>
          <a:xfrm>
            <a:off x="6738379" y="135496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55200CC6-A566-4C22-94B6-9B31A45FA0F6}"/>
              </a:ext>
            </a:extLst>
          </p:cNvPr>
          <p:cNvSpPr/>
          <p:nvPr/>
        </p:nvSpPr>
        <p:spPr>
          <a:xfrm>
            <a:off x="7533961" y="136057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61030A26-671E-4B12-AA38-759B2D042DB4}"/>
              </a:ext>
            </a:extLst>
          </p:cNvPr>
          <p:cNvSpPr/>
          <p:nvPr/>
        </p:nvSpPr>
        <p:spPr>
          <a:xfrm>
            <a:off x="8404468" y="135473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73FE5E35-9A9B-4EA4-9B2B-981164D57F50}"/>
              </a:ext>
            </a:extLst>
          </p:cNvPr>
          <p:cNvSpPr/>
          <p:nvPr/>
        </p:nvSpPr>
        <p:spPr>
          <a:xfrm>
            <a:off x="8047840" y="135220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626EFD3B-C561-44E8-A551-A69D74183FE2}"/>
              </a:ext>
            </a:extLst>
          </p:cNvPr>
          <p:cNvSpPr/>
          <p:nvPr/>
        </p:nvSpPr>
        <p:spPr>
          <a:xfrm>
            <a:off x="8744678" y="135474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84912A8C-9BC8-4426-A250-49A2B53A2833}"/>
              </a:ext>
            </a:extLst>
          </p:cNvPr>
          <p:cNvSpPr/>
          <p:nvPr/>
        </p:nvSpPr>
        <p:spPr>
          <a:xfrm>
            <a:off x="8234363" y="135244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513703B-CFBE-4E70-85F2-C754DAF88314}"/>
              </a:ext>
            </a:extLst>
          </p:cNvPr>
          <p:cNvSpPr/>
          <p:nvPr/>
        </p:nvSpPr>
        <p:spPr>
          <a:xfrm>
            <a:off x="7236517" y="135212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5CA1165-29AF-45E1-9014-2E61A2A8CA92}"/>
              </a:ext>
            </a:extLst>
          </p:cNvPr>
          <p:cNvSpPr/>
          <p:nvPr/>
        </p:nvSpPr>
        <p:spPr>
          <a:xfrm>
            <a:off x="9291612" y="13687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CD912060-9669-427C-8D6C-9EA3FC9AFE51}"/>
              </a:ext>
            </a:extLst>
          </p:cNvPr>
          <p:cNvSpPr/>
          <p:nvPr/>
        </p:nvSpPr>
        <p:spPr>
          <a:xfrm>
            <a:off x="10162119" y="136286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00B4F82-38CF-4CC4-9FA2-1C1AFCA92469}"/>
              </a:ext>
            </a:extLst>
          </p:cNvPr>
          <p:cNvSpPr/>
          <p:nvPr/>
        </p:nvSpPr>
        <p:spPr>
          <a:xfrm>
            <a:off x="9805491" y="136033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A5C95B0A-B115-48B1-9D3E-B0E305716394}"/>
              </a:ext>
            </a:extLst>
          </p:cNvPr>
          <p:cNvSpPr/>
          <p:nvPr/>
        </p:nvSpPr>
        <p:spPr>
          <a:xfrm>
            <a:off x="10502329" y="136287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460D1D7F-DE33-479F-A4C9-1E2BC2CAF9D0}"/>
              </a:ext>
            </a:extLst>
          </p:cNvPr>
          <p:cNvSpPr/>
          <p:nvPr/>
        </p:nvSpPr>
        <p:spPr>
          <a:xfrm>
            <a:off x="9992014" y="136057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0C44FA3-3AE0-4C99-925E-C9564FECC161}"/>
              </a:ext>
            </a:extLst>
          </p:cNvPr>
          <p:cNvSpPr/>
          <p:nvPr/>
        </p:nvSpPr>
        <p:spPr>
          <a:xfrm>
            <a:off x="8994168" y="136024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17A434B0-7C57-42BA-B5D9-D18D65D45828}"/>
              </a:ext>
            </a:extLst>
          </p:cNvPr>
          <p:cNvSpPr/>
          <p:nvPr/>
        </p:nvSpPr>
        <p:spPr>
          <a:xfrm>
            <a:off x="9789750" y="136586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B73691E2-D428-4ECD-AEFB-46FF6B48A6F4}"/>
              </a:ext>
            </a:extLst>
          </p:cNvPr>
          <p:cNvSpPr/>
          <p:nvPr/>
        </p:nvSpPr>
        <p:spPr>
          <a:xfrm>
            <a:off x="10660257" y="136001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C4891AF-0177-4849-AD7D-4E474AAEC1EA}"/>
              </a:ext>
            </a:extLst>
          </p:cNvPr>
          <p:cNvSpPr/>
          <p:nvPr/>
        </p:nvSpPr>
        <p:spPr>
          <a:xfrm>
            <a:off x="10303629" y="135749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C5578586-7C3A-4E32-8FC4-44F06C43313E}"/>
              </a:ext>
            </a:extLst>
          </p:cNvPr>
          <p:cNvSpPr/>
          <p:nvPr/>
        </p:nvSpPr>
        <p:spPr>
          <a:xfrm>
            <a:off x="11000467" y="136891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954763B-9B24-4E42-A28A-1B450F765375}"/>
              </a:ext>
            </a:extLst>
          </p:cNvPr>
          <p:cNvSpPr/>
          <p:nvPr/>
        </p:nvSpPr>
        <p:spPr>
          <a:xfrm>
            <a:off x="10490152" y="135773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85AB14E6-A7AC-4A47-BD54-C9B37182F850}"/>
              </a:ext>
            </a:extLst>
          </p:cNvPr>
          <p:cNvSpPr/>
          <p:nvPr/>
        </p:nvSpPr>
        <p:spPr>
          <a:xfrm>
            <a:off x="9492306" y="13574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2808543A-8EB3-4FCA-A42F-A7AA7CBAAE2A}"/>
              </a:ext>
            </a:extLst>
          </p:cNvPr>
          <p:cNvSpPr/>
          <p:nvPr/>
        </p:nvSpPr>
        <p:spPr>
          <a:xfrm>
            <a:off x="9391861" y="136001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1B71307-D409-4BDB-BC31-5F76BE7591C6}"/>
              </a:ext>
            </a:extLst>
          </p:cNvPr>
          <p:cNvSpPr/>
          <p:nvPr/>
        </p:nvSpPr>
        <p:spPr>
          <a:xfrm>
            <a:off x="10586901" y="136001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9155538-6B5E-4AB9-9E2D-1F82BBC5B78B}"/>
              </a:ext>
            </a:extLst>
          </p:cNvPr>
          <p:cNvSpPr/>
          <p:nvPr/>
        </p:nvSpPr>
        <p:spPr>
          <a:xfrm>
            <a:off x="4170042" y="136569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B3A9C015-B150-4718-BF90-22B7556CD2BE}"/>
              </a:ext>
            </a:extLst>
          </p:cNvPr>
          <p:cNvSpPr/>
          <p:nvPr/>
        </p:nvSpPr>
        <p:spPr>
          <a:xfrm>
            <a:off x="3813414" y="136316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45D3A62C-5153-49E3-99CF-021FA3618E31}"/>
              </a:ext>
            </a:extLst>
          </p:cNvPr>
          <p:cNvSpPr/>
          <p:nvPr/>
        </p:nvSpPr>
        <p:spPr>
          <a:xfrm>
            <a:off x="3999937" y="13634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BFB63C92-16EB-4007-951B-4DDA38A4D09A}"/>
              </a:ext>
            </a:extLst>
          </p:cNvPr>
          <p:cNvSpPr/>
          <p:nvPr/>
        </p:nvSpPr>
        <p:spPr>
          <a:xfrm>
            <a:off x="3797673" y="136869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39232E50-AB18-4476-84AE-BD4B5F346099}"/>
              </a:ext>
            </a:extLst>
          </p:cNvPr>
          <p:cNvSpPr/>
          <p:nvPr/>
        </p:nvSpPr>
        <p:spPr>
          <a:xfrm>
            <a:off x="10927111" y="136411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4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E9CC1B7A-04DC-40EC-9E13-FFFDCCF4A84E}"/>
              </a:ext>
            </a:extLst>
          </p:cNvPr>
          <p:cNvSpPr txBox="1"/>
          <p:nvPr/>
        </p:nvSpPr>
        <p:spPr>
          <a:xfrm>
            <a:off x="279648" y="3190678"/>
            <a:ext cx="76398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i="1" dirty="0"/>
              <a:t>Compare these distributions…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BBAC34-D7C9-42AF-B85E-EFDD22374D3D}"/>
              </a:ext>
            </a:extLst>
          </p:cNvPr>
          <p:cNvSpPr txBox="1"/>
          <p:nvPr/>
        </p:nvSpPr>
        <p:spPr>
          <a:xfrm>
            <a:off x="1320928" y="3821620"/>
            <a:ext cx="919522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70C0"/>
                </a:solidFill>
              </a:rPr>
              <a:t>C </a:t>
            </a:r>
            <a:r>
              <a:rPr lang="en-US" sz="3500" dirty="0"/>
              <a:t>(Context) – 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S</a:t>
            </a:r>
            <a:r>
              <a:rPr lang="en-US" sz="3500" dirty="0"/>
              <a:t> (Shape) –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O</a:t>
            </a:r>
            <a:r>
              <a:rPr lang="en-US" sz="3500" dirty="0"/>
              <a:t> (Outlier) – 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C</a:t>
            </a:r>
            <a:r>
              <a:rPr lang="en-US" sz="3500" dirty="0"/>
              <a:t> (Center) – 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S</a:t>
            </a:r>
            <a:r>
              <a:rPr lang="en-US" sz="3500" dirty="0"/>
              <a:t> (Spread) – 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8AD524D-21AD-4380-8AED-1217FD80E340}"/>
              </a:ext>
            </a:extLst>
          </p:cNvPr>
          <p:cNvGrpSpPr/>
          <p:nvPr/>
        </p:nvGrpSpPr>
        <p:grpSpPr>
          <a:xfrm>
            <a:off x="1015437" y="420913"/>
            <a:ext cx="3347423" cy="480879"/>
            <a:chOff x="994298" y="1532227"/>
            <a:chExt cx="3344989" cy="480879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9C50FA3-2E30-4A76-B5A0-38F9B76AF4EC}"/>
                </a:ext>
              </a:extLst>
            </p:cNvPr>
            <p:cNvCxnSpPr/>
            <p:nvPr/>
          </p:nvCxnSpPr>
          <p:spPr>
            <a:xfrm>
              <a:off x="994298" y="1532230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8B91F3A-FFCA-4755-9F7B-6ABC7E18BEAA}"/>
                </a:ext>
              </a:extLst>
            </p:cNvPr>
            <p:cNvCxnSpPr/>
            <p:nvPr/>
          </p:nvCxnSpPr>
          <p:spPr>
            <a:xfrm>
              <a:off x="1743532" y="1533711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543AE7C-0E82-46C1-9908-B1D0C94DB0B9}"/>
                </a:ext>
              </a:extLst>
            </p:cNvPr>
            <p:cNvCxnSpPr/>
            <p:nvPr/>
          </p:nvCxnSpPr>
          <p:spPr>
            <a:xfrm>
              <a:off x="3068426" y="1532227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E42443F-E985-4784-8D0B-8220DAD8383B}"/>
                </a:ext>
              </a:extLst>
            </p:cNvPr>
            <p:cNvCxnSpPr/>
            <p:nvPr/>
          </p:nvCxnSpPr>
          <p:spPr>
            <a:xfrm>
              <a:off x="3941020" y="1532231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0387A1A-B1E0-4A8E-BA5D-9CF7C13989EC}"/>
                </a:ext>
              </a:extLst>
            </p:cNvPr>
            <p:cNvCxnSpPr/>
            <p:nvPr/>
          </p:nvCxnSpPr>
          <p:spPr>
            <a:xfrm>
              <a:off x="4339287" y="1532230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F65408B-CA81-4E72-A8E2-7A2A410E61F8}"/>
                </a:ext>
              </a:extLst>
            </p:cNvPr>
            <p:cNvCxnSpPr>
              <a:cxnSpLocks/>
            </p:cNvCxnSpPr>
            <p:nvPr/>
          </p:nvCxnSpPr>
          <p:spPr>
            <a:xfrm>
              <a:off x="994298" y="1771925"/>
              <a:ext cx="7363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DAD4C4C-1EA7-4230-92EC-261926297086}"/>
                </a:ext>
              </a:extLst>
            </p:cNvPr>
            <p:cNvCxnSpPr>
              <a:cxnSpLocks/>
            </p:cNvCxnSpPr>
            <p:nvPr/>
          </p:nvCxnSpPr>
          <p:spPr>
            <a:xfrm>
              <a:off x="3941020" y="1773404"/>
              <a:ext cx="39826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2E5CAAA-8767-4E8A-8DD4-D233919349AB}"/>
                </a:ext>
              </a:extLst>
            </p:cNvPr>
            <p:cNvCxnSpPr>
              <a:cxnSpLocks/>
            </p:cNvCxnSpPr>
            <p:nvPr/>
          </p:nvCxnSpPr>
          <p:spPr>
            <a:xfrm>
              <a:off x="1743532" y="1532230"/>
              <a:ext cx="219748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DAAF0B0-9D55-4721-8E51-587A5E910720}"/>
                </a:ext>
              </a:extLst>
            </p:cNvPr>
            <p:cNvCxnSpPr>
              <a:cxnSpLocks/>
            </p:cNvCxnSpPr>
            <p:nvPr/>
          </p:nvCxnSpPr>
          <p:spPr>
            <a:xfrm>
              <a:off x="1743532" y="2011625"/>
              <a:ext cx="219748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57C4186-D81D-4A21-B256-ADED8D830071}"/>
              </a:ext>
            </a:extLst>
          </p:cNvPr>
          <p:cNvGrpSpPr/>
          <p:nvPr/>
        </p:nvGrpSpPr>
        <p:grpSpPr>
          <a:xfrm>
            <a:off x="1019966" y="1198403"/>
            <a:ext cx="1845113" cy="488275"/>
            <a:chOff x="994298" y="1532228"/>
            <a:chExt cx="1845113" cy="488275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FEA5D5D-19F3-4528-B0C3-833F6EE0A5DA}"/>
                </a:ext>
              </a:extLst>
            </p:cNvPr>
            <p:cNvCxnSpPr/>
            <p:nvPr/>
          </p:nvCxnSpPr>
          <p:spPr>
            <a:xfrm>
              <a:off x="994298" y="1532230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C6F89EC-8308-43CA-91DF-2EE85DB55B1F}"/>
                </a:ext>
              </a:extLst>
            </p:cNvPr>
            <p:cNvCxnSpPr/>
            <p:nvPr/>
          </p:nvCxnSpPr>
          <p:spPr>
            <a:xfrm>
              <a:off x="1071933" y="1533709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BA5D923-CA81-4F88-88F5-35A6633A67C0}"/>
                </a:ext>
              </a:extLst>
            </p:cNvPr>
            <p:cNvCxnSpPr/>
            <p:nvPr/>
          </p:nvCxnSpPr>
          <p:spPr>
            <a:xfrm>
              <a:off x="1195526" y="154110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352D415-5964-4919-9E57-7AD7F6EE8ECA}"/>
                </a:ext>
              </a:extLst>
            </p:cNvPr>
            <p:cNvCxnSpPr/>
            <p:nvPr/>
          </p:nvCxnSpPr>
          <p:spPr>
            <a:xfrm>
              <a:off x="1722918" y="153222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B4E67B8-0143-43B1-9B76-206903C17F4B}"/>
                </a:ext>
              </a:extLst>
            </p:cNvPr>
            <p:cNvCxnSpPr/>
            <p:nvPr/>
          </p:nvCxnSpPr>
          <p:spPr>
            <a:xfrm>
              <a:off x="2839411" y="153222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0FB8640-5467-457A-9B61-F40A513AA300}"/>
                </a:ext>
              </a:extLst>
            </p:cNvPr>
            <p:cNvCxnSpPr>
              <a:cxnSpLocks/>
            </p:cNvCxnSpPr>
            <p:nvPr/>
          </p:nvCxnSpPr>
          <p:spPr>
            <a:xfrm>
              <a:off x="994298" y="1771925"/>
              <a:ext cx="7763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479F22F-AB92-4696-8E0F-094BECAE17E9}"/>
                </a:ext>
              </a:extLst>
            </p:cNvPr>
            <p:cNvCxnSpPr>
              <a:cxnSpLocks/>
            </p:cNvCxnSpPr>
            <p:nvPr/>
          </p:nvCxnSpPr>
          <p:spPr>
            <a:xfrm>
              <a:off x="1714040" y="1771925"/>
              <a:ext cx="1125371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1A4F9AD-2F3D-4BAD-B00C-0F706D023FBB}"/>
                </a:ext>
              </a:extLst>
            </p:cNvPr>
            <p:cNvCxnSpPr>
              <a:cxnSpLocks/>
            </p:cNvCxnSpPr>
            <p:nvPr/>
          </p:nvCxnSpPr>
          <p:spPr>
            <a:xfrm>
              <a:off x="1071933" y="1532228"/>
              <a:ext cx="64210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C694063-7C6F-4CEF-BA3C-F039A1D43805}"/>
                </a:ext>
              </a:extLst>
            </p:cNvPr>
            <p:cNvCxnSpPr>
              <a:cxnSpLocks/>
            </p:cNvCxnSpPr>
            <p:nvPr/>
          </p:nvCxnSpPr>
          <p:spPr>
            <a:xfrm>
              <a:off x="1071933" y="2011623"/>
              <a:ext cx="66761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087A1D2-55E2-42F3-9E13-093020E104B1}"/>
              </a:ext>
            </a:extLst>
          </p:cNvPr>
          <p:cNvSpPr txBox="1"/>
          <p:nvPr/>
        </p:nvSpPr>
        <p:spPr>
          <a:xfrm>
            <a:off x="3797673" y="2649114"/>
            <a:ext cx="487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Household Tax Cut Amounts ($)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960CB12-4E5A-4FDC-A051-18472964F045}"/>
              </a:ext>
            </a:extLst>
          </p:cNvPr>
          <p:cNvGrpSpPr/>
          <p:nvPr/>
        </p:nvGrpSpPr>
        <p:grpSpPr>
          <a:xfrm>
            <a:off x="1023564" y="2039169"/>
            <a:ext cx="10743827" cy="664663"/>
            <a:chOff x="1000216" y="2125456"/>
            <a:chExt cx="10743827" cy="664663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CA03FE3-D472-4ECD-AEA5-69FBDD0681CD}"/>
                </a:ext>
              </a:extLst>
            </p:cNvPr>
            <p:cNvGrpSpPr/>
            <p:nvPr/>
          </p:nvGrpSpPr>
          <p:grpSpPr>
            <a:xfrm>
              <a:off x="1000216" y="2125456"/>
              <a:ext cx="10311414" cy="642469"/>
              <a:chOff x="982460" y="2125456"/>
              <a:chExt cx="10311414" cy="642469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6528653-5E39-4E6E-8E99-F2C411A7F6D9}"/>
                  </a:ext>
                </a:extLst>
              </p:cNvPr>
              <p:cNvSpPr txBox="1"/>
              <p:nvPr/>
            </p:nvSpPr>
            <p:spPr>
              <a:xfrm>
                <a:off x="1922817" y="2367815"/>
                <a:ext cx="9243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$1,000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1668D54-9496-49E5-AACC-CA13E7426EE6}"/>
                  </a:ext>
                </a:extLst>
              </p:cNvPr>
              <p:cNvSpPr txBox="1"/>
              <p:nvPr/>
            </p:nvSpPr>
            <p:spPr>
              <a:xfrm>
                <a:off x="3045414" y="2360444"/>
                <a:ext cx="328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9BE85610-3696-449E-B880-5B05E098463B}"/>
                  </a:ext>
                </a:extLst>
              </p:cNvPr>
              <p:cNvGrpSpPr/>
              <p:nvPr/>
            </p:nvGrpSpPr>
            <p:grpSpPr>
              <a:xfrm>
                <a:off x="982460" y="2125456"/>
                <a:ext cx="10311414" cy="282051"/>
                <a:chOff x="1251751" y="3053918"/>
                <a:chExt cx="10311414" cy="282051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502AED44-51E9-4863-8470-3C9044E11408}"/>
                    </a:ext>
                  </a:extLst>
                </p:cNvPr>
                <p:cNvGrpSpPr/>
                <p:nvPr/>
              </p:nvGrpSpPr>
              <p:grpSpPr>
                <a:xfrm>
                  <a:off x="1251751" y="3053918"/>
                  <a:ext cx="10311414" cy="281126"/>
                  <a:chOff x="1251751" y="3053918"/>
                  <a:chExt cx="10311414" cy="281126"/>
                </a:xfrm>
              </p:grpSpPr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02FF6F19-030F-42CF-9595-5EC2CEEC3D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1751" y="3222594"/>
                    <a:ext cx="1031141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31810F70-C24D-45DC-B597-C62239AA60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175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8334F744-B967-4A23-B9D5-0589D35951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2679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31B10BFB-530E-4562-ABD1-F6A480BDBA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9526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9E711439-1EF1-4EC3-86DB-1749C5553F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6377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4F721CA7-C5C6-4CBC-8A5B-C2EA6A7489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94698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1A00DD8D-1AE4-4A27-82B4-4CCFE0F46C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31545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FAE87E07-8ED3-4BB3-97F5-CF7F18C4DA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0094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BD95A388-6B6E-43D8-B18A-B2AA26E1D3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187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9B1970E7-ED86-494E-B1F3-BAF2B65E0F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68718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305143BB-0180-4BE3-867E-6EFBE8A726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12962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6788999E-F329-4A9A-B3AF-095E7E4221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4389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9C88D211-471A-470F-90C1-3088AA61AB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80737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32CB30FE-33FC-4BBC-809A-4258CEC54A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3145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10A4EB30-1024-4B26-80C7-294E402DC6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84407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7C1D7033-7397-4378-AEDE-53BD24C864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63165" y="3060761"/>
                  <a:ext cx="0" cy="27520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F7D08BC-7ADB-4E1A-92EC-A7086FB5768F}"/>
                </a:ext>
              </a:extLst>
            </p:cNvPr>
            <p:cNvSpPr txBox="1"/>
            <p:nvPr/>
          </p:nvSpPr>
          <p:spPr>
            <a:xfrm>
              <a:off x="3476526" y="2351460"/>
              <a:ext cx="889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$2,000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14F2BD0-6953-4ABD-83FD-9D8DEB2E7C50}"/>
                </a:ext>
              </a:extLst>
            </p:cNvPr>
            <p:cNvSpPr txBox="1"/>
            <p:nvPr/>
          </p:nvSpPr>
          <p:spPr>
            <a:xfrm>
              <a:off x="5001104" y="2353182"/>
              <a:ext cx="914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$3,000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3BD9CE-036B-4176-A92B-D6F3781C0BD2}"/>
                </a:ext>
              </a:extLst>
            </p:cNvPr>
            <p:cNvSpPr txBox="1"/>
            <p:nvPr/>
          </p:nvSpPr>
          <p:spPr>
            <a:xfrm>
              <a:off x="6419118" y="2371044"/>
              <a:ext cx="914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$4,000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E7F70FC-C110-49FF-966F-FAD3275F70DE}"/>
                </a:ext>
              </a:extLst>
            </p:cNvPr>
            <p:cNvSpPr txBox="1"/>
            <p:nvPr/>
          </p:nvSpPr>
          <p:spPr>
            <a:xfrm>
              <a:off x="7896136" y="2365849"/>
              <a:ext cx="899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$5,000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1028EFD-365D-4D1A-AABF-979D19BA726B}"/>
                </a:ext>
              </a:extLst>
            </p:cNvPr>
            <p:cNvSpPr txBox="1"/>
            <p:nvPr/>
          </p:nvSpPr>
          <p:spPr>
            <a:xfrm>
              <a:off x="9370722" y="2372147"/>
              <a:ext cx="950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$6,000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751D990-FF2C-496D-A438-56E313E5FC95}"/>
                </a:ext>
              </a:extLst>
            </p:cNvPr>
            <p:cNvSpPr txBox="1"/>
            <p:nvPr/>
          </p:nvSpPr>
          <p:spPr>
            <a:xfrm>
              <a:off x="10759261" y="2390009"/>
              <a:ext cx="984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$7,000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A3F8BA04-56F2-4F25-B3D6-BB3825049BDA}"/>
              </a:ext>
            </a:extLst>
          </p:cNvPr>
          <p:cNvSpPr txBox="1"/>
          <p:nvPr/>
        </p:nvSpPr>
        <p:spPr>
          <a:xfrm>
            <a:off x="176463" y="268196"/>
            <a:ext cx="63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77D8826-6A67-404B-AD80-0EA67E26D06C}"/>
              </a:ext>
            </a:extLst>
          </p:cNvPr>
          <p:cNvSpPr txBox="1"/>
          <p:nvPr/>
        </p:nvSpPr>
        <p:spPr>
          <a:xfrm>
            <a:off x="186259" y="1009350"/>
            <a:ext cx="63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04B8D56-B2C1-4968-AA1E-5DC02DB9270B}"/>
              </a:ext>
            </a:extLst>
          </p:cNvPr>
          <p:cNvSpPr txBox="1"/>
          <p:nvPr/>
        </p:nvSpPr>
        <p:spPr>
          <a:xfrm>
            <a:off x="775411" y="2281485"/>
            <a:ext cx="50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$0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D6F803-5BEA-48E0-9020-C82D9ACC8A95}"/>
              </a:ext>
            </a:extLst>
          </p:cNvPr>
          <p:cNvSpPr/>
          <p:nvPr/>
        </p:nvSpPr>
        <p:spPr>
          <a:xfrm>
            <a:off x="3434069" y="136625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A5527AE4-DD7F-40AD-B884-372652E65EAB}"/>
              </a:ext>
            </a:extLst>
          </p:cNvPr>
          <p:cNvSpPr/>
          <p:nvPr/>
        </p:nvSpPr>
        <p:spPr>
          <a:xfrm>
            <a:off x="4304576" y="136040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3293B6C-C1FF-4A53-B6E7-78E807E486A2}"/>
              </a:ext>
            </a:extLst>
          </p:cNvPr>
          <p:cNvSpPr/>
          <p:nvPr/>
        </p:nvSpPr>
        <p:spPr>
          <a:xfrm>
            <a:off x="3947948" y="135788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F66AEB81-2298-4859-9863-47BA554B8F82}"/>
              </a:ext>
            </a:extLst>
          </p:cNvPr>
          <p:cNvSpPr/>
          <p:nvPr/>
        </p:nvSpPr>
        <p:spPr>
          <a:xfrm>
            <a:off x="4644786" y="136042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00A66727-BF17-442B-9031-68C8BB8FC61C}"/>
              </a:ext>
            </a:extLst>
          </p:cNvPr>
          <p:cNvSpPr/>
          <p:nvPr/>
        </p:nvSpPr>
        <p:spPr>
          <a:xfrm>
            <a:off x="4134471" y="135812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7D2CACFC-E628-4A99-A4B7-9D2785D9CEAE}"/>
              </a:ext>
            </a:extLst>
          </p:cNvPr>
          <p:cNvSpPr/>
          <p:nvPr/>
        </p:nvSpPr>
        <p:spPr>
          <a:xfrm>
            <a:off x="3136625" y="135779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9005AB2D-EBA4-4E5B-A36D-70BD7B48DFFC}"/>
              </a:ext>
            </a:extLst>
          </p:cNvPr>
          <p:cNvSpPr/>
          <p:nvPr/>
        </p:nvSpPr>
        <p:spPr>
          <a:xfrm>
            <a:off x="3932207" y="136341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CC5EC5D7-3B25-469D-954D-AFDE5EB0A285}"/>
              </a:ext>
            </a:extLst>
          </p:cNvPr>
          <p:cNvSpPr/>
          <p:nvPr/>
        </p:nvSpPr>
        <p:spPr>
          <a:xfrm>
            <a:off x="4802714" y="135756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38DF1FFD-C4CA-48C7-8CAA-395ED7351734}"/>
              </a:ext>
            </a:extLst>
          </p:cNvPr>
          <p:cNvSpPr/>
          <p:nvPr/>
        </p:nvSpPr>
        <p:spPr>
          <a:xfrm>
            <a:off x="4446086" y="135504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12C1728-8F35-410E-9D96-FCACBD6C3349}"/>
              </a:ext>
            </a:extLst>
          </p:cNvPr>
          <p:cNvSpPr/>
          <p:nvPr/>
        </p:nvSpPr>
        <p:spPr>
          <a:xfrm>
            <a:off x="5142924" y="135758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A555B74D-2A30-4345-A11B-061006E1DEB9}"/>
              </a:ext>
            </a:extLst>
          </p:cNvPr>
          <p:cNvSpPr/>
          <p:nvPr/>
        </p:nvSpPr>
        <p:spPr>
          <a:xfrm>
            <a:off x="4632609" y="135527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C0E6BDCC-1BFF-45C6-B506-995E830AFC29}"/>
              </a:ext>
            </a:extLst>
          </p:cNvPr>
          <p:cNvSpPr/>
          <p:nvPr/>
        </p:nvSpPr>
        <p:spPr>
          <a:xfrm>
            <a:off x="3634763" y="135495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AF04E2A2-EF16-4B64-881A-CA851173F597}"/>
              </a:ext>
            </a:extLst>
          </p:cNvPr>
          <p:cNvSpPr/>
          <p:nvPr/>
        </p:nvSpPr>
        <p:spPr>
          <a:xfrm>
            <a:off x="5689858" y="137153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85E2285-5478-44C6-A235-1FBA48EE5AAA}"/>
              </a:ext>
            </a:extLst>
          </p:cNvPr>
          <p:cNvSpPr/>
          <p:nvPr/>
        </p:nvSpPr>
        <p:spPr>
          <a:xfrm>
            <a:off x="6560365" y="136569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EF9A65C-C939-440C-97AF-58CB65F9E139}"/>
              </a:ext>
            </a:extLst>
          </p:cNvPr>
          <p:cNvSpPr/>
          <p:nvPr/>
        </p:nvSpPr>
        <p:spPr>
          <a:xfrm>
            <a:off x="6203737" y="136316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1BC06A68-6FF7-4CBD-A0A3-B641636F6387}"/>
              </a:ext>
            </a:extLst>
          </p:cNvPr>
          <p:cNvSpPr/>
          <p:nvPr/>
        </p:nvSpPr>
        <p:spPr>
          <a:xfrm>
            <a:off x="6900575" y="136570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A49EE74E-ED16-4038-BB66-58661C27756C}"/>
              </a:ext>
            </a:extLst>
          </p:cNvPr>
          <p:cNvSpPr/>
          <p:nvPr/>
        </p:nvSpPr>
        <p:spPr>
          <a:xfrm>
            <a:off x="6390260" y="13634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2CD7A9A-AE27-4F64-B6EB-663A5F055F1A}"/>
              </a:ext>
            </a:extLst>
          </p:cNvPr>
          <p:cNvSpPr/>
          <p:nvPr/>
        </p:nvSpPr>
        <p:spPr>
          <a:xfrm>
            <a:off x="5392414" y="136308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C1A5C10C-6FF1-4729-A5FC-F9FDC694140E}"/>
              </a:ext>
            </a:extLst>
          </p:cNvPr>
          <p:cNvSpPr/>
          <p:nvPr/>
        </p:nvSpPr>
        <p:spPr>
          <a:xfrm>
            <a:off x="6187996" y="136869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3B102018-E503-48F4-AA98-01019E47ED04}"/>
              </a:ext>
            </a:extLst>
          </p:cNvPr>
          <p:cNvSpPr/>
          <p:nvPr/>
        </p:nvSpPr>
        <p:spPr>
          <a:xfrm>
            <a:off x="7058503" y="136285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5B5C2420-665B-42D0-9584-BE61B177070E}"/>
              </a:ext>
            </a:extLst>
          </p:cNvPr>
          <p:cNvSpPr/>
          <p:nvPr/>
        </p:nvSpPr>
        <p:spPr>
          <a:xfrm>
            <a:off x="6701875" y="136032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6186A2E1-7697-4BC1-9107-68BE6BEB5EA5}"/>
              </a:ext>
            </a:extLst>
          </p:cNvPr>
          <p:cNvSpPr/>
          <p:nvPr/>
        </p:nvSpPr>
        <p:spPr>
          <a:xfrm>
            <a:off x="7398713" y="136286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796BFE2-C9C7-4F5C-8651-369EFF1B127C}"/>
              </a:ext>
            </a:extLst>
          </p:cNvPr>
          <p:cNvSpPr/>
          <p:nvPr/>
        </p:nvSpPr>
        <p:spPr>
          <a:xfrm>
            <a:off x="6888398" y="136056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5B7B0909-8293-4D31-B97A-2ED68AA7C0DE}"/>
              </a:ext>
            </a:extLst>
          </p:cNvPr>
          <p:cNvSpPr/>
          <p:nvPr/>
        </p:nvSpPr>
        <p:spPr>
          <a:xfrm>
            <a:off x="5890552" y="136023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EABB7F78-2B18-4938-9C21-7225634F5B6F}"/>
              </a:ext>
            </a:extLst>
          </p:cNvPr>
          <p:cNvSpPr/>
          <p:nvPr/>
        </p:nvSpPr>
        <p:spPr>
          <a:xfrm>
            <a:off x="7035823" y="136342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C1897F21-9924-4336-9E79-D76A50718C17}"/>
              </a:ext>
            </a:extLst>
          </p:cNvPr>
          <p:cNvSpPr/>
          <p:nvPr/>
        </p:nvSpPr>
        <p:spPr>
          <a:xfrm>
            <a:off x="7906330" y="135757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DE14A87A-BB74-4B98-9AAC-7112534D7293}"/>
              </a:ext>
            </a:extLst>
          </p:cNvPr>
          <p:cNvSpPr/>
          <p:nvPr/>
        </p:nvSpPr>
        <p:spPr>
          <a:xfrm>
            <a:off x="7549702" y="135505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A6E1DDCB-8D13-4731-824E-A15153C0491E}"/>
              </a:ext>
            </a:extLst>
          </p:cNvPr>
          <p:cNvSpPr/>
          <p:nvPr/>
        </p:nvSpPr>
        <p:spPr>
          <a:xfrm>
            <a:off x="8246540" y="135759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B12E6602-69DF-4CD3-B9CC-916588A4B97A}"/>
              </a:ext>
            </a:extLst>
          </p:cNvPr>
          <p:cNvSpPr/>
          <p:nvPr/>
        </p:nvSpPr>
        <p:spPr>
          <a:xfrm>
            <a:off x="7736225" y="135528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193874A-5E34-4B3B-BBC7-25D18A8A4C28}"/>
              </a:ext>
            </a:extLst>
          </p:cNvPr>
          <p:cNvSpPr/>
          <p:nvPr/>
        </p:nvSpPr>
        <p:spPr>
          <a:xfrm>
            <a:off x="6738379" y="135496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BAD7ACE4-D837-461D-B0C6-0CB111D1B145}"/>
              </a:ext>
            </a:extLst>
          </p:cNvPr>
          <p:cNvSpPr/>
          <p:nvPr/>
        </p:nvSpPr>
        <p:spPr>
          <a:xfrm>
            <a:off x="7533961" y="136057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5AA61246-EE8C-4FCC-A9A3-9E633D38125A}"/>
              </a:ext>
            </a:extLst>
          </p:cNvPr>
          <p:cNvSpPr/>
          <p:nvPr/>
        </p:nvSpPr>
        <p:spPr>
          <a:xfrm>
            <a:off x="8404468" y="135473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9B7C65E3-049A-429C-9EC7-DCF4B344D65E}"/>
              </a:ext>
            </a:extLst>
          </p:cNvPr>
          <p:cNvSpPr/>
          <p:nvPr/>
        </p:nvSpPr>
        <p:spPr>
          <a:xfrm>
            <a:off x="8047840" y="135220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35B62019-1C1F-4B14-A491-876F8020941B}"/>
              </a:ext>
            </a:extLst>
          </p:cNvPr>
          <p:cNvSpPr/>
          <p:nvPr/>
        </p:nvSpPr>
        <p:spPr>
          <a:xfrm>
            <a:off x="8744678" y="135474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A8DD7FEA-540C-4846-9958-105BE57EB6F9}"/>
              </a:ext>
            </a:extLst>
          </p:cNvPr>
          <p:cNvSpPr/>
          <p:nvPr/>
        </p:nvSpPr>
        <p:spPr>
          <a:xfrm>
            <a:off x="8234363" y="135244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71FD673C-D24A-4D66-AF51-C007C6CA3A9F}"/>
              </a:ext>
            </a:extLst>
          </p:cNvPr>
          <p:cNvSpPr/>
          <p:nvPr/>
        </p:nvSpPr>
        <p:spPr>
          <a:xfrm>
            <a:off x="7236517" y="135212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925A893-257A-45B1-971B-FA5666FF46BF}"/>
              </a:ext>
            </a:extLst>
          </p:cNvPr>
          <p:cNvSpPr/>
          <p:nvPr/>
        </p:nvSpPr>
        <p:spPr>
          <a:xfrm>
            <a:off x="9291612" y="13687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01DB5620-4171-4925-94B6-0C8F5AEDBFFB}"/>
              </a:ext>
            </a:extLst>
          </p:cNvPr>
          <p:cNvSpPr/>
          <p:nvPr/>
        </p:nvSpPr>
        <p:spPr>
          <a:xfrm>
            <a:off x="10162119" y="136286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54344675-BC9C-4CAA-B817-B154F9291F34}"/>
              </a:ext>
            </a:extLst>
          </p:cNvPr>
          <p:cNvSpPr/>
          <p:nvPr/>
        </p:nvSpPr>
        <p:spPr>
          <a:xfrm>
            <a:off x="9805491" y="136033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104F15F3-5E18-49C0-8D0A-DE2FEB267E42}"/>
              </a:ext>
            </a:extLst>
          </p:cNvPr>
          <p:cNvSpPr/>
          <p:nvPr/>
        </p:nvSpPr>
        <p:spPr>
          <a:xfrm>
            <a:off x="10502329" y="136287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3B32F322-7DD9-4342-9745-D222E072B8DC}"/>
              </a:ext>
            </a:extLst>
          </p:cNvPr>
          <p:cNvSpPr/>
          <p:nvPr/>
        </p:nvSpPr>
        <p:spPr>
          <a:xfrm>
            <a:off x="9992014" y="136057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CCACA714-93CC-402F-9384-082587D3FE67}"/>
              </a:ext>
            </a:extLst>
          </p:cNvPr>
          <p:cNvSpPr/>
          <p:nvPr/>
        </p:nvSpPr>
        <p:spPr>
          <a:xfrm>
            <a:off x="8994168" y="136024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2CD7EB82-96A6-44BF-9199-3B4F4765A3C4}"/>
              </a:ext>
            </a:extLst>
          </p:cNvPr>
          <p:cNvSpPr/>
          <p:nvPr/>
        </p:nvSpPr>
        <p:spPr>
          <a:xfrm>
            <a:off x="9789750" y="136586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C64CE8F-388B-4633-9B73-40C94F5CD74E}"/>
              </a:ext>
            </a:extLst>
          </p:cNvPr>
          <p:cNvSpPr/>
          <p:nvPr/>
        </p:nvSpPr>
        <p:spPr>
          <a:xfrm>
            <a:off x="10660257" y="136001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9E4191F6-D7DF-4D5C-A1D4-84EE2B762ADE}"/>
              </a:ext>
            </a:extLst>
          </p:cNvPr>
          <p:cNvSpPr/>
          <p:nvPr/>
        </p:nvSpPr>
        <p:spPr>
          <a:xfrm>
            <a:off x="10303629" y="135749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E3EB6F2E-F074-4967-946B-A91C17C2BD8C}"/>
              </a:ext>
            </a:extLst>
          </p:cNvPr>
          <p:cNvSpPr/>
          <p:nvPr/>
        </p:nvSpPr>
        <p:spPr>
          <a:xfrm>
            <a:off x="11000467" y="136891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BD74888-71C0-4957-AF49-5A164ECA0AC5}"/>
              </a:ext>
            </a:extLst>
          </p:cNvPr>
          <p:cNvSpPr/>
          <p:nvPr/>
        </p:nvSpPr>
        <p:spPr>
          <a:xfrm>
            <a:off x="10490152" y="135773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EB784B55-5117-4CA0-8B69-1DF6C67946C7}"/>
              </a:ext>
            </a:extLst>
          </p:cNvPr>
          <p:cNvSpPr/>
          <p:nvPr/>
        </p:nvSpPr>
        <p:spPr>
          <a:xfrm>
            <a:off x="9492306" y="13574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54E37AA4-EEF8-48F2-AFCB-5C4B41861D9A}"/>
              </a:ext>
            </a:extLst>
          </p:cNvPr>
          <p:cNvSpPr/>
          <p:nvPr/>
        </p:nvSpPr>
        <p:spPr>
          <a:xfrm>
            <a:off x="9391861" y="136001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FC7AE341-4814-4156-821B-5E79C3D167DB}"/>
              </a:ext>
            </a:extLst>
          </p:cNvPr>
          <p:cNvSpPr/>
          <p:nvPr/>
        </p:nvSpPr>
        <p:spPr>
          <a:xfrm>
            <a:off x="10586901" y="136001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ED6F4161-BACC-4148-AE93-BFAD9176EF74}"/>
              </a:ext>
            </a:extLst>
          </p:cNvPr>
          <p:cNvSpPr/>
          <p:nvPr/>
        </p:nvSpPr>
        <p:spPr>
          <a:xfrm>
            <a:off x="4170042" y="136569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26FF7DCA-73A8-4E6B-9E3C-09FCAF2FF94A}"/>
              </a:ext>
            </a:extLst>
          </p:cNvPr>
          <p:cNvSpPr/>
          <p:nvPr/>
        </p:nvSpPr>
        <p:spPr>
          <a:xfrm>
            <a:off x="3813414" y="136316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E38F4EDB-3C28-4836-B338-6E38F71E2C51}"/>
              </a:ext>
            </a:extLst>
          </p:cNvPr>
          <p:cNvSpPr/>
          <p:nvPr/>
        </p:nvSpPr>
        <p:spPr>
          <a:xfrm>
            <a:off x="3999937" y="13634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08552242-40BD-4E34-AB40-AB22545E68AA}"/>
              </a:ext>
            </a:extLst>
          </p:cNvPr>
          <p:cNvSpPr/>
          <p:nvPr/>
        </p:nvSpPr>
        <p:spPr>
          <a:xfrm>
            <a:off x="3797673" y="136869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4FE19E41-6CFE-4493-A1C8-EB94302B4DA3}"/>
              </a:ext>
            </a:extLst>
          </p:cNvPr>
          <p:cNvSpPr/>
          <p:nvPr/>
        </p:nvSpPr>
        <p:spPr>
          <a:xfrm>
            <a:off x="10927111" y="136411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8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47F1B3-DA03-4C87-BFB2-1B3D1290FB10}"/>
              </a:ext>
            </a:extLst>
          </p:cNvPr>
          <p:cNvSpPr txBox="1"/>
          <p:nvPr/>
        </p:nvSpPr>
        <p:spPr>
          <a:xfrm>
            <a:off x="1320928" y="3821620"/>
            <a:ext cx="919522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70C0"/>
                </a:solidFill>
              </a:rPr>
              <a:t>C </a:t>
            </a:r>
            <a:r>
              <a:rPr lang="en-US" sz="3500" dirty="0"/>
              <a:t>(Context) – tax cuts ($) under two plans   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S</a:t>
            </a:r>
            <a:r>
              <a:rPr lang="en-US" sz="3500" dirty="0"/>
              <a:t> (Shape) –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O</a:t>
            </a:r>
            <a:r>
              <a:rPr lang="en-US" sz="3500" dirty="0"/>
              <a:t> (Outlier) – 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C</a:t>
            </a:r>
            <a:r>
              <a:rPr lang="en-US" sz="3500" dirty="0"/>
              <a:t> (Center) – 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S</a:t>
            </a:r>
            <a:r>
              <a:rPr lang="en-US" sz="3500" dirty="0"/>
              <a:t> (Spread) –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9CC1B7A-04DC-40EC-9E13-FFFDCCF4A84E}"/>
              </a:ext>
            </a:extLst>
          </p:cNvPr>
          <p:cNvSpPr txBox="1"/>
          <p:nvPr/>
        </p:nvSpPr>
        <p:spPr>
          <a:xfrm>
            <a:off x="279648" y="3200617"/>
            <a:ext cx="73125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i="1" dirty="0"/>
              <a:t>Compare these distributions…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344C633-1EB5-4A72-8F8C-78344058C37E}"/>
              </a:ext>
            </a:extLst>
          </p:cNvPr>
          <p:cNvGrpSpPr/>
          <p:nvPr/>
        </p:nvGrpSpPr>
        <p:grpSpPr>
          <a:xfrm>
            <a:off x="1015437" y="420913"/>
            <a:ext cx="3347423" cy="480879"/>
            <a:chOff x="994298" y="1532227"/>
            <a:chExt cx="3344989" cy="480879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72E5649-8B05-4590-8392-DDA8CD5E9716}"/>
                </a:ext>
              </a:extLst>
            </p:cNvPr>
            <p:cNvCxnSpPr/>
            <p:nvPr/>
          </p:nvCxnSpPr>
          <p:spPr>
            <a:xfrm>
              <a:off x="994298" y="1532230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F8EEC84-C12D-499F-83E7-849DA5CE0316}"/>
                </a:ext>
              </a:extLst>
            </p:cNvPr>
            <p:cNvCxnSpPr/>
            <p:nvPr/>
          </p:nvCxnSpPr>
          <p:spPr>
            <a:xfrm>
              <a:off x="1743532" y="1533711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8500093-EE5D-4134-8176-374139A782CE}"/>
                </a:ext>
              </a:extLst>
            </p:cNvPr>
            <p:cNvCxnSpPr/>
            <p:nvPr/>
          </p:nvCxnSpPr>
          <p:spPr>
            <a:xfrm>
              <a:off x="3068426" y="1532227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296B61F-82EC-409D-8A43-5FC17E19F7B7}"/>
                </a:ext>
              </a:extLst>
            </p:cNvPr>
            <p:cNvCxnSpPr/>
            <p:nvPr/>
          </p:nvCxnSpPr>
          <p:spPr>
            <a:xfrm>
              <a:off x="3941020" y="1532231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1B43B9-26A7-4DAB-8EA9-C7958FDD1512}"/>
                </a:ext>
              </a:extLst>
            </p:cNvPr>
            <p:cNvCxnSpPr/>
            <p:nvPr/>
          </p:nvCxnSpPr>
          <p:spPr>
            <a:xfrm>
              <a:off x="4339287" y="1532230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B488F8A-9E21-496B-BF1E-346FC1B1363C}"/>
                </a:ext>
              </a:extLst>
            </p:cNvPr>
            <p:cNvCxnSpPr>
              <a:cxnSpLocks/>
            </p:cNvCxnSpPr>
            <p:nvPr/>
          </p:nvCxnSpPr>
          <p:spPr>
            <a:xfrm>
              <a:off x="994298" y="1771925"/>
              <a:ext cx="7363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FB503A8-D8B1-439E-A8D9-0792BAD29258}"/>
                </a:ext>
              </a:extLst>
            </p:cNvPr>
            <p:cNvCxnSpPr>
              <a:cxnSpLocks/>
            </p:cNvCxnSpPr>
            <p:nvPr/>
          </p:nvCxnSpPr>
          <p:spPr>
            <a:xfrm>
              <a:off x="3941020" y="1773404"/>
              <a:ext cx="39826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113D05F-FA66-499C-884B-87DBC90F1FC3}"/>
                </a:ext>
              </a:extLst>
            </p:cNvPr>
            <p:cNvCxnSpPr>
              <a:cxnSpLocks/>
            </p:cNvCxnSpPr>
            <p:nvPr/>
          </p:nvCxnSpPr>
          <p:spPr>
            <a:xfrm>
              <a:off x="1743532" y="1532230"/>
              <a:ext cx="219748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9C789A8-FE2B-4A28-974F-F58661960A28}"/>
                </a:ext>
              </a:extLst>
            </p:cNvPr>
            <p:cNvCxnSpPr>
              <a:cxnSpLocks/>
            </p:cNvCxnSpPr>
            <p:nvPr/>
          </p:nvCxnSpPr>
          <p:spPr>
            <a:xfrm>
              <a:off x="1743532" y="2011625"/>
              <a:ext cx="219748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DF677B3-54B6-4FA6-BF19-4EF29AB8B59D}"/>
              </a:ext>
            </a:extLst>
          </p:cNvPr>
          <p:cNvGrpSpPr/>
          <p:nvPr/>
        </p:nvGrpSpPr>
        <p:grpSpPr>
          <a:xfrm>
            <a:off x="1019966" y="1198403"/>
            <a:ext cx="1845113" cy="488275"/>
            <a:chOff x="994298" y="1532228"/>
            <a:chExt cx="1845113" cy="488275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89B8218-284A-4DE0-BEB2-CBA7982FC8F1}"/>
                </a:ext>
              </a:extLst>
            </p:cNvPr>
            <p:cNvCxnSpPr/>
            <p:nvPr/>
          </p:nvCxnSpPr>
          <p:spPr>
            <a:xfrm>
              <a:off x="994298" y="1532230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A84E8DC-FE70-4608-9074-37F0178089A4}"/>
                </a:ext>
              </a:extLst>
            </p:cNvPr>
            <p:cNvCxnSpPr/>
            <p:nvPr/>
          </p:nvCxnSpPr>
          <p:spPr>
            <a:xfrm>
              <a:off x="1071933" y="1533709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A2501FE-5E2C-483C-B590-738C579464CA}"/>
                </a:ext>
              </a:extLst>
            </p:cNvPr>
            <p:cNvCxnSpPr/>
            <p:nvPr/>
          </p:nvCxnSpPr>
          <p:spPr>
            <a:xfrm>
              <a:off x="1195526" y="154110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230271E-4008-4C86-B2B8-8431DCF0C721}"/>
                </a:ext>
              </a:extLst>
            </p:cNvPr>
            <p:cNvCxnSpPr/>
            <p:nvPr/>
          </p:nvCxnSpPr>
          <p:spPr>
            <a:xfrm>
              <a:off x="1722918" y="153222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5B109A5-B259-4DC5-B6EF-0DC1CB34560F}"/>
                </a:ext>
              </a:extLst>
            </p:cNvPr>
            <p:cNvCxnSpPr/>
            <p:nvPr/>
          </p:nvCxnSpPr>
          <p:spPr>
            <a:xfrm>
              <a:off x="2839411" y="153222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A2A39A3-0905-4337-963C-178207E2C0E0}"/>
                </a:ext>
              </a:extLst>
            </p:cNvPr>
            <p:cNvCxnSpPr>
              <a:cxnSpLocks/>
            </p:cNvCxnSpPr>
            <p:nvPr/>
          </p:nvCxnSpPr>
          <p:spPr>
            <a:xfrm>
              <a:off x="994298" y="1771925"/>
              <a:ext cx="7763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2567307-BFE9-4F88-84FB-769A4AE55440}"/>
                </a:ext>
              </a:extLst>
            </p:cNvPr>
            <p:cNvCxnSpPr>
              <a:cxnSpLocks/>
            </p:cNvCxnSpPr>
            <p:nvPr/>
          </p:nvCxnSpPr>
          <p:spPr>
            <a:xfrm>
              <a:off x="1714040" y="1771925"/>
              <a:ext cx="1125371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4734438-976B-4588-BEDB-54B6F7BF772D}"/>
                </a:ext>
              </a:extLst>
            </p:cNvPr>
            <p:cNvCxnSpPr>
              <a:cxnSpLocks/>
            </p:cNvCxnSpPr>
            <p:nvPr/>
          </p:nvCxnSpPr>
          <p:spPr>
            <a:xfrm>
              <a:off x="1071933" y="1532228"/>
              <a:ext cx="64210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1C8DCDA-7FA7-4314-BFFF-BB301C716A30}"/>
                </a:ext>
              </a:extLst>
            </p:cNvPr>
            <p:cNvCxnSpPr>
              <a:cxnSpLocks/>
            </p:cNvCxnSpPr>
            <p:nvPr/>
          </p:nvCxnSpPr>
          <p:spPr>
            <a:xfrm>
              <a:off x="1071933" y="2011623"/>
              <a:ext cx="66761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8F215083-4C42-4DA3-B6B8-AC1E36F2FFAD}"/>
              </a:ext>
            </a:extLst>
          </p:cNvPr>
          <p:cNvSpPr txBox="1"/>
          <p:nvPr/>
        </p:nvSpPr>
        <p:spPr>
          <a:xfrm>
            <a:off x="3797673" y="2649114"/>
            <a:ext cx="487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Household Tax Cut Amounts ($)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C12A045-B6CE-4F03-8FAD-93516E521076}"/>
              </a:ext>
            </a:extLst>
          </p:cNvPr>
          <p:cNvGrpSpPr/>
          <p:nvPr/>
        </p:nvGrpSpPr>
        <p:grpSpPr>
          <a:xfrm>
            <a:off x="1023564" y="2039169"/>
            <a:ext cx="10743827" cy="664663"/>
            <a:chOff x="1000216" y="2125456"/>
            <a:chExt cx="10743827" cy="664663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66E7848-599C-4C65-A94A-1E98F621A694}"/>
                </a:ext>
              </a:extLst>
            </p:cNvPr>
            <p:cNvGrpSpPr/>
            <p:nvPr/>
          </p:nvGrpSpPr>
          <p:grpSpPr>
            <a:xfrm>
              <a:off x="1000216" y="2125456"/>
              <a:ext cx="10311414" cy="642469"/>
              <a:chOff x="982460" y="2125456"/>
              <a:chExt cx="10311414" cy="642469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25FA121-A0CC-4B10-91E3-46EFB74AA5F6}"/>
                  </a:ext>
                </a:extLst>
              </p:cNvPr>
              <p:cNvSpPr txBox="1"/>
              <p:nvPr/>
            </p:nvSpPr>
            <p:spPr>
              <a:xfrm>
                <a:off x="1922817" y="2367815"/>
                <a:ext cx="9243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$1,000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740ACF4-F6D6-4E4E-9439-542872C73778}"/>
                  </a:ext>
                </a:extLst>
              </p:cNvPr>
              <p:cNvSpPr txBox="1"/>
              <p:nvPr/>
            </p:nvSpPr>
            <p:spPr>
              <a:xfrm>
                <a:off x="3045414" y="2360444"/>
                <a:ext cx="328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0F4551B4-048E-4E4D-A5DD-31DEA720BEF3}"/>
                  </a:ext>
                </a:extLst>
              </p:cNvPr>
              <p:cNvGrpSpPr/>
              <p:nvPr/>
            </p:nvGrpSpPr>
            <p:grpSpPr>
              <a:xfrm>
                <a:off x="982460" y="2125456"/>
                <a:ext cx="10311414" cy="282051"/>
                <a:chOff x="1251751" y="3053918"/>
                <a:chExt cx="10311414" cy="282051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B2A998B0-55FB-4C50-8AD0-8FE571D20D77}"/>
                    </a:ext>
                  </a:extLst>
                </p:cNvPr>
                <p:cNvGrpSpPr/>
                <p:nvPr/>
              </p:nvGrpSpPr>
              <p:grpSpPr>
                <a:xfrm>
                  <a:off x="1251751" y="3053918"/>
                  <a:ext cx="10311414" cy="281126"/>
                  <a:chOff x="1251751" y="3053918"/>
                  <a:chExt cx="10311414" cy="281126"/>
                </a:xfrm>
              </p:grpSpPr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8CCC2F61-C2BC-49A7-937C-BDABDF21E2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1751" y="3222594"/>
                    <a:ext cx="1031141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71A11F1C-70CF-44BD-A664-7A39B4D1EE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175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416C7C08-E2F5-4262-B309-3E592536FF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2679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80AA5059-B3CE-4238-8CE8-27A76110D0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9526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1C3EC285-8F6A-4EBB-B8B0-B1E79F1C90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6377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459EC35C-9D32-46D2-B319-7954414460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94698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4F98B166-9B87-4803-B173-4DF5E7AAB3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31545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70FB612E-C59F-48F3-AABD-4E7C343EF5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0094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C73C3B00-229C-44BA-B63C-B49001C607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187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0B496215-C5A7-43FC-AF8F-4BA4224F58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68718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0119344C-8B99-4356-BED4-A9CC8E2931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12962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ADBF55FF-4E00-4F3B-9856-01F4EC6616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4389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4FE65904-0883-4241-B7AD-AE879F3F98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80737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B4214109-B5F3-46D1-9EC2-821EB927CF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3145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4566368C-07D4-46AF-8E0A-A13632834F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84407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D2C4EE7B-1899-484D-A2E9-3E3537F788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63165" y="3060761"/>
                  <a:ext cx="0" cy="27520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A57C147-D2EB-439B-88A4-F82AE5974979}"/>
                </a:ext>
              </a:extLst>
            </p:cNvPr>
            <p:cNvSpPr txBox="1"/>
            <p:nvPr/>
          </p:nvSpPr>
          <p:spPr>
            <a:xfrm>
              <a:off x="3476526" y="2351460"/>
              <a:ext cx="889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$2,000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D2183A6-28F3-436D-883E-0EA084A28140}"/>
                </a:ext>
              </a:extLst>
            </p:cNvPr>
            <p:cNvSpPr txBox="1"/>
            <p:nvPr/>
          </p:nvSpPr>
          <p:spPr>
            <a:xfrm>
              <a:off x="5001104" y="2353182"/>
              <a:ext cx="914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$3,000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368F977-5E0B-4866-B99A-5E4AE0D19F95}"/>
                </a:ext>
              </a:extLst>
            </p:cNvPr>
            <p:cNvSpPr txBox="1"/>
            <p:nvPr/>
          </p:nvSpPr>
          <p:spPr>
            <a:xfrm>
              <a:off x="6419118" y="2371044"/>
              <a:ext cx="914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$4,000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56F7C0D-3FA9-4F69-BF34-C929E9E4E7F2}"/>
                </a:ext>
              </a:extLst>
            </p:cNvPr>
            <p:cNvSpPr txBox="1"/>
            <p:nvPr/>
          </p:nvSpPr>
          <p:spPr>
            <a:xfrm>
              <a:off x="7896136" y="2365849"/>
              <a:ext cx="899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$5,000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75F63EB-1CFF-4772-B8D8-FF4BBAF52A71}"/>
                </a:ext>
              </a:extLst>
            </p:cNvPr>
            <p:cNvSpPr txBox="1"/>
            <p:nvPr/>
          </p:nvSpPr>
          <p:spPr>
            <a:xfrm>
              <a:off x="9370722" y="2372147"/>
              <a:ext cx="950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$6,000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EFA60AD-1ABC-4C77-852D-CAA73F72549F}"/>
                </a:ext>
              </a:extLst>
            </p:cNvPr>
            <p:cNvSpPr txBox="1"/>
            <p:nvPr/>
          </p:nvSpPr>
          <p:spPr>
            <a:xfrm>
              <a:off x="10759261" y="2390009"/>
              <a:ext cx="984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$7,000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E2385FA6-C84E-4FC4-944B-15BA2AEE96DA}"/>
              </a:ext>
            </a:extLst>
          </p:cNvPr>
          <p:cNvSpPr txBox="1"/>
          <p:nvPr/>
        </p:nvSpPr>
        <p:spPr>
          <a:xfrm>
            <a:off x="176463" y="268196"/>
            <a:ext cx="63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4056EAE-0D2C-489E-B077-2202213C0B04}"/>
              </a:ext>
            </a:extLst>
          </p:cNvPr>
          <p:cNvSpPr txBox="1"/>
          <p:nvPr/>
        </p:nvSpPr>
        <p:spPr>
          <a:xfrm>
            <a:off x="186259" y="1009350"/>
            <a:ext cx="63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C74F8CC-7402-4E60-A304-8AB8B5C3E986}"/>
              </a:ext>
            </a:extLst>
          </p:cNvPr>
          <p:cNvSpPr txBox="1"/>
          <p:nvPr/>
        </p:nvSpPr>
        <p:spPr>
          <a:xfrm>
            <a:off x="775411" y="2281485"/>
            <a:ext cx="50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$0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33144AC-BB7E-454C-A3E6-4B3E365293A5}"/>
              </a:ext>
            </a:extLst>
          </p:cNvPr>
          <p:cNvSpPr/>
          <p:nvPr/>
        </p:nvSpPr>
        <p:spPr>
          <a:xfrm>
            <a:off x="3434069" y="136625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5C470557-3D65-458E-89E2-654D4EED3043}"/>
              </a:ext>
            </a:extLst>
          </p:cNvPr>
          <p:cNvSpPr/>
          <p:nvPr/>
        </p:nvSpPr>
        <p:spPr>
          <a:xfrm>
            <a:off x="4304576" y="136040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B9954C02-7262-44F1-86AB-A0FF3823C392}"/>
              </a:ext>
            </a:extLst>
          </p:cNvPr>
          <p:cNvSpPr/>
          <p:nvPr/>
        </p:nvSpPr>
        <p:spPr>
          <a:xfrm>
            <a:off x="3947948" y="135788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9A61B73-224A-4B12-8FB5-1EFD7CE9662F}"/>
              </a:ext>
            </a:extLst>
          </p:cNvPr>
          <p:cNvSpPr/>
          <p:nvPr/>
        </p:nvSpPr>
        <p:spPr>
          <a:xfrm>
            <a:off x="4644786" y="136042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8BD0B6A-8D4F-4F1F-85A9-AADFC0870FDA}"/>
              </a:ext>
            </a:extLst>
          </p:cNvPr>
          <p:cNvSpPr/>
          <p:nvPr/>
        </p:nvSpPr>
        <p:spPr>
          <a:xfrm>
            <a:off x="4134471" y="135812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9C574674-E822-41FD-B701-64370F090A2D}"/>
              </a:ext>
            </a:extLst>
          </p:cNvPr>
          <p:cNvSpPr/>
          <p:nvPr/>
        </p:nvSpPr>
        <p:spPr>
          <a:xfrm>
            <a:off x="3136625" y="135779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7D5E3075-3D6B-4793-866C-6355CAE2E6A4}"/>
              </a:ext>
            </a:extLst>
          </p:cNvPr>
          <p:cNvSpPr/>
          <p:nvPr/>
        </p:nvSpPr>
        <p:spPr>
          <a:xfrm>
            <a:off x="3932207" y="136341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53C2D1E-5939-48BA-AC7C-34571936A157}"/>
              </a:ext>
            </a:extLst>
          </p:cNvPr>
          <p:cNvSpPr/>
          <p:nvPr/>
        </p:nvSpPr>
        <p:spPr>
          <a:xfrm>
            <a:off x="4802714" y="135756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2DE7AB23-8192-473A-AA85-246B73A60683}"/>
              </a:ext>
            </a:extLst>
          </p:cNvPr>
          <p:cNvSpPr/>
          <p:nvPr/>
        </p:nvSpPr>
        <p:spPr>
          <a:xfrm>
            <a:off x="4446086" y="135504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D192BF6B-1D1E-4FD6-BEB9-AC6AE5DED42A}"/>
              </a:ext>
            </a:extLst>
          </p:cNvPr>
          <p:cNvSpPr/>
          <p:nvPr/>
        </p:nvSpPr>
        <p:spPr>
          <a:xfrm>
            <a:off x="5142924" y="135758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D247BBDA-FCE0-43D2-B2DE-1DEF09951151}"/>
              </a:ext>
            </a:extLst>
          </p:cNvPr>
          <p:cNvSpPr/>
          <p:nvPr/>
        </p:nvSpPr>
        <p:spPr>
          <a:xfrm>
            <a:off x="4632609" y="135527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ADF24979-8CDF-4AF8-B9A7-FB116ED8DFDA}"/>
              </a:ext>
            </a:extLst>
          </p:cNvPr>
          <p:cNvSpPr/>
          <p:nvPr/>
        </p:nvSpPr>
        <p:spPr>
          <a:xfrm>
            <a:off x="3634763" y="135495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3C925AEB-6E05-4553-8DB9-DF6AE908C4CE}"/>
              </a:ext>
            </a:extLst>
          </p:cNvPr>
          <p:cNvSpPr/>
          <p:nvPr/>
        </p:nvSpPr>
        <p:spPr>
          <a:xfrm>
            <a:off x="5689858" y="137153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5CF147E-623B-4356-AD34-2A02650B747C}"/>
              </a:ext>
            </a:extLst>
          </p:cNvPr>
          <p:cNvSpPr/>
          <p:nvPr/>
        </p:nvSpPr>
        <p:spPr>
          <a:xfrm>
            <a:off x="6560365" y="136569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CCA7EF69-2364-4890-8AAF-387E7030CAB0}"/>
              </a:ext>
            </a:extLst>
          </p:cNvPr>
          <p:cNvSpPr/>
          <p:nvPr/>
        </p:nvSpPr>
        <p:spPr>
          <a:xfrm>
            <a:off x="6203737" y="136316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6BD9D64-8A61-49C5-82BE-79A9CA0810EA}"/>
              </a:ext>
            </a:extLst>
          </p:cNvPr>
          <p:cNvSpPr/>
          <p:nvPr/>
        </p:nvSpPr>
        <p:spPr>
          <a:xfrm>
            <a:off x="6900575" y="136570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8AF6A5A7-2663-419F-899C-F847A99A9511}"/>
              </a:ext>
            </a:extLst>
          </p:cNvPr>
          <p:cNvSpPr/>
          <p:nvPr/>
        </p:nvSpPr>
        <p:spPr>
          <a:xfrm>
            <a:off x="6390260" y="13634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C031172-3150-43AC-B9D5-738A644824A1}"/>
              </a:ext>
            </a:extLst>
          </p:cNvPr>
          <p:cNvSpPr/>
          <p:nvPr/>
        </p:nvSpPr>
        <p:spPr>
          <a:xfrm>
            <a:off x="5392414" y="136308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A4FFF8F-8706-467A-BF4B-19239F00DF74}"/>
              </a:ext>
            </a:extLst>
          </p:cNvPr>
          <p:cNvSpPr/>
          <p:nvPr/>
        </p:nvSpPr>
        <p:spPr>
          <a:xfrm>
            <a:off x="6187996" y="136869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AA844D4-0042-42CC-B30F-3A7FBFA6D5CB}"/>
              </a:ext>
            </a:extLst>
          </p:cNvPr>
          <p:cNvSpPr/>
          <p:nvPr/>
        </p:nvSpPr>
        <p:spPr>
          <a:xfrm>
            <a:off x="7058503" y="136285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2F803B86-7BEC-4933-AF4A-BE2C8E0C1A5C}"/>
              </a:ext>
            </a:extLst>
          </p:cNvPr>
          <p:cNvSpPr/>
          <p:nvPr/>
        </p:nvSpPr>
        <p:spPr>
          <a:xfrm>
            <a:off x="6701875" y="136032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648FC8B4-F166-44BF-9691-76F4EC199C3A}"/>
              </a:ext>
            </a:extLst>
          </p:cNvPr>
          <p:cNvSpPr/>
          <p:nvPr/>
        </p:nvSpPr>
        <p:spPr>
          <a:xfrm>
            <a:off x="7398713" y="136286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C3481F74-46C9-4F45-95EC-D1C48991A0D1}"/>
              </a:ext>
            </a:extLst>
          </p:cNvPr>
          <p:cNvSpPr/>
          <p:nvPr/>
        </p:nvSpPr>
        <p:spPr>
          <a:xfrm>
            <a:off x="6888398" y="136056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529B69C-CCB9-45AE-AAAC-28539B17350A}"/>
              </a:ext>
            </a:extLst>
          </p:cNvPr>
          <p:cNvSpPr/>
          <p:nvPr/>
        </p:nvSpPr>
        <p:spPr>
          <a:xfrm>
            <a:off x="5890552" y="136023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82501E80-C275-4DD8-B8B9-845E7F0A2E32}"/>
              </a:ext>
            </a:extLst>
          </p:cNvPr>
          <p:cNvSpPr/>
          <p:nvPr/>
        </p:nvSpPr>
        <p:spPr>
          <a:xfrm>
            <a:off x="7035823" y="136342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88CB8571-779E-44AF-8AA2-7C44CBF516F7}"/>
              </a:ext>
            </a:extLst>
          </p:cNvPr>
          <p:cNvSpPr/>
          <p:nvPr/>
        </p:nvSpPr>
        <p:spPr>
          <a:xfrm>
            <a:off x="7906330" y="135757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4336E3A-679B-4497-AC13-7F280A2B7343}"/>
              </a:ext>
            </a:extLst>
          </p:cNvPr>
          <p:cNvSpPr/>
          <p:nvPr/>
        </p:nvSpPr>
        <p:spPr>
          <a:xfrm>
            <a:off x="7549702" y="135505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84ECACC7-9635-4509-A8C7-7B01F6165811}"/>
              </a:ext>
            </a:extLst>
          </p:cNvPr>
          <p:cNvSpPr/>
          <p:nvPr/>
        </p:nvSpPr>
        <p:spPr>
          <a:xfrm>
            <a:off x="8246540" y="135759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780D4FB-B689-4D72-83AC-569AE727C7FA}"/>
              </a:ext>
            </a:extLst>
          </p:cNvPr>
          <p:cNvSpPr/>
          <p:nvPr/>
        </p:nvSpPr>
        <p:spPr>
          <a:xfrm>
            <a:off x="7736225" y="135528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D36A12FB-FF05-4805-814F-D741DA84EDDE}"/>
              </a:ext>
            </a:extLst>
          </p:cNvPr>
          <p:cNvSpPr/>
          <p:nvPr/>
        </p:nvSpPr>
        <p:spPr>
          <a:xfrm>
            <a:off x="6738379" y="135496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6DC7DBE-D28E-4CA1-858E-B36CDCF74858}"/>
              </a:ext>
            </a:extLst>
          </p:cNvPr>
          <p:cNvSpPr/>
          <p:nvPr/>
        </p:nvSpPr>
        <p:spPr>
          <a:xfrm>
            <a:off x="7533961" y="136057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E0D64552-76A5-4302-9434-6C0F070F378F}"/>
              </a:ext>
            </a:extLst>
          </p:cNvPr>
          <p:cNvSpPr/>
          <p:nvPr/>
        </p:nvSpPr>
        <p:spPr>
          <a:xfrm>
            <a:off x="8404468" y="135473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1518F5AD-0C33-483C-9943-484FA2C19A3F}"/>
              </a:ext>
            </a:extLst>
          </p:cNvPr>
          <p:cNvSpPr/>
          <p:nvPr/>
        </p:nvSpPr>
        <p:spPr>
          <a:xfrm>
            <a:off x="8047840" y="135220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CA898E-C329-4263-832A-F07673657FF4}"/>
              </a:ext>
            </a:extLst>
          </p:cNvPr>
          <p:cNvSpPr/>
          <p:nvPr/>
        </p:nvSpPr>
        <p:spPr>
          <a:xfrm>
            <a:off x="8744678" y="135474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A34934A1-F010-4342-AF96-BE549B0771BE}"/>
              </a:ext>
            </a:extLst>
          </p:cNvPr>
          <p:cNvSpPr/>
          <p:nvPr/>
        </p:nvSpPr>
        <p:spPr>
          <a:xfrm>
            <a:off x="8234363" y="135244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8C6F1EA1-CC30-417E-8F9D-418AE7764B11}"/>
              </a:ext>
            </a:extLst>
          </p:cNvPr>
          <p:cNvSpPr/>
          <p:nvPr/>
        </p:nvSpPr>
        <p:spPr>
          <a:xfrm>
            <a:off x="7236517" y="135212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6E7E6D4-F79B-428C-A285-07D7213AF824}"/>
              </a:ext>
            </a:extLst>
          </p:cNvPr>
          <p:cNvSpPr/>
          <p:nvPr/>
        </p:nvSpPr>
        <p:spPr>
          <a:xfrm>
            <a:off x="9291612" y="13687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31EF133C-5EB4-4A9C-8ED6-443CF00D3D31}"/>
              </a:ext>
            </a:extLst>
          </p:cNvPr>
          <p:cNvSpPr/>
          <p:nvPr/>
        </p:nvSpPr>
        <p:spPr>
          <a:xfrm>
            <a:off x="10162119" y="136286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38802EBD-6981-4247-9416-C3EE7F63AA98}"/>
              </a:ext>
            </a:extLst>
          </p:cNvPr>
          <p:cNvSpPr/>
          <p:nvPr/>
        </p:nvSpPr>
        <p:spPr>
          <a:xfrm>
            <a:off x="9805491" y="136033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1A76C3A8-476E-4988-97CE-E818CE5DD9D9}"/>
              </a:ext>
            </a:extLst>
          </p:cNvPr>
          <p:cNvSpPr/>
          <p:nvPr/>
        </p:nvSpPr>
        <p:spPr>
          <a:xfrm>
            <a:off x="10502329" y="136287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8B4F6D5F-7F8B-4118-ADC7-AFA915929832}"/>
              </a:ext>
            </a:extLst>
          </p:cNvPr>
          <p:cNvSpPr/>
          <p:nvPr/>
        </p:nvSpPr>
        <p:spPr>
          <a:xfrm>
            <a:off x="9992014" y="136057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9B425173-D640-401B-A559-64E545479F26}"/>
              </a:ext>
            </a:extLst>
          </p:cNvPr>
          <p:cNvSpPr/>
          <p:nvPr/>
        </p:nvSpPr>
        <p:spPr>
          <a:xfrm>
            <a:off x="8994168" y="136024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5F5966AC-FF10-411C-BDE1-51FFA23B66AC}"/>
              </a:ext>
            </a:extLst>
          </p:cNvPr>
          <p:cNvSpPr/>
          <p:nvPr/>
        </p:nvSpPr>
        <p:spPr>
          <a:xfrm>
            <a:off x="9789750" y="136586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835FA38-386C-4942-BD14-901831E7A46B}"/>
              </a:ext>
            </a:extLst>
          </p:cNvPr>
          <p:cNvSpPr/>
          <p:nvPr/>
        </p:nvSpPr>
        <p:spPr>
          <a:xfrm>
            <a:off x="10660257" y="136001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5425EA33-9C35-4CDA-BB3C-032666B41FC7}"/>
              </a:ext>
            </a:extLst>
          </p:cNvPr>
          <p:cNvSpPr/>
          <p:nvPr/>
        </p:nvSpPr>
        <p:spPr>
          <a:xfrm>
            <a:off x="10303629" y="135749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D723D9D6-4C88-45CE-84D0-D6FB800F70CD}"/>
              </a:ext>
            </a:extLst>
          </p:cNvPr>
          <p:cNvSpPr/>
          <p:nvPr/>
        </p:nvSpPr>
        <p:spPr>
          <a:xfrm>
            <a:off x="11000467" y="136891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C6F81D1E-CB71-4293-B796-7FDB4B23DC1C}"/>
              </a:ext>
            </a:extLst>
          </p:cNvPr>
          <p:cNvSpPr/>
          <p:nvPr/>
        </p:nvSpPr>
        <p:spPr>
          <a:xfrm>
            <a:off x="10490152" y="135773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89409EE8-2DE1-4195-96D2-342916D0FAF0}"/>
              </a:ext>
            </a:extLst>
          </p:cNvPr>
          <p:cNvSpPr/>
          <p:nvPr/>
        </p:nvSpPr>
        <p:spPr>
          <a:xfrm>
            <a:off x="9492306" y="13574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CDDB8C1A-4D72-463F-B5B1-D41D236F67A4}"/>
              </a:ext>
            </a:extLst>
          </p:cNvPr>
          <p:cNvSpPr/>
          <p:nvPr/>
        </p:nvSpPr>
        <p:spPr>
          <a:xfrm>
            <a:off x="9391861" y="136001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EE3E91EA-1576-4C91-B72B-BEE90361680B}"/>
              </a:ext>
            </a:extLst>
          </p:cNvPr>
          <p:cNvSpPr/>
          <p:nvPr/>
        </p:nvSpPr>
        <p:spPr>
          <a:xfrm>
            <a:off x="10586901" y="136001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AB9760E8-BFC1-4DB8-B22A-665E9E4AB4BD}"/>
              </a:ext>
            </a:extLst>
          </p:cNvPr>
          <p:cNvSpPr/>
          <p:nvPr/>
        </p:nvSpPr>
        <p:spPr>
          <a:xfrm>
            <a:off x="4170042" y="136569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55954BE1-18DA-42C7-841A-C2C58968482F}"/>
              </a:ext>
            </a:extLst>
          </p:cNvPr>
          <p:cNvSpPr/>
          <p:nvPr/>
        </p:nvSpPr>
        <p:spPr>
          <a:xfrm>
            <a:off x="3813414" y="136316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183E024F-6297-461D-B5B3-BD1B505356C6}"/>
              </a:ext>
            </a:extLst>
          </p:cNvPr>
          <p:cNvSpPr/>
          <p:nvPr/>
        </p:nvSpPr>
        <p:spPr>
          <a:xfrm>
            <a:off x="3999937" y="13634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60B8AACA-8CED-41B2-B35C-FD539BA62584}"/>
              </a:ext>
            </a:extLst>
          </p:cNvPr>
          <p:cNvSpPr/>
          <p:nvPr/>
        </p:nvSpPr>
        <p:spPr>
          <a:xfrm>
            <a:off x="3797673" y="136869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A4016072-A8C8-4C2E-BFBF-4EEB5A833817}"/>
              </a:ext>
            </a:extLst>
          </p:cNvPr>
          <p:cNvSpPr/>
          <p:nvPr/>
        </p:nvSpPr>
        <p:spPr>
          <a:xfrm>
            <a:off x="10927111" y="136411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3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47F1B3-DA03-4C87-BFB2-1B3D1290FB10}"/>
              </a:ext>
            </a:extLst>
          </p:cNvPr>
          <p:cNvSpPr txBox="1"/>
          <p:nvPr/>
        </p:nvSpPr>
        <p:spPr>
          <a:xfrm>
            <a:off x="1320928" y="3821620"/>
            <a:ext cx="919522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70C0"/>
                </a:solidFill>
              </a:rPr>
              <a:t>C </a:t>
            </a:r>
            <a:r>
              <a:rPr lang="en-US" sz="3500" dirty="0"/>
              <a:t>(Context) – tax cuts ($) under two plans   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S</a:t>
            </a:r>
            <a:r>
              <a:rPr lang="en-US" sz="3500" dirty="0"/>
              <a:t> (Shape) –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O</a:t>
            </a:r>
            <a:r>
              <a:rPr lang="en-US" sz="3500" dirty="0"/>
              <a:t> (Outlier) – 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C</a:t>
            </a:r>
            <a:r>
              <a:rPr lang="en-US" sz="3500" dirty="0"/>
              <a:t> (Center) – 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S</a:t>
            </a:r>
            <a:r>
              <a:rPr lang="en-US" sz="3500" dirty="0"/>
              <a:t> (Spread) –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9CC1B7A-04DC-40EC-9E13-FFFDCCF4A84E}"/>
              </a:ext>
            </a:extLst>
          </p:cNvPr>
          <p:cNvSpPr txBox="1"/>
          <p:nvPr/>
        </p:nvSpPr>
        <p:spPr>
          <a:xfrm>
            <a:off x="279648" y="3200617"/>
            <a:ext cx="69858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i="1" dirty="0"/>
              <a:t>Compare these distributions…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344C633-1EB5-4A72-8F8C-78344058C37E}"/>
              </a:ext>
            </a:extLst>
          </p:cNvPr>
          <p:cNvGrpSpPr/>
          <p:nvPr/>
        </p:nvGrpSpPr>
        <p:grpSpPr>
          <a:xfrm>
            <a:off x="1015437" y="420913"/>
            <a:ext cx="3347423" cy="480879"/>
            <a:chOff x="994298" y="1532227"/>
            <a:chExt cx="3344989" cy="480879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72E5649-8B05-4590-8392-DDA8CD5E9716}"/>
                </a:ext>
              </a:extLst>
            </p:cNvPr>
            <p:cNvCxnSpPr/>
            <p:nvPr/>
          </p:nvCxnSpPr>
          <p:spPr>
            <a:xfrm>
              <a:off x="994298" y="1532230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F8EEC84-C12D-499F-83E7-849DA5CE0316}"/>
                </a:ext>
              </a:extLst>
            </p:cNvPr>
            <p:cNvCxnSpPr/>
            <p:nvPr/>
          </p:nvCxnSpPr>
          <p:spPr>
            <a:xfrm>
              <a:off x="1743532" y="1533711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8500093-EE5D-4134-8176-374139A782CE}"/>
                </a:ext>
              </a:extLst>
            </p:cNvPr>
            <p:cNvCxnSpPr/>
            <p:nvPr/>
          </p:nvCxnSpPr>
          <p:spPr>
            <a:xfrm>
              <a:off x="3068426" y="1532227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296B61F-82EC-409D-8A43-5FC17E19F7B7}"/>
                </a:ext>
              </a:extLst>
            </p:cNvPr>
            <p:cNvCxnSpPr/>
            <p:nvPr/>
          </p:nvCxnSpPr>
          <p:spPr>
            <a:xfrm>
              <a:off x="3941020" y="1532231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1B43B9-26A7-4DAB-8EA9-C7958FDD1512}"/>
                </a:ext>
              </a:extLst>
            </p:cNvPr>
            <p:cNvCxnSpPr/>
            <p:nvPr/>
          </p:nvCxnSpPr>
          <p:spPr>
            <a:xfrm>
              <a:off x="4339287" y="1532230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B488F8A-9E21-496B-BF1E-346FC1B1363C}"/>
                </a:ext>
              </a:extLst>
            </p:cNvPr>
            <p:cNvCxnSpPr>
              <a:cxnSpLocks/>
            </p:cNvCxnSpPr>
            <p:nvPr/>
          </p:nvCxnSpPr>
          <p:spPr>
            <a:xfrm>
              <a:off x="994298" y="1771925"/>
              <a:ext cx="7363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FB503A8-D8B1-439E-A8D9-0792BAD29258}"/>
                </a:ext>
              </a:extLst>
            </p:cNvPr>
            <p:cNvCxnSpPr>
              <a:cxnSpLocks/>
            </p:cNvCxnSpPr>
            <p:nvPr/>
          </p:nvCxnSpPr>
          <p:spPr>
            <a:xfrm>
              <a:off x="3941020" y="1773404"/>
              <a:ext cx="39826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113D05F-FA66-499C-884B-87DBC90F1FC3}"/>
                </a:ext>
              </a:extLst>
            </p:cNvPr>
            <p:cNvCxnSpPr>
              <a:cxnSpLocks/>
            </p:cNvCxnSpPr>
            <p:nvPr/>
          </p:nvCxnSpPr>
          <p:spPr>
            <a:xfrm>
              <a:off x="1743532" y="1532230"/>
              <a:ext cx="219748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9C789A8-FE2B-4A28-974F-F58661960A28}"/>
                </a:ext>
              </a:extLst>
            </p:cNvPr>
            <p:cNvCxnSpPr>
              <a:cxnSpLocks/>
            </p:cNvCxnSpPr>
            <p:nvPr/>
          </p:nvCxnSpPr>
          <p:spPr>
            <a:xfrm>
              <a:off x="1743532" y="2011625"/>
              <a:ext cx="219748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E2385FA6-C84E-4FC4-944B-15BA2AEE96DA}"/>
              </a:ext>
            </a:extLst>
          </p:cNvPr>
          <p:cNvSpPr txBox="1"/>
          <p:nvPr/>
        </p:nvSpPr>
        <p:spPr>
          <a:xfrm>
            <a:off x="176463" y="268196"/>
            <a:ext cx="63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0070C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3837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47F1B3-DA03-4C87-BFB2-1B3D1290FB10}"/>
              </a:ext>
            </a:extLst>
          </p:cNvPr>
          <p:cNvSpPr txBox="1"/>
          <p:nvPr/>
        </p:nvSpPr>
        <p:spPr>
          <a:xfrm>
            <a:off x="1320928" y="3821620"/>
            <a:ext cx="919522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70C0"/>
                </a:solidFill>
              </a:rPr>
              <a:t>C </a:t>
            </a:r>
            <a:r>
              <a:rPr lang="en-US" sz="3500" dirty="0"/>
              <a:t>(Context) – tax cuts ($) under two plans   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S</a:t>
            </a:r>
            <a:r>
              <a:rPr lang="en-US" sz="3500" dirty="0"/>
              <a:t> (Shape) –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O</a:t>
            </a:r>
            <a:r>
              <a:rPr lang="en-US" sz="3500" dirty="0"/>
              <a:t> (Outlier) – 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C</a:t>
            </a:r>
            <a:r>
              <a:rPr lang="en-US" sz="3500" dirty="0"/>
              <a:t> (Center) – 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S</a:t>
            </a:r>
            <a:r>
              <a:rPr lang="en-US" sz="3500" dirty="0"/>
              <a:t> (Spread) –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9CC1B7A-04DC-40EC-9E13-FFFDCCF4A84E}"/>
              </a:ext>
            </a:extLst>
          </p:cNvPr>
          <p:cNvSpPr txBox="1"/>
          <p:nvPr/>
        </p:nvSpPr>
        <p:spPr>
          <a:xfrm>
            <a:off x="279648" y="3190678"/>
            <a:ext cx="70653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i="1" dirty="0"/>
              <a:t>Compare these distributions…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344C633-1EB5-4A72-8F8C-78344058C37E}"/>
              </a:ext>
            </a:extLst>
          </p:cNvPr>
          <p:cNvGrpSpPr/>
          <p:nvPr/>
        </p:nvGrpSpPr>
        <p:grpSpPr>
          <a:xfrm>
            <a:off x="1015437" y="420913"/>
            <a:ext cx="3347423" cy="480879"/>
            <a:chOff x="994298" y="1532227"/>
            <a:chExt cx="3344989" cy="480879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72E5649-8B05-4590-8392-DDA8CD5E9716}"/>
                </a:ext>
              </a:extLst>
            </p:cNvPr>
            <p:cNvCxnSpPr/>
            <p:nvPr/>
          </p:nvCxnSpPr>
          <p:spPr>
            <a:xfrm>
              <a:off x="994298" y="1532230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F8EEC84-C12D-499F-83E7-849DA5CE0316}"/>
                </a:ext>
              </a:extLst>
            </p:cNvPr>
            <p:cNvCxnSpPr/>
            <p:nvPr/>
          </p:nvCxnSpPr>
          <p:spPr>
            <a:xfrm>
              <a:off x="1743532" y="1533711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8500093-EE5D-4134-8176-374139A782CE}"/>
                </a:ext>
              </a:extLst>
            </p:cNvPr>
            <p:cNvCxnSpPr/>
            <p:nvPr/>
          </p:nvCxnSpPr>
          <p:spPr>
            <a:xfrm>
              <a:off x="3068426" y="1532227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296B61F-82EC-409D-8A43-5FC17E19F7B7}"/>
                </a:ext>
              </a:extLst>
            </p:cNvPr>
            <p:cNvCxnSpPr/>
            <p:nvPr/>
          </p:nvCxnSpPr>
          <p:spPr>
            <a:xfrm>
              <a:off x="3941020" y="1532231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1B43B9-26A7-4DAB-8EA9-C7958FDD1512}"/>
                </a:ext>
              </a:extLst>
            </p:cNvPr>
            <p:cNvCxnSpPr/>
            <p:nvPr/>
          </p:nvCxnSpPr>
          <p:spPr>
            <a:xfrm>
              <a:off x="4339287" y="1532230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B488F8A-9E21-496B-BF1E-346FC1B1363C}"/>
                </a:ext>
              </a:extLst>
            </p:cNvPr>
            <p:cNvCxnSpPr>
              <a:cxnSpLocks/>
            </p:cNvCxnSpPr>
            <p:nvPr/>
          </p:nvCxnSpPr>
          <p:spPr>
            <a:xfrm>
              <a:off x="994298" y="1771925"/>
              <a:ext cx="7363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FB503A8-D8B1-439E-A8D9-0792BAD29258}"/>
                </a:ext>
              </a:extLst>
            </p:cNvPr>
            <p:cNvCxnSpPr>
              <a:cxnSpLocks/>
            </p:cNvCxnSpPr>
            <p:nvPr/>
          </p:nvCxnSpPr>
          <p:spPr>
            <a:xfrm>
              <a:off x="3941020" y="1773404"/>
              <a:ext cx="39826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113D05F-FA66-499C-884B-87DBC90F1FC3}"/>
                </a:ext>
              </a:extLst>
            </p:cNvPr>
            <p:cNvCxnSpPr>
              <a:cxnSpLocks/>
            </p:cNvCxnSpPr>
            <p:nvPr/>
          </p:nvCxnSpPr>
          <p:spPr>
            <a:xfrm>
              <a:off x="1743532" y="1532230"/>
              <a:ext cx="219748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9C789A8-FE2B-4A28-974F-F58661960A28}"/>
                </a:ext>
              </a:extLst>
            </p:cNvPr>
            <p:cNvCxnSpPr>
              <a:cxnSpLocks/>
            </p:cNvCxnSpPr>
            <p:nvPr/>
          </p:nvCxnSpPr>
          <p:spPr>
            <a:xfrm>
              <a:off x="1743532" y="2011625"/>
              <a:ext cx="219748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E2385FA6-C84E-4FC4-944B-15BA2AEE96DA}"/>
              </a:ext>
            </a:extLst>
          </p:cNvPr>
          <p:cNvSpPr txBox="1"/>
          <p:nvPr/>
        </p:nvSpPr>
        <p:spPr>
          <a:xfrm>
            <a:off x="176463" y="268196"/>
            <a:ext cx="63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970F57A0-F34A-4D14-91FF-9F1066C4D2E8}"/>
              </a:ext>
            </a:extLst>
          </p:cNvPr>
          <p:cNvSpPr/>
          <p:nvPr/>
        </p:nvSpPr>
        <p:spPr>
          <a:xfrm>
            <a:off x="1015437" y="1181740"/>
            <a:ext cx="3347422" cy="1006941"/>
          </a:xfrm>
          <a:custGeom>
            <a:avLst/>
            <a:gdLst>
              <a:gd name="connsiteX0" fmla="*/ 0 w 4536489"/>
              <a:gd name="connsiteY0" fmla="*/ 923675 h 940963"/>
              <a:gd name="connsiteX1" fmla="*/ 2228295 w 4536489"/>
              <a:gd name="connsiteY1" fmla="*/ 817143 h 940963"/>
              <a:gd name="connsiteX2" fmla="*/ 3870664 w 4536489"/>
              <a:gd name="connsiteY2" fmla="*/ 398 h 940963"/>
              <a:gd name="connsiteX3" fmla="*/ 4536489 w 4536489"/>
              <a:gd name="connsiteY3" fmla="*/ 932553 h 940963"/>
              <a:gd name="connsiteX0" fmla="*/ 0 w 3630966"/>
              <a:gd name="connsiteY0" fmla="*/ 923675 h 940963"/>
              <a:gd name="connsiteX1" fmla="*/ 1322772 w 3630966"/>
              <a:gd name="connsiteY1" fmla="*/ 817143 h 940963"/>
              <a:gd name="connsiteX2" fmla="*/ 2965141 w 3630966"/>
              <a:gd name="connsiteY2" fmla="*/ 398 h 940963"/>
              <a:gd name="connsiteX3" fmla="*/ 3630966 w 3630966"/>
              <a:gd name="connsiteY3" fmla="*/ 932553 h 940963"/>
              <a:gd name="connsiteX0" fmla="*/ 0 w 3630966"/>
              <a:gd name="connsiteY0" fmla="*/ 1003582 h 1009603"/>
              <a:gd name="connsiteX1" fmla="*/ 1322772 w 3630966"/>
              <a:gd name="connsiteY1" fmla="*/ 817151 h 1009603"/>
              <a:gd name="connsiteX2" fmla="*/ 2965141 w 3630966"/>
              <a:gd name="connsiteY2" fmla="*/ 406 h 1009603"/>
              <a:gd name="connsiteX3" fmla="*/ 3630966 w 3630966"/>
              <a:gd name="connsiteY3" fmla="*/ 932561 h 1009603"/>
              <a:gd name="connsiteX0" fmla="*/ 0 w 3630966"/>
              <a:gd name="connsiteY0" fmla="*/ 1003582 h 1009603"/>
              <a:gd name="connsiteX1" fmla="*/ 1322772 w 3630966"/>
              <a:gd name="connsiteY1" fmla="*/ 817151 h 1009603"/>
              <a:gd name="connsiteX2" fmla="*/ 2725444 w 3630966"/>
              <a:gd name="connsiteY2" fmla="*/ 406 h 1009603"/>
              <a:gd name="connsiteX3" fmla="*/ 3630966 w 3630966"/>
              <a:gd name="connsiteY3" fmla="*/ 932561 h 1009603"/>
              <a:gd name="connsiteX0" fmla="*/ 0 w 3630966"/>
              <a:gd name="connsiteY0" fmla="*/ 1003623 h 1006941"/>
              <a:gd name="connsiteX1" fmla="*/ 1340528 w 3630966"/>
              <a:gd name="connsiteY1" fmla="*/ 755048 h 1006941"/>
              <a:gd name="connsiteX2" fmla="*/ 2725444 w 3630966"/>
              <a:gd name="connsiteY2" fmla="*/ 447 h 1006941"/>
              <a:gd name="connsiteX3" fmla="*/ 3630966 w 3630966"/>
              <a:gd name="connsiteY3" fmla="*/ 932602 h 1006941"/>
              <a:gd name="connsiteX0" fmla="*/ 0 w 3630966"/>
              <a:gd name="connsiteY0" fmla="*/ 1003623 h 1006941"/>
              <a:gd name="connsiteX1" fmla="*/ 1340528 w 3630966"/>
              <a:gd name="connsiteY1" fmla="*/ 755048 h 1006941"/>
              <a:gd name="connsiteX2" fmla="*/ 2581000 w 3630966"/>
              <a:gd name="connsiteY2" fmla="*/ 447 h 1006941"/>
              <a:gd name="connsiteX3" fmla="*/ 3630966 w 3630966"/>
              <a:gd name="connsiteY3" fmla="*/ 932602 h 100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0966" h="1006941">
                <a:moveTo>
                  <a:pt x="0" y="1003623"/>
                </a:moveTo>
                <a:cubicBezTo>
                  <a:pt x="791592" y="1027296"/>
                  <a:pt x="910361" y="922244"/>
                  <a:pt x="1340528" y="755048"/>
                </a:cubicBezTo>
                <a:cubicBezTo>
                  <a:pt x="1770695" y="587852"/>
                  <a:pt x="2196301" y="-18788"/>
                  <a:pt x="2581000" y="447"/>
                </a:cubicBezTo>
                <a:cubicBezTo>
                  <a:pt x="2965699" y="19682"/>
                  <a:pt x="3318768" y="974031"/>
                  <a:pt x="3630966" y="932602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7408" y="247222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8800" dirty="0" smtClean="0"/>
              <a:t>Describe the boxplots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9194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47F1B3-DA03-4C87-BFB2-1B3D1290FB10}"/>
              </a:ext>
            </a:extLst>
          </p:cNvPr>
          <p:cNvSpPr txBox="1"/>
          <p:nvPr/>
        </p:nvSpPr>
        <p:spPr>
          <a:xfrm>
            <a:off x="1320928" y="3821620"/>
            <a:ext cx="919522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70C0"/>
                </a:solidFill>
              </a:rPr>
              <a:t>C </a:t>
            </a:r>
            <a:r>
              <a:rPr lang="en-US" sz="3500" dirty="0"/>
              <a:t>(Context) – tax cuts ($) under two plans   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S</a:t>
            </a:r>
            <a:r>
              <a:rPr lang="en-US" sz="3500" dirty="0"/>
              <a:t> (Shape) – A is slightly left skew, 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O</a:t>
            </a:r>
            <a:r>
              <a:rPr lang="en-US" sz="3500" dirty="0"/>
              <a:t> (Outlier) – 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C</a:t>
            </a:r>
            <a:r>
              <a:rPr lang="en-US" sz="3500" dirty="0"/>
              <a:t> (Center) – 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S</a:t>
            </a:r>
            <a:r>
              <a:rPr lang="en-US" sz="3500" dirty="0"/>
              <a:t> (Spread) –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9CC1B7A-04DC-40EC-9E13-FFFDCCF4A84E}"/>
              </a:ext>
            </a:extLst>
          </p:cNvPr>
          <p:cNvSpPr txBox="1"/>
          <p:nvPr/>
        </p:nvSpPr>
        <p:spPr>
          <a:xfrm>
            <a:off x="279648" y="3190678"/>
            <a:ext cx="78108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i="1" dirty="0"/>
              <a:t>Compare these distributions…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344C633-1EB5-4A72-8F8C-78344058C37E}"/>
              </a:ext>
            </a:extLst>
          </p:cNvPr>
          <p:cNvGrpSpPr/>
          <p:nvPr/>
        </p:nvGrpSpPr>
        <p:grpSpPr>
          <a:xfrm>
            <a:off x="1015437" y="420913"/>
            <a:ext cx="3347423" cy="480879"/>
            <a:chOff x="994298" y="1532227"/>
            <a:chExt cx="3344989" cy="480879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72E5649-8B05-4590-8392-DDA8CD5E9716}"/>
                </a:ext>
              </a:extLst>
            </p:cNvPr>
            <p:cNvCxnSpPr/>
            <p:nvPr/>
          </p:nvCxnSpPr>
          <p:spPr>
            <a:xfrm>
              <a:off x="994298" y="1532230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F8EEC84-C12D-499F-83E7-849DA5CE0316}"/>
                </a:ext>
              </a:extLst>
            </p:cNvPr>
            <p:cNvCxnSpPr/>
            <p:nvPr/>
          </p:nvCxnSpPr>
          <p:spPr>
            <a:xfrm>
              <a:off x="1743532" y="1533711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8500093-EE5D-4134-8176-374139A782CE}"/>
                </a:ext>
              </a:extLst>
            </p:cNvPr>
            <p:cNvCxnSpPr/>
            <p:nvPr/>
          </p:nvCxnSpPr>
          <p:spPr>
            <a:xfrm>
              <a:off x="3068426" y="1532227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296B61F-82EC-409D-8A43-5FC17E19F7B7}"/>
                </a:ext>
              </a:extLst>
            </p:cNvPr>
            <p:cNvCxnSpPr/>
            <p:nvPr/>
          </p:nvCxnSpPr>
          <p:spPr>
            <a:xfrm>
              <a:off x="3941020" y="1532231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1B43B9-26A7-4DAB-8EA9-C7958FDD1512}"/>
                </a:ext>
              </a:extLst>
            </p:cNvPr>
            <p:cNvCxnSpPr/>
            <p:nvPr/>
          </p:nvCxnSpPr>
          <p:spPr>
            <a:xfrm>
              <a:off x="4339287" y="1532230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B488F8A-9E21-496B-BF1E-346FC1B1363C}"/>
                </a:ext>
              </a:extLst>
            </p:cNvPr>
            <p:cNvCxnSpPr>
              <a:cxnSpLocks/>
            </p:cNvCxnSpPr>
            <p:nvPr/>
          </p:nvCxnSpPr>
          <p:spPr>
            <a:xfrm>
              <a:off x="994298" y="1771925"/>
              <a:ext cx="7363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FB503A8-D8B1-439E-A8D9-0792BAD29258}"/>
                </a:ext>
              </a:extLst>
            </p:cNvPr>
            <p:cNvCxnSpPr>
              <a:cxnSpLocks/>
            </p:cNvCxnSpPr>
            <p:nvPr/>
          </p:nvCxnSpPr>
          <p:spPr>
            <a:xfrm>
              <a:off x="3941020" y="1773404"/>
              <a:ext cx="39826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113D05F-FA66-499C-884B-87DBC90F1FC3}"/>
                </a:ext>
              </a:extLst>
            </p:cNvPr>
            <p:cNvCxnSpPr>
              <a:cxnSpLocks/>
            </p:cNvCxnSpPr>
            <p:nvPr/>
          </p:nvCxnSpPr>
          <p:spPr>
            <a:xfrm>
              <a:off x="1743532" y="1532230"/>
              <a:ext cx="219748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9C789A8-FE2B-4A28-974F-F58661960A28}"/>
                </a:ext>
              </a:extLst>
            </p:cNvPr>
            <p:cNvCxnSpPr>
              <a:cxnSpLocks/>
            </p:cNvCxnSpPr>
            <p:nvPr/>
          </p:nvCxnSpPr>
          <p:spPr>
            <a:xfrm>
              <a:off x="1743532" y="2011625"/>
              <a:ext cx="219748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E2385FA6-C84E-4FC4-944B-15BA2AEE96DA}"/>
              </a:ext>
            </a:extLst>
          </p:cNvPr>
          <p:cNvSpPr txBox="1"/>
          <p:nvPr/>
        </p:nvSpPr>
        <p:spPr>
          <a:xfrm>
            <a:off x="176463" y="268196"/>
            <a:ext cx="63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970F57A0-F34A-4D14-91FF-9F1066C4D2E8}"/>
              </a:ext>
            </a:extLst>
          </p:cNvPr>
          <p:cNvSpPr/>
          <p:nvPr/>
        </p:nvSpPr>
        <p:spPr>
          <a:xfrm>
            <a:off x="1015437" y="1181740"/>
            <a:ext cx="3347422" cy="1006941"/>
          </a:xfrm>
          <a:custGeom>
            <a:avLst/>
            <a:gdLst>
              <a:gd name="connsiteX0" fmla="*/ 0 w 4536489"/>
              <a:gd name="connsiteY0" fmla="*/ 923675 h 940963"/>
              <a:gd name="connsiteX1" fmla="*/ 2228295 w 4536489"/>
              <a:gd name="connsiteY1" fmla="*/ 817143 h 940963"/>
              <a:gd name="connsiteX2" fmla="*/ 3870664 w 4536489"/>
              <a:gd name="connsiteY2" fmla="*/ 398 h 940963"/>
              <a:gd name="connsiteX3" fmla="*/ 4536489 w 4536489"/>
              <a:gd name="connsiteY3" fmla="*/ 932553 h 940963"/>
              <a:gd name="connsiteX0" fmla="*/ 0 w 3630966"/>
              <a:gd name="connsiteY0" fmla="*/ 923675 h 940963"/>
              <a:gd name="connsiteX1" fmla="*/ 1322772 w 3630966"/>
              <a:gd name="connsiteY1" fmla="*/ 817143 h 940963"/>
              <a:gd name="connsiteX2" fmla="*/ 2965141 w 3630966"/>
              <a:gd name="connsiteY2" fmla="*/ 398 h 940963"/>
              <a:gd name="connsiteX3" fmla="*/ 3630966 w 3630966"/>
              <a:gd name="connsiteY3" fmla="*/ 932553 h 940963"/>
              <a:gd name="connsiteX0" fmla="*/ 0 w 3630966"/>
              <a:gd name="connsiteY0" fmla="*/ 1003582 h 1009603"/>
              <a:gd name="connsiteX1" fmla="*/ 1322772 w 3630966"/>
              <a:gd name="connsiteY1" fmla="*/ 817151 h 1009603"/>
              <a:gd name="connsiteX2" fmla="*/ 2965141 w 3630966"/>
              <a:gd name="connsiteY2" fmla="*/ 406 h 1009603"/>
              <a:gd name="connsiteX3" fmla="*/ 3630966 w 3630966"/>
              <a:gd name="connsiteY3" fmla="*/ 932561 h 1009603"/>
              <a:gd name="connsiteX0" fmla="*/ 0 w 3630966"/>
              <a:gd name="connsiteY0" fmla="*/ 1003582 h 1009603"/>
              <a:gd name="connsiteX1" fmla="*/ 1322772 w 3630966"/>
              <a:gd name="connsiteY1" fmla="*/ 817151 h 1009603"/>
              <a:gd name="connsiteX2" fmla="*/ 2725444 w 3630966"/>
              <a:gd name="connsiteY2" fmla="*/ 406 h 1009603"/>
              <a:gd name="connsiteX3" fmla="*/ 3630966 w 3630966"/>
              <a:gd name="connsiteY3" fmla="*/ 932561 h 1009603"/>
              <a:gd name="connsiteX0" fmla="*/ 0 w 3630966"/>
              <a:gd name="connsiteY0" fmla="*/ 1003623 h 1006941"/>
              <a:gd name="connsiteX1" fmla="*/ 1340528 w 3630966"/>
              <a:gd name="connsiteY1" fmla="*/ 755048 h 1006941"/>
              <a:gd name="connsiteX2" fmla="*/ 2725444 w 3630966"/>
              <a:gd name="connsiteY2" fmla="*/ 447 h 1006941"/>
              <a:gd name="connsiteX3" fmla="*/ 3630966 w 3630966"/>
              <a:gd name="connsiteY3" fmla="*/ 932602 h 1006941"/>
              <a:gd name="connsiteX0" fmla="*/ 0 w 3630966"/>
              <a:gd name="connsiteY0" fmla="*/ 1003623 h 1006941"/>
              <a:gd name="connsiteX1" fmla="*/ 1340528 w 3630966"/>
              <a:gd name="connsiteY1" fmla="*/ 755048 h 1006941"/>
              <a:gd name="connsiteX2" fmla="*/ 2581000 w 3630966"/>
              <a:gd name="connsiteY2" fmla="*/ 447 h 1006941"/>
              <a:gd name="connsiteX3" fmla="*/ 3630966 w 3630966"/>
              <a:gd name="connsiteY3" fmla="*/ 932602 h 100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0966" h="1006941">
                <a:moveTo>
                  <a:pt x="0" y="1003623"/>
                </a:moveTo>
                <a:cubicBezTo>
                  <a:pt x="791592" y="1027296"/>
                  <a:pt x="910361" y="922244"/>
                  <a:pt x="1340528" y="755048"/>
                </a:cubicBezTo>
                <a:cubicBezTo>
                  <a:pt x="1770695" y="587852"/>
                  <a:pt x="2196301" y="-18788"/>
                  <a:pt x="2581000" y="447"/>
                </a:cubicBezTo>
                <a:cubicBezTo>
                  <a:pt x="2965699" y="19682"/>
                  <a:pt x="3318768" y="974031"/>
                  <a:pt x="3630966" y="932602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47F1B3-DA03-4C87-BFB2-1B3D1290FB10}"/>
              </a:ext>
            </a:extLst>
          </p:cNvPr>
          <p:cNvSpPr txBox="1"/>
          <p:nvPr/>
        </p:nvSpPr>
        <p:spPr>
          <a:xfrm>
            <a:off x="1320928" y="3821620"/>
            <a:ext cx="919522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70C0"/>
                </a:solidFill>
              </a:rPr>
              <a:t>C </a:t>
            </a:r>
            <a:r>
              <a:rPr lang="en-US" sz="3500" dirty="0"/>
              <a:t>(Context) – tax cuts ($) under two plans   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S</a:t>
            </a:r>
            <a:r>
              <a:rPr lang="en-US" sz="3500" dirty="0"/>
              <a:t> (Shape) – A is slightly left skew, 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O</a:t>
            </a:r>
            <a:r>
              <a:rPr lang="en-US" sz="3500" dirty="0"/>
              <a:t> (Outlier) – 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C</a:t>
            </a:r>
            <a:r>
              <a:rPr lang="en-US" sz="3500" dirty="0"/>
              <a:t> (Center) – 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S</a:t>
            </a:r>
            <a:r>
              <a:rPr lang="en-US" sz="3500" dirty="0"/>
              <a:t> (Spread) –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9CC1B7A-04DC-40EC-9E13-FFFDCCF4A84E}"/>
              </a:ext>
            </a:extLst>
          </p:cNvPr>
          <p:cNvSpPr txBox="1"/>
          <p:nvPr/>
        </p:nvSpPr>
        <p:spPr>
          <a:xfrm>
            <a:off x="279648" y="3190678"/>
            <a:ext cx="78201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i="1" dirty="0"/>
              <a:t>Compare these distributions…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A37FC1-C114-4159-B68E-642B06D26E09}"/>
              </a:ext>
            </a:extLst>
          </p:cNvPr>
          <p:cNvGrpSpPr/>
          <p:nvPr/>
        </p:nvGrpSpPr>
        <p:grpSpPr>
          <a:xfrm>
            <a:off x="1019966" y="1198403"/>
            <a:ext cx="1845113" cy="488275"/>
            <a:chOff x="994298" y="1532228"/>
            <a:chExt cx="1845113" cy="48827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AB0915E-99A0-4615-88E1-F608DEFD3840}"/>
                </a:ext>
              </a:extLst>
            </p:cNvPr>
            <p:cNvCxnSpPr/>
            <p:nvPr/>
          </p:nvCxnSpPr>
          <p:spPr>
            <a:xfrm>
              <a:off x="994298" y="1532230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0BB926-2C4B-42C6-B857-6D5049DA3764}"/>
                </a:ext>
              </a:extLst>
            </p:cNvPr>
            <p:cNvCxnSpPr/>
            <p:nvPr/>
          </p:nvCxnSpPr>
          <p:spPr>
            <a:xfrm>
              <a:off x="1071933" y="1533709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9566EB-DF76-43CF-8C1B-C8ED9E6CC6F8}"/>
                </a:ext>
              </a:extLst>
            </p:cNvPr>
            <p:cNvCxnSpPr/>
            <p:nvPr/>
          </p:nvCxnSpPr>
          <p:spPr>
            <a:xfrm>
              <a:off x="1195526" y="154110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CC01471-D74C-4F4F-9466-B21A74E10197}"/>
                </a:ext>
              </a:extLst>
            </p:cNvPr>
            <p:cNvCxnSpPr/>
            <p:nvPr/>
          </p:nvCxnSpPr>
          <p:spPr>
            <a:xfrm>
              <a:off x="1722918" y="153222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77E1B04-2271-4BFF-84EB-38B78F9CB767}"/>
                </a:ext>
              </a:extLst>
            </p:cNvPr>
            <p:cNvCxnSpPr/>
            <p:nvPr/>
          </p:nvCxnSpPr>
          <p:spPr>
            <a:xfrm>
              <a:off x="2839411" y="153222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A4BA18-793C-4CDA-BD0E-85160481F1F0}"/>
                </a:ext>
              </a:extLst>
            </p:cNvPr>
            <p:cNvCxnSpPr>
              <a:cxnSpLocks/>
            </p:cNvCxnSpPr>
            <p:nvPr/>
          </p:nvCxnSpPr>
          <p:spPr>
            <a:xfrm>
              <a:off x="994298" y="1771925"/>
              <a:ext cx="7763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93F259-C341-4F7D-B623-31DF75FB56D9}"/>
                </a:ext>
              </a:extLst>
            </p:cNvPr>
            <p:cNvCxnSpPr>
              <a:cxnSpLocks/>
            </p:cNvCxnSpPr>
            <p:nvPr/>
          </p:nvCxnSpPr>
          <p:spPr>
            <a:xfrm>
              <a:off x="1714040" y="1771925"/>
              <a:ext cx="1125371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B35B10-2FCF-4582-B137-6799D6F86BF9}"/>
                </a:ext>
              </a:extLst>
            </p:cNvPr>
            <p:cNvCxnSpPr>
              <a:cxnSpLocks/>
            </p:cNvCxnSpPr>
            <p:nvPr/>
          </p:nvCxnSpPr>
          <p:spPr>
            <a:xfrm>
              <a:off x="1071933" y="1532228"/>
              <a:ext cx="64210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786E6BE-C70B-45C6-A5C9-5374856E50D5}"/>
                </a:ext>
              </a:extLst>
            </p:cNvPr>
            <p:cNvCxnSpPr>
              <a:cxnSpLocks/>
            </p:cNvCxnSpPr>
            <p:nvPr/>
          </p:nvCxnSpPr>
          <p:spPr>
            <a:xfrm>
              <a:off x="1071933" y="2011623"/>
              <a:ext cx="66761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E57079C-020B-42DF-A304-B23788B74A9E}"/>
              </a:ext>
            </a:extLst>
          </p:cNvPr>
          <p:cNvSpPr txBox="1"/>
          <p:nvPr/>
        </p:nvSpPr>
        <p:spPr>
          <a:xfrm>
            <a:off x="186259" y="1009350"/>
            <a:ext cx="63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72C7340-7B5E-43E6-BA39-87D222F000A6}"/>
              </a:ext>
            </a:extLst>
          </p:cNvPr>
          <p:cNvSpPr/>
          <p:nvPr/>
        </p:nvSpPr>
        <p:spPr>
          <a:xfrm>
            <a:off x="3434069" y="136625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5EFD520-864F-47D3-80EA-219D47FE0CD1}"/>
              </a:ext>
            </a:extLst>
          </p:cNvPr>
          <p:cNvSpPr/>
          <p:nvPr/>
        </p:nvSpPr>
        <p:spPr>
          <a:xfrm>
            <a:off x="4304576" y="136040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CD39F48-02DB-4169-9D40-5B2625C7D849}"/>
              </a:ext>
            </a:extLst>
          </p:cNvPr>
          <p:cNvSpPr/>
          <p:nvPr/>
        </p:nvSpPr>
        <p:spPr>
          <a:xfrm>
            <a:off x="3947948" y="135788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4786968-7BB8-47E6-A497-FFF959620317}"/>
              </a:ext>
            </a:extLst>
          </p:cNvPr>
          <p:cNvSpPr/>
          <p:nvPr/>
        </p:nvSpPr>
        <p:spPr>
          <a:xfrm>
            <a:off x="4644786" y="136042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9BFC70-E52B-405F-A34A-A88C77EA9C1E}"/>
              </a:ext>
            </a:extLst>
          </p:cNvPr>
          <p:cNvSpPr/>
          <p:nvPr/>
        </p:nvSpPr>
        <p:spPr>
          <a:xfrm>
            <a:off x="4134471" y="135812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EEF3BE7-C304-4C4B-8E50-8AF5EE5D697B}"/>
              </a:ext>
            </a:extLst>
          </p:cNvPr>
          <p:cNvSpPr/>
          <p:nvPr/>
        </p:nvSpPr>
        <p:spPr>
          <a:xfrm>
            <a:off x="3136625" y="135779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58DF4A-7014-4193-B87D-8A1B45794141}"/>
              </a:ext>
            </a:extLst>
          </p:cNvPr>
          <p:cNvSpPr/>
          <p:nvPr/>
        </p:nvSpPr>
        <p:spPr>
          <a:xfrm>
            <a:off x="3932207" y="136341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465C314-D275-45A1-A8C3-4E4BD3218FC7}"/>
              </a:ext>
            </a:extLst>
          </p:cNvPr>
          <p:cNvSpPr/>
          <p:nvPr/>
        </p:nvSpPr>
        <p:spPr>
          <a:xfrm>
            <a:off x="4802714" y="135756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F2EEACA-B590-4721-9F6C-A760C5FF9FD6}"/>
              </a:ext>
            </a:extLst>
          </p:cNvPr>
          <p:cNvSpPr/>
          <p:nvPr/>
        </p:nvSpPr>
        <p:spPr>
          <a:xfrm>
            <a:off x="4446086" y="135504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7CAAEB-8358-4CA4-A2AF-C8CC70249734}"/>
              </a:ext>
            </a:extLst>
          </p:cNvPr>
          <p:cNvSpPr/>
          <p:nvPr/>
        </p:nvSpPr>
        <p:spPr>
          <a:xfrm>
            <a:off x="5142924" y="135758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A6584-598F-470B-9406-6CF260BD024B}"/>
              </a:ext>
            </a:extLst>
          </p:cNvPr>
          <p:cNvSpPr/>
          <p:nvPr/>
        </p:nvSpPr>
        <p:spPr>
          <a:xfrm>
            <a:off x="4632609" y="135527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E23AC38-38BC-4BDB-BF00-F50EA16BA9AD}"/>
              </a:ext>
            </a:extLst>
          </p:cNvPr>
          <p:cNvSpPr/>
          <p:nvPr/>
        </p:nvSpPr>
        <p:spPr>
          <a:xfrm>
            <a:off x="3634763" y="135495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A8D3EDE-0FE8-4347-9F24-2C970EF80740}"/>
              </a:ext>
            </a:extLst>
          </p:cNvPr>
          <p:cNvSpPr/>
          <p:nvPr/>
        </p:nvSpPr>
        <p:spPr>
          <a:xfrm>
            <a:off x="5689858" y="137153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4039B21-FF3E-4E1D-9208-88F172B1B239}"/>
              </a:ext>
            </a:extLst>
          </p:cNvPr>
          <p:cNvSpPr/>
          <p:nvPr/>
        </p:nvSpPr>
        <p:spPr>
          <a:xfrm>
            <a:off x="6560365" y="136569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4096745-65CB-420D-B91F-7FFFF66C2097}"/>
              </a:ext>
            </a:extLst>
          </p:cNvPr>
          <p:cNvSpPr/>
          <p:nvPr/>
        </p:nvSpPr>
        <p:spPr>
          <a:xfrm>
            <a:off x="6203737" y="136316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2F543E-0392-4974-833D-9D62E135256A}"/>
              </a:ext>
            </a:extLst>
          </p:cNvPr>
          <p:cNvSpPr/>
          <p:nvPr/>
        </p:nvSpPr>
        <p:spPr>
          <a:xfrm>
            <a:off x="6900575" y="136570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41A8025-AE4F-4867-9933-C3A3B4482D45}"/>
              </a:ext>
            </a:extLst>
          </p:cNvPr>
          <p:cNvSpPr/>
          <p:nvPr/>
        </p:nvSpPr>
        <p:spPr>
          <a:xfrm>
            <a:off x="6390260" y="13634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9D7E4B-C6F5-43F8-80ED-4B8C1C0E0CB0}"/>
              </a:ext>
            </a:extLst>
          </p:cNvPr>
          <p:cNvSpPr/>
          <p:nvPr/>
        </p:nvSpPr>
        <p:spPr>
          <a:xfrm>
            <a:off x="5392414" y="136308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E993069-43FB-4ED9-A71F-1ADADD335FEF}"/>
              </a:ext>
            </a:extLst>
          </p:cNvPr>
          <p:cNvSpPr/>
          <p:nvPr/>
        </p:nvSpPr>
        <p:spPr>
          <a:xfrm>
            <a:off x="6187996" y="136869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021E651-D80E-4152-A38E-BCA03DD87B91}"/>
              </a:ext>
            </a:extLst>
          </p:cNvPr>
          <p:cNvSpPr/>
          <p:nvPr/>
        </p:nvSpPr>
        <p:spPr>
          <a:xfrm>
            <a:off x="7058503" y="136285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BE69249-A8CA-4F98-8B78-FBB6DA6E6974}"/>
              </a:ext>
            </a:extLst>
          </p:cNvPr>
          <p:cNvSpPr/>
          <p:nvPr/>
        </p:nvSpPr>
        <p:spPr>
          <a:xfrm>
            <a:off x="6701875" y="136032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8C2EA53-7DF3-4CCC-9F7B-F3723D3CC01F}"/>
              </a:ext>
            </a:extLst>
          </p:cNvPr>
          <p:cNvSpPr/>
          <p:nvPr/>
        </p:nvSpPr>
        <p:spPr>
          <a:xfrm>
            <a:off x="7398713" y="136286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F7530BF-DFC0-4784-A24D-EE55E1884FF5}"/>
              </a:ext>
            </a:extLst>
          </p:cNvPr>
          <p:cNvSpPr/>
          <p:nvPr/>
        </p:nvSpPr>
        <p:spPr>
          <a:xfrm>
            <a:off x="6888398" y="136056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FBDF790-5819-4C6A-98D7-4AC3726903B2}"/>
              </a:ext>
            </a:extLst>
          </p:cNvPr>
          <p:cNvSpPr/>
          <p:nvPr/>
        </p:nvSpPr>
        <p:spPr>
          <a:xfrm>
            <a:off x="5890552" y="136023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15628A-5E45-4B6F-B2E6-FF0CE6C355B9}"/>
              </a:ext>
            </a:extLst>
          </p:cNvPr>
          <p:cNvSpPr/>
          <p:nvPr/>
        </p:nvSpPr>
        <p:spPr>
          <a:xfrm>
            <a:off x="7035823" y="136342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3422F1D-0A80-4FA7-A8FA-54439A6CA455}"/>
              </a:ext>
            </a:extLst>
          </p:cNvPr>
          <p:cNvSpPr/>
          <p:nvPr/>
        </p:nvSpPr>
        <p:spPr>
          <a:xfrm>
            <a:off x="7906330" y="135757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AC3FD7A-27C6-4E7F-ACC2-E5A8E5B84800}"/>
              </a:ext>
            </a:extLst>
          </p:cNvPr>
          <p:cNvSpPr/>
          <p:nvPr/>
        </p:nvSpPr>
        <p:spPr>
          <a:xfrm>
            <a:off x="7549702" y="135505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E1D598C-0DCB-4F8A-9594-4859CED95A4A}"/>
              </a:ext>
            </a:extLst>
          </p:cNvPr>
          <p:cNvSpPr/>
          <p:nvPr/>
        </p:nvSpPr>
        <p:spPr>
          <a:xfrm>
            <a:off x="8246540" y="135759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AF4D657-0C1E-4C34-95A5-A624B74E1375}"/>
              </a:ext>
            </a:extLst>
          </p:cNvPr>
          <p:cNvSpPr/>
          <p:nvPr/>
        </p:nvSpPr>
        <p:spPr>
          <a:xfrm>
            <a:off x="7736225" y="135528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A26D231-A98F-404E-92F0-B7AAF7859ACB}"/>
              </a:ext>
            </a:extLst>
          </p:cNvPr>
          <p:cNvSpPr/>
          <p:nvPr/>
        </p:nvSpPr>
        <p:spPr>
          <a:xfrm>
            <a:off x="6738379" y="135496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2DD42FA-A661-4B47-8A47-8EF0A0031E2B}"/>
              </a:ext>
            </a:extLst>
          </p:cNvPr>
          <p:cNvSpPr/>
          <p:nvPr/>
        </p:nvSpPr>
        <p:spPr>
          <a:xfrm>
            <a:off x="7533961" y="136057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1E004D4-E285-4210-88DC-4A481CA51EAB}"/>
              </a:ext>
            </a:extLst>
          </p:cNvPr>
          <p:cNvSpPr/>
          <p:nvPr/>
        </p:nvSpPr>
        <p:spPr>
          <a:xfrm>
            <a:off x="8404468" y="135473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614D4EA-B16F-4518-AED3-CA5B5A175623}"/>
              </a:ext>
            </a:extLst>
          </p:cNvPr>
          <p:cNvSpPr/>
          <p:nvPr/>
        </p:nvSpPr>
        <p:spPr>
          <a:xfrm>
            <a:off x="8047840" y="135220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8B1F2AA-1705-4060-A301-206747F80D85}"/>
              </a:ext>
            </a:extLst>
          </p:cNvPr>
          <p:cNvSpPr/>
          <p:nvPr/>
        </p:nvSpPr>
        <p:spPr>
          <a:xfrm>
            <a:off x="8744678" y="135474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2CA3DB9-3CC0-4D54-880F-55806D7B6B2B}"/>
              </a:ext>
            </a:extLst>
          </p:cNvPr>
          <p:cNvSpPr/>
          <p:nvPr/>
        </p:nvSpPr>
        <p:spPr>
          <a:xfrm>
            <a:off x="8234363" y="135244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62AD3D4-B08E-4A88-B2D3-F8B888D3F3AB}"/>
              </a:ext>
            </a:extLst>
          </p:cNvPr>
          <p:cNvSpPr/>
          <p:nvPr/>
        </p:nvSpPr>
        <p:spPr>
          <a:xfrm>
            <a:off x="7236517" y="135212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0757B86-1080-484F-9C15-1929A180DECC}"/>
              </a:ext>
            </a:extLst>
          </p:cNvPr>
          <p:cNvSpPr/>
          <p:nvPr/>
        </p:nvSpPr>
        <p:spPr>
          <a:xfrm>
            <a:off x="9291612" y="13687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B91CFBE-CA22-4341-82F6-40E2BD8EE857}"/>
              </a:ext>
            </a:extLst>
          </p:cNvPr>
          <p:cNvSpPr/>
          <p:nvPr/>
        </p:nvSpPr>
        <p:spPr>
          <a:xfrm>
            <a:off x="10162119" y="136286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A1C671F-3951-4210-8FEC-6FC54C3DCCC3}"/>
              </a:ext>
            </a:extLst>
          </p:cNvPr>
          <p:cNvSpPr/>
          <p:nvPr/>
        </p:nvSpPr>
        <p:spPr>
          <a:xfrm>
            <a:off x="9805491" y="136033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53577F9-8976-45F9-A9EE-395C2D333FF3}"/>
              </a:ext>
            </a:extLst>
          </p:cNvPr>
          <p:cNvSpPr/>
          <p:nvPr/>
        </p:nvSpPr>
        <p:spPr>
          <a:xfrm>
            <a:off x="10502329" y="136287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297E11E-1BC2-48BD-8BA7-2D2291CC0F58}"/>
              </a:ext>
            </a:extLst>
          </p:cNvPr>
          <p:cNvSpPr/>
          <p:nvPr/>
        </p:nvSpPr>
        <p:spPr>
          <a:xfrm>
            <a:off x="9992014" y="136057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9F2447D-C70C-413E-BFA3-C07A011BEFF0}"/>
              </a:ext>
            </a:extLst>
          </p:cNvPr>
          <p:cNvSpPr/>
          <p:nvPr/>
        </p:nvSpPr>
        <p:spPr>
          <a:xfrm>
            <a:off x="8994168" y="136024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C67C528-854D-4178-9D73-7B901F2DCB40}"/>
              </a:ext>
            </a:extLst>
          </p:cNvPr>
          <p:cNvSpPr/>
          <p:nvPr/>
        </p:nvSpPr>
        <p:spPr>
          <a:xfrm>
            <a:off x="9789750" y="136586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6B83AAD-C263-4098-A23A-5A670E329AC0}"/>
              </a:ext>
            </a:extLst>
          </p:cNvPr>
          <p:cNvSpPr/>
          <p:nvPr/>
        </p:nvSpPr>
        <p:spPr>
          <a:xfrm>
            <a:off x="10660257" y="136001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35B9EE7-9E9B-4D24-A1F1-AB6E9D4C7144}"/>
              </a:ext>
            </a:extLst>
          </p:cNvPr>
          <p:cNvSpPr/>
          <p:nvPr/>
        </p:nvSpPr>
        <p:spPr>
          <a:xfrm>
            <a:off x="10303629" y="135749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EA2EA1-A5B6-449E-87E4-5181ACC43B57}"/>
              </a:ext>
            </a:extLst>
          </p:cNvPr>
          <p:cNvSpPr/>
          <p:nvPr/>
        </p:nvSpPr>
        <p:spPr>
          <a:xfrm>
            <a:off x="11000467" y="136891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83088D-C3E3-41FA-88C4-50C6A3DFA396}"/>
              </a:ext>
            </a:extLst>
          </p:cNvPr>
          <p:cNvSpPr/>
          <p:nvPr/>
        </p:nvSpPr>
        <p:spPr>
          <a:xfrm>
            <a:off x="10490152" y="135773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CE9DB08-A3A6-4007-B1A0-E067472803CC}"/>
              </a:ext>
            </a:extLst>
          </p:cNvPr>
          <p:cNvSpPr/>
          <p:nvPr/>
        </p:nvSpPr>
        <p:spPr>
          <a:xfrm>
            <a:off x="9492306" y="13574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61E5B57-01AC-4C10-9BF6-1DEDB5E42BDB}"/>
              </a:ext>
            </a:extLst>
          </p:cNvPr>
          <p:cNvSpPr/>
          <p:nvPr/>
        </p:nvSpPr>
        <p:spPr>
          <a:xfrm>
            <a:off x="9391861" y="136001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602FE92-FE92-4051-A714-01CC17E41342}"/>
              </a:ext>
            </a:extLst>
          </p:cNvPr>
          <p:cNvSpPr/>
          <p:nvPr/>
        </p:nvSpPr>
        <p:spPr>
          <a:xfrm>
            <a:off x="10586901" y="136001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6E44690-D85D-4B00-9A0E-4E6387988EE5}"/>
              </a:ext>
            </a:extLst>
          </p:cNvPr>
          <p:cNvSpPr/>
          <p:nvPr/>
        </p:nvSpPr>
        <p:spPr>
          <a:xfrm>
            <a:off x="4170042" y="136569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07AC7B7-294F-4BA9-A48F-1389F46681F9}"/>
              </a:ext>
            </a:extLst>
          </p:cNvPr>
          <p:cNvSpPr/>
          <p:nvPr/>
        </p:nvSpPr>
        <p:spPr>
          <a:xfrm>
            <a:off x="3813414" y="136316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07C94B1-47C3-4A7B-8C49-3C6B8AEB46D4}"/>
              </a:ext>
            </a:extLst>
          </p:cNvPr>
          <p:cNvSpPr/>
          <p:nvPr/>
        </p:nvSpPr>
        <p:spPr>
          <a:xfrm>
            <a:off x="3999937" y="13634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0626350-43A8-41AA-8ACB-ECFB95701D77}"/>
              </a:ext>
            </a:extLst>
          </p:cNvPr>
          <p:cNvSpPr/>
          <p:nvPr/>
        </p:nvSpPr>
        <p:spPr>
          <a:xfrm>
            <a:off x="3797673" y="136869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F95E0CD-1814-4140-937F-D6772341B5F3}"/>
              </a:ext>
            </a:extLst>
          </p:cNvPr>
          <p:cNvSpPr/>
          <p:nvPr/>
        </p:nvSpPr>
        <p:spPr>
          <a:xfrm>
            <a:off x="10927111" y="136411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8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47F1B3-DA03-4C87-BFB2-1B3D1290FB10}"/>
              </a:ext>
            </a:extLst>
          </p:cNvPr>
          <p:cNvSpPr txBox="1"/>
          <p:nvPr/>
        </p:nvSpPr>
        <p:spPr>
          <a:xfrm>
            <a:off x="1320928" y="3821620"/>
            <a:ext cx="1039730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70C0"/>
                </a:solidFill>
              </a:rPr>
              <a:t>C </a:t>
            </a:r>
            <a:r>
              <a:rPr lang="en-US" sz="3500" dirty="0"/>
              <a:t>(Context) – tax cuts ($) under two plans   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S</a:t>
            </a:r>
            <a:r>
              <a:rPr lang="en-US" sz="3500" dirty="0"/>
              <a:t> (Shape) – A is slightly left skew, B is right skew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O</a:t>
            </a:r>
            <a:r>
              <a:rPr lang="en-US" sz="3500" dirty="0"/>
              <a:t> (Outlier) – 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C</a:t>
            </a:r>
            <a:r>
              <a:rPr lang="en-US" sz="3500" dirty="0"/>
              <a:t> (Center) – 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S</a:t>
            </a:r>
            <a:r>
              <a:rPr lang="en-US" sz="3500" dirty="0"/>
              <a:t> (Spread) –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9CC1B7A-04DC-40EC-9E13-FFFDCCF4A84E}"/>
              </a:ext>
            </a:extLst>
          </p:cNvPr>
          <p:cNvSpPr txBox="1"/>
          <p:nvPr/>
        </p:nvSpPr>
        <p:spPr>
          <a:xfrm>
            <a:off x="279648" y="3190678"/>
            <a:ext cx="73125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i="1" dirty="0"/>
              <a:t>Compare these distributions…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A37FC1-C114-4159-B68E-642B06D26E09}"/>
              </a:ext>
            </a:extLst>
          </p:cNvPr>
          <p:cNvGrpSpPr/>
          <p:nvPr/>
        </p:nvGrpSpPr>
        <p:grpSpPr>
          <a:xfrm>
            <a:off x="1019966" y="1198403"/>
            <a:ext cx="1845113" cy="488275"/>
            <a:chOff x="994298" y="1532228"/>
            <a:chExt cx="1845113" cy="48827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AB0915E-99A0-4615-88E1-F608DEFD3840}"/>
                </a:ext>
              </a:extLst>
            </p:cNvPr>
            <p:cNvCxnSpPr/>
            <p:nvPr/>
          </p:nvCxnSpPr>
          <p:spPr>
            <a:xfrm>
              <a:off x="994298" y="1532230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0BB926-2C4B-42C6-B857-6D5049DA3764}"/>
                </a:ext>
              </a:extLst>
            </p:cNvPr>
            <p:cNvCxnSpPr/>
            <p:nvPr/>
          </p:nvCxnSpPr>
          <p:spPr>
            <a:xfrm>
              <a:off x="1071933" y="1533709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9566EB-DF76-43CF-8C1B-C8ED9E6CC6F8}"/>
                </a:ext>
              </a:extLst>
            </p:cNvPr>
            <p:cNvCxnSpPr/>
            <p:nvPr/>
          </p:nvCxnSpPr>
          <p:spPr>
            <a:xfrm>
              <a:off x="1195526" y="154110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CC01471-D74C-4F4F-9466-B21A74E10197}"/>
                </a:ext>
              </a:extLst>
            </p:cNvPr>
            <p:cNvCxnSpPr/>
            <p:nvPr/>
          </p:nvCxnSpPr>
          <p:spPr>
            <a:xfrm>
              <a:off x="1722918" y="153222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77E1B04-2271-4BFF-84EB-38B78F9CB767}"/>
                </a:ext>
              </a:extLst>
            </p:cNvPr>
            <p:cNvCxnSpPr/>
            <p:nvPr/>
          </p:nvCxnSpPr>
          <p:spPr>
            <a:xfrm>
              <a:off x="2839411" y="153222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A4BA18-793C-4CDA-BD0E-85160481F1F0}"/>
                </a:ext>
              </a:extLst>
            </p:cNvPr>
            <p:cNvCxnSpPr>
              <a:cxnSpLocks/>
            </p:cNvCxnSpPr>
            <p:nvPr/>
          </p:nvCxnSpPr>
          <p:spPr>
            <a:xfrm>
              <a:off x="994298" y="1771925"/>
              <a:ext cx="7763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93F259-C341-4F7D-B623-31DF75FB56D9}"/>
                </a:ext>
              </a:extLst>
            </p:cNvPr>
            <p:cNvCxnSpPr>
              <a:cxnSpLocks/>
            </p:cNvCxnSpPr>
            <p:nvPr/>
          </p:nvCxnSpPr>
          <p:spPr>
            <a:xfrm>
              <a:off x="1714040" y="1771925"/>
              <a:ext cx="1125371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B35B10-2FCF-4582-B137-6799D6F86BF9}"/>
                </a:ext>
              </a:extLst>
            </p:cNvPr>
            <p:cNvCxnSpPr>
              <a:cxnSpLocks/>
            </p:cNvCxnSpPr>
            <p:nvPr/>
          </p:nvCxnSpPr>
          <p:spPr>
            <a:xfrm>
              <a:off x="1071933" y="1532228"/>
              <a:ext cx="64210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786E6BE-C70B-45C6-A5C9-5374856E50D5}"/>
                </a:ext>
              </a:extLst>
            </p:cNvPr>
            <p:cNvCxnSpPr>
              <a:cxnSpLocks/>
            </p:cNvCxnSpPr>
            <p:nvPr/>
          </p:nvCxnSpPr>
          <p:spPr>
            <a:xfrm>
              <a:off x="1071933" y="2011623"/>
              <a:ext cx="66761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E57079C-020B-42DF-A304-B23788B74A9E}"/>
              </a:ext>
            </a:extLst>
          </p:cNvPr>
          <p:cNvSpPr txBox="1"/>
          <p:nvPr/>
        </p:nvSpPr>
        <p:spPr>
          <a:xfrm>
            <a:off x="186259" y="1009350"/>
            <a:ext cx="63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72C7340-7B5E-43E6-BA39-87D222F000A6}"/>
              </a:ext>
            </a:extLst>
          </p:cNvPr>
          <p:cNvSpPr/>
          <p:nvPr/>
        </p:nvSpPr>
        <p:spPr>
          <a:xfrm>
            <a:off x="3434069" y="136625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5EFD520-864F-47D3-80EA-219D47FE0CD1}"/>
              </a:ext>
            </a:extLst>
          </p:cNvPr>
          <p:cNvSpPr/>
          <p:nvPr/>
        </p:nvSpPr>
        <p:spPr>
          <a:xfrm>
            <a:off x="4304576" y="136040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CD39F48-02DB-4169-9D40-5B2625C7D849}"/>
              </a:ext>
            </a:extLst>
          </p:cNvPr>
          <p:cNvSpPr/>
          <p:nvPr/>
        </p:nvSpPr>
        <p:spPr>
          <a:xfrm>
            <a:off x="3947948" y="135788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4786968-7BB8-47E6-A497-FFF959620317}"/>
              </a:ext>
            </a:extLst>
          </p:cNvPr>
          <p:cNvSpPr/>
          <p:nvPr/>
        </p:nvSpPr>
        <p:spPr>
          <a:xfrm>
            <a:off x="4644786" y="136042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9BFC70-E52B-405F-A34A-A88C77EA9C1E}"/>
              </a:ext>
            </a:extLst>
          </p:cNvPr>
          <p:cNvSpPr/>
          <p:nvPr/>
        </p:nvSpPr>
        <p:spPr>
          <a:xfrm>
            <a:off x="4134471" y="135812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EEF3BE7-C304-4C4B-8E50-8AF5EE5D697B}"/>
              </a:ext>
            </a:extLst>
          </p:cNvPr>
          <p:cNvSpPr/>
          <p:nvPr/>
        </p:nvSpPr>
        <p:spPr>
          <a:xfrm>
            <a:off x="3136625" y="135779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58DF4A-7014-4193-B87D-8A1B45794141}"/>
              </a:ext>
            </a:extLst>
          </p:cNvPr>
          <p:cNvSpPr/>
          <p:nvPr/>
        </p:nvSpPr>
        <p:spPr>
          <a:xfrm>
            <a:off x="3932207" y="136341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465C314-D275-45A1-A8C3-4E4BD3218FC7}"/>
              </a:ext>
            </a:extLst>
          </p:cNvPr>
          <p:cNvSpPr/>
          <p:nvPr/>
        </p:nvSpPr>
        <p:spPr>
          <a:xfrm>
            <a:off x="4802714" y="135756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F2EEACA-B590-4721-9F6C-A760C5FF9FD6}"/>
              </a:ext>
            </a:extLst>
          </p:cNvPr>
          <p:cNvSpPr/>
          <p:nvPr/>
        </p:nvSpPr>
        <p:spPr>
          <a:xfrm>
            <a:off x="4446086" y="135504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7CAAEB-8358-4CA4-A2AF-C8CC70249734}"/>
              </a:ext>
            </a:extLst>
          </p:cNvPr>
          <p:cNvSpPr/>
          <p:nvPr/>
        </p:nvSpPr>
        <p:spPr>
          <a:xfrm>
            <a:off x="5142924" y="135758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A6584-598F-470B-9406-6CF260BD024B}"/>
              </a:ext>
            </a:extLst>
          </p:cNvPr>
          <p:cNvSpPr/>
          <p:nvPr/>
        </p:nvSpPr>
        <p:spPr>
          <a:xfrm>
            <a:off x="4632609" y="135527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E23AC38-38BC-4BDB-BF00-F50EA16BA9AD}"/>
              </a:ext>
            </a:extLst>
          </p:cNvPr>
          <p:cNvSpPr/>
          <p:nvPr/>
        </p:nvSpPr>
        <p:spPr>
          <a:xfrm>
            <a:off x="3634763" y="135495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A8D3EDE-0FE8-4347-9F24-2C970EF80740}"/>
              </a:ext>
            </a:extLst>
          </p:cNvPr>
          <p:cNvSpPr/>
          <p:nvPr/>
        </p:nvSpPr>
        <p:spPr>
          <a:xfrm>
            <a:off x="5689858" y="137153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4039B21-FF3E-4E1D-9208-88F172B1B239}"/>
              </a:ext>
            </a:extLst>
          </p:cNvPr>
          <p:cNvSpPr/>
          <p:nvPr/>
        </p:nvSpPr>
        <p:spPr>
          <a:xfrm>
            <a:off x="6560365" y="136569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4096745-65CB-420D-B91F-7FFFF66C2097}"/>
              </a:ext>
            </a:extLst>
          </p:cNvPr>
          <p:cNvSpPr/>
          <p:nvPr/>
        </p:nvSpPr>
        <p:spPr>
          <a:xfrm>
            <a:off x="6203737" y="136316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2F543E-0392-4974-833D-9D62E135256A}"/>
              </a:ext>
            </a:extLst>
          </p:cNvPr>
          <p:cNvSpPr/>
          <p:nvPr/>
        </p:nvSpPr>
        <p:spPr>
          <a:xfrm>
            <a:off x="6900575" y="136570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41A8025-AE4F-4867-9933-C3A3B4482D45}"/>
              </a:ext>
            </a:extLst>
          </p:cNvPr>
          <p:cNvSpPr/>
          <p:nvPr/>
        </p:nvSpPr>
        <p:spPr>
          <a:xfrm>
            <a:off x="6390260" y="13634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9D7E4B-C6F5-43F8-80ED-4B8C1C0E0CB0}"/>
              </a:ext>
            </a:extLst>
          </p:cNvPr>
          <p:cNvSpPr/>
          <p:nvPr/>
        </p:nvSpPr>
        <p:spPr>
          <a:xfrm>
            <a:off x="5392414" y="136308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E993069-43FB-4ED9-A71F-1ADADD335FEF}"/>
              </a:ext>
            </a:extLst>
          </p:cNvPr>
          <p:cNvSpPr/>
          <p:nvPr/>
        </p:nvSpPr>
        <p:spPr>
          <a:xfrm>
            <a:off x="6187996" y="136869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021E651-D80E-4152-A38E-BCA03DD87B91}"/>
              </a:ext>
            </a:extLst>
          </p:cNvPr>
          <p:cNvSpPr/>
          <p:nvPr/>
        </p:nvSpPr>
        <p:spPr>
          <a:xfrm>
            <a:off x="7058503" y="136285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BE69249-A8CA-4F98-8B78-FBB6DA6E6974}"/>
              </a:ext>
            </a:extLst>
          </p:cNvPr>
          <p:cNvSpPr/>
          <p:nvPr/>
        </p:nvSpPr>
        <p:spPr>
          <a:xfrm>
            <a:off x="6701875" y="136032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8C2EA53-7DF3-4CCC-9F7B-F3723D3CC01F}"/>
              </a:ext>
            </a:extLst>
          </p:cNvPr>
          <p:cNvSpPr/>
          <p:nvPr/>
        </p:nvSpPr>
        <p:spPr>
          <a:xfrm>
            <a:off x="7398713" y="136286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F7530BF-DFC0-4784-A24D-EE55E1884FF5}"/>
              </a:ext>
            </a:extLst>
          </p:cNvPr>
          <p:cNvSpPr/>
          <p:nvPr/>
        </p:nvSpPr>
        <p:spPr>
          <a:xfrm>
            <a:off x="6888398" y="136056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FBDF790-5819-4C6A-98D7-4AC3726903B2}"/>
              </a:ext>
            </a:extLst>
          </p:cNvPr>
          <p:cNvSpPr/>
          <p:nvPr/>
        </p:nvSpPr>
        <p:spPr>
          <a:xfrm>
            <a:off x="5890552" y="136023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15628A-5E45-4B6F-B2E6-FF0CE6C355B9}"/>
              </a:ext>
            </a:extLst>
          </p:cNvPr>
          <p:cNvSpPr/>
          <p:nvPr/>
        </p:nvSpPr>
        <p:spPr>
          <a:xfrm>
            <a:off x="7035823" y="136342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3422F1D-0A80-4FA7-A8FA-54439A6CA455}"/>
              </a:ext>
            </a:extLst>
          </p:cNvPr>
          <p:cNvSpPr/>
          <p:nvPr/>
        </p:nvSpPr>
        <p:spPr>
          <a:xfrm>
            <a:off x="7906330" y="135757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AC3FD7A-27C6-4E7F-ACC2-E5A8E5B84800}"/>
              </a:ext>
            </a:extLst>
          </p:cNvPr>
          <p:cNvSpPr/>
          <p:nvPr/>
        </p:nvSpPr>
        <p:spPr>
          <a:xfrm>
            <a:off x="7549702" y="135505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E1D598C-0DCB-4F8A-9594-4859CED95A4A}"/>
              </a:ext>
            </a:extLst>
          </p:cNvPr>
          <p:cNvSpPr/>
          <p:nvPr/>
        </p:nvSpPr>
        <p:spPr>
          <a:xfrm>
            <a:off x="8246540" y="135759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AF4D657-0C1E-4C34-95A5-A624B74E1375}"/>
              </a:ext>
            </a:extLst>
          </p:cNvPr>
          <p:cNvSpPr/>
          <p:nvPr/>
        </p:nvSpPr>
        <p:spPr>
          <a:xfrm>
            <a:off x="7736225" y="135528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A26D231-A98F-404E-92F0-B7AAF7859ACB}"/>
              </a:ext>
            </a:extLst>
          </p:cNvPr>
          <p:cNvSpPr/>
          <p:nvPr/>
        </p:nvSpPr>
        <p:spPr>
          <a:xfrm>
            <a:off x="6738379" y="135496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2DD42FA-A661-4B47-8A47-8EF0A0031E2B}"/>
              </a:ext>
            </a:extLst>
          </p:cNvPr>
          <p:cNvSpPr/>
          <p:nvPr/>
        </p:nvSpPr>
        <p:spPr>
          <a:xfrm>
            <a:off x="7533961" y="136057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1E004D4-E285-4210-88DC-4A481CA51EAB}"/>
              </a:ext>
            </a:extLst>
          </p:cNvPr>
          <p:cNvSpPr/>
          <p:nvPr/>
        </p:nvSpPr>
        <p:spPr>
          <a:xfrm>
            <a:off x="8404468" y="135473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614D4EA-B16F-4518-AED3-CA5B5A175623}"/>
              </a:ext>
            </a:extLst>
          </p:cNvPr>
          <p:cNvSpPr/>
          <p:nvPr/>
        </p:nvSpPr>
        <p:spPr>
          <a:xfrm>
            <a:off x="8047840" y="135220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8B1F2AA-1705-4060-A301-206747F80D85}"/>
              </a:ext>
            </a:extLst>
          </p:cNvPr>
          <p:cNvSpPr/>
          <p:nvPr/>
        </p:nvSpPr>
        <p:spPr>
          <a:xfrm>
            <a:off x="8744678" y="135474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2CA3DB9-3CC0-4D54-880F-55806D7B6B2B}"/>
              </a:ext>
            </a:extLst>
          </p:cNvPr>
          <p:cNvSpPr/>
          <p:nvPr/>
        </p:nvSpPr>
        <p:spPr>
          <a:xfrm>
            <a:off x="8234363" y="135244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62AD3D4-B08E-4A88-B2D3-F8B888D3F3AB}"/>
              </a:ext>
            </a:extLst>
          </p:cNvPr>
          <p:cNvSpPr/>
          <p:nvPr/>
        </p:nvSpPr>
        <p:spPr>
          <a:xfrm>
            <a:off x="7236517" y="135212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0757B86-1080-484F-9C15-1929A180DECC}"/>
              </a:ext>
            </a:extLst>
          </p:cNvPr>
          <p:cNvSpPr/>
          <p:nvPr/>
        </p:nvSpPr>
        <p:spPr>
          <a:xfrm>
            <a:off x="9291612" y="13687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B91CFBE-CA22-4341-82F6-40E2BD8EE857}"/>
              </a:ext>
            </a:extLst>
          </p:cNvPr>
          <p:cNvSpPr/>
          <p:nvPr/>
        </p:nvSpPr>
        <p:spPr>
          <a:xfrm>
            <a:off x="10162119" y="136286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A1C671F-3951-4210-8FEC-6FC54C3DCCC3}"/>
              </a:ext>
            </a:extLst>
          </p:cNvPr>
          <p:cNvSpPr/>
          <p:nvPr/>
        </p:nvSpPr>
        <p:spPr>
          <a:xfrm>
            <a:off x="9805491" y="136033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53577F9-8976-45F9-A9EE-395C2D333FF3}"/>
              </a:ext>
            </a:extLst>
          </p:cNvPr>
          <p:cNvSpPr/>
          <p:nvPr/>
        </p:nvSpPr>
        <p:spPr>
          <a:xfrm>
            <a:off x="10502329" y="136287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297E11E-1BC2-48BD-8BA7-2D2291CC0F58}"/>
              </a:ext>
            </a:extLst>
          </p:cNvPr>
          <p:cNvSpPr/>
          <p:nvPr/>
        </p:nvSpPr>
        <p:spPr>
          <a:xfrm>
            <a:off x="9992014" y="136057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9F2447D-C70C-413E-BFA3-C07A011BEFF0}"/>
              </a:ext>
            </a:extLst>
          </p:cNvPr>
          <p:cNvSpPr/>
          <p:nvPr/>
        </p:nvSpPr>
        <p:spPr>
          <a:xfrm>
            <a:off x="8994168" y="136024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C67C528-854D-4178-9D73-7B901F2DCB40}"/>
              </a:ext>
            </a:extLst>
          </p:cNvPr>
          <p:cNvSpPr/>
          <p:nvPr/>
        </p:nvSpPr>
        <p:spPr>
          <a:xfrm>
            <a:off x="9789750" y="136586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6B83AAD-C263-4098-A23A-5A670E329AC0}"/>
              </a:ext>
            </a:extLst>
          </p:cNvPr>
          <p:cNvSpPr/>
          <p:nvPr/>
        </p:nvSpPr>
        <p:spPr>
          <a:xfrm>
            <a:off x="10660257" y="136001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35B9EE7-9E9B-4D24-A1F1-AB6E9D4C7144}"/>
              </a:ext>
            </a:extLst>
          </p:cNvPr>
          <p:cNvSpPr/>
          <p:nvPr/>
        </p:nvSpPr>
        <p:spPr>
          <a:xfrm>
            <a:off x="10303629" y="135749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EA2EA1-A5B6-449E-87E4-5181ACC43B57}"/>
              </a:ext>
            </a:extLst>
          </p:cNvPr>
          <p:cNvSpPr/>
          <p:nvPr/>
        </p:nvSpPr>
        <p:spPr>
          <a:xfrm>
            <a:off x="11000467" y="136891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83088D-C3E3-41FA-88C4-50C6A3DFA396}"/>
              </a:ext>
            </a:extLst>
          </p:cNvPr>
          <p:cNvSpPr/>
          <p:nvPr/>
        </p:nvSpPr>
        <p:spPr>
          <a:xfrm>
            <a:off x="10490152" y="135773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CE9DB08-A3A6-4007-B1A0-E067472803CC}"/>
              </a:ext>
            </a:extLst>
          </p:cNvPr>
          <p:cNvSpPr/>
          <p:nvPr/>
        </p:nvSpPr>
        <p:spPr>
          <a:xfrm>
            <a:off x="9492306" y="13574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61E5B57-01AC-4C10-9BF6-1DEDB5E42BDB}"/>
              </a:ext>
            </a:extLst>
          </p:cNvPr>
          <p:cNvSpPr/>
          <p:nvPr/>
        </p:nvSpPr>
        <p:spPr>
          <a:xfrm>
            <a:off x="9391861" y="136001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602FE92-FE92-4051-A714-01CC17E41342}"/>
              </a:ext>
            </a:extLst>
          </p:cNvPr>
          <p:cNvSpPr/>
          <p:nvPr/>
        </p:nvSpPr>
        <p:spPr>
          <a:xfrm>
            <a:off x="10586901" y="136001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6E44690-D85D-4B00-9A0E-4E6387988EE5}"/>
              </a:ext>
            </a:extLst>
          </p:cNvPr>
          <p:cNvSpPr/>
          <p:nvPr/>
        </p:nvSpPr>
        <p:spPr>
          <a:xfrm>
            <a:off x="4170042" y="136569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07AC7B7-294F-4BA9-A48F-1389F46681F9}"/>
              </a:ext>
            </a:extLst>
          </p:cNvPr>
          <p:cNvSpPr/>
          <p:nvPr/>
        </p:nvSpPr>
        <p:spPr>
          <a:xfrm>
            <a:off x="3813414" y="136316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07C94B1-47C3-4A7B-8C49-3C6B8AEB46D4}"/>
              </a:ext>
            </a:extLst>
          </p:cNvPr>
          <p:cNvSpPr/>
          <p:nvPr/>
        </p:nvSpPr>
        <p:spPr>
          <a:xfrm>
            <a:off x="3999937" y="13634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0626350-43A8-41AA-8ACB-ECFB95701D77}"/>
              </a:ext>
            </a:extLst>
          </p:cNvPr>
          <p:cNvSpPr/>
          <p:nvPr/>
        </p:nvSpPr>
        <p:spPr>
          <a:xfrm>
            <a:off x="3797673" y="136869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F95E0CD-1814-4140-937F-D6772341B5F3}"/>
              </a:ext>
            </a:extLst>
          </p:cNvPr>
          <p:cNvSpPr/>
          <p:nvPr/>
        </p:nvSpPr>
        <p:spPr>
          <a:xfrm>
            <a:off x="10927111" y="136411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2A7DCA59-E587-466B-84A7-E77EAB48265D}"/>
              </a:ext>
            </a:extLst>
          </p:cNvPr>
          <p:cNvSpPr/>
          <p:nvPr/>
        </p:nvSpPr>
        <p:spPr>
          <a:xfrm>
            <a:off x="1012963" y="1898310"/>
            <a:ext cx="10103370" cy="951103"/>
          </a:xfrm>
          <a:custGeom>
            <a:avLst/>
            <a:gdLst>
              <a:gd name="connsiteX0" fmla="*/ 0 w 1864311"/>
              <a:gd name="connsiteY0" fmla="*/ 924519 h 924519"/>
              <a:gd name="connsiteX1" fmla="*/ 133165 w 1864311"/>
              <a:gd name="connsiteY1" fmla="*/ 1241 h 924519"/>
              <a:gd name="connsiteX2" fmla="*/ 470517 w 1864311"/>
              <a:gd name="connsiteY2" fmla="*/ 729210 h 924519"/>
              <a:gd name="connsiteX3" fmla="*/ 1864311 w 1864311"/>
              <a:gd name="connsiteY3" fmla="*/ 862375 h 924519"/>
              <a:gd name="connsiteX0" fmla="*/ 0 w 1864311"/>
              <a:gd name="connsiteY0" fmla="*/ 951103 h 951103"/>
              <a:gd name="connsiteX1" fmla="*/ 97315 w 1864311"/>
              <a:gd name="connsiteY1" fmla="*/ 1192 h 951103"/>
              <a:gd name="connsiteX2" fmla="*/ 470517 w 1864311"/>
              <a:gd name="connsiteY2" fmla="*/ 755794 h 951103"/>
              <a:gd name="connsiteX3" fmla="*/ 1864311 w 1864311"/>
              <a:gd name="connsiteY3" fmla="*/ 888959 h 951103"/>
              <a:gd name="connsiteX0" fmla="*/ 0 w 1854534"/>
              <a:gd name="connsiteY0" fmla="*/ 951103 h 951103"/>
              <a:gd name="connsiteX1" fmla="*/ 87538 w 1854534"/>
              <a:gd name="connsiteY1" fmla="*/ 1192 h 951103"/>
              <a:gd name="connsiteX2" fmla="*/ 460740 w 1854534"/>
              <a:gd name="connsiteY2" fmla="*/ 755794 h 951103"/>
              <a:gd name="connsiteX3" fmla="*/ 1854534 w 1854534"/>
              <a:gd name="connsiteY3" fmla="*/ 888959 h 951103"/>
              <a:gd name="connsiteX0" fmla="*/ 0 w 1854534"/>
              <a:gd name="connsiteY0" fmla="*/ 951103 h 951103"/>
              <a:gd name="connsiteX1" fmla="*/ 69613 w 1854534"/>
              <a:gd name="connsiteY1" fmla="*/ 1192 h 951103"/>
              <a:gd name="connsiteX2" fmla="*/ 460740 w 1854534"/>
              <a:gd name="connsiteY2" fmla="*/ 755794 h 951103"/>
              <a:gd name="connsiteX3" fmla="*/ 1854534 w 1854534"/>
              <a:gd name="connsiteY3" fmla="*/ 888959 h 951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534" h="951103">
                <a:moveTo>
                  <a:pt x="0" y="951103"/>
                </a:moveTo>
                <a:cubicBezTo>
                  <a:pt x="27373" y="505739"/>
                  <a:pt x="-7177" y="33744"/>
                  <a:pt x="69613" y="1192"/>
                </a:cubicBezTo>
                <a:cubicBezTo>
                  <a:pt x="146403" y="-31360"/>
                  <a:pt x="172216" y="612272"/>
                  <a:pt x="460740" y="755794"/>
                </a:cubicBezTo>
                <a:cubicBezTo>
                  <a:pt x="749264" y="899316"/>
                  <a:pt x="1286363" y="949623"/>
                  <a:pt x="1854534" y="888959"/>
                </a:cubicBezTo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47F1B3-DA03-4C87-BFB2-1B3D1290FB10}"/>
              </a:ext>
            </a:extLst>
          </p:cNvPr>
          <p:cNvSpPr txBox="1"/>
          <p:nvPr/>
        </p:nvSpPr>
        <p:spPr>
          <a:xfrm>
            <a:off x="1320928" y="3652657"/>
            <a:ext cx="1021840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70C0"/>
                </a:solidFill>
              </a:rPr>
              <a:t>C </a:t>
            </a:r>
            <a:r>
              <a:rPr lang="en-US" sz="3500" dirty="0"/>
              <a:t>(Context) – tax cuts ($) under two plans   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S</a:t>
            </a:r>
            <a:r>
              <a:rPr lang="en-US" sz="3500" dirty="0"/>
              <a:t> (Shape) – A is slightly left skew, B is right skew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O</a:t>
            </a:r>
            <a:r>
              <a:rPr lang="en-US" sz="3500" dirty="0"/>
              <a:t> (Outlier) – 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C</a:t>
            </a:r>
            <a:r>
              <a:rPr lang="en-US" sz="3500" dirty="0"/>
              <a:t> (Center) – 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S</a:t>
            </a:r>
            <a:r>
              <a:rPr lang="en-US" sz="3500" dirty="0"/>
              <a:t> (Spread) –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9CC1B7A-04DC-40EC-9E13-FFFDCCF4A84E}"/>
              </a:ext>
            </a:extLst>
          </p:cNvPr>
          <p:cNvSpPr txBox="1"/>
          <p:nvPr/>
        </p:nvSpPr>
        <p:spPr>
          <a:xfrm>
            <a:off x="279648" y="3190678"/>
            <a:ext cx="846503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i="1" dirty="0"/>
              <a:t>Compare these distributions…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7394023-F408-4549-939C-386219FACC8E}"/>
              </a:ext>
            </a:extLst>
          </p:cNvPr>
          <p:cNvGrpSpPr/>
          <p:nvPr/>
        </p:nvGrpSpPr>
        <p:grpSpPr>
          <a:xfrm>
            <a:off x="1015437" y="420913"/>
            <a:ext cx="3347423" cy="480879"/>
            <a:chOff x="994298" y="1532227"/>
            <a:chExt cx="3344989" cy="480879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2173531-1D47-4843-A9DA-F516521040AF}"/>
                </a:ext>
              </a:extLst>
            </p:cNvPr>
            <p:cNvCxnSpPr/>
            <p:nvPr/>
          </p:nvCxnSpPr>
          <p:spPr>
            <a:xfrm>
              <a:off x="994298" y="1532230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5D387AD-6BAB-41C0-BD8F-7F764235AD15}"/>
                </a:ext>
              </a:extLst>
            </p:cNvPr>
            <p:cNvCxnSpPr/>
            <p:nvPr/>
          </p:nvCxnSpPr>
          <p:spPr>
            <a:xfrm>
              <a:off x="1743532" y="1533711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E272DFB-A723-4E43-9847-E14A2AB0ED9F}"/>
                </a:ext>
              </a:extLst>
            </p:cNvPr>
            <p:cNvCxnSpPr/>
            <p:nvPr/>
          </p:nvCxnSpPr>
          <p:spPr>
            <a:xfrm>
              <a:off x="3068426" y="1532227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50E0DF8-E3A2-473D-B219-7DCFC22643B7}"/>
                </a:ext>
              </a:extLst>
            </p:cNvPr>
            <p:cNvCxnSpPr/>
            <p:nvPr/>
          </p:nvCxnSpPr>
          <p:spPr>
            <a:xfrm>
              <a:off x="3941020" y="1532231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D2BDB08-31F4-4A47-B061-9F0595BF5529}"/>
                </a:ext>
              </a:extLst>
            </p:cNvPr>
            <p:cNvCxnSpPr/>
            <p:nvPr/>
          </p:nvCxnSpPr>
          <p:spPr>
            <a:xfrm>
              <a:off x="4339287" y="1532230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6A79AB6-A413-4EDC-B7A4-A694B62DEC7E}"/>
                </a:ext>
              </a:extLst>
            </p:cNvPr>
            <p:cNvCxnSpPr>
              <a:cxnSpLocks/>
            </p:cNvCxnSpPr>
            <p:nvPr/>
          </p:nvCxnSpPr>
          <p:spPr>
            <a:xfrm>
              <a:off x="994298" y="1771925"/>
              <a:ext cx="7363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11C748E-A5E3-4EAB-BA32-7B446CD78014}"/>
                </a:ext>
              </a:extLst>
            </p:cNvPr>
            <p:cNvCxnSpPr>
              <a:cxnSpLocks/>
            </p:cNvCxnSpPr>
            <p:nvPr/>
          </p:nvCxnSpPr>
          <p:spPr>
            <a:xfrm>
              <a:off x="3941020" y="1773404"/>
              <a:ext cx="39826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7CBDD49-338E-44D3-800C-4FBFCDAA8563}"/>
                </a:ext>
              </a:extLst>
            </p:cNvPr>
            <p:cNvCxnSpPr>
              <a:cxnSpLocks/>
            </p:cNvCxnSpPr>
            <p:nvPr/>
          </p:nvCxnSpPr>
          <p:spPr>
            <a:xfrm>
              <a:off x="1743532" y="1532230"/>
              <a:ext cx="219748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E511B76-7399-4991-B5DA-B08592575852}"/>
                </a:ext>
              </a:extLst>
            </p:cNvPr>
            <p:cNvCxnSpPr>
              <a:cxnSpLocks/>
            </p:cNvCxnSpPr>
            <p:nvPr/>
          </p:nvCxnSpPr>
          <p:spPr>
            <a:xfrm>
              <a:off x="1743532" y="2011625"/>
              <a:ext cx="219748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4969F7A-2008-4E08-ABC0-65981B5E875A}"/>
              </a:ext>
            </a:extLst>
          </p:cNvPr>
          <p:cNvGrpSpPr/>
          <p:nvPr/>
        </p:nvGrpSpPr>
        <p:grpSpPr>
          <a:xfrm>
            <a:off x="1019966" y="1198403"/>
            <a:ext cx="1845113" cy="488275"/>
            <a:chOff x="994298" y="1532228"/>
            <a:chExt cx="1845113" cy="488275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4EC99A5-9EEF-40EA-BAB0-2C5D17473D91}"/>
                </a:ext>
              </a:extLst>
            </p:cNvPr>
            <p:cNvCxnSpPr/>
            <p:nvPr/>
          </p:nvCxnSpPr>
          <p:spPr>
            <a:xfrm>
              <a:off x="994298" y="1532230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2FEC404-4017-4D85-A3AC-0D26AF563DC8}"/>
                </a:ext>
              </a:extLst>
            </p:cNvPr>
            <p:cNvCxnSpPr/>
            <p:nvPr/>
          </p:nvCxnSpPr>
          <p:spPr>
            <a:xfrm>
              <a:off x="1071933" y="1533709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11622D2-C16D-4588-9B63-BBC0DD33376F}"/>
                </a:ext>
              </a:extLst>
            </p:cNvPr>
            <p:cNvCxnSpPr/>
            <p:nvPr/>
          </p:nvCxnSpPr>
          <p:spPr>
            <a:xfrm>
              <a:off x="1195526" y="154110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CF9F73D-F3E2-49E3-AF30-EB061EFBE972}"/>
                </a:ext>
              </a:extLst>
            </p:cNvPr>
            <p:cNvCxnSpPr/>
            <p:nvPr/>
          </p:nvCxnSpPr>
          <p:spPr>
            <a:xfrm>
              <a:off x="1722918" y="153222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4FB7ABC-8D1C-49AF-8A58-5A1242E79EDF}"/>
                </a:ext>
              </a:extLst>
            </p:cNvPr>
            <p:cNvCxnSpPr/>
            <p:nvPr/>
          </p:nvCxnSpPr>
          <p:spPr>
            <a:xfrm>
              <a:off x="2839411" y="153222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7A08B5C-6D48-41ED-8393-502052A5E7A7}"/>
                </a:ext>
              </a:extLst>
            </p:cNvPr>
            <p:cNvCxnSpPr>
              <a:cxnSpLocks/>
            </p:cNvCxnSpPr>
            <p:nvPr/>
          </p:nvCxnSpPr>
          <p:spPr>
            <a:xfrm>
              <a:off x="994298" y="1771925"/>
              <a:ext cx="7763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334B98B-7CD4-4485-BFD9-43009BB42208}"/>
                </a:ext>
              </a:extLst>
            </p:cNvPr>
            <p:cNvCxnSpPr>
              <a:cxnSpLocks/>
            </p:cNvCxnSpPr>
            <p:nvPr/>
          </p:nvCxnSpPr>
          <p:spPr>
            <a:xfrm>
              <a:off x="1714040" y="1771925"/>
              <a:ext cx="1125371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990681C-6719-4F0F-A71D-26BD2906BB15}"/>
                </a:ext>
              </a:extLst>
            </p:cNvPr>
            <p:cNvCxnSpPr>
              <a:cxnSpLocks/>
            </p:cNvCxnSpPr>
            <p:nvPr/>
          </p:nvCxnSpPr>
          <p:spPr>
            <a:xfrm>
              <a:off x="1071933" y="1532228"/>
              <a:ext cx="64210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8EBC46D-DAEE-4D01-923D-F8C017C09681}"/>
                </a:ext>
              </a:extLst>
            </p:cNvPr>
            <p:cNvCxnSpPr>
              <a:cxnSpLocks/>
            </p:cNvCxnSpPr>
            <p:nvPr/>
          </p:nvCxnSpPr>
          <p:spPr>
            <a:xfrm>
              <a:off x="1071933" y="2011623"/>
              <a:ext cx="66761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268EE086-A25A-4D30-B25D-9518F1AC2939}"/>
              </a:ext>
            </a:extLst>
          </p:cNvPr>
          <p:cNvSpPr txBox="1"/>
          <p:nvPr/>
        </p:nvSpPr>
        <p:spPr>
          <a:xfrm>
            <a:off x="3797673" y="2649114"/>
            <a:ext cx="487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Household Tax Cut Amounts ($)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F202FA5-0780-41E3-99B4-958DB82A3CB2}"/>
              </a:ext>
            </a:extLst>
          </p:cNvPr>
          <p:cNvGrpSpPr/>
          <p:nvPr/>
        </p:nvGrpSpPr>
        <p:grpSpPr>
          <a:xfrm>
            <a:off x="1023564" y="2039169"/>
            <a:ext cx="10743827" cy="664663"/>
            <a:chOff x="1000216" y="2125456"/>
            <a:chExt cx="10743827" cy="664663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89C534F-9F04-480D-A004-48DF58A5C276}"/>
                </a:ext>
              </a:extLst>
            </p:cNvPr>
            <p:cNvGrpSpPr/>
            <p:nvPr/>
          </p:nvGrpSpPr>
          <p:grpSpPr>
            <a:xfrm>
              <a:off x="1000216" y="2125456"/>
              <a:ext cx="10311414" cy="642469"/>
              <a:chOff x="982460" y="2125456"/>
              <a:chExt cx="10311414" cy="642469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FA0EB5F-2501-4542-8FCB-78749DF68CED}"/>
                  </a:ext>
                </a:extLst>
              </p:cNvPr>
              <p:cNvSpPr txBox="1"/>
              <p:nvPr/>
            </p:nvSpPr>
            <p:spPr>
              <a:xfrm>
                <a:off x="1922817" y="2367815"/>
                <a:ext cx="9243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$1,000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E253109-B285-4CB0-A5EA-59690D4D43C2}"/>
                  </a:ext>
                </a:extLst>
              </p:cNvPr>
              <p:cNvSpPr txBox="1"/>
              <p:nvPr/>
            </p:nvSpPr>
            <p:spPr>
              <a:xfrm>
                <a:off x="3045414" y="2360444"/>
                <a:ext cx="328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A696C312-8D22-47EE-B6CE-B5632F991C98}"/>
                  </a:ext>
                </a:extLst>
              </p:cNvPr>
              <p:cNvGrpSpPr/>
              <p:nvPr/>
            </p:nvGrpSpPr>
            <p:grpSpPr>
              <a:xfrm>
                <a:off x="982460" y="2125456"/>
                <a:ext cx="10311414" cy="282051"/>
                <a:chOff x="1251751" y="3053918"/>
                <a:chExt cx="10311414" cy="282051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3F5F49CE-0086-4459-BB92-E6E8295F29E9}"/>
                    </a:ext>
                  </a:extLst>
                </p:cNvPr>
                <p:cNvGrpSpPr/>
                <p:nvPr/>
              </p:nvGrpSpPr>
              <p:grpSpPr>
                <a:xfrm>
                  <a:off x="1251751" y="3053918"/>
                  <a:ext cx="10311414" cy="281126"/>
                  <a:chOff x="1251751" y="3053918"/>
                  <a:chExt cx="10311414" cy="281126"/>
                </a:xfrm>
              </p:grpSpPr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EC2F1E44-E42B-4455-BB75-5327847E66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1751" y="3222594"/>
                    <a:ext cx="1031141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4A192582-AA4A-4D8B-B0DF-26986BA8BD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175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FDEFFC23-B76F-47BF-9363-3A43CEE914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2679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F6BDABB3-654A-4E02-85A1-0CD7C3403D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9526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C3719B9C-8AA6-40F9-AD25-AB72D9F4F0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6377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8A6D8D3D-98C5-442A-97DD-9B79D85547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94698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770F1820-22FA-49BC-B1DA-E6760C9464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31545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47A3D021-AA19-4461-AFBA-799225241E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0094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1BF0737D-0D68-4AD4-90E5-61F6058579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187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98139797-626A-443F-82C6-2B502B9213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68718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8DD5D225-F869-4312-B578-4644271FC7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12962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95BB4692-9DF2-40B7-9372-56B96ED2EB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4389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1D1E9843-CC1E-44EF-8037-6BD2C876BD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80737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5AFFCA83-149A-435E-B14C-1A06F215CA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3145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EE65CC62-F9B3-48D8-86E4-6D099FF63A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84407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ADCB2099-8405-4680-93A3-271E0F174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63165" y="3060761"/>
                  <a:ext cx="0" cy="27520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CEBC606-4989-4DCA-8D84-8163D3FF1F58}"/>
                </a:ext>
              </a:extLst>
            </p:cNvPr>
            <p:cNvSpPr txBox="1"/>
            <p:nvPr/>
          </p:nvSpPr>
          <p:spPr>
            <a:xfrm>
              <a:off x="3476526" y="2351460"/>
              <a:ext cx="889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$2,000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6199426-EC1C-441B-855C-D5EE9F90D3EC}"/>
                </a:ext>
              </a:extLst>
            </p:cNvPr>
            <p:cNvSpPr txBox="1"/>
            <p:nvPr/>
          </p:nvSpPr>
          <p:spPr>
            <a:xfrm>
              <a:off x="5001104" y="2353182"/>
              <a:ext cx="914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$3,000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2C5191C-C1F7-40C6-B9A0-73593EABEAD3}"/>
                </a:ext>
              </a:extLst>
            </p:cNvPr>
            <p:cNvSpPr txBox="1"/>
            <p:nvPr/>
          </p:nvSpPr>
          <p:spPr>
            <a:xfrm>
              <a:off x="6419118" y="2371044"/>
              <a:ext cx="914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$4,000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870C1E4-4D1D-415D-A5C2-3D42E5E46A8B}"/>
                </a:ext>
              </a:extLst>
            </p:cNvPr>
            <p:cNvSpPr txBox="1"/>
            <p:nvPr/>
          </p:nvSpPr>
          <p:spPr>
            <a:xfrm>
              <a:off x="7896136" y="2365849"/>
              <a:ext cx="899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$5,000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8194B09-BC6C-43EC-9891-048C68131DDA}"/>
                </a:ext>
              </a:extLst>
            </p:cNvPr>
            <p:cNvSpPr txBox="1"/>
            <p:nvPr/>
          </p:nvSpPr>
          <p:spPr>
            <a:xfrm>
              <a:off x="9370722" y="2372147"/>
              <a:ext cx="950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$6,000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56B7B38-5A4C-47A7-99DD-C3E52DAB370C}"/>
                </a:ext>
              </a:extLst>
            </p:cNvPr>
            <p:cNvSpPr txBox="1"/>
            <p:nvPr/>
          </p:nvSpPr>
          <p:spPr>
            <a:xfrm>
              <a:off x="10759261" y="2390009"/>
              <a:ext cx="984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$7,000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646A5342-06AB-4C2B-A111-DAB1967B499F}"/>
              </a:ext>
            </a:extLst>
          </p:cNvPr>
          <p:cNvSpPr txBox="1"/>
          <p:nvPr/>
        </p:nvSpPr>
        <p:spPr>
          <a:xfrm>
            <a:off x="176463" y="268196"/>
            <a:ext cx="63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3786B5-224F-4564-916E-3802B7DB69AE}"/>
              </a:ext>
            </a:extLst>
          </p:cNvPr>
          <p:cNvSpPr txBox="1"/>
          <p:nvPr/>
        </p:nvSpPr>
        <p:spPr>
          <a:xfrm>
            <a:off x="186259" y="1009350"/>
            <a:ext cx="63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D018273-32C5-4C5B-BC02-D5A74DA0B262}"/>
              </a:ext>
            </a:extLst>
          </p:cNvPr>
          <p:cNvSpPr txBox="1"/>
          <p:nvPr/>
        </p:nvSpPr>
        <p:spPr>
          <a:xfrm>
            <a:off x="775411" y="2281485"/>
            <a:ext cx="50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$0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4648CB28-AD57-416E-A075-36535698A8FE}"/>
              </a:ext>
            </a:extLst>
          </p:cNvPr>
          <p:cNvSpPr/>
          <p:nvPr/>
        </p:nvSpPr>
        <p:spPr>
          <a:xfrm>
            <a:off x="3434069" y="136625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0FEA2963-0A88-4A35-94AF-F77113834813}"/>
              </a:ext>
            </a:extLst>
          </p:cNvPr>
          <p:cNvSpPr/>
          <p:nvPr/>
        </p:nvSpPr>
        <p:spPr>
          <a:xfrm>
            <a:off x="4304576" y="136040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BF2CEFC-A27B-4774-A90B-7953828C94F4}"/>
              </a:ext>
            </a:extLst>
          </p:cNvPr>
          <p:cNvSpPr/>
          <p:nvPr/>
        </p:nvSpPr>
        <p:spPr>
          <a:xfrm>
            <a:off x="3947948" y="135788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CB20EC7-AEA9-47AE-8792-B17CFBCC20BF}"/>
              </a:ext>
            </a:extLst>
          </p:cNvPr>
          <p:cNvSpPr/>
          <p:nvPr/>
        </p:nvSpPr>
        <p:spPr>
          <a:xfrm>
            <a:off x="4644786" y="136042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5310664C-92F1-4DD5-8E0B-EEBE254A1DC3}"/>
              </a:ext>
            </a:extLst>
          </p:cNvPr>
          <p:cNvSpPr/>
          <p:nvPr/>
        </p:nvSpPr>
        <p:spPr>
          <a:xfrm>
            <a:off x="4134471" y="135812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12BA73A-5057-48CB-8897-21D3C08CAA68}"/>
              </a:ext>
            </a:extLst>
          </p:cNvPr>
          <p:cNvSpPr/>
          <p:nvPr/>
        </p:nvSpPr>
        <p:spPr>
          <a:xfrm>
            <a:off x="3136625" y="135779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FD85CDB-CBF2-4FC3-A917-EC25C7F8A0D5}"/>
              </a:ext>
            </a:extLst>
          </p:cNvPr>
          <p:cNvSpPr/>
          <p:nvPr/>
        </p:nvSpPr>
        <p:spPr>
          <a:xfrm>
            <a:off x="3932207" y="136341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D87D5596-7982-4F4C-B86F-BF4F9454C6B4}"/>
              </a:ext>
            </a:extLst>
          </p:cNvPr>
          <p:cNvSpPr/>
          <p:nvPr/>
        </p:nvSpPr>
        <p:spPr>
          <a:xfrm>
            <a:off x="4802714" y="135756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44B135A-5CFB-49E5-965D-3EAC2C25E068}"/>
              </a:ext>
            </a:extLst>
          </p:cNvPr>
          <p:cNvSpPr/>
          <p:nvPr/>
        </p:nvSpPr>
        <p:spPr>
          <a:xfrm>
            <a:off x="4446086" y="135504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55B8595-167F-4DF6-BBF0-259605EA8D4D}"/>
              </a:ext>
            </a:extLst>
          </p:cNvPr>
          <p:cNvSpPr/>
          <p:nvPr/>
        </p:nvSpPr>
        <p:spPr>
          <a:xfrm>
            <a:off x="5142924" y="135758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94704768-12CA-41BA-9F49-4102B8244081}"/>
              </a:ext>
            </a:extLst>
          </p:cNvPr>
          <p:cNvSpPr/>
          <p:nvPr/>
        </p:nvSpPr>
        <p:spPr>
          <a:xfrm>
            <a:off x="4632609" y="135527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C01AF9A-190C-4B6A-9FB2-77BE7D062424}"/>
              </a:ext>
            </a:extLst>
          </p:cNvPr>
          <p:cNvSpPr/>
          <p:nvPr/>
        </p:nvSpPr>
        <p:spPr>
          <a:xfrm>
            <a:off x="3634763" y="135495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C337DC9B-BCF5-4286-B64F-A302E22DEDBF}"/>
              </a:ext>
            </a:extLst>
          </p:cNvPr>
          <p:cNvSpPr/>
          <p:nvPr/>
        </p:nvSpPr>
        <p:spPr>
          <a:xfrm>
            <a:off x="5689858" y="137153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23890559-4651-4D88-86DA-974F786058BE}"/>
              </a:ext>
            </a:extLst>
          </p:cNvPr>
          <p:cNvSpPr/>
          <p:nvPr/>
        </p:nvSpPr>
        <p:spPr>
          <a:xfrm>
            <a:off x="6560365" y="136569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EDEA7EE1-4794-4CC0-857A-818FD1FEA056}"/>
              </a:ext>
            </a:extLst>
          </p:cNvPr>
          <p:cNvSpPr/>
          <p:nvPr/>
        </p:nvSpPr>
        <p:spPr>
          <a:xfrm>
            <a:off x="6203737" y="136316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61A2020-2BF7-43F6-85C7-B9480B259913}"/>
              </a:ext>
            </a:extLst>
          </p:cNvPr>
          <p:cNvSpPr/>
          <p:nvPr/>
        </p:nvSpPr>
        <p:spPr>
          <a:xfrm>
            <a:off x="6900575" y="136570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914C3EE-7778-40DF-98D6-B3BB68FCA8FB}"/>
              </a:ext>
            </a:extLst>
          </p:cNvPr>
          <p:cNvSpPr/>
          <p:nvPr/>
        </p:nvSpPr>
        <p:spPr>
          <a:xfrm>
            <a:off x="6390260" y="13634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D66B221B-E10F-4C6F-85F6-22570C8FECBA}"/>
              </a:ext>
            </a:extLst>
          </p:cNvPr>
          <p:cNvSpPr/>
          <p:nvPr/>
        </p:nvSpPr>
        <p:spPr>
          <a:xfrm>
            <a:off x="5392414" y="136308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475E78DB-291A-41CB-B0BA-9EFA4E6438DF}"/>
              </a:ext>
            </a:extLst>
          </p:cNvPr>
          <p:cNvSpPr/>
          <p:nvPr/>
        </p:nvSpPr>
        <p:spPr>
          <a:xfrm>
            <a:off x="6187996" y="136869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5FD2B899-E426-481D-B59C-3DF89D4762E1}"/>
              </a:ext>
            </a:extLst>
          </p:cNvPr>
          <p:cNvSpPr/>
          <p:nvPr/>
        </p:nvSpPr>
        <p:spPr>
          <a:xfrm>
            <a:off x="7058503" y="136285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CBB0E087-04BE-415F-91A1-83A8F465272A}"/>
              </a:ext>
            </a:extLst>
          </p:cNvPr>
          <p:cNvSpPr/>
          <p:nvPr/>
        </p:nvSpPr>
        <p:spPr>
          <a:xfrm>
            <a:off x="6701875" y="136032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A0E1B63A-8567-4BB6-84B4-5104916E3451}"/>
              </a:ext>
            </a:extLst>
          </p:cNvPr>
          <p:cNvSpPr/>
          <p:nvPr/>
        </p:nvSpPr>
        <p:spPr>
          <a:xfrm>
            <a:off x="7398713" y="136286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F024B21-14C7-4FED-80D4-9D85C19301BE}"/>
              </a:ext>
            </a:extLst>
          </p:cNvPr>
          <p:cNvSpPr/>
          <p:nvPr/>
        </p:nvSpPr>
        <p:spPr>
          <a:xfrm>
            <a:off x="6888398" y="136056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6C86FA2C-F5C1-42F1-BFA6-0F9F1090A525}"/>
              </a:ext>
            </a:extLst>
          </p:cNvPr>
          <p:cNvSpPr/>
          <p:nvPr/>
        </p:nvSpPr>
        <p:spPr>
          <a:xfrm>
            <a:off x="5890552" y="136023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5208F94D-36CF-45E4-8936-52128C9FA90A}"/>
              </a:ext>
            </a:extLst>
          </p:cNvPr>
          <p:cNvSpPr/>
          <p:nvPr/>
        </p:nvSpPr>
        <p:spPr>
          <a:xfrm>
            <a:off x="7035823" y="136342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3B715D8-FF4B-4C2A-86E4-5705B0B6EA17}"/>
              </a:ext>
            </a:extLst>
          </p:cNvPr>
          <p:cNvSpPr/>
          <p:nvPr/>
        </p:nvSpPr>
        <p:spPr>
          <a:xfrm>
            <a:off x="7906330" y="135757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37923E6C-E224-4380-9205-0940644723D5}"/>
              </a:ext>
            </a:extLst>
          </p:cNvPr>
          <p:cNvSpPr/>
          <p:nvPr/>
        </p:nvSpPr>
        <p:spPr>
          <a:xfrm>
            <a:off x="7549702" y="135505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96CC6FF9-CCA3-4413-9BA1-B2CAA6160E81}"/>
              </a:ext>
            </a:extLst>
          </p:cNvPr>
          <p:cNvSpPr/>
          <p:nvPr/>
        </p:nvSpPr>
        <p:spPr>
          <a:xfrm>
            <a:off x="8246540" y="135759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A03B434-9D25-43B5-97B6-37FC4D3FDCED}"/>
              </a:ext>
            </a:extLst>
          </p:cNvPr>
          <p:cNvSpPr/>
          <p:nvPr/>
        </p:nvSpPr>
        <p:spPr>
          <a:xfrm>
            <a:off x="7736225" y="135528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683ED1B-D8AE-4C97-A8A6-399C0B4C5652}"/>
              </a:ext>
            </a:extLst>
          </p:cNvPr>
          <p:cNvSpPr/>
          <p:nvPr/>
        </p:nvSpPr>
        <p:spPr>
          <a:xfrm>
            <a:off x="6738379" y="135496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E12A168-2D5E-4C21-AC90-A6A469E2A412}"/>
              </a:ext>
            </a:extLst>
          </p:cNvPr>
          <p:cNvSpPr/>
          <p:nvPr/>
        </p:nvSpPr>
        <p:spPr>
          <a:xfrm>
            <a:off x="7533961" y="136057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AA3230E7-D565-44D8-95D1-5C5B38C4EFD2}"/>
              </a:ext>
            </a:extLst>
          </p:cNvPr>
          <p:cNvSpPr/>
          <p:nvPr/>
        </p:nvSpPr>
        <p:spPr>
          <a:xfrm>
            <a:off x="8404468" y="135473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891A23C-1093-4D3D-81C2-0D7239C5B6E5}"/>
              </a:ext>
            </a:extLst>
          </p:cNvPr>
          <p:cNvSpPr/>
          <p:nvPr/>
        </p:nvSpPr>
        <p:spPr>
          <a:xfrm>
            <a:off x="8047840" y="135220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8358C90F-A7B3-40A0-A3EA-5CA6D3D52D80}"/>
              </a:ext>
            </a:extLst>
          </p:cNvPr>
          <p:cNvSpPr/>
          <p:nvPr/>
        </p:nvSpPr>
        <p:spPr>
          <a:xfrm>
            <a:off x="8744678" y="135474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18991404-7394-4F90-B1ED-207038E03332}"/>
              </a:ext>
            </a:extLst>
          </p:cNvPr>
          <p:cNvSpPr/>
          <p:nvPr/>
        </p:nvSpPr>
        <p:spPr>
          <a:xfrm>
            <a:off x="8234363" y="135244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38843484-9DF8-4678-9202-84911B1ADF4D}"/>
              </a:ext>
            </a:extLst>
          </p:cNvPr>
          <p:cNvSpPr/>
          <p:nvPr/>
        </p:nvSpPr>
        <p:spPr>
          <a:xfrm>
            <a:off x="7236517" y="135212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885C743-0AF4-4020-B156-7524E5AD0D3F}"/>
              </a:ext>
            </a:extLst>
          </p:cNvPr>
          <p:cNvSpPr/>
          <p:nvPr/>
        </p:nvSpPr>
        <p:spPr>
          <a:xfrm>
            <a:off x="9291612" y="13687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FF0FE789-37BE-41B5-87E5-1EFD9148F55A}"/>
              </a:ext>
            </a:extLst>
          </p:cNvPr>
          <p:cNvSpPr/>
          <p:nvPr/>
        </p:nvSpPr>
        <p:spPr>
          <a:xfrm>
            <a:off x="10162119" y="136286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2179B7E-5A4F-4EF1-939D-9F45A238F649}"/>
              </a:ext>
            </a:extLst>
          </p:cNvPr>
          <p:cNvSpPr/>
          <p:nvPr/>
        </p:nvSpPr>
        <p:spPr>
          <a:xfrm>
            <a:off x="9805491" y="136033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21D93DB-42C6-4F89-86C9-54E54DEBD442}"/>
              </a:ext>
            </a:extLst>
          </p:cNvPr>
          <p:cNvSpPr/>
          <p:nvPr/>
        </p:nvSpPr>
        <p:spPr>
          <a:xfrm>
            <a:off x="10502329" y="136287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0DEA2A9-0FEE-4854-A8C7-A5A8EF3B2567}"/>
              </a:ext>
            </a:extLst>
          </p:cNvPr>
          <p:cNvSpPr/>
          <p:nvPr/>
        </p:nvSpPr>
        <p:spPr>
          <a:xfrm>
            <a:off x="9992014" y="136057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B7F185A7-8BBA-4D30-9631-6AF347183E8E}"/>
              </a:ext>
            </a:extLst>
          </p:cNvPr>
          <p:cNvSpPr/>
          <p:nvPr/>
        </p:nvSpPr>
        <p:spPr>
          <a:xfrm>
            <a:off x="8994168" y="136024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79A140AC-4858-427D-B40C-868E0D693BEC}"/>
              </a:ext>
            </a:extLst>
          </p:cNvPr>
          <p:cNvSpPr/>
          <p:nvPr/>
        </p:nvSpPr>
        <p:spPr>
          <a:xfrm>
            <a:off x="9789750" y="136586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4CAEC79-21C3-4C37-8588-90F7CF8A79C9}"/>
              </a:ext>
            </a:extLst>
          </p:cNvPr>
          <p:cNvSpPr/>
          <p:nvPr/>
        </p:nvSpPr>
        <p:spPr>
          <a:xfrm>
            <a:off x="10660257" y="136001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8EF109B9-5D51-48E1-83CB-BB46F1EDC10F}"/>
              </a:ext>
            </a:extLst>
          </p:cNvPr>
          <p:cNvSpPr/>
          <p:nvPr/>
        </p:nvSpPr>
        <p:spPr>
          <a:xfrm>
            <a:off x="10303629" y="135749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19C24E08-D793-4CDD-9626-731B8E64FFDD}"/>
              </a:ext>
            </a:extLst>
          </p:cNvPr>
          <p:cNvSpPr/>
          <p:nvPr/>
        </p:nvSpPr>
        <p:spPr>
          <a:xfrm>
            <a:off x="11000467" y="136891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773C8B80-D81C-4ACE-9B51-7DC3D69599CB}"/>
              </a:ext>
            </a:extLst>
          </p:cNvPr>
          <p:cNvSpPr/>
          <p:nvPr/>
        </p:nvSpPr>
        <p:spPr>
          <a:xfrm>
            <a:off x="10490152" y="135773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9B724B6-78EA-46E7-A0D8-AC212CF23DB0}"/>
              </a:ext>
            </a:extLst>
          </p:cNvPr>
          <p:cNvSpPr/>
          <p:nvPr/>
        </p:nvSpPr>
        <p:spPr>
          <a:xfrm>
            <a:off x="9492306" y="13574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945DCDA7-4037-4932-8127-62A7C658E3CC}"/>
              </a:ext>
            </a:extLst>
          </p:cNvPr>
          <p:cNvSpPr/>
          <p:nvPr/>
        </p:nvSpPr>
        <p:spPr>
          <a:xfrm>
            <a:off x="9391861" y="136001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BCC82598-B2A0-4F25-B572-9563BB59F975}"/>
              </a:ext>
            </a:extLst>
          </p:cNvPr>
          <p:cNvSpPr/>
          <p:nvPr/>
        </p:nvSpPr>
        <p:spPr>
          <a:xfrm>
            <a:off x="10586901" y="136001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090B153A-BE43-45AE-971A-E539647BD18E}"/>
              </a:ext>
            </a:extLst>
          </p:cNvPr>
          <p:cNvSpPr/>
          <p:nvPr/>
        </p:nvSpPr>
        <p:spPr>
          <a:xfrm>
            <a:off x="4170042" y="136569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B308564F-8011-4834-8D76-04036C8D811A}"/>
              </a:ext>
            </a:extLst>
          </p:cNvPr>
          <p:cNvSpPr/>
          <p:nvPr/>
        </p:nvSpPr>
        <p:spPr>
          <a:xfrm>
            <a:off x="3813414" y="136316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AA92512A-69F1-448B-91C3-46DBE1E0C4BF}"/>
              </a:ext>
            </a:extLst>
          </p:cNvPr>
          <p:cNvSpPr/>
          <p:nvPr/>
        </p:nvSpPr>
        <p:spPr>
          <a:xfrm>
            <a:off x="3999937" y="13634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0CAA0BEE-A256-4E67-B13E-8070C27D27CA}"/>
              </a:ext>
            </a:extLst>
          </p:cNvPr>
          <p:cNvSpPr/>
          <p:nvPr/>
        </p:nvSpPr>
        <p:spPr>
          <a:xfrm>
            <a:off x="3797673" y="136869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332FB0DD-4523-406C-A079-7D52017A0312}"/>
              </a:ext>
            </a:extLst>
          </p:cNvPr>
          <p:cNvSpPr/>
          <p:nvPr/>
        </p:nvSpPr>
        <p:spPr>
          <a:xfrm>
            <a:off x="10927111" y="136411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47F1B3-DA03-4C87-BFB2-1B3D1290FB10}"/>
              </a:ext>
            </a:extLst>
          </p:cNvPr>
          <p:cNvSpPr txBox="1"/>
          <p:nvPr/>
        </p:nvSpPr>
        <p:spPr>
          <a:xfrm>
            <a:off x="1320928" y="3821620"/>
            <a:ext cx="1079487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70C0"/>
                </a:solidFill>
              </a:rPr>
              <a:t>C </a:t>
            </a:r>
            <a:r>
              <a:rPr lang="en-US" sz="3500" dirty="0"/>
              <a:t>(Context) – tax cuts ($) under two plans   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S</a:t>
            </a:r>
            <a:r>
              <a:rPr lang="en-US" sz="3500" dirty="0"/>
              <a:t> (Shape) – A is slightly left skew, B is right skew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O</a:t>
            </a:r>
            <a:r>
              <a:rPr lang="en-US" sz="3500" dirty="0"/>
              <a:t> (Outlier) – A has no outliers, B has high outliers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C</a:t>
            </a:r>
            <a:r>
              <a:rPr lang="en-US" sz="3500" dirty="0"/>
              <a:t> (Center) – 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S</a:t>
            </a:r>
            <a:r>
              <a:rPr lang="en-US" sz="3500" dirty="0"/>
              <a:t> (Spread) –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9CC1B7A-04DC-40EC-9E13-FFFDCCF4A84E}"/>
              </a:ext>
            </a:extLst>
          </p:cNvPr>
          <p:cNvSpPr txBox="1"/>
          <p:nvPr/>
        </p:nvSpPr>
        <p:spPr>
          <a:xfrm>
            <a:off x="279648" y="3190678"/>
            <a:ext cx="72543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i="1" dirty="0"/>
              <a:t>Compare these distributions…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7394023-F408-4549-939C-386219FACC8E}"/>
              </a:ext>
            </a:extLst>
          </p:cNvPr>
          <p:cNvGrpSpPr/>
          <p:nvPr/>
        </p:nvGrpSpPr>
        <p:grpSpPr>
          <a:xfrm>
            <a:off x="1015437" y="420913"/>
            <a:ext cx="3347423" cy="480879"/>
            <a:chOff x="994298" y="1532227"/>
            <a:chExt cx="3344989" cy="480879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2173531-1D47-4843-A9DA-F516521040AF}"/>
                </a:ext>
              </a:extLst>
            </p:cNvPr>
            <p:cNvCxnSpPr/>
            <p:nvPr/>
          </p:nvCxnSpPr>
          <p:spPr>
            <a:xfrm>
              <a:off x="994298" y="1532230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5D387AD-6BAB-41C0-BD8F-7F764235AD15}"/>
                </a:ext>
              </a:extLst>
            </p:cNvPr>
            <p:cNvCxnSpPr/>
            <p:nvPr/>
          </p:nvCxnSpPr>
          <p:spPr>
            <a:xfrm>
              <a:off x="1743532" y="1533711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E272DFB-A723-4E43-9847-E14A2AB0ED9F}"/>
                </a:ext>
              </a:extLst>
            </p:cNvPr>
            <p:cNvCxnSpPr/>
            <p:nvPr/>
          </p:nvCxnSpPr>
          <p:spPr>
            <a:xfrm>
              <a:off x="3068426" y="1532227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50E0DF8-E3A2-473D-B219-7DCFC22643B7}"/>
                </a:ext>
              </a:extLst>
            </p:cNvPr>
            <p:cNvCxnSpPr/>
            <p:nvPr/>
          </p:nvCxnSpPr>
          <p:spPr>
            <a:xfrm>
              <a:off x="3941020" y="1532231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D2BDB08-31F4-4A47-B061-9F0595BF5529}"/>
                </a:ext>
              </a:extLst>
            </p:cNvPr>
            <p:cNvCxnSpPr/>
            <p:nvPr/>
          </p:nvCxnSpPr>
          <p:spPr>
            <a:xfrm>
              <a:off x="4339287" y="1532230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6A79AB6-A413-4EDC-B7A4-A694B62DEC7E}"/>
                </a:ext>
              </a:extLst>
            </p:cNvPr>
            <p:cNvCxnSpPr>
              <a:cxnSpLocks/>
            </p:cNvCxnSpPr>
            <p:nvPr/>
          </p:nvCxnSpPr>
          <p:spPr>
            <a:xfrm>
              <a:off x="994298" y="1771925"/>
              <a:ext cx="7363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11C748E-A5E3-4EAB-BA32-7B446CD78014}"/>
                </a:ext>
              </a:extLst>
            </p:cNvPr>
            <p:cNvCxnSpPr>
              <a:cxnSpLocks/>
            </p:cNvCxnSpPr>
            <p:nvPr/>
          </p:nvCxnSpPr>
          <p:spPr>
            <a:xfrm>
              <a:off x="3941020" y="1773404"/>
              <a:ext cx="39826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7CBDD49-338E-44D3-800C-4FBFCDAA8563}"/>
                </a:ext>
              </a:extLst>
            </p:cNvPr>
            <p:cNvCxnSpPr>
              <a:cxnSpLocks/>
            </p:cNvCxnSpPr>
            <p:nvPr/>
          </p:nvCxnSpPr>
          <p:spPr>
            <a:xfrm>
              <a:off x="1743532" y="1532230"/>
              <a:ext cx="219748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E511B76-7399-4991-B5DA-B08592575852}"/>
                </a:ext>
              </a:extLst>
            </p:cNvPr>
            <p:cNvCxnSpPr>
              <a:cxnSpLocks/>
            </p:cNvCxnSpPr>
            <p:nvPr/>
          </p:nvCxnSpPr>
          <p:spPr>
            <a:xfrm>
              <a:off x="1743532" y="2011625"/>
              <a:ext cx="219748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4969F7A-2008-4E08-ABC0-65981B5E875A}"/>
              </a:ext>
            </a:extLst>
          </p:cNvPr>
          <p:cNvGrpSpPr/>
          <p:nvPr/>
        </p:nvGrpSpPr>
        <p:grpSpPr>
          <a:xfrm>
            <a:off x="1019966" y="1198403"/>
            <a:ext cx="1845113" cy="488275"/>
            <a:chOff x="994298" y="1532228"/>
            <a:chExt cx="1845113" cy="488275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4EC99A5-9EEF-40EA-BAB0-2C5D17473D91}"/>
                </a:ext>
              </a:extLst>
            </p:cNvPr>
            <p:cNvCxnSpPr/>
            <p:nvPr/>
          </p:nvCxnSpPr>
          <p:spPr>
            <a:xfrm>
              <a:off x="994298" y="1532230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2FEC404-4017-4D85-A3AC-0D26AF563DC8}"/>
                </a:ext>
              </a:extLst>
            </p:cNvPr>
            <p:cNvCxnSpPr/>
            <p:nvPr/>
          </p:nvCxnSpPr>
          <p:spPr>
            <a:xfrm>
              <a:off x="1071933" y="1533709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11622D2-C16D-4588-9B63-BBC0DD33376F}"/>
                </a:ext>
              </a:extLst>
            </p:cNvPr>
            <p:cNvCxnSpPr/>
            <p:nvPr/>
          </p:nvCxnSpPr>
          <p:spPr>
            <a:xfrm>
              <a:off x="1195526" y="154110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CF9F73D-F3E2-49E3-AF30-EB061EFBE972}"/>
                </a:ext>
              </a:extLst>
            </p:cNvPr>
            <p:cNvCxnSpPr/>
            <p:nvPr/>
          </p:nvCxnSpPr>
          <p:spPr>
            <a:xfrm>
              <a:off x="1722918" y="153222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4FB7ABC-8D1C-49AF-8A58-5A1242E79EDF}"/>
                </a:ext>
              </a:extLst>
            </p:cNvPr>
            <p:cNvCxnSpPr/>
            <p:nvPr/>
          </p:nvCxnSpPr>
          <p:spPr>
            <a:xfrm>
              <a:off x="2839411" y="153222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7A08B5C-6D48-41ED-8393-502052A5E7A7}"/>
                </a:ext>
              </a:extLst>
            </p:cNvPr>
            <p:cNvCxnSpPr>
              <a:cxnSpLocks/>
            </p:cNvCxnSpPr>
            <p:nvPr/>
          </p:nvCxnSpPr>
          <p:spPr>
            <a:xfrm>
              <a:off x="994298" y="1771925"/>
              <a:ext cx="7763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334B98B-7CD4-4485-BFD9-43009BB42208}"/>
                </a:ext>
              </a:extLst>
            </p:cNvPr>
            <p:cNvCxnSpPr>
              <a:cxnSpLocks/>
            </p:cNvCxnSpPr>
            <p:nvPr/>
          </p:nvCxnSpPr>
          <p:spPr>
            <a:xfrm>
              <a:off x="1714040" y="1771925"/>
              <a:ext cx="1125371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990681C-6719-4F0F-A71D-26BD2906BB15}"/>
                </a:ext>
              </a:extLst>
            </p:cNvPr>
            <p:cNvCxnSpPr>
              <a:cxnSpLocks/>
            </p:cNvCxnSpPr>
            <p:nvPr/>
          </p:nvCxnSpPr>
          <p:spPr>
            <a:xfrm>
              <a:off x="1071933" y="1532228"/>
              <a:ext cx="64210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8EBC46D-DAEE-4D01-923D-F8C017C09681}"/>
                </a:ext>
              </a:extLst>
            </p:cNvPr>
            <p:cNvCxnSpPr>
              <a:cxnSpLocks/>
            </p:cNvCxnSpPr>
            <p:nvPr/>
          </p:nvCxnSpPr>
          <p:spPr>
            <a:xfrm>
              <a:off x="1071933" y="2011623"/>
              <a:ext cx="66761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268EE086-A25A-4D30-B25D-9518F1AC2939}"/>
              </a:ext>
            </a:extLst>
          </p:cNvPr>
          <p:cNvSpPr txBox="1"/>
          <p:nvPr/>
        </p:nvSpPr>
        <p:spPr>
          <a:xfrm>
            <a:off x="3797673" y="2649114"/>
            <a:ext cx="487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Household Tax Cut Amounts ($)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F202FA5-0780-41E3-99B4-958DB82A3CB2}"/>
              </a:ext>
            </a:extLst>
          </p:cNvPr>
          <p:cNvGrpSpPr/>
          <p:nvPr/>
        </p:nvGrpSpPr>
        <p:grpSpPr>
          <a:xfrm>
            <a:off x="1023564" y="2039169"/>
            <a:ext cx="10743827" cy="664663"/>
            <a:chOff x="1000216" y="2125456"/>
            <a:chExt cx="10743827" cy="664663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89C534F-9F04-480D-A004-48DF58A5C276}"/>
                </a:ext>
              </a:extLst>
            </p:cNvPr>
            <p:cNvGrpSpPr/>
            <p:nvPr/>
          </p:nvGrpSpPr>
          <p:grpSpPr>
            <a:xfrm>
              <a:off x="1000216" y="2125456"/>
              <a:ext cx="10311414" cy="642469"/>
              <a:chOff x="982460" y="2125456"/>
              <a:chExt cx="10311414" cy="642469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FA0EB5F-2501-4542-8FCB-78749DF68CED}"/>
                  </a:ext>
                </a:extLst>
              </p:cNvPr>
              <p:cNvSpPr txBox="1"/>
              <p:nvPr/>
            </p:nvSpPr>
            <p:spPr>
              <a:xfrm>
                <a:off x="1922817" y="2367815"/>
                <a:ext cx="9243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$1,000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E253109-B285-4CB0-A5EA-59690D4D43C2}"/>
                  </a:ext>
                </a:extLst>
              </p:cNvPr>
              <p:cNvSpPr txBox="1"/>
              <p:nvPr/>
            </p:nvSpPr>
            <p:spPr>
              <a:xfrm>
                <a:off x="3045414" y="2360444"/>
                <a:ext cx="328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A696C312-8D22-47EE-B6CE-B5632F991C98}"/>
                  </a:ext>
                </a:extLst>
              </p:cNvPr>
              <p:cNvGrpSpPr/>
              <p:nvPr/>
            </p:nvGrpSpPr>
            <p:grpSpPr>
              <a:xfrm>
                <a:off x="982460" y="2125456"/>
                <a:ext cx="10311414" cy="282051"/>
                <a:chOff x="1251751" y="3053918"/>
                <a:chExt cx="10311414" cy="282051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3F5F49CE-0086-4459-BB92-E6E8295F29E9}"/>
                    </a:ext>
                  </a:extLst>
                </p:cNvPr>
                <p:cNvGrpSpPr/>
                <p:nvPr/>
              </p:nvGrpSpPr>
              <p:grpSpPr>
                <a:xfrm>
                  <a:off x="1251751" y="3053918"/>
                  <a:ext cx="10311414" cy="281126"/>
                  <a:chOff x="1251751" y="3053918"/>
                  <a:chExt cx="10311414" cy="281126"/>
                </a:xfrm>
              </p:grpSpPr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EC2F1E44-E42B-4455-BB75-5327847E66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1751" y="3222594"/>
                    <a:ext cx="1031141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4A192582-AA4A-4D8B-B0DF-26986BA8BD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175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FDEFFC23-B76F-47BF-9363-3A43CEE914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2679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F6BDABB3-654A-4E02-85A1-0CD7C3403D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9526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C3719B9C-8AA6-40F9-AD25-AB72D9F4F0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6377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8A6D8D3D-98C5-442A-97DD-9B79D85547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94698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770F1820-22FA-49BC-B1DA-E6760C9464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31545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47A3D021-AA19-4461-AFBA-799225241E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0094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1BF0737D-0D68-4AD4-90E5-61F6058579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187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98139797-626A-443F-82C6-2B502B9213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68718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8DD5D225-F869-4312-B578-4644271FC7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12962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95BB4692-9DF2-40B7-9372-56B96ED2EB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4389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1D1E9843-CC1E-44EF-8037-6BD2C876BD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80737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5AFFCA83-149A-435E-B14C-1A06F215CA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3145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EE65CC62-F9B3-48D8-86E4-6D099FF63A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84407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ADCB2099-8405-4680-93A3-271E0F174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63165" y="3060761"/>
                  <a:ext cx="0" cy="27520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CEBC606-4989-4DCA-8D84-8163D3FF1F58}"/>
                </a:ext>
              </a:extLst>
            </p:cNvPr>
            <p:cNvSpPr txBox="1"/>
            <p:nvPr/>
          </p:nvSpPr>
          <p:spPr>
            <a:xfrm>
              <a:off x="3476526" y="2351460"/>
              <a:ext cx="889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$2,000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6199426-EC1C-441B-855C-D5EE9F90D3EC}"/>
                </a:ext>
              </a:extLst>
            </p:cNvPr>
            <p:cNvSpPr txBox="1"/>
            <p:nvPr/>
          </p:nvSpPr>
          <p:spPr>
            <a:xfrm>
              <a:off x="5001104" y="2353182"/>
              <a:ext cx="914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$3,000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2C5191C-C1F7-40C6-B9A0-73593EABEAD3}"/>
                </a:ext>
              </a:extLst>
            </p:cNvPr>
            <p:cNvSpPr txBox="1"/>
            <p:nvPr/>
          </p:nvSpPr>
          <p:spPr>
            <a:xfrm>
              <a:off x="6419118" y="2371044"/>
              <a:ext cx="914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$4,000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870C1E4-4D1D-415D-A5C2-3D42E5E46A8B}"/>
                </a:ext>
              </a:extLst>
            </p:cNvPr>
            <p:cNvSpPr txBox="1"/>
            <p:nvPr/>
          </p:nvSpPr>
          <p:spPr>
            <a:xfrm>
              <a:off x="7896136" y="2365849"/>
              <a:ext cx="899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$5,000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8194B09-BC6C-43EC-9891-048C68131DDA}"/>
                </a:ext>
              </a:extLst>
            </p:cNvPr>
            <p:cNvSpPr txBox="1"/>
            <p:nvPr/>
          </p:nvSpPr>
          <p:spPr>
            <a:xfrm>
              <a:off x="9370722" y="2372147"/>
              <a:ext cx="950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$6,000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56B7B38-5A4C-47A7-99DD-C3E52DAB370C}"/>
                </a:ext>
              </a:extLst>
            </p:cNvPr>
            <p:cNvSpPr txBox="1"/>
            <p:nvPr/>
          </p:nvSpPr>
          <p:spPr>
            <a:xfrm>
              <a:off x="10759261" y="2390009"/>
              <a:ext cx="984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$7,000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646A5342-06AB-4C2B-A111-DAB1967B499F}"/>
              </a:ext>
            </a:extLst>
          </p:cNvPr>
          <p:cNvSpPr txBox="1"/>
          <p:nvPr/>
        </p:nvSpPr>
        <p:spPr>
          <a:xfrm>
            <a:off x="176463" y="268196"/>
            <a:ext cx="63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3786B5-224F-4564-916E-3802B7DB69AE}"/>
              </a:ext>
            </a:extLst>
          </p:cNvPr>
          <p:cNvSpPr txBox="1"/>
          <p:nvPr/>
        </p:nvSpPr>
        <p:spPr>
          <a:xfrm>
            <a:off x="186259" y="1009350"/>
            <a:ext cx="63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D018273-32C5-4C5B-BC02-D5A74DA0B262}"/>
              </a:ext>
            </a:extLst>
          </p:cNvPr>
          <p:cNvSpPr txBox="1"/>
          <p:nvPr/>
        </p:nvSpPr>
        <p:spPr>
          <a:xfrm>
            <a:off x="775411" y="2281485"/>
            <a:ext cx="50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$0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4648CB28-AD57-416E-A075-36535698A8FE}"/>
              </a:ext>
            </a:extLst>
          </p:cNvPr>
          <p:cNvSpPr/>
          <p:nvPr/>
        </p:nvSpPr>
        <p:spPr>
          <a:xfrm>
            <a:off x="3434069" y="136625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0FEA2963-0A88-4A35-94AF-F77113834813}"/>
              </a:ext>
            </a:extLst>
          </p:cNvPr>
          <p:cNvSpPr/>
          <p:nvPr/>
        </p:nvSpPr>
        <p:spPr>
          <a:xfrm>
            <a:off x="4304576" y="136040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BF2CEFC-A27B-4774-A90B-7953828C94F4}"/>
              </a:ext>
            </a:extLst>
          </p:cNvPr>
          <p:cNvSpPr/>
          <p:nvPr/>
        </p:nvSpPr>
        <p:spPr>
          <a:xfrm>
            <a:off x="3947948" y="135788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CB20EC7-AEA9-47AE-8792-B17CFBCC20BF}"/>
              </a:ext>
            </a:extLst>
          </p:cNvPr>
          <p:cNvSpPr/>
          <p:nvPr/>
        </p:nvSpPr>
        <p:spPr>
          <a:xfrm>
            <a:off x="4644786" y="136042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5310664C-92F1-4DD5-8E0B-EEBE254A1DC3}"/>
              </a:ext>
            </a:extLst>
          </p:cNvPr>
          <p:cNvSpPr/>
          <p:nvPr/>
        </p:nvSpPr>
        <p:spPr>
          <a:xfrm>
            <a:off x="4134471" y="135812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12BA73A-5057-48CB-8897-21D3C08CAA68}"/>
              </a:ext>
            </a:extLst>
          </p:cNvPr>
          <p:cNvSpPr/>
          <p:nvPr/>
        </p:nvSpPr>
        <p:spPr>
          <a:xfrm>
            <a:off x="3136625" y="135779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FD85CDB-CBF2-4FC3-A917-EC25C7F8A0D5}"/>
              </a:ext>
            </a:extLst>
          </p:cNvPr>
          <p:cNvSpPr/>
          <p:nvPr/>
        </p:nvSpPr>
        <p:spPr>
          <a:xfrm>
            <a:off x="3932207" y="136341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D87D5596-7982-4F4C-B86F-BF4F9454C6B4}"/>
              </a:ext>
            </a:extLst>
          </p:cNvPr>
          <p:cNvSpPr/>
          <p:nvPr/>
        </p:nvSpPr>
        <p:spPr>
          <a:xfrm>
            <a:off x="4802714" y="135756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44B135A-5CFB-49E5-965D-3EAC2C25E068}"/>
              </a:ext>
            </a:extLst>
          </p:cNvPr>
          <p:cNvSpPr/>
          <p:nvPr/>
        </p:nvSpPr>
        <p:spPr>
          <a:xfrm>
            <a:off x="4446086" y="135504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55B8595-167F-4DF6-BBF0-259605EA8D4D}"/>
              </a:ext>
            </a:extLst>
          </p:cNvPr>
          <p:cNvSpPr/>
          <p:nvPr/>
        </p:nvSpPr>
        <p:spPr>
          <a:xfrm>
            <a:off x="5142924" y="135758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94704768-12CA-41BA-9F49-4102B8244081}"/>
              </a:ext>
            </a:extLst>
          </p:cNvPr>
          <p:cNvSpPr/>
          <p:nvPr/>
        </p:nvSpPr>
        <p:spPr>
          <a:xfrm>
            <a:off x="4632609" y="135527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C01AF9A-190C-4B6A-9FB2-77BE7D062424}"/>
              </a:ext>
            </a:extLst>
          </p:cNvPr>
          <p:cNvSpPr/>
          <p:nvPr/>
        </p:nvSpPr>
        <p:spPr>
          <a:xfrm>
            <a:off x="3634763" y="135495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C337DC9B-BCF5-4286-B64F-A302E22DEDBF}"/>
              </a:ext>
            </a:extLst>
          </p:cNvPr>
          <p:cNvSpPr/>
          <p:nvPr/>
        </p:nvSpPr>
        <p:spPr>
          <a:xfrm>
            <a:off x="5689858" y="137153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23890559-4651-4D88-86DA-974F786058BE}"/>
              </a:ext>
            </a:extLst>
          </p:cNvPr>
          <p:cNvSpPr/>
          <p:nvPr/>
        </p:nvSpPr>
        <p:spPr>
          <a:xfrm>
            <a:off x="6560365" y="136569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EDEA7EE1-4794-4CC0-857A-818FD1FEA056}"/>
              </a:ext>
            </a:extLst>
          </p:cNvPr>
          <p:cNvSpPr/>
          <p:nvPr/>
        </p:nvSpPr>
        <p:spPr>
          <a:xfrm>
            <a:off x="6203737" y="136316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61A2020-2BF7-43F6-85C7-B9480B259913}"/>
              </a:ext>
            </a:extLst>
          </p:cNvPr>
          <p:cNvSpPr/>
          <p:nvPr/>
        </p:nvSpPr>
        <p:spPr>
          <a:xfrm>
            <a:off x="6900575" y="136570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914C3EE-7778-40DF-98D6-B3BB68FCA8FB}"/>
              </a:ext>
            </a:extLst>
          </p:cNvPr>
          <p:cNvSpPr/>
          <p:nvPr/>
        </p:nvSpPr>
        <p:spPr>
          <a:xfrm>
            <a:off x="6390260" y="13634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D66B221B-E10F-4C6F-85F6-22570C8FECBA}"/>
              </a:ext>
            </a:extLst>
          </p:cNvPr>
          <p:cNvSpPr/>
          <p:nvPr/>
        </p:nvSpPr>
        <p:spPr>
          <a:xfrm>
            <a:off x="5392414" y="136308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475E78DB-291A-41CB-B0BA-9EFA4E6438DF}"/>
              </a:ext>
            </a:extLst>
          </p:cNvPr>
          <p:cNvSpPr/>
          <p:nvPr/>
        </p:nvSpPr>
        <p:spPr>
          <a:xfrm>
            <a:off x="6187996" y="136869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5FD2B899-E426-481D-B59C-3DF89D4762E1}"/>
              </a:ext>
            </a:extLst>
          </p:cNvPr>
          <p:cNvSpPr/>
          <p:nvPr/>
        </p:nvSpPr>
        <p:spPr>
          <a:xfrm>
            <a:off x="7058503" y="136285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CBB0E087-04BE-415F-91A1-83A8F465272A}"/>
              </a:ext>
            </a:extLst>
          </p:cNvPr>
          <p:cNvSpPr/>
          <p:nvPr/>
        </p:nvSpPr>
        <p:spPr>
          <a:xfrm>
            <a:off x="6701875" y="136032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A0E1B63A-8567-4BB6-84B4-5104916E3451}"/>
              </a:ext>
            </a:extLst>
          </p:cNvPr>
          <p:cNvSpPr/>
          <p:nvPr/>
        </p:nvSpPr>
        <p:spPr>
          <a:xfrm>
            <a:off x="7398713" y="136286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F024B21-14C7-4FED-80D4-9D85C19301BE}"/>
              </a:ext>
            </a:extLst>
          </p:cNvPr>
          <p:cNvSpPr/>
          <p:nvPr/>
        </p:nvSpPr>
        <p:spPr>
          <a:xfrm>
            <a:off x="6888398" y="136056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6C86FA2C-F5C1-42F1-BFA6-0F9F1090A525}"/>
              </a:ext>
            </a:extLst>
          </p:cNvPr>
          <p:cNvSpPr/>
          <p:nvPr/>
        </p:nvSpPr>
        <p:spPr>
          <a:xfrm>
            <a:off x="5890552" y="136023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5208F94D-36CF-45E4-8936-52128C9FA90A}"/>
              </a:ext>
            </a:extLst>
          </p:cNvPr>
          <p:cNvSpPr/>
          <p:nvPr/>
        </p:nvSpPr>
        <p:spPr>
          <a:xfrm>
            <a:off x="7035823" y="136342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3B715D8-FF4B-4C2A-86E4-5705B0B6EA17}"/>
              </a:ext>
            </a:extLst>
          </p:cNvPr>
          <p:cNvSpPr/>
          <p:nvPr/>
        </p:nvSpPr>
        <p:spPr>
          <a:xfrm>
            <a:off x="7906330" y="135757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37923E6C-E224-4380-9205-0940644723D5}"/>
              </a:ext>
            </a:extLst>
          </p:cNvPr>
          <p:cNvSpPr/>
          <p:nvPr/>
        </p:nvSpPr>
        <p:spPr>
          <a:xfrm>
            <a:off x="7549702" y="135505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96CC6FF9-CCA3-4413-9BA1-B2CAA6160E81}"/>
              </a:ext>
            </a:extLst>
          </p:cNvPr>
          <p:cNvSpPr/>
          <p:nvPr/>
        </p:nvSpPr>
        <p:spPr>
          <a:xfrm>
            <a:off x="8246540" y="135759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A03B434-9D25-43B5-97B6-37FC4D3FDCED}"/>
              </a:ext>
            </a:extLst>
          </p:cNvPr>
          <p:cNvSpPr/>
          <p:nvPr/>
        </p:nvSpPr>
        <p:spPr>
          <a:xfrm>
            <a:off x="7736225" y="135528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683ED1B-D8AE-4C97-A8A6-399C0B4C5652}"/>
              </a:ext>
            </a:extLst>
          </p:cNvPr>
          <p:cNvSpPr/>
          <p:nvPr/>
        </p:nvSpPr>
        <p:spPr>
          <a:xfrm>
            <a:off x="6738379" y="135496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E12A168-2D5E-4C21-AC90-A6A469E2A412}"/>
              </a:ext>
            </a:extLst>
          </p:cNvPr>
          <p:cNvSpPr/>
          <p:nvPr/>
        </p:nvSpPr>
        <p:spPr>
          <a:xfrm>
            <a:off x="7533961" y="136057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AA3230E7-D565-44D8-95D1-5C5B38C4EFD2}"/>
              </a:ext>
            </a:extLst>
          </p:cNvPr>
          <p:cNvSpPr/>
          <p:nvPr/>
        </p:nvSpPr>
        <p:spPr>
          <a:xfrm>
            <a:off x="8404468" y="135473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891A23C-1093-4D3D-81C2-0D7239C5B6E5}"/>
              </a:ext>
            </a:extLst>
          </p:cNvPr>
          <p:cNvSpPr/>
          <p:nvPr/>
        </p:nvSpPr>
        <p:spPr>
          <a:xfrm>
            <a:off x="8047840" y="135220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8358C90F-A7B3-40A0-A3EA-5CA6D3D52D80}"/>
              </a:ext>
            </a:extLst>
          </p:cNvPr>
          <p:cNvSpPr/>
          <p:nvPr/>
        </p:nvSpPr>
        <p:spPr>
          <a:xfrm>
            <a:off x="8744678" y="135474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18991404-7394-4F90-B1ED-207038E03332}"/>
              </a:ext>
            </a:extLst>
          </p:cNvPr>
          <p:cNvSpPr/>
          <p:nvPr/>
        </p:nvSpPr>
        <p:spPr>
          <a:xfrm>
            <a:off x="8234363" y="135244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38843484-9DF8-4678-9202-84911B1ADF4D}"/>
              </a:ext>
            </a:extLst>
          </p:cNvPr>
          <p:cNvSpPr/>
          <p:nvPr/>
        </p:nvSpPr>
        <p:spPr>
          <a:xfrm>
            <a:off x="7236517" y="135212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885C743-0AF4-4020-B156-7524E5AD0D3F}"/>
              </a:ext>
            </a:extLst>
          </p:cNvPr>
          <p:cNvSpPr/>
          <p:nvPr/>
        </p:nvSpPr>
        <p:spPr>
          <a:xfrm>
            <a:off x="9291612" y="13687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FF0FE789-37BE-41B5-87E5-1EFD9148F55A}"/>
              </a:ext>
            </a:extLst>
          </p:cNvPr>
          <p:cNvSpPr/>
          <p:nvPr/>
        </p:nvSpPr>
        <p:spPr>
          <a:xfrm>
            <a:off x="10162119" y="136286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2179B7E-5A4F-4EF1-939D-9F45A238F649}"/>
              </a:ext>
            </a:extLst>
          </p:cNvPr>
          <p:cNvSpPr/>
          <p:nvPr/>
        </p:nvSpPr>
        <p:spPr>
          <a:xfrm>
            <a:off x="9805491" y="136033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21D93DB-42C6-4F89-86C9-54E54DEBD442}"/>
              </a:ext>
            </a:extLst>
          </p:cNvPr>
          <p:cNvSpPr/>
          <p:nvPr/>
        </p:nvSpPr>
        <p:spPr>
          <a:xfrm>
            <a:off x="10502329" y="136287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0DEA2A9-0FEE-4854-A8C7-A5A8EF3B2567}"/>
              </a:ext>
            </a:extLst>
          </p:cNvPr>
          <p:cNvSpPr/>
          <p:nvPr/>
        </p:nvSpPr>
        <p:spPr>
          <a:xfrm>
            <a:off x="9992014" y="136057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B7F185A7-8BBA-4D30-9631-6AF347183E8E}"/>
              </a:ext>
            </a:extLst>
          </p:cNvPr>
          <p:cNvSpPr/>
          <p:nvPr/>
        </p:nvSpPr>
        <p:spPr>
          <a:xfrm>
            <a:off x="8994168" y="136024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79A140AC-4858-427D-B40C-868E0D693BEC}"/>
              </a:ext>
            </a:extLst>
          </p:cNvPr>
          <p:cNvSpPr/>
          <p:nvPr/>
        </p:nvSpPr>
        <p:spPr>
          <a:xfrm>
            <a:off x="9789750" y="136586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4CAEC79-21C3-4C37-8588-90F7CF8A79C9}"/>
              </a:ext>
            </a:extLst>
          </p:cNvPr>
          <p:cNvSpPr/>
          <p:nvPr/>
        </p:nvSpPr>
        <p:spPr>
          <a:xfrm>
            <a:off x="10660257" y="136001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8EF109B9-5D51-48E1-83CB-BB46F1EDC10F}"/>
              </a:ext>
            </a:extLst>
          </p:cNvPr>
          <p:cNvSpPr/>
          <p:nvPr/>
        </p:nvSpPr>
        <p:spPr>
          <a:xfrm>
            <a:off x="10303629" y="135749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19C24E08-D793-4CDD-9626-731B8E64FFDD}"/>
              </a:ext>
            </a:extLst>
          </p:cNvPr>
          <p:cNvSpPr/>
          <p:nvPr/>
        </p:nvSpPr>
        <p:spPr>
          <a:xfrm>
            <a:off x="11000467" y="136891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773C8B80-D81C-4ACE-9B51-7DC3D69599CB}"/>
              </a:ext>
            </a:extLst>
          </p:cNvPr>
          <p:cNvSpPr/>
          <p:nvPr/>
        </p:nvSpPr>
        <p:spPr>
          <a:xfrm>
            <a:off x="10490152" y="135773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9B724B6-78EA-46E7-A0D8-AC212CF23DB0}"/>
              </a:ext>
            </a:extLst>
          </p:cNvPr>
          <p:cNvSpPr/>
          <p:nvPr/>
        </p:nvSpPr>
        <p:spPr>
          <a:xfrm>
            <a:off x="9492306" y="13574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945DCDA7-4037-4932-8127-62A7C658E3CC}"/>
              </a:ext>
            </a:extLst>
          </p:cNvPr>
          <p:cNvSpPr/>
          <p:nvPr/>
        </p:nvSpPr>
        <p:spPr>
          <a:xfrm>
            <a:off x="9391861" y="136001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BCC82598-B2A0-4F25-B572-9563BB59F975}"/>
              </a:ext>
            </a:extLst>
          </p:cNvPr>
          <p:cNvSpPr/>
          <p:nvPr/>
        </p:nvSpPr>
        <p:spPr>
          <a:xfrm>
            <a:off x="10586901" y="136001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090B153A-BE43-45AE-971A-E539647BD18E}"/>
              </a:ext>
            </a:extLst>
          </p:cNvPr>
          <p:cNvSpPr/>
          <p:nvPr/>
        </p:nvSpPr>
        <p:spPr>
          <a:xfrm>
            <a:off x="4170042" y="136569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B308564F-8011-4834-8D76-04036C8D811A}"/>
              </a:ext>
            </a:extLst>
          </p:cNvPr>
          <p:cNvSpPr/>
          <p:nvPr/>
        </p:nvSpPr>
        <p:spPr>
          <a:xfrm>
            <a:off x="3813414" y="136316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AA92512A-69F1-448B-91C3-46DBE1E0C4BF}"/>
              </a:ext>
            </a:extLst>
          </p:cNvPr>
          <p:cNvSpPr/>
          <p:nvPr/>
        </p:nvSpPr>
        <p:spPr>
          <a:xfrm>
            <a:off x="3999937" y="13634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0CAA0BEE-A256-4E67-B13E-8070C27D27CA}"/>
              </a:ext>
            </a:extLst>
          </p:cNvPr>
          <p:cNvSpPr/>
          <p:nvPr/>
        </p:nvSpPr>
        <p:spPr>
          <a:xfrm>
            <a:off x="3797673" y="136869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332FB0DD-4523-406C-A079-7D52017A0312}"/>
              </a:ext>
            </a:extLst>
          </p:cNvPr>
          <p:cNvSpPr/>
          <p:nvPr/>
        </p:nvSpPr>
        <p:spPr>
          <a:xfrm>
            <a:off x="10927111" y="136411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4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F202FA5-0780-41E3-99B4-958DB82A3CB2}"/>
              </a:ext>
            </a:extLst>
          </p:cNvPr>
          <p:cNvGrpSpPr/>
          <p:nvPr/>
        </p:nvGrpSpPr>
        <p:grpSpPr>
          <a:xfrm>
            <a:off x="1023564" y="2039169"/>
            <a:ext cx="10743827" cy="664663"/>
            <a:chOff x="1000216" y="2125456"/>
            <a:chExt cx="10743827" cy="664663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89C534F-9F04-480D-A004-48DF58A5C276}"/>
                </a:ext>
              </a:extLst>
            </p:cNvPr>
            <p:cNvGrpSpPr/>
            <p:nvPr/>
          </p:nvGrpSpPr>
          <p:grpSpPr>
            <a:xfrm>
              <a:off x="1000216" y="2125456"/>
              <a:ext cx="10311414" cy="642469"/>
              <a:chOff x="982460" y="2125456"/>
              <a:chExt cx="10311414" cy="642469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FA0EB5F-2501-4542-8FCB-78749DF68CED}"/>
                  </a:ext>
                </a:extLst>
              </p:cNvPr>
              <p:cNvSpPr txBox="1"/>
              <p:nvPr/>
            </p:nvSpPr>
            <p:spPr>
              <a:xfrm>
                <a:off x="1922817" y="2367815"/>
                <a:ext cx="9243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$1,000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E253109-B285-4CB0-A5EA-59690D4D43C2}"/>
                  </a:ext>
                </a:extLst>
              </p:cNvPr>
              <p:cNvSpPr txBox="1"/>
              <p:nvPr/>
            </p:nvSpPr>
            <p:spPr>
              <a:xfrm>
                <a:off x="3045414" y="2360444"/>
                <a:ext cx="328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A696C312-8D22-47EE-B6CE-B5632F991C98}"/>
                  </a:ext>
                </a:extLst>
              </p:cNvPr>
              <p:cNvGrpSpPr/>
              <p:nvPr/>
            </p:nvGrpSpPr>
            <p:grpSpPr>
              <a:xfrm>
                <a:off x="982460" y="2125456"/>
                <a:ext cx="10311414" cy="282051"/>
                <a:chOff x="1251751" y="3053918"/>
                <a:chExt cx="10311414" cy="282051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3F5F49CE-0086-4459-BB92-E6E8295F29E9}"/>
                    </a:ext>
                  </a:extLst>
                </p:cNvPr>
                <p:cNvGrpSpPr/>
                <p:nvPr/>
              </p:nvGrpSpPr>
              <p:grpSpPr>
                <a:xfrm>
                  <a:off x="1251751" y="3053918"/>
                  <a:ext cx="10311414" cy="281126"/>
                  <a:chOff x="1251751" y="3053918"/>
                  <a:chExt cx="10311414" cy="281126"/>
                </a:xfrm>
              </p:grpSpPr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EC2F1E44-E42B-4455-BB75-5327847E66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1751" y="3222594"/>
                    <a:ext cx="1031141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4A192582-AA4A-4D8B-B0DF-26986BA8BD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175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FDEFFC23-B76F-47BF-9363-3A43CEE914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2679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F6BDABB3-654A-4E02-85A1-0CD7C3403D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9526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C3719B9C-8AA6-40F9-AD25-AB72D9F4F0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6377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8A6D8D3D-98C5-442A-97DD-9B79D85547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94698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770F1820-22FA-49BC-B1DA-E6760C9464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31545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47A3D021-AA19-4461-AFBA-799225241E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0094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1BF0737D-0D68-4AD4-90E5-61F6058579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187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98139797-626A-443F-82C6-2B502B9213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68718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8DD5D225-F869-4312-B578-4644271FC7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12962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95BB4692-9DF2-40B7-9372-56B96ED2EB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4389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1D1E9843-CC1E-44EF-8037-6BD2C876BD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80737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5AFFCA83-149A-435E-B14C-1A06F215CA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3145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EE65CC62-F9B3-48D8-86E4-6D099FF63A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84407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ADCB2099-8405-4680-93A3-271E0F174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63165" y="3060761"/>
                  <a:ext cx="0" cy="27520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CEBC606-4989-4DCA-8D84-8163D3FF1F58}"/>
                </a:ext>
              </a:extLst>
            </p:cNvPr>
            <p:cNvSpPr txBox="1"/>
            <p:nvPr/>
          </p:nvSpPr>
          <p:spPr>
            <a:xfrm>
              <a:off x="3476526" y="2351460"/>
              <a:ext cx="889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$2,000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6199426-EC1C-441B-855C-D5EE9F90D3EC}"/>
                </a:ext>
              </a:extLst>
            </p:cNvPr>
            <p:cNvSpPr txBox="1"/>
            <p:nvPr/>
          </p:nvSpPr>
          <p:spPr>
            <a:xfrm>
              <a:off x="5001104" y="2353182"/>
              <a:ext cx="914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$3,000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2C5191C-C1F7-40C6-B9A0-73593EABEAD3}"/>
                </a:ext>
              </a:extLst>
            </p:cNvPr>
            <p:cNvSpPr txBox="1"/>
            <p:nvPr/>
          </p:nvSpPr>
          <p:spPr>
            <a:xfrm>
              <a:off x="6419118" y="2371044"/>
              <a:ext cx="914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$4,000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870C1E4-4D1D-415D-A5C2-3D42E5E46A8B}"/>
                </a:ext>
              </a:extLst>
            </p:cNvPr>
            <p:cNvSpPr txBox="1"/>
            <p:nvPr/>
          </p:nvSpPr>
          <p:spPr>
            <a:xfrm>
              <a:off x="7896136" y="2365849"/>
              <a:ext cx="899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$5,000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8194B09-BC6C-43EC-9891-048C68131DDA}"/>
                </a:ext>
              </a:extLst>
            </p:cNvPr>
            <p:cNvSpPr txBox="1"/>
            <p:nvPr/>
          </p:nvSpPr>
          <p:spPr>
            <a:xfrm>
              <a:off x="9370722" y="2372147"/>
              <a:ext cx="950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$6,000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56B7B38-5A4C-47A7-99DD-C3E52DAB370C}"/>
                </a:ext>
              </a:extLst>
            </p:cNvPr>
            <p:cNvSpPr txBox="1"/>
            <p:nvPr/>
          </p:nvSpPr>
          <p:spPr>
            <a:xfrm>
              <a:off x="10759261" y="2390009"/>
              <a:ext cx="984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$7,000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447F1B3-DA03-4C87-BFB2-1B3D1290FB10}"/>
              </a:ext>
            </a:extLst>
          </p:cNvPr>
          <p:cNvSpPr txBox="1"/>
          <p:nvPr/>
        </p:nvSpPr>
        <p:spPr>
          <a:xfrm>
            <a:off x="1320928" y="3821620"/>
            <a:ext cx="1044646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70C0"/>
                </a:solidFill>
              </a:rPr>
              <a:t>C </a:t>
            </a:r>
            <a:r>
              <a:rPr lang="en-US" sz="3500" dirty="0"/>
              <a:t>(Context) – tax cuts ($) under two plans   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S</a:t>
            </a:r>
            <a:r>
              <a:rPr lang="en-US" sz="3500" dirty="0"/>
              <a:t> (Shape) – A is slightly left skew, B is right skew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O</a:t>
            </a:r>
            <a:r>
              <a:rPr lang="en-US" sz="3500" dirty="0"/>
              <a:t> (Outlier) – A has no outliers, B has high outliers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C</a:t>
            </a:r>
            <a:r>
              <a:rPr lang="en-US" sz="3500" dirty="0"/>
              <a:t> (Center) – Medians are about $200 and $1,400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S</a:t>
            </a:r>
            <a:r>
              <a:rPr lang="en-US" sz="3500" dirty="0"/>
              <a:t> (Spread) –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9CC1B7A-04DC-40EC-9E13-FFFDCCF4A84E}"/>
              </a:ext>
            </a:extLst>
          </p:cNvPr>
          <p:cNvSpPr txBox="1"/>
          <p:nvPr/>
        </p:nvSpPr>
        <p:spPr>
          <a:xfrm>
            <a:off x="279648" y="3190678"/>
            <a:ext cx="76500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i="1" dirty="0"/>
              <a:t>Compare these distributions…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7394023-F408-4549-939C-386219FACC8E}"/>
              </a:ext>
            </a:extLst>
          </p:cNvPr>
          <p:cNvGrpSpPr/>
          <p:nvPr/>
        </p:nvGrpSpPr>
        <p:grpSpPr>
          <a:xfrm>
            <a:off x="1015437" y="420913"/>
            <a:ext cx="3347423" cy="2282919"/>
            <a:chOff x="994298" y="1532227"/>
            <a:chExt cx="3344989" cy="2282919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2173531-1D47-4843-A9DA-F516521040AF}"/>
                </a:ext>
              </a:extLst>
            </p:cNvPr>
            <p:cNvCxnSpPr/>
            <p:nvPr/>
          </p:nvCxnSpPr>
          <p:spPr>
            <a:xfrm>
              <a:off x="994298" y="1532230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5D387AD-6BAB-41C0-BD8F-7F764235AD15}"/>
                </a:ext>
              </a:extLst>
            </p:cNvPr>
            <p:cNvCxnSpPr/>
            <p:nvPr/>
          </p:nvCxnSpPr>
          <p:spPr>
            <a:xfrm>
              <a:off x="1743532" y="1533711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E272DFB-A723-4E43-9847-E14A2AB0ED9F}"/>
                </a:ext>
              </a:extLst>
            </p:cNvPr>
            <p:cNvCxnSpPr>
              <a:cxnSpLocks/>
            </p:cNvCxnSpPr>
            <p:nvPr/>
          </p:nvCxnSpPr>
          <p:spPr>
            <a:xfrm>
              <a:off x="3068426" y="1532227"/>
              <a:ext cx="0" cy="2282919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50E0DF8-E3A2-473D-B219-7DCFC22643B7}"/>
                </a:ext>
              </a:extLst>
            </p:cNvPr>
            <p:cNvCxnSpPr/>
            <p:nvPr/>
          </p:nvCxnSpPr>
          <p:spPr>
            <a:xfrm>
              <a:off x="3941020" y="1532231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D2BDB08-31F4-4A47-B061-9F0595BF5529}"/>
                </a:ext>
              </a:extLst>
            </p:cNvPr>
            <p:cNvCxnSpPr/>
            <p:nvPr/>
          </p:nvCxnSpPr>
          <p:spPr>
            <a:xfrm>
              <a:off x="4339287" y="1532230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6A79AB6-A413-4EDC-B7A4-A694B62DEC7E}"/>
                </a:ext>
              </a:extLst>
            </p:cNvPr>
            <p:cNvCxnSpPr>
              <a:cxnSpLocks/>
            </p:cNvCxnSpPr>
            <p:nvPr/>
          </p:nvCxnSpPr>
          <p:spPr>
            <a:xfrm>
              <a:off x="994298" y="1771925"/>
              <a:ext cx="7363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11C748E-A5E3-4EAB-BA32-7B446CD78014}"/>
                </a:ext>
              </a:extLst>
            </p:cNvPr>
            <p:cNvCxnSpPr>
              <a:cxnSpLocks/>
            </p:cNvCxnSpPr>
            <p:nvPr/>
          </p:nvCxnSpPr>
          <p:spPr>
            <a:xfrm>
              <a:off x="3941020" y="1773404"/>
              <a:ext cx="39826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7CBDD49-338E-44D3-800C-4FBFCDAA8563}"/>
                </a:ext>
              </a:extLst>
            </p:cNvPr>
            <p:cNvCxnSpPr>
              <a:cxnSpLocks/>
            </p:cNvCxnSpPr>
            <p:nvPr/>
          </p:nvCxnSpPr>
          <p:spPr>
            <a:xfrm>
              <a:off x="1743532" y="1532230"/>
              <a:ext cx="219748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E511B76-7399-4991-B5DA-B08592575852}"/>
                </a:ext>
              </a:extLst>
            </p:cNvPr>
            <p:cNvCxnSpPr>
              <a:cxnSpLocks/>
            </p:cNvCxnSpPr>
            <p:nvPr/>
          </p:nvCxnSpPr>
          <p:spPr>
            <a:xfrm>
              <a:off x="1743532" y="2011625"/>
              <a:ext cx="219748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4969F7A-2008-4E08-ABC0-65981B5E875A}"/>
              </a:ext>
            </a:extLst>
          </p:cNvPr>
          <p:cNvGrpSpPr/>
          <p:nvPr/>
        </p:nvGrpSpPr>
        <p:grpSpPr>
          <a:xfrm>
            <a:off x="1019966" y="1198403"/>
            <a:ext cx="1845113" cy="1505429"/>
            <a:chOff x="994298" y="1532228"/>
            <a:chExt cx="1845113" cy="1505429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4EC99A5-9EEF-40EA-BAB0-2C5D17473D91}"/>
                </a:ext>
              </a:extLst>
            </p:cNvPr>
            <p:cNvCxnSpPr/>
            <p:nvPr/>
          </p:nvCxnSpPr>
          <p:spPr>
            <a:xfrm>
              <a:off x="994298" y="1532230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2FEC404-4017-4D85-A3AC-0D26AF563DC8}"/>
                </a:ext>
              </a:extLst>
            </p:cNvPr>
            <p:cNvCxnSpPr/>
            <p:nvPr/>
          </p:nvCxnSpPr>
          <p:spPr>
            <a:xfrm>
              <a:off x="1071933" y="1533709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11622D2-C16D-4588-9B63-BBC0DD33376F}"/>
                </a:ext>
              </a:extLst>
            </p:cNvPr>
            <p:cNvCxnSpPr>
              <a:cxnSpLocks/>
            </p:cNvCxnSpPr>
            <p:nvPr/>
          </p:nvCxnSpPr>
          <p:spPr>
            <a:xfrm>
              <a:off x="1195526" y="1541108"/>
              <a:ext cx="0" cy="149654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CF9F73D-F3E2-49E3-AF30-EB061EFBE972}"/>
                </a:ext>
              </a:extLst>
            </p:cNvPr>
            <p:cNvCxnSpPr/>
            <p:nvPr/>
          </p:nvCxnSpPr>
          <p:spPr>
            <a:xfrm>
              <a:off x="1722918" y="153222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4FB7ABC-8D1C-49AF-8A58-5A1242E79EDF}"/>
                </a:ext>
              </a:extLst>
            </p:cNvPr>
            <p:cNvCxnSpPr/>
            <p:nvPr/>
          </p:nvCxnSpPr>
          <p:spPr>
            <a:xfrm>
              <a:off x="2839411" y="153222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7A08B5C-6D48-41ED-8393-502052A5E7A7}"/>
                </a:ext>
              </a:extLst>
            </p:cNvPr>
            <p:cNvCxnSpPr>
              <a:cxnSpLocks/>
            </p:cNvCxnSpPr>
            <p:nvPr/>
          </p:nvCxnSpPr>
          <p:spPr>
            <a:xfrm>
              <a:off x="994298" y="1771925"/>
              <a:ext cx="7763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334B98B-7CD4-4485-BFD9-43009BB42208}"/>
                </a:ext>
              </a:extLst>
            </p:cNvPr>
            <p:cNvCxnSpPr>
              <a:cxnSpLocks/>
            </p:cNvCxnSpPr>
            <p:nvPr/>
          </p:nvCxnSpPr>
          <p:spPr>
            <a:xfrm>
              <a:off x="1714040" y="1771925"/>
              <a:ext cx="1125371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990681C-6719-4F0F-A71D-26BD2906BB15}"/>
                </a:ext>
              </a:extLst>
            </p:cNvPr>
            <p:cNvCxnSpPr>
              <a:cxnSpLocks/>
            </p:cNvCxnSpPr>
            <p:nvPr/>
          </p:nvCxnSpPr>
          <p:spPr>
            <a:xfrm>
              <a:off x="1071933" y="1532228"/>
              <a:ext cx="64210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8EBC46D-DAEE-4D01-923D-F8C017C09681}"/>
                </a:ext>
              </a:extLst>
            </p:cNvPr>
            <p:cNvCxnSpPr>
              <a:cxnSpLocks/>
            </p:cNvCxnSpPr>
            <p:nvPr/>
          </p:nvCxnSpPr>
          <p:spPr>
            <a:xfrm>
              <a:off x="1071933" y="2011623"/>
              <a:ext cx="66761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268EE086-A25A-4D30-B25D-9518F1AC2939}"/>
              </a:ext>
            </a:extLst>
          </p:cNvPr>
          <p:cNvSpPr txBox="1"/>
          <p:nvPr/>
        </p:nvSpPr>
        <p:spPr>
          <a:xfrm>
            <a:off x="3797673" y="2649114"/>
            <a:ext cx="487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Household Tax Cut Amounts ($)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46A5342-06AB-4C2B-A111-DAB1967B499F}"/>
              </a:ext>
            </a:extLst>
          </p:cNvPr>
          <p:cNvSpPr txBox="1"/>
          <p:nvPr/>
        </p:nvSpPr>
        <p:spPr>
          <a:xfrm>
            <a:off x="176463" y="268196"/>
            <a:ext cx="63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3786B5-224F-4564-916E-3802B7DB69AE}"/>
              </a:ext>
            </a:extLst>
          </p:cNvPr>
          <p:cNvSpPr txBox="1"/>
          <p:nvPr/>
        </p:nvSpPr>
        <p:spPr>
          <a:xfrm>
            <a:off x="186259" y="1009350"/>
            <a:ext cx="63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D018273-32C5-4C5B-BC02-D5A74DA0B262}"/>
              </a:ext>
            </a:extLst>
          </p:cNvPr>
          <p:cNvSpPr txBox="1"/>
          <p:nvPr/>
        </p:nvSpPr>
        <p:spPr>
          <a:xfrm>
            <a:off x="775411" y="2281485"/>
            <a:ext cx="50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$0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4648CB28-AD57-416E-A075-36535698A8FE}"/>
              </a:ext>
            </a:extLst>
          </p:cNvPr>
          <p:cNvSpPr/>
          <p:nvPr/>
        </p:nvSpPr>
        <p:spPr>
          <a:xfrm>
            <a:off x="3434069" y="136625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0FEA2963-0A88-4A35-94AF-F77113834813}"/>
              </a:ext>
            </a:extLst>
          </p:cNvPr>
          <p:cNvSpPr/>
          <p:nvPr/>
        </p:nvSpPr>
        <p:spPr>
          <a:xfrm>
            <a:off x="4304576" y="136040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BF2CEFC-A27B-4774-A90B-7953828C94F4}"/>
              </a:ext>
            </a:extLst>
          </p:cNvPr>
          <p:cNvSpPr/>
          <p:nvPr/>
        </p:nvSpPr>
        <p:spPr>
          <a:xfrm>
            <a:off x="3947948" y="135788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CB20EC7-AEA9-47AE-8792-B17CFBCC20BF}"/>
              </a:ext>
            </a:extLst>
          </p:cNvPr>
          <p:cNvSpPr/>
          <p:nvPr/>
        </p:nvSpPr>
        <p:spPr>
          <a:xfrm>
            <a:off x="4644786" y="136042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5310664C-92F1-4DD5-8E0B-EEBE254A1DC3}"/>
              </a:ext>
            </a:extLst>
          </p:cNvPr>
          <p:cNvSpPr/>
          <p:nvPr/>
        </p:nvSpPr>
        <p:spPr>
          <a:xfrm>
            <a:off x="4134471" y="135812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12BA73A-5057-48CB-8897-21D3C08CAA68}"/>
              </a:ext>
            </a:extLst>
          </p:cNvPr>
          <p:cNvSpPr/>
          <p:nvPr/>
        </p:nvSpPr>
        <p:spPr>
          <a:xfrm>
            <a:off x="3136625" y="135779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FD85CDB-CBF2-4FC3-A917-EC25C7F8A0D5}"/>
              </a:ext>
            </a:extLst>
          </p:cNvPr>
          <p:cNvSpPr/>
          <p:nvPr/>
        </p:nvSpPr>
        <p:spPr>
          <a:xfrm>
            <a:off x="3932207" y="136341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D87D5596-7982-4F4C-B86F-BF4F9454C6B4}"/>
              </a:ext>
            </a:extLst>
          </p:cNvPr>
          <p:cNvSpPr/>
          <p:nvPr/>
        </p:nvSpPr>
        <p:spPr>
          <a:xfrm>
            <a:off x="4802714" y="135756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44B135A-5CFB-49E5-965D-3EAC2C25E068}"/>
              </a:ext>
            </a:extLst>
          </p:cNvPr>
          <p:cNvSpPr/>
          <p:nvPr/>
        </p:nvSpPr>
        <p:spPr>
          <a:xfrm>
            <a:off x="4446086" y="135504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55B8595-167F-4DF6-BBF0-259605EA8D4D}"/>
              </a:ext>
            </a:extLst>
          </p:cNvPr>
          <p:cNvSpPr/>
          <p:nvPr/>
        </p:nvSpPr>
        <p:spPr>
          <a:xfrm>
            <a:off x="5142924" y="135758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94704768-12CA-41BA-9F49-4102B8244081}"/>
              </a:ext>
            </a:extLst>
          </p:cNvPr>
          <p:cNvSpPr/>
          <p:nvPr/>
        </p:nvSpPr>
        <p:spPr>
          <a:xfrm>
            <a:off x="4632609" y="135527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C01AF9A-190C-4B6A-9FB2-77BE7D062424}"/>
              </a:ext>
            </a:extLst>
          </p:cNvPr>
          <p:cNvSpPr/>
          <p:nvPr/>
        </p:nvSpPr>
        <p:spPr>
          <a:xfrm>
            <a:off x="3634763" y="135495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C337DC9B-BCF5-4286-B64F-A302E22DEDBF}"/>
              </a:ext>
            </a:extLst>
          </p:cNvPr>
          <p:cNvSpPr/>
          <p:nvPr/>
        </p:nvSpPr>
        <p:spPr>
          <a:xfrm>
            <a:off x="5689858" y="137153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23890559-4651-4D88-86DA-974F786058BE}"/>
              </a:ext>
            </a:extLst>
          </p:cNvPr>
          <p:cNvSpPr/>
          <p:nvPr/>
        </p:nvSpPr>
        <p:spPr>
          <a:xfrm>
            <a:off x="6560365" y="136569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EDEA7EE1-4794-4CC0-857A-818FD1FEA056}"/>
              </a:ext>
            </a:extLst>
          </p:cNvPr>
          <p:cNvSpPr/>
          <p:nvPr/>
        </p:nvSpPr>
        <p:spPr>
          <a:xfrm>
            <a:off x="6203737" y="136316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61A2020-2BF7-43F6-85C7-B9480B259913}"/>
              </a:ext>
            </a:extLst>
          </p:cNvPr>
          <p:cNvSpPr/>
          <p:nvPr/>
        </p:nvSpPr>
        <p:spPr>
          <a:xfrm>
            <a:off x="6900575" y="136570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914C3EE-7778-40DF-98D6-B3BB68FCA8FB}"/>
              </a:ext>
            </a:extLst>
          </p:cNvPr>
          <p:cNvSpPr/>
          <p:nvPr/>
        </p:nvSpPr>
        <p:spPr>
          <a:xfrm>
            <a:off x="6390260" y="13634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D66B221B-E10F-4C6F-85F6-22570C8FECBA}"/>
              </a:ext>
            </a:extLst>
          </p:cNvPr>
          <p:cNvSpPr/>
          <p:nvPr/>
        </p:nvSpPr>
        <p:spPr>
          <a:xfrm>
            <a:off x="5392414" y="136308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475E78DB-291A-41CB-B0BA-9EFA4E6438DF}"/>
              </a:ext>
            </a:extLst>
          </p:cNvPr>
          <p:cNvSpPr/>
          <p:nvPr/>
        </p:nvSpPr>
        <p:spPr>
          <a:xfrm>
            <a:off x="6187996" y="136869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5FD2B899-E426-481D-B59C-3DF89D4762E1}"/>
              </a:ext>
            </a:extLst>
          </p:cNvPr>
          <p:cNvSpPr/>
          <p:nvPr/>
        </p:nvSpPr>
        <p:spPr>
          <a:xfrm>
            <a:off x="7058503" y="136285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CBB0E087-04BE-415F-91A1-83A8F465272A}"/>
              </a:ext>
            </a:extLst>
          </p:cNvPr>
          <p:cNvSpPr/>
          <p:nvPr/>
        </p:nvSpPr>
        <p:spPr>
          <a:xfrm>
            <a:off x="6701875" y="136032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A0E1B63A-8567-4BB6-84B4-5104916E3451}"/>
              </a:ext>
            </a:extLst>
          </p:cNvPr>
          <p:cNvSpPr/>
          <p:nvPr/>
        </p:nvSpPr>
        <p:spPr>
          <a:xfrm>
            <a:off x="7398713" y="136286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F024B21-14C7-4FED-80D4-9D85C19301BE}"/>
              </a:ext>
            </a:extLst>
          </p:cNvPr>
          <p:cNvSpPr/>
          <p:nvPr/>
        </p:nvSpPr>
        <p:spPr>
          <a:xfrm>
            <a:off x="6888398" y="136056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6C86FA2C-F5C1-42F1-BFA6-0F9F1090A525}"/>
              </a:ext>
            </a:extLst>
          </p:cNvPr>
          <p:cNvSpPr/>
          <p:nvPr/>
        </p:nvSpPr>
        <p:spPr>
          <a:xfrm>
            <a:off x="5890552" y="136023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5208F94D-36CF-45E4-8936-52128C9FA90A}"/>
              </a:ext>
            </a:extLst>
          </p:cNvPr>
          <p:cNvSpPr/>
          <p:nvPr/>
        </p:nvSpPr>
        <p:spPr>
          <a:xfrm>
            <a:off x="7035823" y="136342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3B715D8-FF4B-4C2A-86E4-5705B0B6EA17}"/>
              </a:ext>
            </a:extLst>
          </p:cNvPr>
          <p:cNvSpPr/>
          <p:nvPr/>
        </p:nvSpPr>
        <p:spPr>
          <a:xfrm>
            <a:off x="7906330" y="135757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37923E6C-E224-4380-9205-0940644723D5}"/>
              </a:ext>
            </a:extLst>
          </p:cNvPr>
          <p:cNvSpPr/>
          <p:nvPr/>
        </p:nvSpPr>
        <p:spPr>
          <a:xfrm>
            <a:off x="7549702" y="135505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96CC6FF9-CCA3-4413-9BA1-B2CAA6160E81}"/>
              </a:ext>
            </a:extLst>
          </p:cNvPr>
          <p:cNvSpPr/>
          <p:nvPr/>
        </p:nvSpPr>
        <p:spPr>
          <a:xfrm>
            <a:off x="8246540" y="135759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A03B434-9D25-43B5-97B6-37FC4D3FDCED}"/>
              </a:ext>
            </a:extLst>
          </p:cNvPr>
          <p:cNvSpPr/>
          <p:nvPr/>
        </p:nvSpPr>
        <p:spPr>
          <a:xfrm>
            <a:off x="7736225" y="135528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683ED1B-D8AE-4C97-A8A6-399C0B4C5652}"/>
              </a:ext>
            </a:extLst>
          </p:cNvPr>
          <p:cNvSpPr/>
          <p:nvPr/>
        </p:nvSpPr>
        <p:spPr>
          <a:xfrm>
            <a:off x="6738379" y="135496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E12A168-2D5E-4C21-AC90-A6A469E2A412}"/>
              </a:ext>
            </a:extLst>
          </p:cNvPr>
          <p:cNvSpPr/>
          <p:nvPr/>
        </p:nvSpPr>
        <p:spPr>
          <a:xfrm>
            <a:off x="7533961" y="136057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AA3230E7-D565-44D8-95D1-5C5B38C4EFD2}"/>
              </a:ext>
            </a:extLst>
          </p:cNvPr>
          <p:cNvSpPr/>
          <p:nvPr/>
        </p:nvSpPr>
        <p:spPr>
          <a:xfrm>
            <a:off x="8404468" y="135473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891A23C-1093-4D3D-81C2-0D7239C5B6E5}"/>
              </a:ext>
            </a:extLst>
          </p:cNvPr>
          <p:cNvSpPr/>
          <p:nvPr/>
        </p:nvSpPr>
        <p:spPr>
          <a:xfrm>
            <a:off x="8047840" y="135220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8358C90F-A7B3-40A0-A3EA-5CA6D3D52D80}"/>
              </a:ext>
            </a:extLst>
          </p:cNvPr>
          <p:cNvSpPr/>
          <p:nvPr/>
        </p:nvSpPr>
        <p:spPr>
          <a:xfrm>
            <a:off x="8744678" y="135474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18991404-7394-4F90-B1ED-207038E03332}"/>
              </a:ext>
            </a:extLst>
          </p:cNvPr>
          <p:cNvSpPr/>
          <p:nvPr/>
        </p:nvSpPr>
        <p:spPr>
          <a:xfrm>
            <a:off x="8234363" y="135244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38843484-9DF8-4678-9202-84911B1ADF4D}"/>
              </a:ext>
            </a:extLst>
          </p:cNvPr>
          <p:cNvSpPr/>
          <p:nvPr/>
        </p:nvSpPr>
        <p:spPr>
          <a:xfrm>
            <a:off x="7236517" y="135212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885C743-0AF4-4020-B156-7524E5AD0D3F}"/>
              </a:ext>
            </a:extLst>
          </p:cNvPr>
          <p:cNvSpPr/>
          <p:nvPr/>
        </p:nvSpPr>
        <p:spPr>
          <a:xfrm>
            <a:off x="9291612" y="13687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FF0FE789-37BE-41B5-87E5-1EFD9148F55A}"/>
              </a:ext>
            </a:extLst>
          </p:cNvPr>
          <p:cNvSpPr/>
          <p:nvPr/>
        </p:nvSpPr>
        <p:spPr>
          <a:xfrm>
            <a:off x="10162119" y="136286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2179B7E-5A4F-4EF1-939D-9F45A238F649}"/>
              </a:ext>
            </a:extLst>
          </p:cNvPr>
          <p:cNvSpPr/>
          <p:nvPr/>
        </p:nvSpPr>
        <p:spPr>
          <a:xfrm>
            <a:off x="9805491" y="136033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21D93DB-42C6-4F89-86C9-54E54DEBD442}"/>
              </a:ext>
            </a:extLst>
          </p:cNvPr>
          <p:cNvSpPr/>
          <p:nvPr/>
        </p:nvSpPr>
        <p:spPr>
          <a:xfrm>
            <a:off x="10502329" y="136287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0DEA2A9-0FEE-4854-A8C7-A5A8EF3B2567}"/>
              </a:ext>
            </a:extLst>
          </p:cNvPr>
          <p:cNvSpPr/>
          <p:nvPr/>
        </p:nvSpPr>
        <p:spPr>
          <a:xfrm>
            <a:off x="9992014" y="136057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B7F185A7-8BBA-4D30-9631-6AF347183E8E}"/>
              </a:ext>
            </a:extLst>
          </p:cNvPr>
          <p:cNvSpPr/>
          <p:nvPr/>
        </p:nvSpPr>
        <p:spPr>
          <a:xfrm>
            <a:off x="8994168" y="136024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79A140AC-4858-427D-B40C-868E0D693BEC}"/>
              </a:ext>
            </a:extLst>
          </p:cNvPr>
          <p:cNvSpPr/>
          <p:nvPr/>
        </p:nvSpPr>
        <p:spPr>
          <a:xfrm>
            <a:off x="9789750" y="136586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4CAEC79-21C3-4C37-8588-90F7CF8A79C9}"/>
              </a:ext>
            </a:extLst>
          </p:cNvPr>
          <p:cNvSpPr/>
          <p:nvPr/>
        </p:nvSpPr>
        <p:spPr>
          <a:xfrm>
            <a:off x="10660257" y="136001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8EF109B9-5D51-48E1-83CB-BB46F1EDC10F}"/>
              </a:ext>
            </a:extLst>
          </p:cNvPr>
          <p:cNvSpPr/>
          <p:nvPr/>
        </p:nvSpPr>
        <p:spPr>
          <a:xfrm>
            <a:off x="10303629" y="135749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19C24E08-D793-4CDD-9626-731B8E64FFDD}"/>
              </a:ext>
            </a:extLst>
          </p:cNvPr>
          <p:cNvSpPr/>
          <p:nvPr/>
        </p:nvSpPr>
        <p:spPr>
          <a:xfrm>
            <a:off x="11000467" y="136891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773C8B80-D81C-4ACE-9B51-7DC3D69599CB}"/>
              </a:ext>
            </a:extLst>
          </p:cNvPr>
          <p:cNvSpPr/>
          <p:nvPr/>
        </p:nvSpPr>
        <p:spPr>
          <a:xfrm>
            <a:off x="10490152" y="135773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9B724B6-78EA-46E7-A0D8-AC212CF23DB0}"/>
              </a:ext>
            </a:extLst>
          </p:cNvPr>
          <p:cNvSpPr/>
          <p:nvPr/>
        </p:nvSpPr>
        <p:spPr>
          <a:xfrm>
            <a:off x="9492306" y="13574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945DCDA7-4037-4932-8127-62A7C658E3CC}"/>
              </a:ext>
            </a:extLst>
          </p:cNvPr>
          <p:cNvSpPr/>
          <p:nvPr/>
        </p:nvSpPr>
        <p:spPr>
          <a:xfrm>
            <a:off x="9391861" y="136001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BCC82598-B2A0-4F25-B572-9563BB59F975}"/>
              </a:ext>
            </a:extLst>
          </p:cNvPr>
          <p:cNvSpPr/>
          <p:nvPr/>
        </p:nvSpPr>
        <p:spPr>
          <a:xfrm>
            <a:off x="10586901" y="136001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090B153A-BE43-45AE-971A-E539647BD18E}"/>
              </a:ext>
            </a:extLst>
          </p:cNvPr>
          <p:cNvSpPr/>
          <p:nvPr/>
        </p:nvSpPr>
        <p:spPr>
          <a:xfrm>
            <a:off x="4170042" y="136569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B308564F-8011-4834-8D76-04036C8D811A}"/>
              </a:ext>
            </a:extLst>
          </p:cNvPr>
          <p:cNvSpPr/>
          <p:nvPr/>
        </p:nvSpPr>
        <p:spPr>
          <a:xfrm>
            <a:off x="3813414" y="136316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AA92512A-69F1-448B-91C3-46DBE1E0C4BF}"/>
              </a:ext>
            </a:extLst>
          </p:cNvPr>
          <p:cNvSpPr/>
          <p:nvPr/>
        </p:nvSpPr>
        <p:spPr>
          <a:xfrm>
            <a:off x="3999937" y="13634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0CAA0BEE-A256-4E67-B13E-8070C27D27CA}"/>
              </a:ext>
            </a:extLst>
          </p:cNvPr>
          <p:cNvSpPr/>
          <p:nvPr/>
        </p:nvSpPr>
        <p:spPr>
          <a:xfrm>
            <a:off x="3797673" y="136869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332FB0DD-4523-406C-A079-7D52017A0312}"/>
              </a:ext>
            </a:extLst>
          </p:cNvPr>
          <p:cNvSpPr/>
          <p:nvPr/>
        </p:nvSpPr>
        <p:spPr>
          <a:xfrm>
            <a:off x="10927111" y="136411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FFF9ED4-17B8-4CBC-AA89-A16B854C39B4}"/>
              </a:ext>
            </a:extLst>
          </p:cNvPr>
          <p:cNvSpPr txBox="1"/>
          <p:nvPr/>
        </p:nvSpPr>
        <p:spPr>
          <a:xfrm>
            <a:off x="796750" y="2656458"/>
            <a:ext cx="8861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accent2"/>
                </a:solidFill>
              </a:rPr>
              <a:t>$200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0BE19D5-1FDD-4634-9657-0C23A21052C1}"/>
              </a:ext>
            </a:extLst>
          </p:cNvPr>
          <p:cNvSpPr txBox="1"/>
          <p:nvPr/>
        </p:nvSpPr>
        <p:spPr>
          <a:xfrm>
            <a:off x="2586915" y="2651633"/>
            <a:ext cx="1105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0070C0"/>
                </a:solidFill>
              </a:rPr>
              <a:t>$1,400</a:t>
            </a:r>
          </a:p>
        </p:txBody>
      </p:sp>
    </p:spTree>
    <p:extLst>
      <p:ext uri="{BB962C8B-B14F-4D97-AF65-F5344CB8AC3E}">
        <p14:creationId xmlns:p14="http://schemas.microsoft.com/office/powerpoint/2010/main" val="215272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47F1B3-DA03-4C87-BFB2-1B3D1290FB10}"/>
              </a:ext>
            </a:extLst>
          </p:cNvPr>
          <p:cNvSpPr txBox="1"/>
          <p:nvPr/>
        </p:nvSpPr>
        <p:spPr>
          <a:xfrm>
            <a:off x="1320928" y="3821620"/>
            <a:ext cx="1069548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70C0"/>
                </a:solidFill>
              </a:rPr>
              <a:t>C </a:t>
            </a:r>
            <a:r>
              <a:rPr lang="en-US" sz="3500" dirty="0"/>
              <a:t>(Context) – tax cuts ($) under two plans   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S</a:t>
            </a:r>
            <a:r>
              <a:rPr lang="en-US" sz="3500" dirty="0"/>
              <a:t> (Shape) – A is slightly left skew, B is right skew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O</a:t>
            </a:r>
            <a:r>
              <a:rPr lang="en-US" sz="3500" dirty="0"/>
              <a:t> (Outlier) – A has no outliers, B has high outliers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C</a:t>
            </a:r>
            <a:r>
              <a:rPr lang="en-US" sz="3500" dirty="0"/>
              <a:t> (Center) – Medians are about $200 and $1,400</a:t>
            </a:r>
          </a:p>
          <a:p>
            <a:r>
              <a:rPr lang="en-US" sz="3500" b="1" dirty="0">
                <a:solidFill>
                  <a:srgbClr val="0070C0"/>
                </a:solidFill>
              </a:rPr>
              <a:t>S</a:t>
            </a:r>
            <a:r>
              <a:rPr lang="en-US" sz="3500" dirty="0"/>
              <a:t> (Spread) – IQRs are about $1,500 and $400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9CC1B7A-04DC-40EC-9E13-FFFDCCF4A84E}"/>
              </a:ext>
            </a:extLst>
          </p:cNvPr>
          <p:cNvSpPr txBox="1"/>
          <p:nvPr/>
        </p:nvSpPr>
        <p:spPr>
          <a:xfrm>
            <a:off x="279648" y="3190678"/>
            <a:ext cx="81248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i="1" dirty="0"/>
              <a:t>Compare these distributions…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7394023-F408-4549-939C-386219FACC8E}"/>
              </a:ext>
            </a:extLst>
          </p:cNvPr>
          <p:cNvGrpSpPr/>
          <p:nvPr/>
        </p:nvGrpSpPr>
        <p:grpSpPr>
          <a:xfrm>
            <a:off x="1015437" y="420913"/>
            <a:ext cx="3347423" cy="480879"/>
            <a:chOff x="994298" y="1532227"/>
            <a:chExt cx="3344989" cy="480879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2173531-1D47-4843-A9DA-F516521040AF}"/>
                </a:ext>
              </a:extLst>
            </p:cNvPr>
            <p:cNvCxnSpPr/>
            <p:nvPr/>
          </p:nvCxnSpPr>
          <p:spPr>
            <a:xfrm>
              <a:off x="994298" y="1532230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5D387AD-6BAB-41C0-BD8F-7F764235AD15}"/>
                </a:ext>
              </a:extLst>
            </p:cNvPr>
            <p:cNvCxnSpPr/>
            <p:nvPr/>
          </p:nvCxnSpPr>
          <p:spPr>
            <a:xfrm>
              <a:off x="1743532" y="1533711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E272DFB-A723-4E43-9847-E14A2AB0ED9F}"/>
                </a:ext>
              </a:extLst>
            </p:cNvPr>
            <p:cNvCxnSpPr/>
            <p:nvPr/>
          </p:nvCxnSpPr>
          <p:spPr>
            <a:xfrm>
              <a:off x="3068426" y="1532227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50E0DF8-E3A2-473D-B219-7DCFC22643B7}"/>
                </a:ext>
              </a:extLst>
            </p:cNvPr>
            <p:cNvCxnSpPr/>
            <p:nvPr/>
          </p:nvCxnSpPr>
          <p:spPr>
            <a:xfrm>
              <a:off x="3941020" y="1532231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D2BDB08-31F4-4A47-B061-9F0595BF5529}"/>
                </a:ext>
              </a:extLst>
            </p:cNvPr>
            <p:cNvCxnSpPr/>
            <p:nvPr/>
          </p:nvCxnSpPr>
          <p:spPr>
            <a:xfrm>
              <a:off x="4339287" y="1532230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6A79AB6-A413-4EDC-B7A4-A694B62DEC7E}"/>
                </a:ext>
              </a:extLst>
            </p:cNvPr>
            <p:cNvCxnSpPr>
              <a:cxnSpLocks/>
            </p:cNvCxnSpPr>
            <p:nvPr/>
          </p:nvCxnSpPr>
          <p:spPr>
            <a:xfrm>
              <a:off x="994298" y="1771925"/>
              <a:ext cx="7363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11C748E-A5E3-4EAB-BA32-7B446CD78014}"/>
                </a:ext>
              </a:extLst>
            </p:cNvPr>
            <p:cNvCxnSpPr>
              <a:cxnSpLocks/>
            </p:cNvCxnSpPr>
            <p:nvPr/>
          </p:nvCxnSpPr>
          <p:spPr>
            <a:xfrm>
              <a:off x="3941020" y="1773404"/>
              <a:ext cx="39826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7CBDD49-338E-44D3-800C-4FBFCDAA8563}"/>
                </a:ext>
              </a:extLst>
            </p:cNvPr>
            <p:cNvCxnSpPr>
              <a:cxnSpLocks/>
            </p:cNvCxnSpPr>
            <p:nvPr/>
          </p:nvCxnSpPr>
          <p:spPr>
            <a:xfrm>
              <a:off x="1743532" y="1532230"/>
              <a:ext cx="219748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E511B76-7399-4991-B5DA-B08592575852}"/>
                </a:ext>
              </a:extLst>
            </p:cNvPr>
            <p:cNvCxnSpPr>
              <a:cxnSpLocks/>
            </p:cNvCxnSpPr>
            <p:nvPr/>
          </p:nvCxnSpPr>
          <p:spPr>
            <a:xfrm>
              <a:off x="1743532" y="2011625"/>
              <a:ext cx="219748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4969F7A-2008-4E08-ABC0-65981B5E875A}"/>
              </a:ext>
            </a:extLst>
          </p:cNvPr>
          <p:cNvGrpSpPr/>
          <p:nvPr/>
        </p:nvGrpSpPr>
        <p:grpSpPr>
          <a:xfrm>
            <a:off x="1019966" y="1198403"/>
            <a:ext cx="1845113" cy="488275"/>
            <a:chOff x="994298" y="1532228"/>
            <a:chExt cx="1845113" cy="488275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4EC99A5-9EEF-40EA-BAB0-2C5D17473D91}"/>
                </a:ext>
              </a:extLst>
            </p:cNvPr>
            <p:cNvCxnSpPr/>
            <p:nvPr/>
          </p:nvCxnSpPr>
          <p:spPr>
            <a:xfrm>
              <a:off x="994298" y="1532230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2FEC404-4017-4D85-A3AC-0D26AF563DC8}"/>
                </a:ext>
              </a:extLst>
            </p:cNvPr>
            <p:cNvCxnSpPr/>
            <p:nvPr/>
          </p:nvCxnSpPr>
          <p:spPr>
            <a:xfrm>
              <a:off x="1071933" y="1533709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11622D2-C16D-4588-9B63-BBC0DD33376F}"/>
                </a:ext>
              </a:extLst>
            </p:cNvPr>
            <p:cNvCxnSpPr/>
            <p:nvPr/>
          </p:nvCxnSpPr>
          <p:spPr>
            <a:xfrm>
              <a:off x="1195526" y="154110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CF9F73D-F3E2-49E3-AF30-EB061EFBE972}"/>
                </a:ext>
              </a:extLst>
            </p:cNvPr>
            <p:cNvCxnSpPr/>
            <p:nvPr/>
          </p:nvCxnSpPr>
          <p:spPr>
            <a:xfrm>
              <a:off x="1722918" y="153222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4FB7ABC-8D1C-49AF-8A58-5A1242E79EDF}"/>
                </a:ext>
              </a:extLst>
            </p:cNvPr>
            <p:cNvCxnSpPr/>
            <p:nvPr/>
          </p:nvCxnSpPr>
          <p:spPr>
            <a:xfrm>
              <a:off x="2839411" y="153222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7A08B5C-6D48-41ED-8393-502052A5E7A7}"/>
                </a:ext>
              </a:extLst>
            </p:cNvPr>
            <p:cNvCxnSpPr>
              <a:cxnSpLocks/>
            </p:cNvCxnSpPr>
            <p:nvPr/>
          </p:nvCxnSpPr>
          <p:spPr>
            <a:xfrm>
              <a:off x="994298" y="1771925"/>
              <a:ext cx="7763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334B98B-7CD4-4485-BFD9-43009BB42208}"/>
                </a:ext>
              </a:extLst>
            </p:cNvPr>
            <p:cNvCxnSpPr>
              <a:cxnSpLocks/>
            </p:cNvCxnSpPr>
            <p:nvPr/>
          </p:nvCxnSpPr>
          <p:spPr>
            <a:xfrm>
              <a:off x="1714040" y="1771925"/>
              <a:ext cx="1125371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990681C-6719-4F0F-A71D-26BD2906BB15}"/>
                </a:ext>
              </a:extLst>
            </p:cNvPr>
            <p:cNvCxnSpPr>
              <a:cxnSpLocks/>
            </p:cNvCxnSpPr>
            <p:nvPr/>
          </p:nvCxnSpPr>
          <p:spPr>
            <a:xfrm>
              <a:off x="1071933" y="1532228"/>
              <a:ext cx="64210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8EBC46D-DAEE-4D01-923D-F8C017C09681}"/>
                </a:ext>
              </a:extLst>
            </p:cNvPr>
            <p:cNvCxnSpPr>
              <a:cxnSpLocks/>
            </p:cNvCxnSpPr>
            <p:nvPr/>
          </p:nvCxnSpPr>
          <p:spPr>
            <a:xfrm>
              <a:off x="1071933" y="2011623"/>
              <a:ext cx="66761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268EE086-A25A-4D30-B25D-9518F1AC2939}"/>
              </a:ext>
            </a:extLst>
          </p:cNvPr>
          <p:cNvSpPr txBox="1"/>
          <p:nvPr/>
        </p:nvSpPr>
        <p:spPr>
          <a:xfrm>
            <a:off x="3797673" y="2649114"/>
            <a:ext cx="487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Household Tax Cut Amounts ($)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F202FA5-0780-41E3-99B4-958DB82A3CB2}"/>
              </a:ext>
            </a:extLst>
          </p:cNvPr>
          <p:cNvGrpSpPr/>
          <p:nvPr/>
        </p:nvGrpSpPr>
        <p:grpSpPr>
          <a:xfrm>
            <a:off x="1023564" y="2039169"/>
            <a:ext cx="10743827" cy="664663"/>
            <a:chOff x="1000216" y="2125456"/>
            <a:chExt cx="10743827" cy="664663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89C534F-9F04-480D-A004-48DF58A5C276}"/>
                </a:ext>
              </a:extLst>
            </p:cNvPr>
            <p:cNvGrpSpPr/>
            <p:nvPr/>
          </p:nvGrpSpPr>
          <p:grpSpPr>
            <a:xfrm>
              <a:off x="1000216" y="2125456"/>
              <a:ext cx="10311414" cy="642469"/>
              <a:chOff x="982460" y="2125456"/>
              <a:chExt cx="10311414" cy="642469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FA0EB5F-2501-4542-8FCB-78749DF68CED}"/>
                  </a:ext>
                </a:extLst>
              </p:cNvPr>
              <p:cNvSpPr txBox="1"/>
              <p:nvPr/>
            </p:nvSpPr>
            <p:spPr>
              <a:xfrm>
                <a:off x="1922817" y="2367815"/>
                <a:ext cx="9243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$1,000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E253109-B285-4CB0-A5EA-59690D4D43C2}"/>
                  </a:ext>
                </a:extLst>
              </p:cNvPr>
              <p:cNvSpPr txBox="1"/>
              <p:nvPr/>
            </p:nvSpPr>
            <p:spPr>
              <a:xfrm>
                <a:off x="3045414" y="2360444"/>
                <a:ext cx="328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A696C312-8D22-47EE-B6CE-B5632F991C98}"/>
                  </a:ext>
                </a:extLst>
              </p:cNvPr>
              <p:cNvGrpSpPr/>
              <p:nvPr/>
            </p:nvGrpSpPr>
            <p:grpSpPr>
              <a:xfrm>
                <a:off x="982460" y="2125456"/>
                <a:ext cx="10311414" cy="282051"/>
                <a:chOff x="1251751" y="3053918"/>
                <a:chExt cx="10311414" cy="282051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3F5F49CE-0086-4459-BB92-E6E8295F29E9}"/>
                    </a:ext>
                  </a:extLst>
                </p:cNvPr>
                <p:cNvGrpSpPr/>
                <p:nvPr/>
              </p:nvGrpSpPr>
              <p:grpSpPr>
                <a:xfrm>
                  <a:off x="1251751" y="3053918"/>
                  <a:ext cx="10311414" cy="281126"/>
                  <a:chOff x="1251751" y="3053918"/>
                  <a:chExt cx="10311414" cy="281126"/>
                </a:xfrm>
              </p:grpSpPr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EC2F1E44-E42B-4455-BB75-5327847E66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1751" y="3222594"/>
                    <a:ext cx="1031141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4A192582-AA4A-4D8B-B0DF-26986BA8BD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175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FDEFFC23-B76F-47BF-9363-3A43CEE914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2679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F6BDABB3-654A-4E02-85A1-0CD7C3403D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9526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C3719B9C-8AA6-40F9-AD25-AB72D9F4F0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6377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8A6D8D3D-98C5-442A-97DD-9B79D85547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94698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770F1820-22FA-49BC-B1DA-E6760C9464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31545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47A3D021-AA19-4461-AFBA-799225241E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0094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1BF0737D-0D68-4AD4-90E5-61F6058579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187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98139797-626A-443F-82C6-2B502B9213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68718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8DD5D225-F869-4312-B578-4644271FC7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12962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95BB4692-9DF2-40B7-9372-56B96ED2EB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4389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1D1E9843-CC1E-44EF-8037-6BD2C876BD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80737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5AFFCA83-149A-435E-B14C-1A06F215CA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3145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EE65CC62-F9B3-48D8-86E4-6D099FF63A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84407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ADCB2099-8405-4680-93A3-271E0F174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63165" y="3060761"/>
                  <a:ext cx="0" cy="27520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CEBC606-4989-4DCA-8D84-8163D3FF1F58}"/>
                </a:ext>
              </a:extLst>
            </p:cNvPr>
            <p:cNvSpPr txBox="1"/>
            <p:nvPr/>
          </p:nvSpPr>
          <p:spPr>
            <a:xfrm>
              <a:off x="3476526" y="2351460"/>
              <a:ext cx="889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$2,000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6199426-EC1C-441B-855C-D5EE9F90D3EC}"/>
                </a:ext>
              </a:extLst>
            </p:cNvPr>
            <p:cNvSpPr txBox="1"/>
            <p:nvPr/>
          </p:nvSpPr>
          <p:spPr>
            <a:xfrm>
              <a:off x="5001104" y="2353182"/>
              <a:ext cx="914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$3,000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2C5191C-C1F7-40C6-B9A0-73593EABEAD3}"/>
                </a:ext>
              </a:extLst>
            </p:cNvPr>
            <p:cNvSpPr txBox="1"/>
            <p:nvPr/>
          </p:nvSpPr>
          <p:spPr>
            <a:xfrm>
              <a:off x="6419118" y="2371044"/>
              <a:ext cx="914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$4,000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870C1E4-4D1D-415D-A5C2-3D42E5E46A8B}"/>
                </a:ext>
              </a:extLst>
            </p:cNvPr>
            <p:cNvSpPr txBox="1"/>
            <p:nvPr/>
          </p:nvSpPr>
          <p:spPr>
            <a:xfrm>
              <a:off x="7896136" y="2365849"/>
              <a:ext cx="899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$5,000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8194B09-BC6C-43EC-9891-048C68131DDA}"/>
                </a:ext>
              </a:extLst>
            </p:cNvPr>
            <p:cNvSpPr txBox="1"/>
            <p:nvPr/>
          </p:nvSpPr>
          <p:spPr>
            <a:xfrm>
              <a:off x="9370722" y="2372147"/>
              <a:ext cx="950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$6,000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56B7B38-5A4C-47A7-99DD-C3E52DAB370C}"/>
                </a:ext>
              </a:extLst>
            </p:cNvPr>
            <p:cNvSpPr txBox="1"/>
            <p:nvPr/>
          </p:nvSpPr>
          <p:spPr>
            <a:xfrm>
              <a:off x="10759261" y="2390009"/>
              <a:ext cx="984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$7,000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646A5342-06AB-4C2B-A111-DAB1967B499F}"/>
              </a:ext>
            </a:extLst>
          </p:cNvPr>
          <p:cNvSpPr txBox="1"/>
          <p:nvPr/>
        </p:nvSpPr>
        <p:spPr>
          <a:xfrm>
            <a:off x="176463" y="268196"/>
            <a:ext cx="63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3786B5-224F-4564-916E-3802B7DB69AE}"/>
              </a:ext>
            </a:extLst>
          </p:cNvPr>
          <p:cNvSpPr txBox="1"/>
          <p:nvPr/>
        </p:nvSpPr>
        <p:spPr>
          <a:xfrm>
            <a:off x="186259" y="1009350"/>
            <a:ext cx="63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D018273-32C5-4C5B-BC02-D5A74DA0B262}"/>
              </a:ext>
            </a:extLst>
          </p:cNvPr>
          <p:cNvSpPr txBox="1"/>
          <p:nvPr/>
        </p:nvSpPr>
        <p:spPr>
          <a:xfrm>
            <a:off x="775411" y="2281485"/>
            <a:ext cx="50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$0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4648CB28-AD57-416E-A075-36535698A8FE}"/>
              </a:ext>
            </a:extLst>
          </p:cNvPr>
          <p:cNvSpPr/>
          <p:nvPr/>
        </p:nvSpPr>
        <p:spPr>
          <a:xfrm>
            <a:off x="3434069" y="136625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0FEA2963-0A88-4A35-94AF-F77113834813}"/>
              </a:ext>
            </a:extLst>
          </p:cNvPr>
          <p:cNvSpPr/>
          <p:nvPr/>
        </p:nvSpPr>
        <p:spPr>
          <a:xfrm>
            <a:off x="4304576" y="136040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BF2CEFC-A27B-4774-A90B-7953828C94F4}"/>
              </a:ext>
            </a:extLst>
          </p:cNvPr>
          <p:cNvSpPr/>
          <p:nvPr/>
        </p:nvSpPr>
        <p:spPr>
          <a:xfrm>
            <a:off x="3947948" y="135788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CB20EC7-AEA9-47AE-8792-B17CFBCC20BF}"/>
              </a:ext>
            </a:extLst>
          </p:cNvPr>
          <p:cNvSpPr/>
          <p:nvPr/>
        </p:nvSpPr>
        <p:spPr>
          <a:xfrm>
            <a:off x="4644786" y="136042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5310664C-92F1-4DD5-8E0B-EEBE254A1DC3}"/>
              </a:ext>
            </a:extLst>
          </p:cNvPr>
          <p:cNvSpPr/>
          <p:nvPr/>
        </p:nvSpPr>
        <p:spPr>
          <a:xfrm>
            <a:off x="4134471" y="135812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12BA73A-5057-48CB-8897-21D3C08CAA68}"/>
              </a:ext>
            </a:extLst>
          </p:cNvPr>
          <p:cNvSpPr/>
          <p:nvPr/>
        </p:nvSpPr>
        <p:spPr>
          <a:xfrm>
            <a:off x="3136625" y="135779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FD85CDB-CBF2-4FC3-A917-EC25C7F8A0D5}"/>
              </a:ext>
            </a:extLst>
          </p:cNvPr>
          <p:cNvSpPr/>
          <p:nvPr/>
        </p:nvSpPr>
        <p:spPr>
          <a:xfrm>
            <a:off x="3932207" y="136341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D87D5596-7982-4F4C-B86F-BF4F9454C6B4}"/>
              </a:ext>
            </a:extLst>
          </p:cNvPr>
          <p:cNvSpPr/>
          <p:nvPr/>
        </p:nvSpPr>
        <p:spPr>
          <a:xfrm>
            <a:off x="4802714" y="135756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44B135A-5CFB-49E5-965D-3EAC2C25E068}"/>
              </a:ext>
            </a:extLst>
          </p:cNvPr>
          <p:cNvSpPr/>
          <p:nvPr/>
        </p:nvSpPr>
        <p:spPr>
          <a:xfrm>
            <a:off x="4446086" y="135504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55B8595-167F-4DF6-BBF0-259605EA8D4D}"/>
              </a:ext>
            </a:extLst>
          </p:cNvPr>
          <p:cNvSpPr/>
          <p:nvPr/>
        </p:nvSpPr>
        <p:spPr>
          <a:xfrm>
            <a:off x="5142924" y="135758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94704768-12CA-41BA-9F49-4102B8244081}"/>
              </a:ext>
            </a:extLst>
          </p:cNvPr>
          <p:cNvSpPr/>
          <p:nvPr/>
        </p:nvSpPr>
        <p:spPr>
          <a:xfrm>
            <a:off x="4632609" y="135527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C01AF9A-190C-4B6A-9FB2-77BE7D062424}"/>
              </a:ext>
            </a:extLst>
          </p:cNvPr>
          <p:cNvSpPr/>
          <p:nvPr/>
        </p:nvSpPr>
        <p:spPr>
          <a:xfrm>
            <a:off x="3634763" y="135495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C337DC9B-BCF5-4286-B64F-A302E22DEDBF}"/>
              </a:ext>
            </a:extLst>
          </p:cNvPr>
          <p:cNvSpPr/>
          <p:nvPr/>
        </p:nvSpPr>
        <p:spPr>
          <a:xfrm>
            <a:off x="5689858" y="137153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23890559-4651-4D88-86DA-974F786058BE}"/>
              </a:ext>
            </a:extLst>
          </p:cNvPr>
          <p:cNvSpPr/>
          <p:nvPr/>
        </p:nvSpPr>
        <p:spPr>
          <a:xfrm>
            <a:off x="6560365" y="136569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EDEA7EE1-4794-4CC0-857A-818FD1FEA056}"/>
              </a:ext>
            </a:extLst>
          </p:cNvPr>
          <p:cNvSpPr/>
          <p:nvPr/>
        </p:nvSpPr>
        <p:spPr>
          <a:xfrm>
            <a:off x="6203737" y="136316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61A2020-2BF7-43F6-85C7-B9480B259913}"/>
              </a:ext>
            </a:extLst>
          </p:cNvPr>
          <p:cNvSpPr/>
          <p:nvPr/>
        </p:nvSpPr>
        <p:spPr>
          <a:xfrm>
            <a:off x="6900575" y="136570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914C3EE-7778-40DF-98D6-B3BB68FCA8FB}"/>
              </a:ext>
            </a:extLst>
          </p:cNvPr>
          <p:cNvSpPr/>
          <p:nvPr/>
        </p:nvSpPr>
        <p:spPr>
          <a:xfrm>
            <a:off x="6390260" y="13634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D66B221B-E10F-4C6F-85F6-22570C8FECBA}"/>
              </a:ext>
            </a:extLst>
          </p:cNvPr>
          <p:cNvSpPr/>
          <p:nvPr/>
        </p:nvSpPr>
        <p:spPr>
          <a:xfrm>
            <a:off x="5392414" y="136308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475E78DB-291A-41CB-B0BA-9EFA4E6438DF}"/>
              </a:ext>
            </a:extLst>
          </p:cNvPr>
          <p:cNvSpPr/>
          <p:nvPr/>
        </p:nvSpPr>
        <p:spPr>
          <a:xfrm>
            <a:off x="6187996" y="136869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5FD2B899-E426-481D-B59C-3DF89D4762E1}"/>
              </a:ext>
            </a:extLst>
          </p:cNvPr>
          <p:cNvSpPr/>
          <p:nvPr/>
        </p:nvSpPr>
        <p:spPr>
          <a:xfrm>
            <a:off x="7058503" y="136285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CBB0E087-04BE-415F-91A1-83A8F465272A}"/>
              </a:ext>
            </a:extLst>
          </p:cNvPr>
          <p:cNvSpPr/>
          <p:nvPr/>
        </p:nvSpPr>
        <p:spPr>
          <a:xfrm>
            <a:off x="6701875" y="136032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A0E1B63A-8567-4BB6-84B4-5104916E3451}"/>
              </a:ext>
            </a:extLst>
          </p:cNvPr>
          <p:cNvSpPr/>
          <p:nvPr/>
        </p:nvSpPr>
        <p:spPr>
          <a:xfrm>
            <a:off x="7398713" y="136286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F024B21-14C7-4FED-80D4-9D85C19301BE}"/>
              </a:ext>
            </a:extLst>
          </p:cNvPr>
          <p:cNvSpPr/>
          <p:nvPr/>
        </p:nvSpPr>
        <p:spPr>
          <a:xfrm>
            <a:off x="6888398" y="136056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6C86FA2C-F5C1-42F1-BFA6-0F9F1090A525}"/>
              </a:ext>
            </a:extLst>
          </p:cNvPr>
          <p:cNvSpPr/>
          <p:nvPr/>
        </p:nvSpPr>
        <p:spPr>
          <a:xfrm>
            <a:off x="5890552" y="136023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5208F94D-36CF-45E4-8936-52128C9FA90A}"/>
              </a:ext>
            </a:extLst>
          </p:cNvPr>
          <p:cNvSpPr/>
          <p:nvPr/>
        </p:nvSpPr>
        <p:spPr>
          <a:xfrm>
            <a:off x="7035823" y="136342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3B715D8-FF4B-4C2A-86E4-5705B0B6EA17}"/>
              </a:ext>
            </a:extLst>
          </p:cNvPr>
          <p:cNvSpPr/>
          <p:nvPr/>
        </p:nvSpPr>
        <p:spPr>
          <a:xfrm>
            <a:off x="7906330" y="135757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37923E6C-E224-4380-9205-0940644723D5}"/>
              </a:ext>
            </a:extLst>
          </p:cNvPr>
          <p:cNvSpPr/>
          <p:nvPr/>
        </p:nvSpPr>
        <p:spPr>
          <a:xfrm>
            <a:off x="7549702" y="135505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96CC6FF9-CCA3-4413-9BA1-B2CAA6160E81}"/>
              </a:ext>
            </a:extLst>
          </p:cNvPr>
          <p:cNvSpPr/>
          <p:nvPr/>
        </p:nvSpPr>
        <p:spPr>
          <a:xfrm>
            <a:off x="8246540" y="135759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A03B434-9D25-43B5-97B6-37FC4D3FDCED}"/>
              </a:ext>
            </a:extLst>
          </p:cNvPr>
          <p:cNvSpPr/>
          <p:nvPr/>
        </p:nvSpPr>
        <p:spPr>
          <a:xfrm>
            <a:off x="7736225" y="135528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683ED1B-D8AE-4C97-A8A6-399C0B4C5652}"/>
              </a:ext>
            </a:extLst>
          </p:cNvPr>
          <p:cNvSpPr/>
          <p:nvPr/>
        </p:nvSpPr>
        <p:spPr>
          <a:xfrm>
            <a:off x="6738379" y="135496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E12A168-2D5E-4C21-AC90-A6A469E2A412}"/>
              </a:ext>
            </a:extLst>
          </p:cNvPr>
          <p:cNvSpPr/>
          <p:nvPr/>
        </p:nvSpPr>
        <p:spPr>
          <a:xfrm>
            <a:off x="7533961" y="136057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AA3230E7-D565-44D8-95D1-5C5B38C4EFD2}"/>
              </a:ext>
            </a:extLst>
          </p:cNvPr>
          <p:cNvSpPr/>
          <p:nvPr/>
        </p:nvSpPr>
        <p:spPr>
          <a:xfrm>
            <a:off x="8404468" y="135473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891A23C-1093-4D3D-81C2-0D7239C5B6E5}"/>
              </a:ext>
            </a:extLst>
          </p:cNvPr>
          <p:cNvSpPr/>
          <p:nvPr/>
        </p:nvSpPr>
        <p:spPr>
          <a:xfrm>
            <a:off x="8047840" y="135220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8358C90F-A7B3-40A0-A3EA-5CA6D3D52D80}"/>
              </a:ext>
            </a:extLst>
          </p:cNvPr>
          <p:cNvSpPr/>
          <p:nvPr/>
        </p:nvSpPr>
        <p:spPr>
          <a:xfrm>
            <a:off x="8744678" y="135474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18991404-7394-4F90-B1ED-207038E03332}"/>
              </a:ext>
            </a:extLst>
          </p:cNvPr>
          <p:cNvSpPr/>
          <p:nvPr/>
        </p:nvSpPr>
        <p:spPr>
          <a:xfrm>
            <a:off x="8234363" y="135244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38843484-9DF8-4678-9202-84911B1ADF4D}"/>
              </a:ext>
            </a:extLst>
          </p:cNvPr>
          <p:cNvSpPr/>
          <p:nvPr/>
        </p:nvSpPr>
        <p:spPr>
          <a:xfrm>
            <a:off x="7236517" y="135212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885C743-0AF4-4020-B156-7524E5AD0D3F}"/>
              </a:ext>
            </a:extLst>
          </p:cNvPr>
          <p:cNvSpPr/>
          <p:nvPr/>
        </p:nvSpPr>
        <p:spPr>
          <a:xfrm>
            <a:off x="9291612" y="13687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FF0FE789-37BE-41B5-87E5-1EFD9148F55A}"/>
              </a:ext>
            </a:extLst>
          </p:cNvPr>
          <p:cNvSpPr/>
          <p:nvPr/>
        </p:nvSpPr>
        <p:spPr>
          <a:xfrm>
            <a:off x="10162119" y="136286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2179B7E-5A4F-4EF1-939D-9F45A238F649}"/>
              </a:ext>
            </a:extLst>
          </p:cNvPr>
          <p:cNvSpPr/>
          <p:nvPr/>
        </p:nvSpPr>
        <p:spPr>
          <a:xfrm>
            <a:off x="9805491" y="136033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21D93DB-42C6-4F89-86C9-54E54DEBD442}"/>
              </a:ext>
            </a:extLst>
          </p:cNvPr>
          <p:cNvSpPr/>
          <p:nvPr/>
        </p:nvSpPr>
        <p:spPr>
          <a:xfrm>
            <a:off x="10502329" y="136287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0DEA2A9-0FEE-4854-A8C7-A5A8EF3B2567}"/>
              </a:ext>
            </a:extLst>
          </p:cNvPr>
          <p:cNvSpPr/>
          <p:nvPr/>
        </p:nvSpPr>
        <p:spPr>
          <a:xfrm>
            <a:off x="9992014" y="136057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B7F185A7-8BBA-4D30-9631-6AF347183E8E}"/>
              </a:ext>
            </a:extLst>
          </p:cNvPr>
          <p:cNvSpPr/>
          <p:nvPr/>
        </p:nvSpPr>
        <p:spPr>
          <a:xfrm>
            <a:off x="8994168" y="136024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79A140AC-4858-427D-B40C-868E0D693BEC}"/>
              </a:ext>
            </a:extLst>
          </p:cNvPr>
          <p:cNvSpPr/>
          <p:nvPr/>
        </p:nvSpPr>
        <p:spPr>
          <a:xfrm>
            <a:off x="9789750" y="136586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4CAEC79-21C3-4C37-8588-90F7CF8A79C9}"/>
              </a:ext>
            </a:extLst>
          </p:cNvPr>
          <p:cNvSpPr/>
          <p:nvPr/>
        </p:nvSpPr>
        <p:spPr>
          <a:xfrm>
            <a:off x="10660257" y="136001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8EF109B9-5D51-48E1-83CB-BB46F1EDC10F}"/>
              </a:ext>
            </a:extLst>
          </p:cNvPr>
          <p:cNvSpPr/>
          <p:nvPr/>
        </p:nvSpPr>
        <p:spPr>
          <a:xfrm>
            <a:off x="10303629" y="135749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19C24E08-D793-4CDD-9626-731B8E64FFDD}"/>
              </a:ext>
            </a:extLst>
          </p:cNvPr>
          <p:cNvSpPr/>
          <p:nvPr/>
        </p:nvSpPr>
        <p:spPr>
          <a:xfrm>
            <a:off x="11000467" y="136891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773C8B80-D81C-4ACE-9B51-7DC3D69599CB}"/>
              </a:ext>
            </a:extLst>
          </p:cNvPr>
          <p:cNvSpPr/>
          <p:nvPr/>
        </p:nvSpPr>
        <p:spPr>
          <a:xfrm>
            <a:off x="10490152" y="135773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9B724B6-78EA-46E7-A0D8-AC212CF23DB0}"/>
              </a:ext>
            </a:extLst>
          </p:cNvPr>
          <p:cNvSpPr/>
          <p:nvPr/>
        </p:nvSpPr>
        <p:spPr>
          <a:xfrm>
            <a:off x="9492306" y="13574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945DCDA7-4037-4932-8127-62A7C658E3CC}"/>
              </a:ext>
            </a:extLst>
          </p:cNvPr>
          <p:cNvSpPr/>
          <p:nvPr/>
        </p:nvSpPr>
        <p:spPr>
          <a:xfrm>
            <a:off x="9391861" y="136001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BCC82598-B2A0-4F25-B572-9563BB59F975}"/>
              </a:ext>
            </a:extLst>
          </p:cNvPr>
          <p:cNvSpPr/>
          <p:nvPr/>
        </p:nvSpPr>
        <p:spPr>
          <a:xfrm>
            <a:off x="10586901" y="136001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090B153A-BE43-45AE-971A-E539647BD18E}"/>
              </a:ext>
            </a:extLst>
          </p:cNvPr>
          <p:cNvSpPr/>
          <p:nvPr/>
        </p:nvSpPr>
        <p:spPr>
          <a:xfrm>
            <a:off x="4170042" y="136569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B308564F-8011-4834-8D76-04036C8D811A}"/>
              </a:ext>
            </a:extLst>
          </p:cNvPr>
          <p:cNvSpPr/>
          <p:nvPr/>
        </p:nvSpPr>
        <p:spPr>
          <a:xfrm>
            <a:off x="3813414" y="136316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AA92512A-69F1-448B-91C3-46DBE1E0C4BF}"/>
              </a:ext>
            </a:extLst>
          </p:cNvPr>
          <p:cNvSpPr/>
          <p:nvPr/>
        </p:nvSpPr>
        <p:spPr>
          <a:xfrm>
            <a:off x="3999937" y="13634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0CAA0BEE-A256-4E67-B13E-8070C27D27CA}"/>
              </a:ext>
            </a:extLst>
          </p:cNvPr>
          <p:cNvSpPr/>
          <p:nvPr/>
        </p:nvSpPr>
        <p:spPr>
          <a:xfrm>
            <a:off x="3797673" y="136869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332FB0DD-4523-406C-A079-7D52017A0312}"/>
              </a:ext>
            </a:extLst>
          </p:cNvPr>
          <p:cNvSpPr/>
          <p:nvPr/>
        </p:nvSpPr>
        <p:spPr>
          <a:xfrm>
            <a:off x="10927111" y="136411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4C30419-4CE4-45C7-8498-51A3BE5C0953}"/>
              </a:ext>
            </a:extLst>
          </p:cNvPr>
          <p:cNvCxnSpPr>
            <a:cxnSpLocks/>
          </p:cNvCxnSpPr>
          <p:nvPr/>
        </p:nvCxnSpPr>
        <p:spPr>
          <a:xfrm>
            <a:off x="1799142" y="268196"/>
            <a:ext cx="2165161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EDB9C34A-5928-4612-83EC-94F4015AF180}"/>
              </a:ext>
            </a:extLst>
          </p:cNvPr>
          <p:cNvSpPr txBox="1"/>
          <p:nvPr/>
        </p:nvSpPr>
        <p:spPr>
          <a:xfrm>
            <a:off x="3867643" y="7681"/>
            <a:ext cx="1128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0070C0"/>
                </a:solidFill>
              </a:rPr>
              <a:t>$1,500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794A1BF-FC32-45B3-88F8-60C66D3537F0}"/>
              </a:ext>
            </a:extLst>
          </p:cNvPr>
          <p:cNvCxnSpPr>
            <a:cxnSpLocks/>
          </p:cNvCxnSpPr>
          <p:nvPr/>
        </p:nvCxnSpPr>
        <p:spPr>
          <a:xfrm>
            <a:off x="1025319" y="1093241"/>
            <a:ext cx="714389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B0476245-4619-42FB-848B-877A19E3C6CB}"/>
              </a:ext>
            </a:extLst>
          </p:cNvPr>
          <p:cNvSpPr txBox="1"/>
          <p:nvPr/>
        </p:nvSpPr>
        <p:spPr>
          <a:xfrm>
            <a:off x="1674646" y="877991"/>
            <a:ext cx="9228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accent2"/>
                </a:solidFill>
              </a:rPr>
              <a:t>$400</a:t>
            </a:r>
          </a:p>
        </p:txBody>
      </p:sp>
    </p:spTree>
    <p:extLst>
      <p:ext uri="{BB962C8B-B14F-4D97-AF65-F5344CB8AC3E}">
        <p14:creationId xmlns:p14="http://schemas.microsoft.com/office/powerpoint/2010/main" val="57561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47F1B3-DA03-4C87-BFB2-1B3D1290FB10}"/>
              </a:ext>
            </a:extLst>
          </p:cNvPr>
          <p:cNvSpPr txBox="1"/>
          <p:nvPr/>
        </p:nvSpPr>
        <p:spPr>
          <a:xfrm>
            <a:off x="279648" y="3841676"/>
            <a:ext cx="116970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Household </a:t>
            </a:r>
            <a:r>
              <a:rPr lang="en-US" sz="3000" b="1" dirty="0">
                <a:solidFill>
                  <a:srgbClr val="0070C0"/>
                </a:solidFill>
              </a:rPr>
              <a:t>tax cuts ($) </a:t>
            </a:r>
            <a:r>
              <a:rPr lang="en-US" sz="3000" dirty="0"/>
              <a:t>under Plan A are slightly </a:t>
            </a:r>
            <a:r>
              <a:rPr lang="en-US" sz="3000" dirty="0" smtClean="0"/>
              <a:t>left-skewed, </a:t>
            </a:r>
            <a:r>
              <a:rPr lang="en-US" sz="3000" dirty="0"/>
              <a:t>whereas they are </a:t>
            </a:r>
            <a:r>
              <a:rPr lang="en-US" sz="3000" dirty="0" smtClean="0"/>
              <a:t>severely right-skewed </a:t>
            </a:r>
            <a:r>
              <a:rPr lang="en-US" sz="3000" dirty="0"/>
              <a:t>under Plan B. There are no outliers under Plan A, while there are </a:t>
            </a:r>
            <a:r>
              <a:rPr lang="en-US" sz="3000" b="1" dirty="0">
                <a:solidFill>
                  <a:srgbClr val="0070C0"/>
                </a:solidFill>
              </a:rPr>
              <a:t>many outliers </a:t>
            </a:r>
            <a:r>
              <a:rPr lang="en-US" sz="3000" dirty="0"/>
              <a:t>higher than $1,250 in Plan B. The median tax cut under Plan A (about $1,400) is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b="1" dirty="0">
                <a:solidFill>
                  <a:srgbClr val="0070C0"/>
                </a:solidFill>
              </a:rPr>
              <a:t>higher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/>
              <a:t>than </a:t>
            </a:r>
          </a:p>
          <a:p>
            <a:r>
              <a:rPr lang="en-US" sz="3000" dirty="0"/>
              <a:t>under Plan B (about $200). Plan A also has a </a:t>
            </a:r>
            <a:r>
              <a:rPr lang="en-US" sz="3000" b="1" dirty="0">
                <a:solidFill>
                  <a:srgbClr val="0070C0"/>
                </a:solidFill>
              </a:rPr>
              <a:t>higher</a:t>
            </a:r>
            <a:r>
              <a:rPr lang="en-US" sz="3000" dirty="0"/>
              <a:t> IQR </a:t>
            </a:r>
          </a:p>
          <a:p>
            <a:r>
              <a:rPr lang="en-US" sz="3000" dirty="0"/>
              <a:t>(about $1,500) than Plan B (about $400).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9CC1B7A-04DC-40EC-9E13-FFFDCCF4A84E}"/>
              </a:ext>
            </a:extLst>
          </p:cNvPr>
          <p:cNvSpPr txBox="1"/>
          <p:nvPr/>
        </p:nvSpPr>
        <p:spPr>
          <a:xfrm>
            <a:off x="279648" y="3190678"/>
            <a:ext cx="78201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i="1" dirty="0"/>
              <a:t>Compare these distributions…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27B98A7-7060-430E-8211-948C2AFE3ADD}"/>
              </a:ext>
            </a:extLst>
          </p:cNvPr>
          <p:cNvGrpSpPr/>
          <p:nvPr/>
        </p:nvGrpSpPr>
        <p:grpSpPr>
          <a:xfrm>
            <a:off x="1015437" y="420913"/>
            <a:ext cx="3347423" cy="480879"/>
            <a:chOff x="994298" y="1532227"/>
            <a:chExt cx="3344989" cy="480879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4D19C99-6339-4FEF-A3E6-7A1B004C961D}"/>
                </a:ext>
              </a:extLst>
            </p:cNvPr>
            <p:cNvCxnSpPr/>
            <p:nvPr/>
          </p:nvCxnSpPr>
          <p:spPr>
            <a:xfrm>
              <a:off x="994298" y="1532230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5BD4A67-3788-417B-8BC6-3EB1DB40A174}"/>
                </a:ext>
              </a:extLst>
            </p:cNvPr>
            <p:cNvCxnSpPr/>
            <p:nvPr/>
          </p:nvCxnSpPr>
          <p:spPr>
            <a:xfrm>
              <a:off x="1743532" y="1533711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33A0196C-6974-4B86-B622-09EECDE97164}"/>
                </a:ext>
              </a:extLst>
            </p:cNvPr>
            <p:cNvCxnSpPr/>
            <p:nvPr/>
          </p:nvCxnSpPr>
          <p:spPr>
            <a:xfrm>
              <a:off x="3068426" y="1532227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72DA46C-DCFE-4E67-AC90-EB2E2F9406A0}"/>
                </a:ext>
              </a:extLst>
            </p:cNvPr>
            <p:cNvCxnSpPr/>
            <p:nvPr/>
          </p:nvCxnSpPr>
          <p:spPr>
            <a:xfrm>
              <a:off x="3941020" y="1532231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8C68DF8-620C-4CB6-8EF7-59F0C6A16D40}"/>
                </a:ext>
              </a:extLst>
            </p:cNvPr>
            <p:cNvCxnSpPr/>
            <p:nvPr/>
          </p:nvCxnSpPr>
          <p:spPr>
            <a:xfrm>
              <a:off x="4339287" y="1532230"/>
              <a:ext cx="0" cy="47939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7CC42CD-62B2-472F-B0FD-E9941042BCEA}"/>
                </a:ext>
              </a:extLst>
            </p:cNvPr>
            <p:cNvCxnSpPr>
              <a:cxnSpLocks/>
            </p:cNvCxnSpPr>
            <p:nvPr/>
          </p:nvCxnSpPr>
          <p:spPr>
            <a:xfrm>
              <a:off x="994298" y="1771925"/>
              <a:ext cx="7363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D66779E-2050-4A93-9708-EA7482A5AF90}"/>
                </a:ext>
              </a:extLst>
            </p:cNvPr>
            <p:cNvCxnSpPr>
              <a:cxnSpLocks/>
            </p:cNvCxnSpPr>
            <p:nvPr/>
          </p:nvCxnSpPr>
          <p:spPr>
            <a:xfrm>
              <a:off x="3941020" y="1773404"/>
              <a:ext cx="39826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05569F8-B513-47DC-BF08-45F3288CF4AF}"/>
                </a:ext>
              </a:extLst>
            </p:cNvPr>
            <p:cNvCxnSpPr>
              <a:cxnSpLocks/>
            </p:cNvCxnSpPr>
            <p:nvPr/>
          </p:nvCxnSpPr>
          <p:spPr>
            <a:xfrm>
              <a:off x="1743532" y="1532230"/>
              <a:ext cx="219748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A5EE888-AA33-44D3-8B92-82F5239C44BB}"/>
                </a:ext>
              </a:extLst>
            </p:cNvPr>
            <p:cNvCxnSpPr>
              <a:cxnSpLocks/>
            </p:cNvCxnSpPr>
            <p:nvPr/>
          </p:nvCxnSpPr>
          <p:spPr>
            <a:xfrm>
              <a:off x="1743532" y="2011625"/>
              <a:ext cx="219748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06306BB-01C3-445D-8CC8-4AA35AFC150E}"/>
              </a:ext>
            </a:extLst>
          </p:cNvPr>
          <p:cNvGrpSpPr/>
          <p:nvPr/>
        </p:nvGrpSpPr>
        <p:grpSpPr>
          <a:xfrm>
            <a:off x="1019966" y="1198403"/>
            <a:ext cx="1845113" cy="488275"/>
            <a:chOff x="994298" y="1532228"/>
            <a:chExt cx="1845113" cy="488275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D075189-2D0C-4D48-85C8-6CE6DA58779B}"/>
                </a:ext>
              </a:extLst>
            </p:cNvPr>
            <p:cNvCxnSpPr/>
            <p:nvPr/>
          </p:nvCxnSpPr>
          <p:spPr>
            <a:xfrm>
              <a:off x="994298" y="1532230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C6F66227-5EE8-4EE6-9064-6A170EA5BAFF}"/>
                </a:ext>
              </a:extLst>
            </p:cNvPr>
            <p:cNvCxnSpPr/>
            <p:nvPr/>
          </p:nvCxnSpPr>
          <p:spPr>
            <a:xfrm>
              <a:off x="1071933" y="1533709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289A792-0245-4D67-B4B8-C096009FC42C}"/>
                </a:ext>
              </a:extLst>
            </p:cNvPr>
            <p:cNvCxnSpPr/>
            <p:nvPr/>
          </p:nvCxnSpPr>
          <p:spPr>
            <a:xfrm>
              <a:off x="1195526" y="154110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B72BA9F-F31F-4AD8-A931-3F321E5D7FB9}"/>
                </a:ext>
              </a:extLst>
            </p:cNvPr>
            <p:cNvCxnSpPr/>
            <p:nvPr/>
          </p:nvCxnSpPr>
          <p:spPr>
            <a:xfrm>
              <a:off x="1722918" y="153222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2A9BC6F-955E-4558-8130-E6A81C108754}"/>
                </a:ext>
              </a:extLst>
            </p:cNvPr>
            <p:cNvCxnSpPr/>
            <p:nvPr/>
          </p:nvCxnSpPr>
          <p:spPr>
            <a:xfrm>
              <a:off x="2839411" y="1532228"/>
              <a:ext cx="0" cy="47939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378A1BC-4A43-4E48-ACEA-FE7AFE5C80EE}"/>
                </a:ext>
              </a:extLst>
            </p:cNvPr>
            <p:cNvCxnSpPr>
              <a:cxnSpLocks/>
            </p:cNvCxnSpPr>
            <p:nvPr/>
          </p:nvCxnSpPr>
          <p:spPr>
            <a:xfrm>
              <a:off x="994298" y="1771925"/>
              <a:ext cx="7763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2F259DAE-BCD7-4989-AC2C-3A888C56B010}"/>
                </a:ext>
              </a:extLst>
            </p:cNvPr>
            <p:cNvCxnSpPr>
              <a:cxnSpLocks/>
            </p:cNvCxnSpPr>
            <p:nvPr/>
          </p:nvCxnSpPr>
          <p:spPr>
            <a:xfrm>
              <a:off x="1714040" y="1771925"/>
              <a:ext cx="1125371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8B338DD-0C9E-4D73-8F6C-4CDAB6E34C3A}"/>
                </a:ext>
              </a:extLst>
            </p:cNvPr>
            <p:cNvCxnSpPr>
              <a:cxnSpLocks/>
            </p:cNvCxnSpPr>
            <p:nvPr/>
          </p:nvCxnSpPr>
          <p:spPr>
            <a:xfrm>
              <a:off x="1071933" y="1532228"/>
              <a:ext cx="64210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488620F-490B-4856-B1C2-AEA309A4A9A8}"/>
                </a:ext>
              </a:extLst>
            </p:cNvPr>
            <p:cNvCxnSpPr>
              <a:cxnSpLocks/>
            </p:cNvCxnSpPr>
            <p:nvPr/>
          </p:nvCxnSpPr>
          <p:spPr>
            <a:xfrm>
              <a:off x="1071933" y="2011623"/>
              <a:ext cx="66761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B4E3768E-DC36-410B-A957-431F954FDE64}"/>
              </a:ext>
            </a:extLst>
          </p:cNvPr>
          <p:cNvSpPr txBox="1"/>
          <p:nvPr/>
        </p:nvSpPr>
        <p:spPr>
          <a:xfrm>
            <a:off x="3797673" y="2649114"/>
            <a:ext cx="487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Household Tax Cut Amounts ($)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AD5ABDE-3241-40B7-A08D-CD7B0E5F3875}"/>
              </a:ext>
            </a:extLst>
          </p:cNvPr>
          <p:cNvGrpSpPr/>
          <p:nvPr/>
        </p:nvGrpSpPr>
        <p:grpSpPr>
          <a:xfrm>
            <a:off x="1023564" y="2039169"/>
            <a:ext cx="10743827" cy="664663"/>
            <a:chOff x="1000216" y="2125456"/>
            <a:chExt cx="10743827" cy="664663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A3CD0499-018F-4AAB-89FC-855E419C4349}"/>
                </a:ext>
              </a:extLst>
            </p:cNvPr>
            <p:cNvGrpSpPr/>
            <p:nvPr/>
          </p:nvGrpSpPr>
          <p:grpSpPr>
            <a:xfrm>
              <a:off x="1000216" y="2125456"/>
              <a:ext cx="10311414" cy="642469"/>
              <a:chOff x="982460" y="2125456"/>
              <a:chExt cx="10311414" cy="642469"/>
            </a:xfrm>
          </p:grpSpPr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5CD8FA16-CC35-4AC0-AF13-37F442EB870F}"/>
                  </a:ext>
                </a:extLst>
              </p:cNvPr>
              <p:cNvSpPr txBox="1"/>
              <p:nvPr/>
            </p:nvSpPr>
            <p:spPr>
              <a:xfrm>
                <a:off x="1922817" y="2367815"/>
                <a:ext cx="9243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$1,000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A9B94266-CF35-46D8-91C3-3ED231D75030}"/>
                  </a:ext>
                </a:extLst>
              </p:cNvPr>
              <p:cNvSpPr txBox="1"/>
              <p:nvPr/>
            </p:nvSpPr>
            <p:spPr>
              <a:xfrm>
                <a:off x="3045414" y="2360444"/>
                <a:ext cx="328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8589AAC5-8F4E-4852-9EA7-366DCBD21D7D}"/>
                  </a:ext>
                </a:extLst>
              </p:cNvPr>
              <p:cNvGrpSpPr/>
              <p:nvPr/>
            </p:nvGrpSpPr>
            <p:grpSpPr>
              <a:xfrm>
                <a:off x="982460" y="2125456"/>
                <a:ext cx="10311414" cy="282051"/>
                <a:chOff x="1251751" y="3053918"/>
                <a:chExt cx="10311414" cy="282051"/>
              </a:xfrm>
            </p:grpSpPr>
            <p:grpSp>
              <p:nvGrpSpPr>
                <p:cNvPr id="249" name="Group 248">
                  <a:extLst>
                    <a:ext uri="{FF2B5EF4-FFF2-40B4-BE49-F238E27FC236}">
                      <a16:creationId xmlns:a16="http://schemas.microsoft.com/office/drawing/2014/main" id="{0BD992FD-7B6B-428C-9D90-28DF95211C8A}"/>
                    </a:ext>
                  </a:extLst>
                </p:cNvPr>
                <p:cNvGrpSpPr/>
                <p:nvPr/>
              </p:nvGrpSpPr>
              <p:grpSpPr>
                <a:xfrm>
                  <a:off x="1251751" y="3053918"/>
                  <a:ext cx="10311414" cy="281126"/>
                  <a:chOff x="1251751" y="3053918"/>
                  <a:chExt cx="10311414" cy="281126"/>
                </a:xfrm>
              </p:grpSpPr>
              <p:cxnSp>
                <p:nvCxnSpPr>
                  <p:cNvPr id="251" name="Straight Connector 250">
                    <a:extLst>
                      <a:ext uri="{FF2B5EF4-FFF2-40B4-BE49-F238E27FC236}">
                        <a16:creationId xmlns:a16="http://schemas.microsoft.com/office/drawing/2014/main" id="{FA9F6AD2-F91F-461E-AC00-4C7997BD84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1751" y="3222594"/>
                    <a:ext cx="10311414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Connector 251">
                    <a:extLst>
                      <a:ext uri="{FF2B5EF4-FFF2-40B4-BE49-F238E27FC236}">
                        <a16:creationId xmlns:a16="http://schemas.microsoft.com/office/drawing/2014/main" id="{58FAA36C-86E4-4890-8ABA-6F01403B4F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175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>
                    <a:extLst>
                      <a:ext uri="{FF2B5EF4-FFF2-40B4-BE49-F238E27FC236}">
                        <a16:creationId xmlns:a16="http://schemas.microsoft.com/office/drawing/2014/main" id="{5E088840-CF40-4C05-ACB7-E1DB97F295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2679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Straight Connector 253">
                    <a:extLst>
                      <a:ext uri="{FF2B5EF4-FFF2-40B4-BE49-F238E27FC236}">
                        <a16:creationId xmlns:a16="http://schemas.microsoft.com/office/drawing/2014/main" id="{C29EF6C1-68B4-4253-8EB9-F17648C97F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9526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Straight Connector 254">
                    <a:extLst>
                      <a:ext uri="{FF2B5EF4-FFF2-40B4-BE49-F238E27FC236}">
                        <a16:creationId xmlns:a16="http://schemas.microsoft.com/office/drawing/2014/main" id="{24D940F2-3369-4ACA-9356-0D3F75C642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6377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>
                    <a:extLst>
                      <a:ext uri="{FF2B5EF4-FFF2-40B4-BE49-F238E27FC236}">
                        <a16:creationId xmlns:a16="http://schemas.microsoft.com/office/drawing/2014/main" id="{50EBE80A-EA41-40E1-9AE4-747EC3FC87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94698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>
                    <a:extLst>
                      <a:ext uri="{FF2B5EF4-FFF2-40B4-BE49-F238E27FC236}">
                        <a16:creationId xmlns:a16="http://schemas.microsoft.com/office/drawing/2014/main" id="{06003C60-35E8-44A5-A9DB-631C7DA76E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31545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>
                    <a:extLst>
                      <a:ext uri="{FF2B5EF4-FFF2-40B4-BE49-F238E27FC236}">
                        <a16:creationId xmlns:a16="http://schemas.microsoft.com/office/drawing/2014/main" id="{DABC4E23-2F91-4C07-BE62-0B44DCF680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0094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Straight Connector 258">
                    <a:extLst>
                      <a:ext uri="{FF2B5EF4-FFF2-40B4-BE49-F238E27FC236}">
                        <a16:creationId xmlns:a16="http://schemas.microsoft.com/office/drawing/2014/main" id="{87D75949-D261-449C-8A88-7D2CF94253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187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>
                    <a:extLst>
                      <a:ext uri="{FF2B5EF4-FFF2-40B4-BE49-F238E27FC236}">
                        <a16:creationId xmlns:a16="http://schemas.microsoft.com/office/drawing/2014/main" id="{52F08394-A842-46A0-B6A3-EEDC282898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68718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Straight Connector 260">
                    <a:extLst>
                      <a:ext uri="{FF2B5EF4-FFF2-40B4-BE49-F238E27FC236}">
                        <a16:creationId xmlns:a16="http://schemas.microsoft.com/office/drawing/2014/main" id="{1CEC5D9D-E903-4382-90A4-83540D07E3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12962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Straight Connector 261">
                    <a:extLst>
                      <a:ext uri="{FF2B5EF4-FFF2-40B4-BE49-F238E27FC236}">
                        <a16:creationId xmlns:a16="http://schemas.microsoft.com/office/drawing/2014/main" id="{CAA961F6-85F9-4E14-8EA9-52DF913152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4389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Connector 262">
                    <a:extLst>
                      <a:ext uri="{FF2B5EF4-FFF2-40B4-BE49-F238E27FC236}">
                        <a16:creationId xmlns:a16="http://schemas.microsoft.com/office/drawing/2014/main" id="{81C9A6D4-0EE6-4D9B-A2B0-3B69BCA6EA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80737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Straight Connector 263">
                    <a:extLst>
                      <a:ext uri="{FF2B5EF4-FFF2-40B4-BE49-F238E27FC236}">
                        <a16:creationId xmlns:a16="http://schemas.microsoft.com/office/drawing/2014/main" id="{419C9E79-D94B-45C4-9F66-B164F10F19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3145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Connector 264">
                    <a:extLst>
                      <a:ext uri="{FF2B5EF4-FFF2-40B4-BE49-F238E27FC236}">
                        <a16:creationId xmlns:a16="http://schemas.microsoft.com/office/drawing/2014/main" id="{48F5849A-DE79-4C20-BB43-44F217F95F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84407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216DFE43-87EE-4660-B6D8-89EE8FDC9F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63165" y="3060761"/>
                  <a:ext cx="0" cy="27520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76B8EAB0-AD18-4D0D-964C-C5C7F0210CB4}"/>
                </a:ext>
              </a:extLst>
            </p:cNvPr>
            <p:cNvSpPr txBox="1"/>
            <p:nvPr/>
          </p:nvSpPr>
          <p:spPr>
            <a:xfrm>
              <a:off x="3476526" y="2351460"/>
              <a:ext cx="889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$2,000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A4C3946C-C7F1-41B6-8954-69C1B3A39D8E}"/>
                </a:ext>
              </a:extLst>
            </p:cNvPr>
            <p:cNvSpPr txBox="1"/>
            <p:nvPr/>
          </p:nvSpPr>
          <p:spPr>
            <a:xfrm>
              <a:off x="5001104" y="2353182"/>
              <a:ext cx="914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$3,000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1E05C496-DEC0-4A8E-83B0-A684DBD62DD4}"/>
                </a:ext>
              </a:extLst>
            </p:cNvPr>
            <p:cNvSpPr txBox="1"/>
            <p:nvPr/>
          </p:nvSpPr>
          <p:spPr>
            <a:xfrm>
              <a:off x="6419118" y="2371044"/>
              <a:ext cx="914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$4,000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905E855-F1B6-4B68-970D-A4F6AF551F62}"/>
                </a:ext>
              </a:extLst>
            </p:cNvPr>
            <p:cNvSpPr txBox="1"/>
            <p:nvPr/>
          </p:nvSpPr>
          <p:spPr>
            <a:xfrm>
              <a:off x="7896136" y="2365849"/>
              <a:ext cx="899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$5,000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47B7BC5-0FC1-4327-94C9-ACC7EF597DDE}"/>
                </a:ext>
              </a:extLst>
            </p:cNvPr>
            <p:cNvSpPr txBox="1"/>
            <p:nvPr/>
          </p:nvSpPr>
          <p:spPr>
            <a:xfrm>
              <a:off x="9370722" y="2372147"/>
              <a:ext cx="950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$6,000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78831B10-0B17-458A-9F65-70868F12E678}"/>
                </a:ext>
              </a:extLst>
            </p:cNvPr>
            <p:cNvSpPr txBox="1"/>
            <p:nvPr/>
          </p:nvSpPr>
          <p:spPr>
            <a:xfrm>
              <a:off x="10759261" y="2390009"/>
              <a:ext cx="984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$7,000</a:t>
              </a:r>
            </a:p>
          </p:txBody>
        </p:sp>
      </p:grpSp>
      <p:sp>
        <p:nvSpPr>
          <p:cNvPr id="266" name="TextBox 265">
            <a:extLst>
              <a:ext uri="{FF2B5EF4-FFF2-40B4-BE49-F238E27FC236}">
                <a16:creationId xmlns:a16="http://schemas.microsoft.com/office/drawing/2014/main" id="{38F8D000-2940-4718-99F1-EB49D9F427D7}"/>
              </a:ext>
            </a:extLst>
          </p:cNvPr>
          <p:cNvSpPr txBox="1"/>
          <p:nvPr/>
        </p:nvSpPr>
        <p:spPr>
          <a:xfrm>
            <a:off x="176463" y="268196"/>
            <a:ext cx="63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921C4C0-3DB0-4A98-91C7-628BC1FCB4FE}"/>
              </a:ext>
            </a:extLst>
          </p:cNvPr>
          <p:cNvSpPr txBox="1"/>
          <p:nvPr/>
        </p:nvSpPr>
        <p:spPr>
          <a:xfrm>
            <a:off x="186259" y="1009350"/>
            <a:ext cx="63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934364D-2A3A-451F-9AC2-94BFDCBB5E82}"/>
              </a:ext>
            </a:extLst>
          </p:cNvPr>
          <p:cNvSpPr txBox="1"/>
          <p:nvPr/>
        </p:nvSpPr>
        <p:spPr>
          <a:xfrm>
            <a:off x="775411" y="2281485"/>
            <a:ext cx="50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$0</a:t>
            </a: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766CD751-222E-46B4-842D-93E205EF3C47}"/>
              </a:ext>
            </a:extLst>
          </p:cNvPr>
          <p:cNvSpPr/>
          <p:nvPr/>
        </p:nvSpPr>
        <p:spPr>
          <a:xfrm>
            <a:off x="3434069" y="136625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8AB3B3DC-7EBD-42D9-B978-C3062BC1CC7B}"/>
              </a:ext>
            </a:extLst>
          </p:cNvPr>
          <p:cNvSpPr/>
          <p:nvPr/>
        </p:nvSpPr>
        <p:spPr>
          <a:xfrm>
            <a:off x="4304576" y="136040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D6E792D2-CA27-4487-BA23-99273678A968}"/>
              </a:ext>
            </a:extLst>
          </p:cNvPr>
          <p:cNvSpPr/>
          <p:nvPr/>
        </p:nvSpPr>
        <p:spPr>
          <a:xfrm>
            <a:off x="3947948" y="135788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3B3991A1-AE16-4988-B140-D7B709156CA9}"/>
              </a:ext>
            </a:extLst>
          </p:cNvPr>
          <p:cNvSpPr/>
          <p:nvPr/>
        </p:nvSpPr>
        <p:spPr>
          <a:xfrm>
            <a:off x="4644786" y="136042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0E358BE5-BB0E-4312-A79B-2D9F1D24F35F}"/>
              </a:ext>
            </a:extLst>
          </p:cNvPr>
          <p:cNvSpPr/>
          <p:nvPr/>
        </p:nvSpPr>
        <p:spPr>
          <a:xfrm>
            <a:off x="4134471" y="135812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408491B8-0E52-4666-8032-EB46402AFC54}"/>
              </a:ext>
            </a:extLst>
          </p:cNvPr>
          <p:cNvSpPr/>
          <p:nvPr/>
        </p:nvSpPr>
        <p:spPr>
          <a:xfrm>
            <a:off x="3136625" y="135779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8812F645-39AC-4365-A499-AC439E15FD5B}"/>
              </a:ext>
            </a:extLst>
          </p:cNvPr>
          <p:cNvSpPr/>
          <p:nvPr/>
        </p:nvSpPr>
        <p:spPr>
          <a:xfrm>
            <a:off x="3932207" y="136341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C7A3744E-0FA6-48E6-A1C4-E03045086356}"/>
              </a:ext>
            </a:extLst>
          </p:cNvPr>
          <p:cNvSpPr/>
          <p:nvPr/>
        </p:nvSpPr>
        <p:spPr>
          <a:xfrm>
            <a:off x="4802714" y="135756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7F81D39C-2CD5-4BBF-80D6-5E4D896E5591}"/>
              </a:ext>
            </a:extLst>
          </p:cNvPr>
          <p:cNvSpPr/>
          <p:nvPr/>
        </p:nvSpPr>
        <p:spPr>
          <a:xfrm>
            <a:off x="4446086" y="135504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E640393F-3689-4B6E-8F62-F56C1BABC592}"/>
              </a:ext>
            </a:extLst>
          </p:cNvPr>
          <p:cNvSpPr/>
          <p:nvPr/>
        </p:nvSpPr>
        <p:spPr>
          <a:xfrm>
            <a:off x="5142924" y="135758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658E1EA6-7E52-4F3B-97A9-628D09EECB9C}"/>
              </a:ext>
            </a:extLst>
          </p:cNvPr>
          <p:cNvSpPr/>
          <p:nvPr/>
        </p:nvSpPr>
        <p:spPr>
          <a:xfrm>
            <a:off x="4632609" y="135527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E0E0B24A-9FDC-4040-9C05-5EF906867F13}"/>
              </a:ext>
            </a:extLst>
          </p:cNvPr>
          <p:cNvSpPr/>
          <p:nvPr/>
        </p:nvSpPr>
        <p:spPr>
          <a:xfrm>
            <a:off x="3634763" y="135495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8FE593F7-07D3-4F5E-A0C9-9F3E7B5E2524}"/>
              </a:ext>
            </a:extLst>
          </p:cNvPr>
          <p:cNvSpPr/>
          <p:nvPr/>
        </p:nvSpPr>
        <p:spPr>
          <a:xfrm>
            <a:off x="5689858" y="137153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8D0C0AC9-07E0-462E-BAD1-5BDFCC428379}"/>
              </a:ext>
            </a:extLst>
          </p:cNvPr>
          <p:cNvSpPr/>
          <p:nvPr/>
        </p:nvSpPr>
        <p:spPr>
          <a:xfrm>
            <a:off x="6560365" y="136569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6E8C27B8-32DA-4829-BA9B-0534CAC07C34}"/>
              </a:ext>
            </a:extLst>
          </p:cNvPr>
          <p:cNvSpPr/>
          <p:nvPr/>
        </p:nvSpPr>
        <p:spPr>
          <a:xfrm>
            <a:off x="6203737" y="136316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876DE9D7-5AFD-44B1-B60E-232ABC8B0394}"/>
              </a:ext>
            </a:extLst>
          </p:cNvPr>
          <p:cNvSpPr/>
          <p:nvPr/>
        </p:nvSpPr>
        <p:spPr>
          <a:xfrm>
            <a:off x="6900575" y="136570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55E5DE62-D3E0-492C-B643-A677DDBB8A0B}"/>
              </a:ext>
            </a:extLst>
          </p:cNvPr>
          <p:cNvSpPr/>
          <p:nvPr/>
        </p:nvSpPr>
        <p:spPr>
          <a:xfrm>
            <a:off x="6390260" y="13634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60DCF195-9BFB-4820-9B7C-04F23CC7C430}"/>
              </a:ext>
            </a:extLst>
          </p:cNvPr>
          <p:cNvSpPr/>
          <p:nvPr/>
        </p:nvSpPr>
        <p:spPr>
          <a:xfrm>
            <a:off x="5392414" y="136308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D48EA9D2-F64B-4F6E-9BCB-6B327CB42544}"/>
              </a:ext>
            </a:extLst>
          </p:cNvPr>
          <p:cNvSpPr/>
          <p:nvPr/>
        </p:nvSpPr>
        <p:spPr>
          <a:xfrm>
            <a:off x="6187996" y="136869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918E5EAA-8904-4994-9A06-C6696DA6990C}"/>
              </a:ext>
            </a:extLst>
          </p:cNvPr>
          <p:cNvSpPr/>
          <p:nvPr/>
        </p:nvSpPr>
        <p:spPr>
          <a:xfrm>
            <a:off x="7058503" y="136285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9A9D49E1-5A4D-4F5E-BBE5-F7E157F3A7D2}"/>
              </a:ext>
            </a:extLst>
          </p:cNvPr>
          <p:cNvSpPr/>
          <p:nvPr/>
        </p:nvSpPr>
        <p:spPr>
          <a:xfrm>
            <a:off x="6701875" y="136032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817546C5-40C2-48B4-B9A5-53FF39D08301}"/>
              </a:ext>
            </a:extLst>
          </p:cNvPr>
          <p:cNvSpPr/>
          <p:nvPr/>
        </p:nvSpPr>
        <p:spPr>
          <a:xfrm>
            <a:off x="7398713" y="136286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8A509D44-DEA6-44D9-B66D-923BE23D717F}"/>
              </a:ext>
            </a:extLst>
          </p:cNvPr>
          <p:cNvSpPr/>
          <p:nvPr/>
        </p:nvSpPr>
        <p:spPr>
          <a:xfrm>
            <a:off x="6888398" y="136056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CA232FCE-3198-422F-B70C-D285A26832DE}"/>
              </a:ext>
            </a:extLst>
          </p:cNvPr>
          <p:cNvSpPr/>
          <p:nvPr/>
        </p:nvSpPr>
        <p:spPr>
          <a:xfrm>
            <a:off x="5890552" y="136023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16D62504-88ED-4C49-B946-BD3DBD654935}"/>
              </a:ext>
            </a:extLst>
          </p:cNvPr>
          <p:cNvSpPr/>
          <p:nvPr/>
        </p:nvSpPr>
        <p:spPr>
          <a:xfrm>
            <a:off x="7035823" y="136342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43DD2E2B-FBB4-4CC3-9A62-D3ACB6BEF0D9}"/>
              </a:ext>
            </a:extLst>
          </p:cNvPr>
          <p:cNvSpPr/>
          <p:nvPr/>
        </p:nvSpPr>
        <p:spPr>
          <a:xfrm>
            <a:off x="7906330" y="135757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BFEB9660-64BA-4269-92B4-CFF513E52DE1}"/>
              </a:ext>
            </a:extLst>
          </p:cNvPr>
          <p:cNvSpPr/>
          <p:nvPr/>
        </p:nvSpPr>
        <p:spPr>
          <a:xfrm>
            <a:off x="7549702" y="135505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8BB7537C-7792-4FA5-BC28-D7EB905E2273}"/>
              </a:ext>
            </a:extLst>
          </p:cNvPr>
          <p:cNvSpPr/>
          <p:nvPr/>
        </p:nvSpPr>
        <p:spPr>
          <a:xfrm>
            <a:off x="8246540" y="1357590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719A3554-7ED2-4111-B9BA-F6E359B29AC8}"/>
              </a:ext>
            </a:extLst>
          </p:cNvPr>
          <p:cNvSpPr/>
          <p:nvPr/>
        </p:nvSpPr>
        <p:spPr>
          <a:xfrm>
            <a:off x="7736225" y="135528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AD5CF02D-B86D-42A4-BC0D-CF54035F4A11}"/>
              </a:ext>
            </a:extLst>
          </p:cNvPr>
          <p:cNvSpPr/>
          <p:nvPr/>
        </p:nvSpPr>
        <p:spPr>
          <a:xfrm>
            <a:off x="6738379" y="135496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8621941C-D88D-49E0-A974-BB1C01160022}"/>
              </a:ext>
            </a:extLst>
          </p:cNvPr>
          <p:cNvSpPr/>
          <p:nvPr/>
        </p:nvSpPr>
        <p:spPr>
          <a:xfrm>
            <a:off x="7533961" y="136057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2F2E3EC4-02FD-4BC6-B4B2-ED85B1FF8EBA}"/>
              </a:ext>
            </a:extLst>
          </p:cNvPr>
          <p:cNvSpPr/>
          <p:nvPr/>
        </p:nvSpPr>
        <p:spPr>
          <a:xfrm>
            <a:off x="8404468" y="135473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867652D4-7D6C-44AB-81F6-A27BD2BD8916}"/>
              </a:ext>
            </a:extLst>
          </p:cNvPr>
          <p:cNvSpPr/>
          <p:nvPr/>
        </p:nvSpPr>
        <p:spPr>
          <a:xfrm>
            <a:off x="8047840" y="135220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2CEA5711-CAC8-48CC-9F22-8F6278C4F724}"/>
              </a:ext>
            </a:extLst>
          </p:cNvPr>
          <p:cNvSpPr/>
          <p:nvPr/>
        </p:nvSpPr>
        <p:spPr>
          <a:xfrm>
            <a:off x="8744678" y="135474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A54BDE83-EDF2-457F-82B9-45BF062E47EA}"/>
              </a:ext>
            </a:extLst>
          </p:cNvPr>
          <p:cNvSpPr/>
          <p:nvPr/>
        </p:nvSpPr>
        <p:spPr>
          <a:xfrm>
            <a:off x="8234363" y="135244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EE9F7EE3-7947-4954-B9EB-6233CCADBE69}"/>
              </a:ext>
            </a:extLst>
          </p:cNvPr>
          <p:cNvSpPr/>
          <p:nvPr/>
        </p:nvSpPr>
        <p:spPr>
          <a:xfrm>
            <a:off x="7236517" y="135212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7B547B51-9F77-43BA-ADCC-4EC9956A13E0}"/>
              </a:ext>
            </a:extLst>
          </p:cNvPr>
          <p:cNvSpPr/>
          <p:nvPr/>
        </p:nvSpPr>
        <p:spPr>
          <a:xfrm>
            <a:off x="9291612" y="13687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B34C1CEB-82E3-4AA5-9E63-0C5A7465D954}"/>
              </a:ext>
            </a:extLst>
          </p:cNvPr>
          <p:cNvSpPr/>
          <p:nvPr/>
        </p:nvSpPr>
        <p:spPr>
          <a:xfrm>
            <a:off x="10162119" y="136286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4BB64521-E40D-4982-8E0E-346D4E735C93}"/>
              </a:ext>
            </a:extLst>
          </p:cNvPr>
          <p:cNvSpPr/>
          <p:nvPr/>
        </p:nvSpPr>
        <p:spPr>
          <a:xfrm>
            <a:off x="9805491" y="136033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E50A3F0A-4AB8-4730-B9A2-603A7EA51E0B}"/>
              </a:ext>
            </a:extLst>
          </p:cNvPr>
          <p:cNvSpPr/>
          <p:nvPr/>
        </p:nvSpPr>
        <p:spPr>
          <a:xfrm>
            <a:off x="10502329" y="136287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BDE63262-83DA-41FA-A215-33861667015D}"/>
              </a:ext>
            </a:extLst>
          </p:cNvPr>
          <p:cNvSpPr/>
          <p:nvPr/>
        </p:nvSpPr>
        <p:spPr>
          <a:xfrm>
            <a:off x="9992014" y="136057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6E4FAE9F-8AB0-4C56-B016-D4DE493027B5}"/>
              </a:ext>
            </a:extLst>
          </p:cNvPr>
          <p:cNvSpPr/>
          <p:nvPr/>
        </p:nvSpPr>
        <p:spPr>
          <a:xfrm>
            <a:off x="8994168" y="1360248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AFAAFEEE-5B26-4EB6-A634-AA6BED72544C}"/>
              </a:ext>
            </a:extLst>
          </p:cNvPr>
          <p:cNvSpPr/>
          <p:nvPr/>
        </p:nvSpPr>
        <p:spPr>
          <a:xfrm>
            <a:off x="9789750" y="1365864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5939D3AD-07A5-4336-9A04-5F9F9A8E82FE}"/>
              </a:ext>
            </a:extLst>
          </p:cNvPr>
          <p:cNvSpPr/>
          <p:nvPr/>
        </p:nvSpPr>
        <p:spPr>
          <a:xfrm>
            <a:off x="10660257" y="136001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9E7D493E-5489-4C18-B693-D4D38BC04210}"/>
              </a:ext>
            </a:extLst>
          </p:cNvPr>
          <p:cNvSpPr/>
          <p:nvPr/>
        </p:nvSpPr>
        <p:spPr>
          <a:xfrm>
            <a:off x="10303629" y="135749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9507623C-F700-417B-85BE-F66805E90592}"/>
              </a:ext>
            </a:extLst>
          </p:cNvPr>
          <p:cNvSpPr/>
          <p:nvPr/>
        </p:nvSpPr>
        <p:spPr>
          <a:xfrm>
            <a:off x="11000467" y="1368911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1C2EF0C9-32C6-4432-A631-E0DA3F44B1A9}"/>
              </a:ext>
            </a:extLst>
          </p:cNvPr>
          <p:cNvSpPr/>
          <p:nvPr/>
        </p:nvSpPr>
        <p:spPr>
          <a:xfrm>
            <a:off x="10490152" y="1357732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F96999FF-B756-4358-9133-610D6AD45B91}"/>
              </a:ext>
            </a:extLst>
          </p:cNvPr>
          <p:cNvSpPr/>
          <p:nvPr/>
        </p:nvSpPr>
        <p:spPr>
          <a:xfrm>
            <a:off x="9492306" y="13574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E7EDDC02-B22C-4ADE-BFFF-1305EA2B2D2D}"/>
              </a:ext>
            </a:extLst>
          </p:cNvPr>
          <p:cNvSpPr/>
          <p:nvPr/>
        </p:nvSpPr>
        <p:spPr>
          <a:xfrm>
            <a:off x="9391861" y="136001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22C9E72C-F68D-4C87-855A-62E5931B3839}"/>
              </a:ext>
            </a:extLst>
          </p:cNvPr>
          <p:cNvSpPr/>
          <p:nvPr/>
        </p:nvSpPr>
        <p:spPr>
          <a:xfrm>
            <a:off x="10586901" y="1360019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DCAC1DD6-D463-494E-B381-EBD08E1F2716}"/>
              </a:ext>
            </a:extLst>
          </p:cNvPr>
          <p:cNvSpPr/>
          <p:nvPr/>
        </p:nvSpPr>
        <p:spPr>
          <a:xfrm>
            <a:off x="4170042" y="1365693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C06F0E38-9448-4917-98AB-6CBEE1F6EA5A}"/>
              </a:ext>
            </a:extLst>
          </p:cNvPr>
          <p:cNvSpPr/>
          <p:nvPr/>
        </p:nvSpPr>
        <p:spPr>
          <a:xfrm>
            <a:off x="3813414" y="1363167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CF30E9A5-5550-47BC-AE10-6E8489862C49}"/>
              </a:ext>
            </a:extLst>
          </p:cNvPr>
          <p:cNvSpPr/>
          <p:nvPr/>
        </p:nvSpPr>
        <p:spPr>
          <a:xfrm>
            <a:off x="3999937" y="136340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05C1569F-B3EC-4FD7-88AE-57A877529E15}"/>
              </a:ext>
            </a:extLst>
          </p:cNvPr>
          <p:cNvSpPr/>
          <p:nvPr/>
        </p:nvSpPr>
        <p:spPr>
          <a:xfrm>
            <a:off x="3797673" y="1368696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7341C7F4-C875-4E1E-A206-A7D8D368EE5A}"/>
              </a:ext>
            </a:extLst>
          </p:cNvPr>
          <p:cNvSpPr/>
          <p:nvPr/>
        </p:nvSpPr>
        <p:spPr>
          <a:xfrm>
            <a:off x="10927111" y="1364115"/>
            <a:ext cx="193499" cy="1961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2"/>
          <a:stretch/>
        </p:blipFill>
        <p:spPr bwMode="auto">
          <a:xfrm>
            <a:off x="761999" y="1021052"/>
            <a:ext cx="10874113" cy="57276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914400" y="313166"/>
            <a:ext cx="3538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Have a try!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9406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2"/>
          <a:stretch/>
        </p:blipFill>
        <p:spPr bwMode="auto">
          <a:xfrm>
            <a:off x="175590" y="0"/>
            <a:ext cx="7477539" cy="39385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矩形 11"/>
          <p:cNvSpPr/>
          <p:nvPr/>
        </p:nvSpPr>
        <p:spPr>
          <a:xfrm>
            <a:off x="175590" y="3938573"/>
            <a:ext cx="118606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0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The distribution of points scored by University of Michigan (</a:t>
            </a:r>
            <a:r>
              <a:rPr lang="en-US" altLang="zh-CN" sz="2000" kern="1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UOM) is </a:t>
            </a:r>
            <a:r>
              <a:rPr lang="en-US" altLang="zh-CN" sz="20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roughly symmetric while the distribution of points scored by Michigan State </a:t>
            </a:r>
            <a:r>
              <a:rPr lang="en-US" altLang="zh-CN" sz="2000" kern="1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University (MSU) </a:t>
            </a:r>
            <a:r>
              <a:rPr lang="en-US" altLang="zh-CN" sz="20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is slightly skewed to the right. 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0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The centers of both </a:t>
            </a:r>
            <a:r>
              <a:rPr lang="en-US" altLang="zh-CN" sz="2000" kern="1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UOM </a:t>
            </a:r>
            <a:r>
              <a:rPr lang="en-US" altLang="zh-CN" sz="20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and MSU are the same </a:t>
            </a:r>
            <a:r>
              <a:rPr lang="en-US" altLang="zh-CN" sz="20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with medians of 25 points.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Neither UOM nor MSU have any outliers</a:t>
            </a:r>
            <a:r>
              <a:rPr lang="en-US" altLang="zh-CN" sz="2000" kern="1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zh-CN" altLang="zh-CN" sz="20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0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MSU has much greater variability than UOM with an IQR o</a:t>
            </a:r>
            <a:r>
              <a:rPr lang="en-US" altLang="zh-CN" sz="20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f about 22 as opposed to </a:t>
            </a:r>
            <a:r>
              <a:rPr lang="en-US" altLang="zh-CN" sz="2000" kern="1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UOM’s </a:t>
            </a:r>
            <a:r>
              <a:rPr lang="en-US" altLang="zh-CN" sz="20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IQR of about 9 points. 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8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1A33F5-D7C0-4F50-ABF5-96EFB2E5EB6B}"/>
              </a:ext>
            </a:extLst>
          </p:cNvPr>
          <p:cNvCxnSpPr>
            <a:cxnSpLocks/>
          </p:cNvCxnSpPr>
          <p:nvPr/>
        </p:nvCxnSpPr>
        <p:spPr>
          <a:xfrm>
            <a:off x="2606616" y="2184768"/>
            <a:ext cx="0" cy="7457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CA9950-2ECE-4A5D-AB8E-6B7C0D141F78}"/>
              </a:ext>
            </a:extLst>
          </p:cNvPr>
          <p:cNvCxnSpPr/>
          <p:nvPr/>
        </p:nvCxnSpPr>
        <p:spPr>
          <a:xfrm>
            <a:off x="5632881" y="1961473"/>
            <a:ext cx="0" cy="11838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E0E531-0313-4519-9169-99C5EFE32C58}"/>
              </a:ext>
            </a:extLst>
          </p:cNvPr>
          <p:cNvCxnSpPr/>
          <p:nvPr/>
        </p:nvCxnSpPr>
        <p:spPr>
          <a:xfrm>
            <a:off x="6887908" y="1962828"/>
            <a:ext cx="0" cy="11838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1763D-4808-47FF-B820-A811F5DBC646}"/>
              </a:ext>
            </a:extLst>
          </p:cNvPr>
          <p:cNvCxnSpPr/>
          <p:nvPr/>
        </p:nvCxnSpPr>
        <p:spPr>
          <a:xfrm>
            <a:off x="8119153" y="1959428"/>
            <a:ext cx="0" cy="11838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4DED-8686-41F3-A2C2-5E0AA318415C}"/>
              </a:ext>
            </a:extLst>
          </p:cNvPr>
          <p:cNvCxnSpPr>
            <a:cxnSpLocks/>
          </p:cNvCxnSpPr>
          <p:nvPr/>
        </p:nvCxnSpPr>
        <p:spPr>
          <a:xfrm>
            <a:off x="10863767" y="2184768"/>
            <a:ext cx="0" cy="745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6A2430-B60C-4F3B-B25B-FF2C00BC1E85}"/>
              </a:ext>
            </a:extLst>
          </p:cNvPr>
          <p:cNvCxnSpPr>
            <a:cxnSpLocks/>
          </p:cNvCxnSpPr>
          <p:nvPr/>
        </p:nvCxnSpPr>
        <p:spPr>
          <a:xfrm>
            <a:off x="2607693" y="2563601"/>
            <a:ext cx="302518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4C364F-FFA0-48DA-AEC2-57D6AD566AB3}"/>
              </a:ext>
            </a:extLst>
          </p:cNvPr>
          <p:cNvCxnSpPr>
            <a:cxnSpLocks/>
          </p:cNvCxnSpPr>
          <p:nvPr/>
        </p:nvCxnSpPr>
        <p:spPr>
          <a:xfrm>
            <a:off x="8119153" y="2567248"/>
            <a:ext cx="274461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D02E23-2B4D-4C94-8C72-7DD2EC565626}"/>
              </a:ext>
            </a:extLst>
          </p:cNvPr>
          <p:cNvCxnSpPr>
            <a:cxnSpLocks/>
          </p:cNvCxnSpPr>
          <p:nvPr/>
        </p:nvCxnSpPr>
        <p:spPr>
          <a:xfrm>
            <a:off x="5632881" y="1962823"/>
            <a:ext cx="24862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DD3532-AA3A-413F-8351-02DE30EC4AE2}"/>
              </a:ext>
            </a:extLst>
          </p:cNvPr>
          <p:cNvCxnSpPr>
            <a:cxnSpLocks/>
          </p:cNvCxnSpPr>
          <p:nvPr/>
        </p:nvCxnSpPr>
        <p:spPr>
          <a:xfrm>
            <a:off x="5632881" y="3146626"/>
            <a:ext cx="24862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D37960B-7A30-412A-B478-B7907FB88C70}"/>
              </a:ext>
            </a:extLst>
          </p:cNvPr>
          <p:cNvSpPr/>
          <p:nvPr/>
        </p:nvSpPr>
        <p:spPr>
          <a:xfrm>
            <a:off x="899942" y="2440536"/>
            <a:ext cx="333438" cy="3301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6D31C0-4DF0-420D-A56C-DE681A6870A9}"/>
              </a:ext>
            </a:extLst>
          </p:cNvPr>
          <p:cNvSpPr/>
          <p:nvPr/>
        </p:nvSpPr>
        <p:spPr>
          <a:xfrm>
            <a:off x="1325456" y="2440536"/>
            <a:ext cx="333438" cy="3301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EDA78F-C0E6-467E-8106-7DB81CFA72AA}"/>
              </a:ext>
            </a:extLst>
          </p:cNvPr>
          <p:cNvSpPr txBox="1"/>
          <p:nvPr/>
        </p:nvSpPr>
        <p:spPr>
          <a:xfrm>
            <a:off x="275208" y="266330"/>
            <a:ext cx="102205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/>
              <a:t>How to read boxplots?</a:t>
            </a:r>
            <a:endParaRPr lang="en-US" sz="65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AC8949-5C54-4881-A6FE-EF578233CE18}"/>
              </a:ext>
            </a:extLst>
          </p:cNvPr>
          <p:cNvGrpSpPr/>
          <p:nvPr/>
        </p:nvGrpSpPr>
        <p:grpSpPr>
          <a:xfrm>
            <a:off x="818225" y="4530520"/>
            <a:ext cx="10555550" cy="633885"/>
            <a:chOff x="1000216" y="2125456"/>
            <a:chExt cx="10555550" cy="63388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3A08E66-6347-46C2-A2A2-E79188DF853C}"/>
                </a:ext>
              </a:extLst>
            </p:cNvPr>
            <p:cNvGrpSpPr/>
            <p:nvPr/>
          </p:nvGrpSpPr>
          <p:grpSpPr>
            <a:xfrm>
              <a:off x="1000216" y="2125456"/>
              <a:ext cx="10555550" cy="611478"/>
              <a:chOff x="982460" y="2125456"/>
              <a:chExt cx="10555550" cy="611478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37662B-4546-45D0-B662-F521C106EDFD}"/>
                  </a:ext>
                </a:extLst>
              </p:cNvPr>
              <p:cNvSpPr txBox="1"/>
              <p:nvPr/>
            </p:nvSpPr>
            <p:spPr>
              <a:xfrm>
                <a:off x="1562102" y="2367602"/>
                <a:ext cx="328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49A91F-393E-4A27-B824-7C73D40B6F26}"/>
                  </a:ext>
                </a:extLst>
              </p:cNvPr>
              <p:cNvSpPr txBox="1"/>
              <p:nvPr/>
            </p:nvSpPr>
            <p:spPr>
              <a:xfrm>
                <a:off x="2283039" y="2360444"/>
                <a:ext cx="328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732998-AC89-43AD-9325-40D3402D88CD}"/>
                  </a:ext>
                </a:extLst>
              </p:cNvPr>
              <p:cNvSpPr txBox="1"/>
              <p:nvPr/>
            </p:nvSpPr>
            <p:spPr>
              <a:xfrm>
                <a:off x="3045414" y="2360444"/>
                <a:ext cx="328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7410D6D-D3E7-4653-A8C4-9B7B5DF8472F}"/>
                  </a:ext>
                </a:extLst>
              </p:cNvPr>
              <p:cNvGrpSpPr/>
              <p:nvPr/>
            </p:nvGrpSpPr>
            <p:grpSpPr>
              <a:xfrm>
                <a:off x="982460" y="2125456"/>
                <a:ext cx="10555550" cy="282051"/>
                <a:chOff x="1251751" y="3053918"/>
                <a:chExt cx="10555550" cy="282051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2E38D45B-FEC7-4C68-9504-DA0299BC657A}"/>
                    </a:ext>
                  </a:extLst>
                </p:cNvPr>
                <p:cNvGrpSpPr/>
                <p:nvPr/>
              </p:nvGrpSpPr>
              <p:grpSpPr>
                <a:xfrm>
                  <a:off x="1251751" y="3053918"/>
                  <a:ext cx="10555550" cy="281126"/>
                  <a:chOff x="1251751" y="3053918"/>
                  <a:chExt cx="10555550" cy="281126"/>
                </a:xfrm>
              </p:grpSpPr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E854A3C4-D821-4483-B3BA-A36C57A63B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1751" y="3222594"/>
                    <a:ext cx="10555550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CFB0F663-C6A0-44CD-B062-3AEB1B7988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175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B1903003-6673-45B8-9D2E-BAD4E9E5F1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7215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0230BF98-CC3D-4EA3-B229-0C4107B925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2679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9B701CE8-D4BD-4A81-B8E1-F8947D4196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54062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DD3BE349-9C3B-4BF7-B573-0D75DDB925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9526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4548188C-3C1A-4180-A72B-1506D030A1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8499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B2880B82-5703-454D-83EE-55C7A3FCF4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6377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D05FFC90-4C49-4B3D-8C69-2F3FFF2873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29234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27108BF4-789F-4181-B871-246644AE1D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94698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B519F616-FD22-473D-AC3A-14492E240C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6608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4DEF5331-747C-471C-BB2E-2BEEE64142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31545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6A74E89B-E60E-49F6-8411-46F45A539D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97009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72D4D3DB-125D-4FC9-BE09-FA2393A9D2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0094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4CFBDD51-893A-440F-BE27-A536F1FDBF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6407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C44EE481-6F0E-4C53-86B5-CC4DFDC4A4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187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6286A52F-9640-4C3E-A209-DD7C4D9F4C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03254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CD85ECFA-629B-426B-9D0E-268238D899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68718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713A7403-B5FB-4DA8-A87C-98BC079034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34182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3981292A-A40C-41DB-ABA7-0785A62A9C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12962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AEBB1584-344A-45CA-B51A-FBDB7EB3C8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78426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78BECDDB-3E80-47EB-BB61-753894C350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4389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45601A2F-1E99-4E70-AAD8-0E2FF06A30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1527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02F54480-FAE7-4729-9E64-3928288DAC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80737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B3289793-B085-4AD7-A0C1-48B9FFF6FA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74620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72C7B734-E831-4DE3-9045-F887FD294C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3145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1CDF2486-48E3-44A1-8B3B-B67A6CCA62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478609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2863E87A-AF16-45C8-8CFE-DB233CD092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84407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B98E5CF6-8063-4E98-95D6-4E5D38630D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206578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ADA79FD-8E64-412C-9974-01363C2596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63165" y="3060761"/>
                  <a:ext cx="0" cy="27520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BE4804-0710-48E2-B2C4-47E514861911}"/>
                </a:ext>
              </a:extLst>
            </p:cNvPr>
            <p:cNvSpPr txBox="1"/>
            <p:nvPr/>
          </p:nvSpPr>
          <p:spPr>
            <a:xfrm>
              <a:off x="3799277" y="2351460"/>
              <a:ext cx="32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0106D0-60C9-4123-935D-981F86542539}"/>
                </a:ext>
              </a:extLst>
            </p:cNvPr>
            <p:cNvSpPr txBox="1"/>
            <p:nvPr/>
          </p:nvSpPr>
          <p:spPr>
            <a:xfrm>
              <a:off x="4520214" y="2362060"/>
              <a:ext cx="32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F701AD-2C1C-463B-9C37-A886F1F36E26}"/>
                </a:ext>
              </a:extLst>
            </p:cNvPr>
            <p:cNvSpPr txBox="1"/>
            <p:nvPr/>
          </p:nvSpPr>
          <p:spPr>
            <a:xfrm>
              <a:off x="5282589" y="2353182"/>
              <a:ext cx="32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3F7EC44-B984-4028-9B95-6541F66AC92B}"/>
                </a:ext>
              </a:extLst>
            </p:cNvPr>
            <p:cNvSpPr txBox="1"/>
            <p:nvPr/>
          </p:nvSpPr>
          <p:spPr>
            <a:xfrm>
              <a:off x="6020542" y="2360444"/>
              <a:ext cx="32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901EEE-B15C-4F7B-8129-23E43D33E90E}"/>
                </a:ext>
              </a:extLst>
            </p:cNvPr>
            <p:cNvSpPr txBox="1"/>
            <p:nvPr/>
          </p:nvSpPr>
          <p:spPr>
            <a:xfrm>
              <a:off x="6741479" y="2371044"/>
              <a:ext cx="32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B914748-9677-402C-B059-A4F2A9089BCA}"/>
                </a:ext>
              </a:extLst>
            </p:cNvPr>
            <p:cNvSpPr txBox="1"/>
            <p:nvPr/>
          </p:nvSpPr>
          <p:spPr>
            <a:xfrm>
              <a:off x="7503854" y="2362166"/>
              <a:ext cx="32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6DB939-BDEE-44D4-8D2D-514087968613}"/>
                </a:ext>
              </a:extLst>
            </p:cNvPr>
            <p:cNvSpPr txBox="1"/>
            <p:nvPr/>
          </p:nvSpPr>
          <p:spPr>
            <a:xfrm>
              <a:off x="8171710" y="2367602"/>
              <a:ext cx="428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D41EEA9-6556-43AF-A817-EBF504153356}"/>
                </a:ext>
              </a:extLst>
            </p:cNvPr>
            <p:cNvSpPr txBox="1"/>
            <p:nvPr/>
          </p:nvSpPr>
          <p:spPr>
            <a:xfrm>
              <a:off x="8907996" y="2381025"/>
              <a:ext cx="439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B829AF4-80CA-4BD8-AC60-D4E1EABED809}"/>
                </a:ext>
              </a:extLst>
            </p:cNvPr>
            <p:cNvSpPr txBox="1"/>
            <p:nvPr/>
          </p:nvSpPr>
          <p:spPr>
            <a:xfrm>
              <a:off x="9640584" y="2372147"/>
              <a:ext cx="416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7ABBD1-8F19-44CE-BE55-E784A596F35A}"/>
                </a:ext>
              </a:extLst>
            </p:cNvPr>
            <p:cNvSpPr txBox="1"/>
            <p:nvPr/>
          </p:nvSpPr>
          <p:spPr>
            <a:xfrm>
              <a:off x="10363936" y="2379409"/>
              <a:ext cx="439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CF70BE9-95B5-419F-8579-6C589FCE8141}"/>
                </a:ext>
              </a:extLst>
            </p:cNvPr>
            <p:cNvSpPr txBox="1"/>
            <p:nvPr/>
          </p:nvSpPr>
          <p:spPr>
            <a:xfrm>
              <a:off x="11057874" y="2390009"/>
              <a:ext cx="475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26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b="28965"/>
          <a:stretch/>
        </p:blipFill>
        <p:spPr bwMode="auto">
          <a:xfrm>
            <a:off x="640725" y="365125"/>
            <a:ext cx="10713075" cy="56912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852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10" y="1422342"/>
            <a:ext cx="9833299" cy="30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113" y="2293317"/>
            <a:ext cx="11648661" cy="1325563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6600" b="1" dirty="0" smtClean="0">
                <a:latin typeface="Book Antiqua" panose="02040602050305030304" pitchFamily="18" charset="0"/>
              </a:rPr>
              <a:t>Lecture 8 </a:t>
            </a:r>
            <a:br>
              <a:rPr lang="en-US" altLang="zh-CN" sz="6600" b="1" dirty="0" smtClean="0">
                <a:latin typeface="Book Antiqua" panose="02040602050305030304" pitchFamily="18" charset="0"/>
              </a:rPr>
            </a:br>
            <a:r>
              <a:rPr lang="en-US" altLang="zh-CN" sz="6600" b="1" dirty="0" smtClean="0">
                <a:latin typeface="Book Antiqua" panose="02040602050305030304" pitchFamily="18" charset="0"/>
              </a:rPr>
              <a:t>Describing quantitative data</a:t>
            </a:r>
            <a:r>
              <a:rPr lang="en-US" altLang="zh-CN" sz="5400" dirty="0" smtClean="0">
                <a:latin typeface="Book Antiqua" panose="02040602050305030304" pitchFamily="18" charset="0"/>
              </a:rPr>
              <a:t/>
            </a:r>
            <a:br>
              <a:rPr lang="en-US" altLang="zh-CN" sz="5400" dirty="0" smtClean="0">
                <a:latin typeface="Book Antiqua" panose="02040602050305030304" pitchFamily="18" charset="0"/>
              </a:rPr>
            </a:br>
            <a:r>
              <a:rPr lang="en-US" altLang="zh-CN" sz="4800" b="1" dirty="0" smtClean="0">
                <a:latin typeface="Book Antiqua" panose="02040602050305030304" pitchFamily="18" charset="0"/>
              </a:rPr>
              <a:t>variance, standard deviation</a:t>
            </a:r>
            <a:endParaRPr lang="zh-CN" altLang="en-US" sz="48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83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3"/>
          <p:cNvSpPr>
            <a:spLocks noGrp="1"/>
          </p:cNvSpPr>
          <p:nvPr>
            <p:ph type="title"/>
          </p:nvPr>
        </p:nvSpPr>
        <p:spPr>
          <a:xfrm>
            <a:off x="1045610" y="572055"/>
            <a:ext cx="10066338" cy="597590"/>
          </a:xfrm>
          <a:extLst/>
        </p:spPr>
        <p:txBody>
          <a:bodyPr anchor="t">
            <a:noAutofit/>
          </a:bodyPr>
          <a:lstStyle/>
          <a:p>
            <a:pPr eaLnBrk="1" hangingPunct="1">
              <a:defRPr/>
            </a:pPr>
            <a:r>
              <a:rPr lang="en-US" altLang="en-US" sz="4000" dirty="0">
                <a:latin typeface="Helvetica Neue Light" charset="0"/>
                <a:ea typeface="MS PGothic" panose="020B0600070205080204" pitchFamily="34" charset="-128"/>
              </a:rPr>
              <a:t>Measuring Spread: The Standard Deviation</a:t>
            </a:r>
            <a:br>
              <a:rPr lang="en-US" altLang="en-US" sz="4000" dirty="0">
                <a:latin typeface="Helvetica Neue Light" charset="0"/>
                <a:ea typeface="MS PGothic" panose="020B0600070205080204" pitchFamily="34" charset="-128"/>
              </a:rPr>
            </a:br>
            <a:endParaRPr lang="en-US" altLang="en-US" sz="4000" dirty="0">
              <a:latin typeface="Helvetica Neue Light" charset="0"/>
              <a:ea typeface="MS PGothic" panose="020B0600070205080204" pitchFamily="34" charset="-128"/>
            </a:endParaRPr>
          </a:p>
        </p:txBody>
      </p:sp>
      <p:sp>
        <p:nvSpPr>
          <p:cNvPr id="22531" name="Vertical Text Placeholder 2"/>
          <p:cNvSpPr>
            <a:spLocks noGrp="1"/>
          </p:cNvSpPr>
          <p:nvPr>
            <p:ph idx="1"/>
          </p:nvPr>
        </p:nvSpPr>
        <p:spPr>
          <a:xfrm>
            <a:off x="1498187" y="1486696"/>
            <a:ext cx="9900478" cy="1290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Helvetica Neue" charset="0"/>
              </a:rPr>
              <a:t>how 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Helvetica Neue" charset="0"/>
              </a:rPr>
              <a:t>far each observation is from the </a:t>
            </a:r>
            <a:r>
              <a:rPr lang="en-US" alt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Helvetica Neue" charset="0"/>
              </a:rPr>
              <a:t>mean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Helvetica Neue" charset="0"/>
              </a:rPr>
              <a:t>.</a:t>
            </a: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Helvetica Neue" charset="0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Helvetica Neue" charset="0"/>
              </a:rPr>
              <a:t>Consider the following data on the number of pets owned by a group of 9 children.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6" t="44292" r="7045"/>
          <a:stretch>
            <a:fillRect/>
          </a:stretch>
        </p:blipFill>
        <p:spPr bwMode="auto">
          <a:xfrm>
            <a:off x="5935663" y="3358281"/>
            <a:ext cx="3776662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 bwMode="auto">
          <a:xfrm>
            <a:off x="1004286" y="2777333"/>
            <a:ext cx="4193879" cy="2249334"/>
          </a:xfrm>
          <a:prstGeom prst="rect">
            <a:avLst/>
          </a:prstGeom>
          <a:solidFill>
            <a:srgbClr val="F8EAB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 defTabSz="342900">
              <a:lnSpc>
                <a:spcPct val="200000"/>
              </a:lnSpc>
              <a:spcAft>
                <a:spcPts val="450"/>
              </a:spcAft>
              <a:buFontTx/>
              <a:buAutoNum type="arabicParenR"/>
              <a:defRPr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Calculate the mean.</a:t>
            </a:r>
          </a:p>
          <a:p>
            <a:pPr marL="342900" indent="-342900" defTabSz="342900">
              <a:lnSpc>
                <a:spcPct val="200000"/>
              </a:lnSpc>
              <a:buFontTx/>
              <a:buAutoNum type="arabicParenR"/>
              <a:defRPr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Calculate each </a:t>
            </a:r>
            <a:r>
              <a:rPr lang="en-US" sz="2400" i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deviation.</a:t>
            </a:r>
          </a:p>
          <a:p>
            <a:pPr defTabSz="342900">
              <a:lnSpc>
                <a:spcPct val="200000"/>
              </a:lnSpc>
              <a:defRPr/>
            </a:pPr>
            <a:r>
              <a:rPr lang="en-US" sz="2000" i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deviation = observation – mean</a:t>
            </a:r>
          </a:p>
        </p:txBody>
      </p: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7577138" y="3829769"/>
            <a:ext cx="768350" cy="998537"/>
            <a:chOff x="5317300" y="3850780"/>
            <a:chExt cx="1024002" cy="1331673"/>
          </a:xfrm>
        </p:grpSpPr>
        <p:grpSp>
          <p:nvGrpSpPr>
            <p:cNvPr id="22541" name="Group 17"/>
            <p:cNvGrpSpPr>
              <a:grpSpLocks/>
            </p:cNvGrpSpPr>
            <p:nvPr/>
          </p:nvGrpSpPr>
          <p:grpSpPr bwMode="auto">
            <a:xfrm>
              <a:off x="5317300" y="3850780"/>
              <a:ext cx="1024002" cy="1331673"/>
              <a:chOff x="3648908" y="2432131"/>
              <a:chExt cx="1024002" cy="1331673"/>
            </a:xfrm>
          </p:grpSpPr>
          <p:cxnSp>
            <p:nvCxnSpPr>
              <p:cNvPr id="19" name="Straight Arrow Connector 1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720547" y="2870377"/>
                <a:ext cx="878608" cy="211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" name="TextBox 19"/>
              <p:cNvSpPr txBox="1">
                <a:spLocks noChangeArrowheads="1"/>
              </p:cNvSpPr>
              <p:nvPr/>
            </p:nvSpPr>
            <p:spPr bwMode="auto">
              <a:xfrm>
                <a:off x="3648908" y="3270514"/>
                <a:ext cx="1024002" cy="493290"/>
              </a:xfrm>
              <a:prstGeom prst="rect">
                <a:avLst/>
              </a:prstGeom>
              <a:gradFill rotWithShape="1">
                <a:gsLst>
                  <a:gs pos="0">
                    <a:srgbClr val="A6EAF9"/>
                  </a:gs>
                  <a:gs pos="100000">
                    <a:srgbClr val="4DABBB"/>
                  </a:gs>
                </a:gsLst>
                <a:lin ang="5400000"/>
              </a:gradFill>
              <a:ln w="9525">
                <a:solidFill>
                  <a:srgbClr val="56A0AC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wrap="none">
                <a:spAutoFit/>
              </a:bodyPr>
              <a:lstStyle>
                <a:lvl1pPr defTabSz="4572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37931725" indent="-37474525" defTabSz="4572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defTabSz="4572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defTabSz="4572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defTabSz="4572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i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 </a:t>
                </a:r>
                <a:r>
                  <a:rPr lang="en-US" altLang="zh-CN">
                    <a:solidFill>
                      <a:srgbClr val="000000"/>
                    </a:solidFill>
                    <a:latin typeface="Arial" panose="020B0604020202020204" pitchFamily="34" charset="0"/>
                  </a:rPr>
                  <a:t>= 5</a:t>
                </a:r>
                <a:endParaRPr lang="en-US" altLang="zh-CN" i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22542" name="Object 2"/>
            <p:cNvGraphicFramePr>
              <a:graphicFrameLocks noChangeAspect="1"/>
            </p:cNvGraphicFramePr>
            <p:nvPr/>
          </p:nvGraphicFramePr>
          <p:xfrm>
            <a:off x="5497511" y="4704284"/>
            <a:ext cx="2794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Equation" r:id="rId4" imgW="127000" imgH="127000" progId="Equation.3">
                    <p:embed/>
                  </p:oleObj>
                </mc:Choice>
                <mc:Fallback>
                  <p:oleObj name="Equation" r:id="rId4" imgW="127000" imgH="127000" progId="Equation.3">
                    <p:embed/>
                    <p:pic>
                      <p:nvPicPr>
                        <p:cNvPr id="22542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7511" y="4704284"/>
                          <a:ext cx="2794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6448426" y="2975694"/>
            <a:ext cx="1717675" cy="320675"/>
            <a:chOff x="3810000" y="2686764"/>
            <a:chExt cx="2291695" cy="426324"/>
          </a:xfrm>
        </p:grpSpPr>
        <p:cxnSp>
          <p:nvCxnSpPr>
            <p:cNvPr id="22" name="Straight Arrow Connector 21"/>
            <p:cNvCxnSpPr>
              <a:cxnSpLocks noChangeShapeType="1"/>
            </p:cNvCxnSpPr>
            <p:nvPr/>
          </p:nvCxnSpPr>
          <p:spPr bwMode="auto">
            <a:xfrm>
              <a:off x="3810000" y="3110977"/>
              <a:ext cx="2018471" cy="2111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24" name="TextBox 24"/>
            <p:cNvSpPr txBox="1">
              <a:spLocks noChangeArrowheads="1"/>
            </p:cNvSpPr>
            <p:nvPr/>
          </p:nvSpPr>
          <p:spPr bwMode="auto">
            <a:xfrm>
              <a:off x="3810000" y="2686764"/>
              <a:ext cx="2291695" cy="398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 panose="020B0604020202020204" pitchFamily="34" charset="0"/>
                <a:buChar char="•"/>
                <a:defRPr sz="2400">
                  <a:solidFill>
                    <a:srgbClr val="262626"/>
                  </a:solidFill>
                  <a:latin typeface="Garamond" panose="02020404030301010803" pitchFamily="18" charset="0"/>
                </a:defRPr>
              </a:lvl1pPr>
              <a:lvl2pPr marL="742950" indent="-285750" defTabSz="457200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 panose="020B0604020202020204" pitchFamily="34" charset="0"/>
                <a:buChar char="•"/>
                <a:defRPr sz="2000">
                  <a:solidFill>
                    <a:srgbClr val="262626"/>
                  </a:solidFill>
                  <a:latin typeface="Garamond" panose="02020404030301010803" pitchFamily="18" charset="0"/>
                </a:defRPr>
              </a:lvl2pPr>
              <a:lvl3pPr marL="1143000" indent="-228600" defTabSz="457200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 panose="020B0604020202020204" pitchFamily="34" charset="0"/>
                <a:buChar char="•"/>
                <a:defRPr>
                  <a:solidFill>
                    <a:srgbClr val="262626"/>
                  </a:solidFill>
                  <a:latin typeface="Garamond" panose="02020404030301010803" pitchFamily="18" charset="0"/>
                </a:defRPr>
              </a:lvl3pPr>
              <a:lvl4pPr marL="1600200" indent="-228600" defTabSz="457200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Garamond" panose="02020404030301010803" pitchFamily="18" charset="0"/>
                </a:defRPr>
              </a:lvl4pPr>
              <a:lvl5pPr marL="2057400" indent="-228600" defTabSz="457200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 panose="020B0604020202020204" pitchFamily="34" charset="0"/>
                <a:buChar char="•"/>
                <a:defRPr sz="1400">
                  <a:solidFill>
                    <a:srgbClr val="262626"/>
                  </a:solidFill>
                  <a:latin typeface="Garamond" panose="02020404030301010803" pitchFamily="18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 panose="020B0604020202020204" pitchFamily="34" charset="0"/>
                <a:buChar char="•"/>
                <a:defRPr sz="1400">
                  <a:solidFill>
                    <a:srgbClr val="262626"/>
                  </a:solidFill>
                  <a:latin typeface="Garamond" panose="02020404030301010803" pitchFamily="18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 panose="020B0604020202020204" pitchFamily="34" charset="0"/>
                <a:buChar char="•"/>
                <a:defRPr sz="1400">
                  <a:solidFill>
                    <a:srgbClr val="262626"/>
                  </a:solidFill>
                  <a:latin typeface="Garamond" panose="02020404030301010803" pitchFamily="18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 panose="020B0604020202020204" pitchFamily="34" charset="0"/>
                <a:buChar char="•"/>
                <a:defRPr sz="1400">
                  <a:solidFill>
                    <a:srgbClr val="262626"/>
                  </a:solidFill>
                  <a:latin typeface="Garamond" panose="02020404030301010803" pitchFamily="18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 panose="020B0604020202020204" pitchFamily="34" charset="0"/>
                <a:buChar char="•"/>
                <a:defRPr sz="1400">
                  <a:solidFill>
                    <a:srgbClr val="262626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en-US" sz="1350">
                  <a:solidFill>
                    <a:srgbClr val="000000"/>
                  </a:solidFill>
                  <a:latin typeface="Arial" panose="020B0604020202020204" pitchFamily="34" charset="0"/>
                  <a:cs typeface="Helvetica Neue" charset="0"/>
                </a:rPr>
                <a:t>deviation: 1 - 5 = - 4</a:t>
              </a:r>
            </a:p>
          </p:txBody>
        </p:sp>
      </p:grpSp>
      <p:grpSp>
        <p:nvGrpSpPr>
          <p:cNvPr id="24" name="Group 26"/>
          <p:cNvGrpSpPr>
            <a:grpSpLocks/>
          </p:cNvGrpSpPr>
          <p:nvPr/>
        </p:nvGrpSpPr>
        <p:grpSpPr bwMode="auto">
          <a:xfrm>
            <a:off x="7977188" y="3294780"/>
            <a:ext cx="1612900" cy="300038"/>
            <a:chOff x="3809999" y="2743757"/>
            <a:chExt cx="2149954" cy="400629"/>
          </a:xfrm>
        </p:grpSpPr>
        <p:cxnSp>
          <p:nvCxnSpPr>
            <p:cNvPr id="25" name="Straight Arrow Connector 24"/>
            <p:cNvCxnSpPr>
              <a:cxnSpLocks noChangeShapeType="1"/>
            </p:cNvCxnSpPr>
            <p:nvPr/>
          </p:nvCxnSpPr>
          <p:spPr bwMode="auto">
            <a:xfrm>
              <a:off x="3809999" y="3110470"/>
              <a:ext cx="1523589" cy="2119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22" name="TextBox 28"/>
            <p:cNvSpPr txBox="1">
              <a:spLocks noChangeArrowheads="1"/>
            </p:cNvSpPr>
            <p:nvPr/>
          </p:nvSpPr>
          <p:spPr bwMode="auto">
            <a:xfrm>
              <a:off x="3809999" y="2743757"/>
              <a:ext cx="2149954" cy="400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 panose="020B0604020202020204" pitchFamily="34" charset="0"/>
                <a:buChar char="•"/>
                <a:defRPr sz="2400">
                  <a:solidFill>
                    <a:srgbClr val="262626"/>
                  </a:solidFill>
                  <a:latin typeface="Garamond" panose="02020404030301010803" pitchFamily="18" charset="0"/>
                </a:defRPr>
              </a:lvl1pPr>
              <a:lvl2pPr marL="742950" indent="-285750" defTabSz="457200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 panose="020B0604020202020204" pitchFamily="34" charset="0"/>
                <a:buChar char="•"/>
                <a:defRPr sz="2000">
                  <a:solidFill>
                    <a:srgbClr val="262626"/>
                  </a:solidFill>
                  <a:latin typeface="Garamond" panose="02020404030301010803" pitchFamily="18" charset="0"/>
                </a:defRPr>
              </a:lvl2pPr>
              <a:lvl3pPr marL="1143000" indent="-228600" defTabSz="457200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 panose="020B0604020202020204" pitchFamily="34" charset="0"/>
                <a:buChar char="•"/>
                <a:defRPr>
                  <a:solidFill>
                    <a:srgbClr val="262626"/>
                  </a:solidFill>
                  <a:latin typeface="Garamond" panose="02020404030301010803" pitchFamily="18" charset="0"/>
                </a:defRPr>
              </a:lvl3pPr>
              <a:lvl4pPr marL="1600200" indent="-228600" defTabSz="457200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 panose="020B0604020202020204" pitchFamily="34" charset="0"/>
                <a:buChar char="•"/>
                <a:defRPr sz="1600">
                  <a:solidFill>
                    <a:srgbClr val="262626"/>
                  </a:solidFill>
                  <a:latin typeface="Garamond" panose="02020404030301010803" pitchFamily="18" charset="0"/>
                </a:defRPr>
              </a:lvl4pPr>
              <a:lvl5pPr marL="2057400" indent="-228600" defTabSz="457200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 panose="020B0604020202020204" pitchFamily="34" charset="0"/>
                <a:buChar char="•"/>
                <a:defRPr sz="1400">
                  <a:solidFill>
                    <a:srgbClr val="262626"/>
                  </a:solidFill>
                  <a:latin typeface="Garamond" panose="02020404030301010803" pitchFamily="18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 panose="020B0604020202020204" pitchFamily="34" charset="0"/>
                <a:buChar char="•"/>
                <a:defRPr sz="1400">
                  <a:solidFill>
                    <a:srgbClr val="262626"/>
                  </a:solidFill>
                  <a:latin typeface="Garamond" panose="02020404030301010803" pitchFamily="18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 panose="020B0604020202020204" pitchFamily="34" charset="0"/>
                <a:buChar char="•"/>
                <a:defRPr sz="1400">
                  <a:solidFill>
                    <a:srgbClr val="262626"/>
                  </a:solidFill>
                  <a:latin typeface="Garamond" panose="02020404030301010803" pitchFamily="18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 panose="020B0604020202020204" pitchFamily="34" charset="0"/>
                <a:buChar char="•"/>
                <a:defRPr sz="1400">
                  <a:solidFill>
                    <a:srgbClr val="262626"/>
                  </a:solidFill>
                  <a:latin typeface="Garamond" panose="02020404030301010803" pitchFamily="18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 panose="020B0604020202020204" pitchFamily="34" charset="0"/>
                <a:buChar char="•"/>
                <a:defRPr sz="1400">
                  <a:solidFill>
                    <a:srgbClr val="262626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en-US" sz="1350">
                  <a:solidFill>
                    <a:srgbClr val="000000"/>
                  </a:solidFill>
                  <a:latin typeface="Arial" panose="020B0604020202020204" pitchFamily="34" charset="0"/>
                  <a:cs typeface="Helvetica Neue" charset="0"/>
                </a:rPr>
                <a:t>deviation: 8 - 5 =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09697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3"/>
          <p:cNvSpPr>
            <a:spLocks noGrp="1"/>
          </p:cNvSpPr>
          <p:nvPr>
            <p:ph type="title"/>
          </p:nvPr>
        </p:nvSpPr>
        <p:spPr>
          <a:xfrm>
            <a:off x="2008188" y="1079501"/>
            <a:ext cx="6172200" cy="352425"/>
          </a:xfrm>
          <a:extLst/>
        </p:spPr>
        <p:txBody>
          <a:bodyPr anchor="t">
            <a:normAutofit fontScale="90000"/>
          </a:bodyPr>
          <a:lstStyle/>
          <a:p>
            <a:pPr eaLnBrk="1" hangingPunct="1">
              <a:defRPr/>
            </a:pPr>
            <a:r>
              <a:rPr lang="en-US" altLang="en-US" sz="2700" dirty="0">
                <a:latin typeface="Helvetica Neue Light" charset="0"/>
                <a:ea typeface="MS PGothic" panose="020B0600070205080204" pitchFamily="34" charset="-128"/>
              </a:rPr>
              <a:t>Measuring Spread: The Standard Deviation</a:t>
            </a:r>
            <a:br>
              <a:rPr lang="en-US" altLang="en-US" sz="2700" dirty="0">
                <a:latin typeface="Helvetica Neue Light" charset="0"/>
                <a:ea typeface="MS PGothic" panose="020B0600070205080204" pitchFamily="34" charset="-128"/>
              </a:rPr>
            </a:br>
            <a:endParaRPr lang="en-US" altLang="en-US" sz="2700" dirty="0">
              <a:latin typeface="Helvetica Neue Light" charset="0"/>
              <a:ea typeface="MS PGothic" panose="020B0600070205080204" pitchFamily="34" charset="-128"/>
            </a:endParaRPr>
          </a:p>
        </p:txBody>
      </p:sp>
      <p:pic>
        <p:nvPicPr>
          <p:cNvPr id="23555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6" t="44292" r="7045"/>
          <a:stretch>
            <a:fillRect/>
          </a:stretch>
        </p:blipFill>
        <p:spPr bwMode="auto">
          <a:xfrm>
            <a:off x="2227264" y="1539875"/>
            <a:ext cx="322738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445250" y="1593850"/>
          <a:ext cx="3308350" cy="3101978"/>
        </p:xfrm>
        <a:graphic>
          <a:graphicData uri="http://schemas.openxmlformats.org/drawingml/2006/table">
            <a:tbl>
              <a:tblPr/>
              <a:tblGrid>
                <a:gridCol w="516534">
                  <a:extLst>
                    <a:ext uri="{9D8B030D-6E8A-4147-A177-3AD203B41FA5}">
                      <a16:colId xmlns:a16="http://schemas.microsoft.com/office/drawing/2014/main" val="2318296793"/>
                    </a:ext>
                  </a:extLst>
                </a:gridCol>
                <a:gridCol w="1372141">
                  <a:extLst>
                    <a:ext uri="{9D8B030D-6E8A-4147-A177-3AD203B41FA5}">
                      <a16:colId xmlns:a16="http://schemas.microsoft.com/office/drawing/2014/main" val="2752416729"/>
                    </a:ext>
                  </a:extLst>
                </a:gridCol>
                <a:gridCol w="1419675">
                  <a:extLst>
                    <a:ext uri="{9D8B030D-6E8A-4147-A177-3AD203B41FA5}">
                      <a16:colId xmlns:a16="http://schemas.microsoft.com/office/drawing/2014/main" val="971654592"/>
                    </a:ext>
                  </a:extLst>
                </a:gridCol>
              </a:tblGrid>
              <a:tr h="2819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20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x</a:t>
                      </a:r>
                      <a:r>
                        <a:rPr kumimoji="0" lang="en-US" altLang="zh-CN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</a:t>
                      </a:r>
                    </a:p>
                  </a:txBody>
                  <a:tcPr marL="68596" marR="68596" marT="34297" marB="34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20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(x</a:t>
                      </a:r>
                      <a:r>
                        <a:rPr kumimoji="0" lang="en-US" altLang="zh-CN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-mean)</a:t>
                      </a:r>
                    </a:p>
                  </a:txBody>
                  <a:tcPr marL="68596" marR="68596" marT="34297" marB="34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20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(x</a:t>
                      </a:r>
                      <a:r>
                        <a:rPr kumimoji="0" lang="en-US" altLang="zh-CN" sz="1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-mean)</a:t>
                      </a:r>
                      <a:r>
                        <a:rPr kumimoji="0" lang="en-US" altLang="zh-CN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68596" marR="68596" marT="34297" marB="34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580251"/>
                  </a:ext>
                </a:extLst>
              </a:tr>
              <a:tr h="2819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20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68596" marR="68596" marT="34297" marB="34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7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20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1 - 5 = -4</a:t>
                      </a:r>
                    </a:p>
                  </a:txBody>
                  <a:tcPr marL="68596" marR="68596" marT="34297" marB="34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7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20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(-4)</a:t>
                      </a:r>
                      <a:r>
                        <a:rPr kumimoji="0" lang="en-US" altLang="zh-CN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= 16</a:t>
                      </a:r>
                    </a:p>
                  </a:txBody>
                  <a:tcPr marL="68596" marR="68596" marT="34297" marB="34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7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52943"/>
                  </a:ext>
                </a:extLst>
              </a:tr>
              <a:tr h="2819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20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68596" marR="68596" marT="34297" marB="34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B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20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3 - 5 = -2</a:t>
                      </a:r>
                    </a:p>
                  </a:txBody>
                  <a:tcPr marL="68596" marR="68596" marT="34297" marB="34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B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20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(-2)</a:t>
                      </a:r>
                      <a:r>
                        <a:rPr kumimoji="0" lang="en-US" altLang="zh-CN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= 4</a:t>
                      </a:r>
                    </a:p>
                  </a:txBody>
                  <a:tcPr marL="68596" marR="68596" marT="34297" marB="34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725563"/>
                  </a:ext>
                </a:extLst>
              </a:tr>
              <a:tr h="2819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20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68596" marR="68596" marT="34297" marB="34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7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20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4 - 5 = -1</a:t>
                      </a:r>
                    </a:p>
                  </a:txBody>
                  <a:tcPr marL="68596" marR="68596" marT="34297" marB="34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7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20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(-1)</a:t>
                      </a:r>
                      <a:r>
                        <a:rPr kumimoji="0" lang="en-US" altLang="zh-CN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= 1</a:t>
                      </a:r>
                    </a:p>
                  </a:txBody>
                  <a:tcPr marL="68596" marR="68596" marT="34297" marB="34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7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695084"/>
                  </a:ext>
                </a:extLst>
              </a:tr>
              <a:tr h="2819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20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68596" marR="68596" marT="34297" marB="34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B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20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4 - 5 = -1</a:t>
                      </a:r>
                    </a:p>
                  </a:txBody>
                  <a:tcPr marL="68596" marR="68596" marT="34297" marB="34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B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20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(-1)</a:t>
                      </a:r>
                      <a:r>
                        <a:rPr kumimoji="0" lang="en-US" altLang="zh-CN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= 1</a:t>
                      </a:r>
                    </a:p>
                  </a:txBody>
                  <a:tcPr marL="68596" marR="68596" marT="34297" marB="34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564237"/>
                  </a:ext>
                </a:extLst>
              </a:tr>
              <a:tr h="2819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20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68596" marR="68596" marT="34297" marB="34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7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20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4 - 5 = -1</a:t>
                      </a:r>
                    </a:p>
                  </a:txBody>
                  <a:tcPr marL="68596" marR="68596" marT="34297" marB="34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7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20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(-1)</a:t>
                      </a:r>
                      <a:r>
                        <a:rPr kumimoji="0" lang="en-US" altLang="zh-CN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= 1</a:t>
                      </a:r>
                    </a:p>
                  </a:txBody>
                  <a:tcPr marL="68596" marR="68596" marT="34297" marB="34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7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80892"/>
                  </a:ext>
                </a:extLst>
              </a:tr>
              <a:tr h="2819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20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68596" marR="68596" marT="34297" marB="34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B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20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5 - 5 = 0</a:t>
                      </a:r>
                    </a:p>
                  </a:txBody>
                  <a:tcPr marL="68596" marR="68596" marT="34297" marB="34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B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20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(0)</a:t>
                      </a:r>
                      <a:r>
                        <a:rPr kumimoji="0" lang="en-US" altLang="zh-CN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= 0</a:t>
                      </a:r>
                    </a:p>
                  </a:txBody>
                  <a:tcPr marL="68596" marR="68596" marT="34297" marB="34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935665"/>
                  </a:ext>
                </a:extLst>
              </a:tr>
              <a:tr h="2819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20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68596" marR="68596" marT="34297" marB="34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7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20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7 - 5 = 2</a:t>
                      </a:r>
                    </a:p>
                  </a:txBody>
                  <a:tcPr marL="68596" marR="68596" marT="34297" marB="34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7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20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(2)</a:t>
                      </a:r>
                      <a:r>
                        <a:rPr kumimoji="0" lang="en-US" altLang="zh-CN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= 4</a:t>
                      </a:r>
                    </a:p>
                  </a:txBody>
                  <a:tcPr marL="68596" marR="68596" marT="34297" marB="34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7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840200"/>
                  </a:ext>
                </a:extLst>
              </a:tr>
              <a:tr h="2819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20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68596" marR="68596" marT="34297" marB="34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B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20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8 - 5 = 3</a:t>
                      </a:r>
                    </a:p>
                  </a:txBody>
                  <a:tcPr marL="68596" marR="68596" marT="34297" marB="34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B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20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(3)</a:t>
                      </a:r>
                      <a:r>
                        <a:rPr kumimoji="0" lang="en-US" altLang="zh-CN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= 9</a:t>
                      </a:r>
                    </a:p>
                  </a:txBody>
                  <a:tcPr marL="68596" marR="68596" marT="34297" marB="34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823266"/>
                  </a:ext>
                </a:extLst>
              </a:tr>
              <a:tr h="2819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20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L="68596" marR="68596" marT="34297" marB="34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7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20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9 - 5 = 4</a:t>
                      </a:r>
                    </a:p>
                  </a:txBody>
                  <a:tcPr marL="68596" marR="68596" marT="34297" marB="34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7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20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(4)</a:t>
                      </a:r>
                      <a:r>
                        <a:rPr kumimoji="0" lang="en-US" altLang="zh-CN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= 16</a:t>
                      </a:r>
                    </a:p>
                  </a:txBody>
                  <a:tcPr marL="68596" marR="68596" marT="34297" marB="34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7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758310"/>
                  </a:ext>
                </a:extLst>
              </a:tr>
              <a:tr h="2819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20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96" marR="68596" marT="34297" marB="34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B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20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Sum=?</a:t>
                      </a:r>
                    </a:p>
                  </a:txBody>
                  <a:tcPr marL="68596" marR="68596" marT="34297" marB="34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BF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20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115000"/>
                        <a:buFont typeface="Arial" panose="020B0604020202020204" pitchFamily="34" charset="0"/>
                        <a:defRPr sz="1200">
                          <a:solidFill>
                            <a:srgbClr val="262626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Sum=?</a:t>
                      </a:r>
                    </a:p>
                  </a:txBody>
                  <a:tcPr marL="68596" marR="68596" marT="34297" marB="3429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04798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 bwMode="auto">
          <a:xfrm>
            <a:off x="2093913" y="2366963"/>
            <a:ext cx="4222750" cy="2170112"/>
          </a:xfrm>
          <a:prstGeom prst="rect">
            <a:avLst/>
          </a:prstGeom>
          <a:solidFill>
            <a:srgbClr val="F8EAB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457200" indent="-457200" defTabSz="457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Square each deviation.</a:t>
            </a:r>
          </a:p>
          <a:p>
            <a:pPr eaLnBrk="1" hangingPunct="1">
              <a:defRPr/>
            </a:pP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Find the </a:t>
            </a:r>
            <a:r>
              <a:rPr lang="en-US" alt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en-US" alt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squared deviation. Calculate the sum of the squared deviations divided by (</a:t>
            </a:r>
            <a:r>
              <a:rPr lang="en-US" altLang="zh-CN" sz="15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-1)…this is called the 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variance.</a:t>
            </a:r>
          </a:p>
          <a:p>
            <a:pPr eaLnBrk="1" hangingPunct="1">
              <a:defRPr/>
            </a:pPr>
            <a:endParaRPr lang="en-US" altLang="zh-CN" sz="15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 Calculate the square root of the variance…this is the </a:t>
            </a:r>
            <a:r>
              <a:rPr lang="en-US" altLang="zh-CN" sz="1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deviation.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335963" y="1381126"/>
            <a:ext cx="1670050" cy="3332163"/>
          </a:xfrm>
          <a:prstGeom prst="rect">
            <a:avLst/>
          </a:prstGeom>
          <a:solidFill>
            <a:srgbClr val="F4F4ED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31" name="TextBox 28"/>
          <p:cNvSpPr txBox="1">
            <a:spLocks noChangeArrowheads="1"/>
          </p:cNvSpPr>
          <p:nvPr/>
        </p:nvSpPr>
        <p:spPr bwMode="auto">
          <a:xfrm>
            <a:off x="2093914" y="4767263"/>
            <a:ext cx="8408987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>
                <a:solidFill>
                  <a:srgbClr val="000000"/>
                </a:solidFill>
                <a:latin typeface="Arial" panose="020B0604020202020204" pitchFamily="34" charset="0"/>
                <a:cs typeface="Helvetica Neue" charset="0"/>
              </a:rPr>
              <a:t>“</a:t>
            </a:r>
            <a:r>
              <a:rPr lang="en-US" altLang="ja-JP" sz="1800">
                <a:solidFill>
                  <a:srgbClr val="000000"/>
                </a:solidFill>
                <a:latin typeface="Arial" panose="020B0604020202020204" pitchFamily="34" charset="0"/>
                <a:cs typeface="Helvetica Neue" charset="0"/>
              </a:rPr>
              <a:t>average</a:t>
            </a:r>
            <a:r>
              <a:rPr lang="ja-JP" altLang="en-US" sz="1800">
                <a:solidFill>
                  <a:srgbClr val="000000"/>
                </a:solidFill>
                <a:latin typeface="Arial" panose="020B0604020202020204" pitchFamily="34" charset="0"/>
                <a:cs typeface="Helvetica Neue" charset="0"/>
              </a:rPr>
              <a:t>”</a:t>
            </a:r>
            <a:r>
              <a:rPr lang="en-US" altLang="ja-JP" sz="1800">
                <a:solidFill>
                  <a:srgbClr val="000000"/>
                </a:solidFill>
                <a:latin typeface="Arial" panose="020B0604020202020204" pitchFamily="34" charset="0"/>
                <a:cs typeface="Helvetica Neue" charset="0"/>
              </a:rPr>
              <a:t> squared deviation = 52/(9-1) = 6.5      This is the </a:t>
            </a:r>
            <a:r>
              <a:rPr lang="en-US" altLang="ja-JP" sz="1800" b="1">
                <a:solidFill>
                  <a:srgbClr val="000000"/>
                </a:solidFill>
                <a:latin typeface="Arial" panose="020B0604020202020204" pitchFamily="34" charset="0"/>
                <a:cs typeface="Helvetica Neue" charset="0"/>
              </a:rPr>
              <a:t>sample</a:t>
            </a:r>
            <a:r>
              <a:rPr lang="en-US" altLang="ja-JP" sz="1800">
                <a:solidFill>
                  <a:srgbClr val="000000"/>
                </a:solidFill>
                <a:latin typeface="Arial" panose="020B0604020202020204" pitchFamily="34" charset="0"/>
                <a:cs typeface="Helvetica Neue" charset="0"/>
              </a:rPr>
              <a:t> </a:t>
            </a:r>
            <a:r>
              <a:rPr lang="en-US" altLang="ja-JP" sz="1800" b="1">
                <a:solidFill>
                  <a:srgbClr val="000000"/>
                </a:solidFill>
                <a:latin typeface="Arial" panose="020B0604020202020204" pitchFamily="34" charset="0"/>
                <a:cs typeface="Helvetica Neue" charset="0"/>
              </a:rPr>
              <a:t>variance.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rgbClr val="000000"/>
              </a:solidFill>
              <a:latin typeface="Arial" panose="020B0604020202020204" pitchFamily="34" charset="0"/>
              <a:cs typeface="Helvetica Neue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Helvetica Neue" charset="0"/>
              </a:rPr>
              <a:t>Standard deviation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Helvetica Neue" charset="0"/>
              </a:rPr>
              <a:t> = square root of variance =</a:t>
            </a:r>
          </a:p>
        </p:txBody>
      </p:sp>
      <p:graphicFrame>
        <p:nvGraphicFramePr>
          <p:cNvPr id="23609" name="Object 2"/>
          <p:cNvGraphicFramePr>
            <a:graphicFrameLocks noChangeAspect="1"/>
          </p:cNvGraphicFramePr>
          <p:nvPr/>
        </p:nvGraphicFramePr>
        <p:xfrm>
          <a:off x="5888038" y="3197226"/>
          <a:ext cx="9525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4" imgW="101600" imgH="177800" progId="Equation.3">
                  <p:embed/>
                </p:oleObj>
              </mc:Choice>
              <mc:Fallback>
                <p:oleObj name="Equation" r:id="rId4" imgW="101600" imgH="177800" progId="Equation.3">
                  <p:embed/>
                  <p:pic>
                    <p:nvPicPr>
                      <p:cNvPr id="2360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8038" y="3197226"/>
                        <a:ext cx="952500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"/>
          <p:cNvGraphicFramePr>
            <a:graphicFrameLocks noChangeAspect="1"/>
          </p:cNvGraphicFramePr>
          <p:nvPr/>
        </p:nvGraphicFramePr>
        <p:xfrm>
          <a:off x="6977064" y="5476875"/>
          <a:ext cx="120332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6" imgW="749300" imgH="190500" progId="Equation.3">
                  <p:embed/>
                </p:oleObj>
              </mc:Choice>
              <mc:Fallback>
                <p:oleObj name="Equation" r:id="rId6" imgW="749300" imgH="190500" progId="Equation.3">
                  <p:embed/>
                  <p:pic>
                    <p:nvPicPr>
                      <p:cNvPr id="3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7064" y="5476875"/>
                        <a:ext cx="120332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90793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build="p" bldLvl="5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3"/>
          <p:cNvSpPr>
            <a:spLocks noGrp="1"/>
          </p:cNvSpPr>
          <p:nvPr>
            <p:ph type="title"/>
          </p:nvPr>
        </p:nvSpPr>
        <p:spPr>
          <a:xfrm>
            <a:off x="3009900" y="1063626"/>
            <a:ext cx="6172200" cy="352425"/>
          </a:xfrm>
          <a:extLst/>
        </p:spPr>
        <p:txBody>
          <a:bodyPr anchor="t">
            <a:normAutofit fontScale="90000"/>
          </a:bodyPr>
          <a:lstStyle/>
          <a:p>
            <a:pPr eaLnBrk="1" hangingPunct="1">
              <a:defRPr/>
            </a:pPr>
            <a:r>
              <a:rPr lang="en-US" altLang="en-US" sz="2700">
                <a:latin typeface="Helvetica Neue Light" charset="0"/>
                <a:ea typeface="MS PGothic" panose="020B0600070205080204" pitchFamily="34" charset="-128"/>
              </a:rPr>
              <a:t>Measuring Spread: The Standard Deviation</a:t>
            </a:r>
            <a:br>
              <a:rPr lang="en-US" altLang="en-US" sz="2700">
                <a:latin typeface="Helvetica Neue Light" charset="0"/>
                <a:ea typeface="MS PGothic" panose="020B0600070205080204" pitchFamily="34" charset="-128"/>
              </a:rPr>
            </a:br>
            <a:endParaRPr lang="en-US" altLang="en-US" sz="2700">
              <a:latin typeface="Helvetica Neue Light" charset="0"/>
              <a:ea typeface="MS PGothic" panose="020B0600070205080204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8226" y="1646239"/>
            <a:ext cx="7680325" cy="1316037"/>
          </a:xfrm>
          <a:prstGeom prst="rect">
            <a:avLst/>
          </a:prstGeom>
          <a:solidFill>
            <a:srgbClr val="D7E9C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342900" eaLnBrk="1" hangingPunct="1">
              <a:spcAft>
                <a:spcPts val="900"/>
              </a:spcAft>
              <a:defRPr/>
            </a:pPr>
            <a:r>
              <a:rPr lang="en-US" sz="1800" dirty="0">
                <a:solidFill>
                  <a:prstClr val="black"/>
                </a:solidFill>
              </a:rPr>
              <a:t>The </a:t>
            </a:r>
            <a:r>
              <a:rPr lang="en-US" sz="1800" b="1" dirty="0">
                <a:solidFill>
                  <a:srgbClr val="800000"/>
                </a:solidFill>
              </a:rPr>
              <a:t>standard deviation</a:t>
            </a:r>
            <a:r>
              <a:rPr lang="en-US" sz="1800" dirty="0">
                <a:solidFill>
                  <a:srgbClr val="800000"/>
                </a:solidFill>
              </a:rPr>
              <a:t> </a:t>
            </a:r>
            <a:r>
              <a:rPr lang="en-US" sz="1800" i="1" dirty="0" err="1">
                <a:solidFill>
                  <a:prstClr val="black"/>
                </a:solidFill>
              </a:rPr>
              <a:t>s</a:t>
            </a:r>
            <a:r>
              <a:rPr lang="en-US" sz="1800" i="1" baseline="-25000" dirty="0" err="1">
                <a:solidFill>
                  <a:prstClr val="black"/>
                </a:solidFill>
              </a:rPr>
              <a:t>x</a:t>
            </a:r>
            <a:r>
              <a:rPr lang="en-US" sz="1800" i="1" baseline="-25000" dirty="0">
                <a:solidFill>
                  <a:prstClr val="black"/>
                </a:solidFill>
              </a:rPr>
              <a:t> </a:t>
            </a:r>
            <a:r>
              <a:rPr lang="en-US" sz="1800" i="1" dirty="0">
                <a:solidFill>
                  <a:prstClr val="black"/>
                </a:solidFill>
              </a:rPr>
              <a:t>or s </a:t>
            </a:r>
            <a:r>
              <a:rPr lang="en-US" sz="1800" dirty="0">
                <a:solidFill>
                  <a:prstClr val="black"/>
                </a:solidFill>
              </a:rPr>
              <a:t>measures the average distance of the observations from their mean. It is calculated by finding an average of the squared distances and then taking the square root. </a:t>
            </a:r>
          </a:p>
          <a:p>
            <a:pPr defTabSz="342900" eaLnBrk="1" hangingPunct="1">
              <a:spcAft>
                <a:spcPts val="900"/>
              </a:spcAft>
              <a:defRPr/>
            </a:pPr>
            <a:r>
              <a:rPr lang="en-US" sz="1800" dirty="0">
                <a:solidFill>
                  <a:prstClr val="black"/>
                </a:solidFill>
              </a:rPr>
              <a:t>The average squared distance is called the </a:t>
            </a:r>
            <a:r>
              <a:rPr lang="en-US" sz="1800" b="1" dirty="0">
                <a:solidFill>
                  <a:srgbClr val="800000"/>
                </a:solidFill>
              </a:rPr>
              <a:t>variance</a:t>
            </a:r>
            <a:r>
              <a:rPr lang="en-US" sz="1800" dirty="0">
                <a:solidFill>
                  <a:prstClr val="black"/>
                </a:solidFill>
              </a:rPr>
              <a:t>. 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2859088" y="3559176"/>
          <a:ext cx="65532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3" imgW="4394200" imgH="431800" progId="Equation.3">
                  <p:embed/>
                </p:oleObj>
              </mc:Choice>
              <mc:Fallback>
                <p:oleObj name="Equation" r:id="rId3" imgW="4394200" imgH="431800" progId="Equation.3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3559176"/>
                        <a:ext cx="65532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3597275" y="4433889"/>
          <a:ext cx="4706938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5" imgW="2870200" imgH="457200" progId="Equation.3">
                  <p:embed/>
                </p:oleObj>
              </mc:Choice>
              <mc:Fallback>
                <p:oleObj name="Equation" r:id="rId5" imgW="2870200" imgH="457200" progId="Equation.3">
                  <p:embed/>
                  <p:pic>
                    <p:nvPicPr>
                      <p:cNvPr id="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4433889"/>
                        <a:ext cx="4706938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696201" y="5097463"/>
            <a:ext cx="1901825" cy="685800"/>
          </a:xfrm>
          <a:prstGeom prst="cloudCallout">
            <a:avLst>
              <a:gd name="adj1" fmla="val -69644"/>
              <a:gd name="adj2" fmla="val -24556"/>
            </a:avLst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250" kern="0">
                <a:solidFill>
                  <a:srgbClr val="000000"/>
                </a:solidFill>
                <a:latin typeface="Tahoma" pitchFamily="34" charset="0"/>
              </a:rPr>
              <a:t>df</a:t>
            </a:r>
          </a:p>
        </p:txBody>
      </p:sp>
    </p:spTree>
    <p:extLst>
      <p:ext uri="{BB962C8B-B14F-4D97-AF65-F5344CB8AC3E}">
        <p14:creationId xmlns:p14="http://schemas.microsoft.com/office/powerpoint/2010/main" val="23664529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3" name="Table"/>
          <p:cNvGraphicFramePr/>
          <p:nvPr>
            <p:extLst>
              <p:ext uri="{D42A27DB-BD31-4B8C-83A1-F6EECF244321}">
                <p14:modId xmlns:p14="http://schemas.microsoft.com/office/powerpoint/2010/main" val="3726873427"/>
              </p:ext>
            </p:extLst>
          </p:nvPr>
        </p:nvGraphicFramePr>
        <p:xfrm>
          <a:off x="4810928" y="351220"/>
          <a:ext cx="6344976" cy="6379293"/>
        </p:xfrm>
        <a:graphic>
          <a:graphicData uri="http://schemas.openxmlformats.org/drawingml/2006/table">
            <a:tbl>
              <a:tblPr/>
              <a:tblGrid>
                <a:gridCol w="895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0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113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2200">
                          <a:solidFill>
                            <a:srgbClr val="868686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defRPr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1800"/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rPr>
                        <a:t>Samples
of size 2</a:t>
                      </a: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1800"/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rPr>
                        <a:t>mean</a:t>
                      </a: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1800"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rPr>
                        <a:t>variance
using n-1</a:t>
                      </a: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1800"/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rPr>
                        <a:t>variance
using n</a:t>
                      </a: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469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1800"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rPr>
                        <a:t>1</a:t>
                      </a: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1800"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rPr>
                        <a:t>1, 1</a:t>
                      </a: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1800"/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rPr>
                        <a:t>1</a:t>
                      </a: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1800"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rPr>
                        <a:t>0</a:t>
                      </a: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1800"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rPr>
                        <a:t>0</a:t>
                      </a: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469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1800"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rPr>
                        <a:t>2</a:t>
                      </a: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1800"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rPr>
                        <a:t>1, 2</a:t>
                      </a: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1800"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rPr>
                        <a:t>1.5</a:t>
                      </a: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1800"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rPr>
                        <a:t>0.5</a:t>
                      </a: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1800"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rPr>
                        <a:t>0.25</a:t>
                      </a: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469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1800"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rPr>
                        <a:t>3</a:t>
                      </a: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2200">
                          <a:solidFill>
                            <a:srgbClr val="868686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defRPr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2200">
                          <a:solidFill>
                            <a:srgbClr val="868686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defRPr>
                      </a:pP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2200">
                          <a:solidFill>
                            <a:srgbClr val="868686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defRPr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2200">
                          <a:solidFill>
                            <a:srgbClr val="868686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defRPr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469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1800"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rPr>
                        <a:t>4</a:t>
                      </a: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2200">
                          <a:solidFill>
                            <a:srgbClr val="868686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defRPr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2200">
                          <a:solidFill>
                            <a:srgbClr val="868686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defRPr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2200">
                          <a:solidFill>
                            <a:srgbClr val="868686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defRPr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2200">
                          <a:solidFill>
                            <a:srgbClr val="868686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defRPr>
                      </a:pP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469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1800"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rPr>
                        <a:t>5</a:t>
                      </a: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2200">
                          <a:solidFill>
                            <a:srgbClr val="868686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defRPr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2200">
                          <a:solidFill>
                            <a:srgbClr val="868686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defRPr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2200">
                          <a:solidFill>
                            <a:srgbClr val="868686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defRPr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2200">
                          <a:solidFill>
                            <a:srgbClr val="868686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defRPr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469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1800"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rPr>
                        <a:t>6</a:t>
                      </a: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2200">
                          <a:solidFill>
                            <a:srgbClr val="868686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defRPr>
                      </a:pP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2200">
                          <a:solidFill>
                            <a:srgbClr val="868686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defRPr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2200">
                          <a:solidFill>
                            <a:srgbClr val="868686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defRPr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2200">
                          <a:solidFill>
                            <a:srgbClr val="868686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defRPr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469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1800"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rPr>
                        <a:t>7</a:t>
                      </a: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2200">
                          <a:solidFill>
                            <a:srgbClr val="868686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defRPr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2200">
                          <a:solidFill>
                            <a:srgbClr val="868686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defRPr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2200">
                          <a:solidFill>
                            <a:srgbClr val="868686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defRPr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2200">
                          <a:solidFill>
                            <a:srgbClr val="868686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defRPr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469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1800"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rPr>
                        <a:t>8</a:t>
                      </a: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2200">
                          <a:solidFill>
                            <a:srgbClr val="868686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defRPr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2200">
                          <a:solidFill>
                            <a:srgbClr val="868686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defRPr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2200">
                          <a:solidFill>
                            <a:srgbClr val="868686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defRPr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2200">
                          <a:solidFill>
                            <a:srgbClr val="868686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defRPr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469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1800"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rPr>
                        <a:t>9</a:t>
                      </a: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2200">
                          <a:solidFill>
                            <a:srgbClr val="868686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defRPr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2200">
                          <a:solidFill>
                            <a:srgbClr val="868686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defRPr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2200">
                          <a:solidFill>
                            <a:srgbClr val="868686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defRPr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2200">
                          <a:solidFill>
                            <a:srgbClr val="868686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defRPr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17959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1800"/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rPr>
                        <a:t> Average</a:t>
                      </a: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2200">
                          <a:solidFill>
                            <a:srgbClr val="868686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defRPr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2200">
                          <a:solidFill>
                            <a:srgbClr val="868686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defRPr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2200">
                          <a:solidFill>
                            <a:srgbClr val="868686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defRPr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638300" algn="l"/>
                        </a:tabLst>
                        <a:defRPr sz="2200">
                          <a:solidFill>
                            <a:srgbClr val="868686"/>
                          </a:solidFill>
                          <a:latin typeface="+mn-lt"/>
                          <a:ea typeface="+mn-ea"/>
                          <a:cs typeface="+mn-cs"/>
                          <a:sym typeface="Times Roman"/>
                        </a:defRPr>
                      </a:pPr>
                      <a:endParaRPr sz="1600" dirty="0">
                        <a:solidFill>
                          <a:schemeClr val="tx1"/>
                        </a:solidFill>
                      </a:endParaRPr>
                    </a:p>
                  </a:txBody>
                  <a:tcPr marL="38103" marR="38103" marT="38099" marB="38099" anchor="ctr" horzOverflow="overflow">
                    <a:lnL w="38100">
                      <a:solidFill>
                        <a:srgbClr val="5091C0"/>
                      </a:solidFill>
                      <a:miter lim="400000"/>
                    </a:lnL>
                    <a:lnR w="38100">
                      <a:solidFill>
                        <a:srgbClr val="5091C0"/>
                      </a:solidFill>
                      <a:miter lim="400000"/>
                    </a:lnR>
                    <a:lnT w="38100">
                      <a:solidFill>
                        <a:srgbClr val="5091C0"/>
                      </a:solidFill>
                      <a:miter lim="400000"/>
                    </a:lnT>
                    <a:lnB w="38100">
                      <a:solidFill>
                        <a:srgbClr val="5091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5603" name="Divide by n–1?"/>
          <p:cNvSpPr txBox="1">
            <a:spLocks noChangeArrowheads="1"/>
          </p:cNvSpPr>
          <p:nvPr/>
        </p:nvSpPr>
        <p:spPr bwMode="auto">
          <a:xfrm>
            <a:off x="618022" y="443470"/>
            <a:ext cx="2805576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tIns="34290" bIns="34290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zh-CN" sz="3200" b="1" dirty="0">
                <a:solidFill>
                  <a:srgbClr val="04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Divide by </a:t>
            </a:r>
            <a:r>
              <a:rPr lang="en-US" altLang="zh-CN" sz="3200" b="1" dirty="0" smtClean="0">
                <a:solidFill>
                  <a:srgbClr val="04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zh-CN" sz="3200" b="1" dirty="0" smtClean="0">
                <a:solidFill>
                  <a:srgbClr val="04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–</a:t>
            </a:r>
            <a:r>
              <a:rPr lang="zh-CN" altLang="zh-CN" sz="3200" b="1" dirty="0">
                <a:solidFill>
                  <a:srgbClr val="04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1?</a:t>
            </a:r>
          </a:p>
        </p:txBody>
      </p:sp>
    </p:spTree>
    <p:extLst>
      <p:ext uri="{BB962C8B-B14F-4D97-AF65-F5344CB8AC3E}">
        <p14:creationId xmlns:p14="http://schemas.microsoft.com/office/powerpoint/2010/main" val="155197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1.7"/>
          <p:cNvSpPr txBox="1"/>
          <p:nvPr/>
        </p:nvSpPr>
        <p:spPr>
          <a:xfrm>
            <a:off x="9998076" y="1062039"/>
            <a:ext cx="303213" cy="173037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tIns="34290" bIns="34290" anchor="ctr">
            <a:spAutoFit/>
          </a:bodyPr>
          <a:lstStyle/>
          <a:p>
            <a:pPr>
              <a:defRPr/>
            </a:pPr>
            <a:r>
              <a:rPr sz="675"/>
              <a:t>1.7</a:t>
            </a:r>
          </a:p>
        </p:txBody>
      </p:sp>
      <p:pic>
        <p:nvPicPr>
          <p:cNvPr id="26627" name="1.7_divide by n-1 answ.pdf" descr="1.7_divide by n-1 answ.pd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0" r="14245" b="39372"/>
          <a:stretch/>
        </p:blipFill>
        <p:spPr bwMode="auto">
          <a:xfrm>
            <a:off x="1651486" y="119268"/>
            <a:ext cx="8346590" cy="682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2186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1A33F5-D7C0-4F50-ABF5-96EFB2E5EB6B}"/>
              </a:ext>
            </a:extLst>
          </p:cNvPr>
          <p:cNvCxnSpPr>
            <a:cxnSpLocks/>
          </p:cNvCxnSpPr>
          <p:nvPr/>
        </p:nvCxnSpPr>
        <p:spPr>
          <a:xfrm>
            <a:off x="2606616" y="2184768"/>
            <a:ext cx="0" cy="7457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CA9950-2ECE-4A5D-AB8E-6B7C0D141F78}"/>
              </a:ext>
            </a:extLst>
          </p:cNvPr>
          <p:cNvCxnSpPr/>
          <p:nvPr/>
        </p:nvCxnSpPr>
        <p:spPr>
          <a:xfrm>
            <a:off x="5632881" y="1961473"/>
            <a:ext cx="0" cy="118380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E0E531-0313-4519-9169-99C5EFE32C58}"/>
              </a:ext>
            </a:extLst>
          </p:cNvPr>
          <p:cNvCxnSpPr/>
          <p:nvPr/>
        </p:nvCxnSpPr>
        <p:spPr>
          <a:xfrm>
            <a:off x="6887908" y="1962828"/>
            <a:ext cx="0" cy="118380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1763D-4808-47FF-B820-A811F5DBC646}"/>
              </a:ext>
            </a:extLst>
          </p:cNvPr>
          <p:cNvCxnSpPr/>
          <p:nvPr/>
        </p:nvCxnSpPr>
        <p:spPr>
          <a:xfrm>
            <a:off x="8119153" y="1959428"/>
            <a:ext cx="0" cy="118380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4DED-8686-41F3-A2C2-5E0AA318415C}"/>
              </a:ext>
            </a:extLst>
          </p:cNvPr>
          <p:cNvCxnSpPr>
            <a:cxnSpLocks/>
          </p:cNvCxnSpPr>
          <p:nvPr/>
        </p:nvCxnSpPr>
        <p:spPr>
          <a:xfrm>
            <a:off x="10863767" y="2184768"/>
            <a:ext cx="0" cy="745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6A2430-B60C-4F3B-B25B-FF2C00BC1E85}"/>
              </a:ext>
            </a:extLst>
          </p:cNvPr>
          <p:cNvCxnSpPr>
            <a:cxnSpLocks/>
          </p:cNvCxnSpPr>
          <p:nvPr/>
        </p:nvCxnSpPr>
        <p:spPr>
          <a:xfrm>
            <a:off x="2607693" y="2563601"/>
            <a:ext cx="302518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4C364F-FFA0-48DA-AEC2-57D6AD566AB3}"/>
              </a:ext>
            </a:extLst>
          </p:cNvPr>
          <p:cNvCxnSpPr>
            <a:cxnSpLocks/>
          </p:cNvCxnSpPr>
          <p:nvPr/>
        </p:nvCxnSpPr>
        <p:spPr>
          <a:xfrm>
            <a:off x="8119153" y="2567248"/>
            <a:ext cx="274461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D02E23-2B4D-4C94-8C72-7DD2EC565626}"/>
              </a:ext>
            </a:extLst>
          </p:cNvPr>
          <p:cNvCxnSpPr>
            <a:cxnSpLocks/>
          </p:cNvCxnSpPr>
          <p:nvPr/>
        </p:nvCxnSpPr>
        <p:spPr>
          <a:xfrm>
            <a:off x="5632881" y="1962823"/>
            <a:ext cx="24862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DD3532-AA3A-413F-8351-02DE30EC4AE2}"/>
              </a:ext>
            </a:extLst>
          </p:cNvPr>
          <p:cNvCxnSpPr>
            <a:cxnSpLocks/>
          </p:cNvCxnSpPr>
          <p:nvPr/>
        </p:nvCxnSpPr>
        <p:spPr>
          <a:xfrm>
            <a:off x="5632881" y="3146626"/>
            <a:ext cx="24862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D37960B-7A30-412A-B478-B7907FB88C70}"/>
              </a:ext>
            </a:extLst>
          </p:cNvPr>
          <p:cNvSpPr/>
          <p:nvPr/>
        </p:nvSpPr>
        <p:spPr>
          <a:xfrm>
            <a:off x="899942" y="2440536"/>
            <a:ext cx="333438" cy="3301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6D31C0-4DF0-420D-A56C-DE681A6870A9}"/>
              </a:ext>
            </a:extLst>
          </p:cNvPr>
          <p:cNvSpPr/>
          <p:nvPr/>
        </p:nvSpPr>
        <p:spPr>
          <a:xfrm>
            <a:off x="1325456" y="2440536"/>
            <a:ext cx="333438" cy="3301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AC8949-5C54-4881-A6FE-EF578233CE18}"/>
              </a:ext>
            </a:extLst>
          </p:cNvPr>
          <p:cNvGrpSpPr/>
          <p:nvPr/>
        </p:nvGrpSpPr>
        <p:grpSpPr>
          <a:xfrm>
            <a:off x="818225" y="4530520"/>
            <a:ext cx="10555550" cy="633885"/>
            <a:chOff x="1000216" y="2125456"/>
            <a:chExt cx="10555550" cy="63388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3A08E66-6347-46C2-A2A2-E79188DF853C}"/>
                </a:ext>
              </a:extLst>
            </p:cNvPr>
            <p:cNvGrpSpPr/>
            <p:nvPr/>
          </p:nvGrpSpPr>
          <p:grpSpPr>
            <a:xfrm>
              <a:off x="1000216" y="2125456"/>
              <a:ext cx="10555550" cy="611478"/>
              <a:chOff x="982460" y="2125456"/>
              <a:chExt cx="10555550" cy="611478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37662B-4546-45D0-B662-F521C106EDFD}"/>
                  </a:ext>
                </a:extLst>
              </p:cNvPr>
              <p:cNvSpPr txBox="1"/>
              <p:nvPr/>
            </p:nvSpPr>
            <p:spPr>
              <a:xfrm>
                <a:off x="1562102" y="2367602"/>
                <a:ext cx="328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49A91F-393E-4A27-B824-7C73D40B6F26}"/>
                  </a:ext>
                </a:extLst>
              </p:cNvPr>
              <p:cNvSpPr txBox="1"/>
              <p:nvPr/>
            </p:nvSpPr>
            <p:spPr>
              <a:xfrm>
                <a:off x="2283039" y="2360444"/>
                <a:ext cx="328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732998-AC89-43AD-9325-40D3402D88CD}"/>
                  </a:ext>
                </a:extLst>
              </p:cNvPr>
              <p:cNvSpPr txBox="1"/>
              <p:nvPr/>
            </p:nvSpPr>
            <p:spPr>
              <a:xfrm>
                <a:off x="3045414" y="2360444"/>
                <a:ext cx="328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7410D6D-D3E7-4653-A8C4-9B7B5DF8472F}"/>
                  </a:ext>
                </a:extLst>
              </p:cNvPr>
              <p:cNvGrpSpPr/>
              <p:nvPr/>
            </p:nvGrpSpPr>
            <p:grpSpPr>
              <a:xfrm>
                <a:off x="982460" y="2125456"/>
                <a:ext cx="10555550" cy="282051"/>
                <a:chOff x="1251751" y="3053918"/>
                <a:chExt cx="10555550" cy="282051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2E38D45B-FEC7-4C68-9504-DA0299BC657A}"/>
                    </a:ext>
                  </a:extLst>
                </p:cNvPr>
                <p:cNvGrpSpPr/>
                <p:nvPr/>
              </p:nvGrpSpPr>
              <p:grpSpPr>
                <a:xfrm>
                  <a:off x="1251751" y="3053918"/>
                  <a:ext cx="10555550" cy="281126"/>
                  <a:chOff x="1251751" y="3053918"/>
                  <a:chExt cx="10555550" cy="281126"/>
                </a:xfrm>
              </p:grpSpPr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E854A3C4-D821-4483-B3BA-A36C57A63B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1751" y="3222594"/>
                    <a:ext cx="10555550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CFB0F663-C6A0-44CD-B062-3AEB1B7988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175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B1903003-6673-45B8-9D2E-BAD4E9E5F1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7215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0230BF98-CC3D-4EA3-B229-0C4107B925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2679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9B701CE8-D4BD-4A81-B8E1-F8947D4196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54062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DD3BE349-9C3B-4BF7-B573-0D75DDB925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9526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4548188C-3C1A-4180-A72B-1506D030A1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8499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B2880B82-5703-454D-83EE-55C7A3FCF4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6377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D05FFC90-4C49-4B3D-8C69-2F3FFF2873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29234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27108BF4-789F-4181-B871-246644AE1D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94698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B519F616-FD22-473D-AC3A-14492E240C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6608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4DEF5331-747C-471C-BB2E-2BEEE64142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31545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6A74E89B-E60E-49F6-8411-46F45A539D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97009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72D4D3DB-125D-4FC9-BE09-FA2393A9D2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0094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4CFBDD51-893A-440F-BE27-A536F1FDBF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6407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C44EE481-6F0E-4C53-86B5-CC4DFDC4A4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187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6286A52F-9640-4C3E-A209-DD7C4D9F4C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03254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CD85ECFA-629B-426B-9D0E-268238D899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68718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713A7403-B5FB-4DA8-A87C-98BC079034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34182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3981292A-A40C-41DB-ABA7-0785A62A9C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12962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AEBB1584-344A-45CA-B51A-FBDB7EB3C8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78426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78BECDDB-3E80-47EB-BB61-753894C350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4389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45601A2F-1E99-4E70-AAD8-0E2FF06A30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1527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02F54480-FAE7-4729-9E64-3928288DAC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80737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B3289793-B085-4AD7-A0C1-48B9FFF6FA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74620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72C7B734-E831-4DE3-9045-F887FD294C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3145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1CDF2486-48E3-44A1-8B3B-B67A6CCA62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478609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2863E87A-AF16-45C8-8CFE-DB233CD092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84407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B98E5CF6-8063-4E98-95D6-4E5D38630D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206578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ADA79FD-8E64-412C-9974-01363C2596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63165" y="3060761"/>
                  <a:ext cx="0" cy="27520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BE4804-0710-48E2-B2C4-47E514861911}"/>
                </a:ext>
              </a:extLst>
            </p:cNvPr>
            <p:cNvSpPr txBox="1"/>
            <p:nvPr/>
          </p:nvSpPr>
          <p:spPr>
            <a:xfrm>
              <a:off x="3799277" y="2351460"/>
              <a:ext cx="32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0106D0-60C9-4123-935D-981F86542539}"/>
                </a:ext>
              </a:extLst>
            </p:cNvPr>
            <p:cNvSpPr txBox="1"/>
            <p:nvPr/>
          </p:nvSpPr>
          <p:spPr>
            <a:xfrm>
              <a:off x="4520214" y="2362060"/>
              <a:ext cx="32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F701AD-2C1C-463B-9C37-A886F1F36E26}"/>
                </a:ext>
              </a:extLst>
            </p:cNvPr>
            <p:cNvSpPr txBox="1"/>
            <p:nvPr/>
          </p:nvSpPr>
          <p:spPr>
            <a:xfrm>
              <a:off x="5282589" y="2353182"/>
              <a:ext cx="32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3F7EC44-B984-4028-9B95-6541F66AC92B}"/>
                </a:ext>
              </a:extLst>
            </p:cNvPr>
            <p:cNvSpPr txBox="1"/>
            <p:nvPr/>
          </p:nvSpPr>
          <p:spPr>
            <a:xfrm>
              <a:off x="6020542" y="2360444"/>
              <a:ext cx="32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901EEE-B15C-4F7B-8129-23E43D33E90E}"/>
                </a:ext>
              </a:extLst>
            </p:cNvPr>
            <p:cNvSpPr txBox="1"/>
            <p:nvPr/>
          </p:nvSpPr>
          <p:spPr>
            <a:xfrm>
              <a:off x="6741479" y="2371044"/>
              <a:ext cx="32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B914748-9677-402C-B059-A4F2A9089BCA}"/>
                </a:ext>
              </a:extLst>
            </p:cNvPr>
            <p:cNvSpPr txBox="1"/>
            <p:nvPr/>
          </p:nvSpPr>
          <p:spPr>
            <a:xfrm>
              <a:off x="7503854" y="2362166"/>
              <a:ext cx="32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6DB939-BDEE-44D4-8D2D-514087968613}"/>
                </a:ext>
              </a:extLst>
            </p:cNvPr>
            <p:cNvSpPr txBox="1"/>
            <p:nvPr/>
          </p:nvSpPr>
          <p:spPr>
            <a:xfrm>
              <a:off x="8171710" y="2367602"/>
              <a:ext cx="428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D41EEA9-6556-43AF-A817-EBF504153356}"/>
                </a:ext>
              </a:extLst>
            </p:cNvPr>
            <p:cNvSpPr txBox="1"/>
            <p:nvPr/>
          </p:nvSpPr>
          <p:spPr>
            <a:xfrm>
              <a:off x="8907996" y="2381025"/>
              <a:ext cx="439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B829AF4-80CA-4BD8-AC60-D4E1EABED809}"/>
                </a:ext>
              </a:extLst>
            </p:cNvPr>
            <p:cNvSpPr txBox="1"/>
            <p:nvPr/>
          </p:nvSpPr>
          <p:spPr>
            <a:xfrm>
              <a:off x="9640584" y="2372147"/>
              <a:ext cx="416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7ABBD1-8F19-44CE-BE55-E784A596F35A}"/>
                </a:ext>
              </a:extLst>
            </p:cNvPr>
            <p:cNvSpPr txBox="1"/>
            <p:nvPr/>
          </p:nvSpPr>
          <p:spPr>
            <a:xfrm>
              <a:off x="10363936" y="2379409"/>
              <a:ext cx="439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CF70BE9-95B5-419F-8579-6C589FCE8141}"/>
                </a:ext>
              </a:extLst>
            </p:cNvPr>
            <p:cNvSpPr txBox="1"/>
            <p:nvPr/>
          </p:nvSpPr>
          <p:spPr>
            <a:xfrm>
              <a:off x="11057874" y="2390009"/>
              <a:ext cx="475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EC62E83-3DB4-47CA-B22B-A5EC57203D1C}"/>
              </a:ext>
            </a:extLst>
          </p:cNvPr>
          <p:cNvSpPr txBox="1"/>
          <p:nvPr/>
        </p:nvSpPr>
        <p:spPr>
          <a:xfrm>
            <a:off x="4792786" y="3048046"/>
            <a:ext cx="915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B0F0"/>
                </a:solidFill>
              </a:rPr>
              <a:t>Q1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7F395FE-4F6D-4091-B289-8784FFF4BC0A}"/>
              </a:ext>
            </a:extLst>
          </p:cNvPr>
          <p:cNvSpPr txBox="1"/>
          <p:nvPr/>
        </p:nvSpPr>
        <p:spPr>
          <a:xfrm>
            <a:off x="8142935" y="3022235"/>
            <a:ext cx="915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Q3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1DA303C-FE83-48CB-9379-DB964B8BF2AE}"/>
              </a:ext>
            </a:extLst>
          </p:cNvPr>
          <p:cNvSpPr txBox="1"/>
          <p:nvPr/>
        </p:nvSpPr>
        <p:spPr>
          <a:xfrm>
            <a:off x="5882430" y="3248254"/>
            <a:ext cx="21556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val="410424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1A33F5-D7C0-4F50-ABF5-96EFB2E5EB6B}"/>
              </a:ext>
            </a:extLst>
          </p:cNvPr>
          <p:cNvCxnSpPr>
            <a:cxnSpLocks/>
          </p:cNvCxnSpPr>
          <p:nvPr/>
        </p:nvCxnSpPr>
        <p:spPr>
          <a:xfrm>
            <a:off x="2606616" y="2184768"/>
            <a:ext cx="0" cy="7457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CA9950-2ECE-4A5D-AB8E-6B7C0D141F78}"/>
              </a:ext>
            </a:extLst>
          </p:cNvPr>
          <p:cNvCxnSpPr/>
          <p:nvPr/>
        </p:nvCxnSpPr>
        <p:spPr>
          <a:xfrm>
            <a:off x="5632881" y="1961473"/>
            <a:ext cx="0" cy="118380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E0E531-0313-4519-9169-99C5EFE32C58}"/>
              </a:ext>
            </a:extLst>
          </p:cNvPr>
          <p:cNvCxnSpPr/>
          <p:nvPr/>
        </p:nvCxnSpPr>
        <p:spPr>
          <a:xfrm>
            <a:off x="6887908" y="1962828"/>
            <a:ext cx="0" cy="118380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1763D-4808-47FF-B820-A811F5DBC646}"/>
              </a:ext>
            </a:extLst>
          </p:cNvPr>
          <p:cNvCxnSpPr/>
          <p:nvPr/>
        </p:nvCxnSpPr>
        <p:spPr>
          <a:xfrm>
            <a:off x="8119153" y="1959428"/>
            <a:ext cx="0" cy="118380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4DED-8686-41F3-A2C2-5E0AA318415C}"/>
              </a:ext>
            </a:extLst>
          </p:cNvPr>
          <p:cNvCxnSpPr>
            <a:cxnSpLocks/>
          </p:cNvCxnSpPr>
          <p:nvPr/>
        </p:nvCxnSpPr>
        <p:spPr>
          <a:xfrm>
            <a:off x="10863767" y="2184768"/>
            <a:ext cx="0" cy="7457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6A2430-B60C-4F3B-B25B-FF2C00BC1E85}"/>
              </a:ext>
            </a:extLst>
          </p:cNvPr>
          <p:cNvCxnSpPr>
            <a:cxnSpLocks/>
          </p:cNvCxnSpPr>
          <p:nvPr/>
        </p:nvCxnSpPr>
        <p:spPr>
          <a:xfrm>
            <a:off x="2607693" y="2563601"/>
            <a:ext cx="302518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4C364F-FFA0-48DA-AEC2-57D6AD566AB3}"/>
              </a:ext>
            </a:extLst>
          </p:cNvPr>
          <p:cNvCxnSpPr>
            <a:cxnSpLocks/>
          </p:cNvCxnSpPr>
          <p:nvPr/>
        </p:nvCxnSpPr>
        <p:spPr>
          <a:xfrm>
            <a:off x="8119153" y="2567248"/>
            <a:ext cx="274461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D02E23-2B4D-4C94-8C72-7DD2EC565626}"/>
              </a:ext>
            </a:extLst>
          </p:cNvPr>
          <p:cNvCxnSpPr>
            <a:cxnSpLocks/>
          </p:cNvCxnSpPr>
          <p:nvPr/>
        </p:nvCxnSpPr>
        <p:spPr>
          <a:xfrm>
            <a:off x="5632881" y="1962823"/>
            <a:ext cx="24862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DD3532-AA3A-413F-8351-02DE30EC4AE2}"/>
              </a:ext>
            </a:extLst>
          </p:cNvPr>
          <p:cNvCxnSpPr>
            <a:cxnSpLocks/>
          </p:cNvCxnSpPr>
          <p:nvPr/>
        </p:nvCxnSpPr>
        <p:spPr>
          <a:xfrm>
            <a:off x="5632881" y="3146626"/>
            <a:ext cx="24862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D37960B-7A30-412A-B478-B7907FB88C70}"/>
              </a:ext>
            </a:extLst>
          </p:cNvPr>
          <p:cNvSpPr/>
          <p:nvPr/>
        </p:nvSpPr>
        <p:spPr>
          <a:xfrm>
            <a:off x="899942" y="2440536"/>
            <a:ext cx="333438" cy="33015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6D31C0-4DF0-420D-A56C-DE681A6870A9}"/>
              </a:ext>
            </a:extLst>
          </p:cNvPr>
          <p:cNvSpPr/>
          <p:nvPr/>
        </p:nvSpPr>
        <p:spPr>
          <a:xfrm>
            <a:off x="1325456" y="2440536"/>
            <a:ext cx="333438" cy="3301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AC8949-5C54-4881-A6FE-EF578233CE18}"/>
              </a:ext>
            </a:extLst>
          </p:cNvPr>
          <p:cNvGrpSpPr/>
          <p:nvPr/>
        </p:nvGrpSpPr>
        <p:grpSpPr>
          <a:xfrm>
            <a:off x="818225" y="4530520"/>
            <a:ext cx="10555550" cy="633885"/>
            <a:chOff x="1000216" y="2125456"/>
            <a:chExt cx="10555550" cy="63388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3A08E66-6347-46C2-A2A2-E79188DF853C}"/>
                </a:ext>
              </a:extLst>
            </p:cNvPr>
            <p:cNvGrpSpPr/>
            <p:nvPr/>
          </p:nvGrpSpPr>
          <p:grpSpPr>
            <a:xfrm>
              <a:off x="1000216" y="2125456"/>
              <a:ext cx="10555550" cy="611478"/>
              <a:chOff x="982460" y="2125456"/>
              <a:chExt cx="10555550" cy="611478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37662B-4546-45D0-B662-F521C106EDFD}"/>
                  </a:ext>
                </a:extLst>
              </p:cNvPr>
              <p:cNvSpPr txBox="1"/>
              <p:nvPr/>
            </p:nvSpPr>
            <p:spPr>
              <a:xfrm>
                <a:off x="1562102" y="2367602"/>
                <a:ext cx="328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49A91F-393E-4A27-B824-7C73D40B6F26}"/>
                  </a:ext>
                </a:extLst>
              </p:cNvPr>
              <p:cNvSpPr txBox="1"/>
              <p:nvPr/>
            </p:nvSpPr>
            <p:spPr>
              <a:xfrm>
                <a:off x="2283039" y="2360444"/>
                <a:ext cx="328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732998-AC89-43AD-9325-40D3402D88CD}"/>
                  </a:ext>
                </a:extLst>
              </p:cNvPr>
              <p:cNvSpPr txBox="1"/>
              <p:nvPr/>
            </p:nvSpPr>
            <p:spPr>
              <a:xfrm>
                <a:off x="3045414" y="2360444"/>
                <a:ext cx="328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7410D6D-D3E7-4653-A8C4-9B7B5DF8472F}"/>
                  </a:ext>
                </a:extLst>
              </p:cNvPr>
              <p:cNvGrpSpPr/>
              <p:nvPr/>
            </p:nvGrpSpPr>
            <p:grpSpPr>
              <a:xfrm>
                <a:off x="982460" y="2125456"/>
                <a:ext cx="10555550" cy="282051"/>
                <a:chOff x="1251751" y="3053918"/>
                <a:chExt cx="10555550" cy="282051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2E38D45B-FEC7-4C68-9504-DA0299BC657A}"/>
                    </a:ext>
                  </a:extLst>
                </p:cNvPr>
                <p:cNvGrpSpPr/>
                <p:nvPr/>
              </p:nvGrpSpPr>
              <p:grpSpPr>
                <a:xfrm>
                  <a:off x="1251751" y="3053918"/>
                  <a:ext cx="10555550" cy="281126"/>
                  <a:chOff x="1251751" y="3053918"/>
                  <a:chExt cx="10555550" cy="281126"/>
                </a:xfrm>
              </p:grpSpPr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E854A3C4-D821-4483-B3BA-A36C57A63B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1751" y="3222594"/>
                    <a:ext cx="10555550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CFB0F663-C6A0-44CD-B062-3AEB1B7988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175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B1903003-6673-45B8-9D2E-BAD4E9E5F1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7215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0230BF98-CC3D-4EA3-B229-0C4107B925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2679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9B701CE8-D4BD-4A81-B8E1-F8947D4196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54062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DD3BE349-9C3B-4BF7-B573-0D75DDB925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9526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4548188C-3C1A-4180-A72B-1506D030A1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8499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B2880B82-5703-454D-83EE-55C7A3FCF4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6377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D05FFC90-4C49-4B3D-8C69-2F3FFF2873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29234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27108BF4-789F-4181-B871-246644AE1D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94698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B519F616-FD22-473D-AC3A-14492E240C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6608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4DEF5331-747C-471C-BB2E-2BEEE64142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31545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6A74E89B-E60E-49F6-8411-46F45A539D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97009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72D4D3DB-125D-4FC9-BE09-FA2393A9D2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0094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4CFBDD51-893A-440F-BE27-A536F1FDBF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6407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C44EE481-6F0E-4C53-86B5-CC4DFDC4A4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187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6286A52F-9640-4C3E-A209-DD7C4D9F4C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03254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CD85ECFA-629B-426B-9D0E-268238D899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68718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713A7403-B5FB-4DA8-A87C-98BC079034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34182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3981292A-A40C-41DB-ABA7-0785A62A9C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12962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AEBB1584-344A-45CA-B51A-FBDB7EB3C8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78426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78BECDDB-3E80-47EB-BB61-753894C350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4389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45601A2F-1E99-4E70-AAD8-0E2FF06A30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1527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02F54480-FAE7-4729-9E64-3928288DAC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80737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B3289793-B085-4AD7-A0C1-48B9FFF6FA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74620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72C7B734-E831-4DE3-9045-F887FD294C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3145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1CDF2486-48E3-44A1-8B3B-B67A6CCA62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478609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2863E87A-AF16-45C8-8CFE-DB233CD092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84407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B98E5CF6-8063-4E98-95D6-4E5D38630D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206578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ADA79FD-8E64-412C-9974-01363C2596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63165" y="3060761"/>
                  <a:ext cx="0" cy="27520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BE4804-0710-48E2-B2C4-47E514861911}"/>
                </a:ext>
              </a:extLst>
            </p:cNvPr>
            <p:cNvSpPr txBox="1"/>
            <p:nvPr/>
          </p:nvSpPr>
          <p:spPr>
            <a:xfrm>
              <a:off x="3799277" y="2351460"/>
              <a:ext cx="32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0106D0-60C9-4123-935D-981F86542539}"/>
                </a:ext>
              </a:extLst>
            </p:cNvPr>
            <p:cNvSpPr txBox="1"/>
            <p:nvPr/>
          </p:nvSpPr>
          <p:spPr>
            <a:xfrm>
              <a:off x="4520214" y="2362060"/>
              <a:ext cx="32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F701AD-2C1C-463B-9C37-A886F1F36E26}"/>
                </a:ext>
              </a:extLst>
            </p:cNvPr>
            <p:cNvSpPr txBox="1"/>
            <p:nvPr/>
          </p:nvSpPr>
          <p:spPr>
            <a:xfrm>
              <a:off x="5282589" y="2353182"/>
              <a:ext cx="32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3F7EC44-B984-4028-9B95-6541F66AC92B}"/>
                </a:ext>
              </a:extLst>
            </p:cNvPr>
            <p:cNvSpPr txBox="1"/>
            <p:nvPr/>
          </p:nvSpPr>
          <p:spPr>
            <a:xfrm>
              <a:off x="6020542" y="2360444"/>
              <a:ext cx="32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901EEE-B15C-4F7B-8129-23E43D33E90E}"/>
                </a:ext>
              </a:extLst>
            </p:cNvPr>
            <p:cNvSpPr txBox="1"/>
            <p:nvPr/>
          </p:nvSpPr>
          <p:spPr>
            <a:xfrm>
              <a:off x="6741479" y="2371044"/>
              <a:ext cx="32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B914748-9677-402C-B059-A4F2A9089BCA}"/>
                </a:ext>
              </a:extLst>
            </p:cNvPr>
            <p:cNvSpPr txBox="1"/>
            <p:nvPr/>
          </p:nvSpPr>
          <p:spPr>
            <a:xfrm>
              <a:off x="7503854" y="2362166"/>
              <a:ext cx="32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6DB939-BDEE-44D4-8D2D-514087968613}"/>
                </a:ext>
              </a:extLst>
            </p:cNvPr>
            <p:cNvSpPr txBox="1"/>
            <p:nvPr/>
          </p:nvSpPr>
          <p:spPr>
            <a:xfrm>
              <a:off x="8171710" y="2367602"/>
              <a:ext cx="428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D41EEA9-6556-43AF-A817-EBF504153356}"/>
                </a:ext>
              </a:extLst>
            </p:cNvPr>
            <p:cNvSpPr txBox="1"/>
            <p:nvPr/>
          </p:nvSpPr>
          <p:spPr>
            <a:xfrm>
              <a:off x="8907996" y="2381025"/>
              <a:ext cx="439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B829AF4-80CA-4BD8-AC60-D4E1EABED809}"/>
                </a:ext>
              </a:extLst>
            </p:cNvPr>
            <p:cNvSpPr txBox="1"/>
            <p:nvPr/>
          </p:nvSpPr>
          <p:spPr>
            <a:xfrm>
              <a:off x="9640584" y="2372147"/>
              <a:ext cx="416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7ABBD1-8F19-44CE-BE55-E784A596F35A}"/>
                </a:ext>
              </a:extLst>
            </p:cNvPr>
            <p:cNvSpPr txBox="1"/>
            <p:nvPr/>
          </p:nvSpPr>
          <p:spPr>
            <a:xfrm>
              <a:off x="10363936" y="2379409"/>
              <a:ext cx="439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CF70BE9-95B5-419F-8579-6C589FCE8141}"/>
                </a:ext>
              </a:extLst>
            </p:cNvPr>
            <p:cNvSpPr txBox="1"/>
            <p:nvPr/>
          </p:nvSpPr>
          <p:spPr>
            <a:xfrm>
              <a:off x="11057874" y="2390009"/>
              <a:ext cx="475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EC62E83-3DB4-47CA-B22B-A5EC57203D1C}"/>
              </a:ext>
            </a:extLst>
          </p:cNvPr>
          <p:cNvSpPr txBox="1"/>
          <p:nvPr/>
        </p:nvSpPr>
        <p:spPr>
          <a:xfrm>
            <a:off x="4792786" y="3048046"/>
            <a:ext cx="915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B0F0"/>
                </a:solidFill>
              </a:rPr>
              <a:t>Q1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7F395FE-4F6D-4091-B289-8784FFF4BC0A}"/>
              </a:ext>
            </a:extLst>
          </p:cNvPr>
          <p:cNvSpPr txBox="1"/>
          <p:nvPr/>
        </p:nvSpPr>
        <p:spPr>
          <a:xfrm>
            <a:off x="8142935" y="3022235"/>
            <a:ext cx="915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Q3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1DA303C-FE83-48CB-9379-DB964B8BF2AE}"/>
              </a:ext>
            </a:extLst>
          </p:cNvPr>
          <p:cNvSpPr txBox="1"/>
          <p:nvPr/>
        </p:nvSpPr>
        <p:spPr>
          <a:xfrm>
            <a:off x="5882430" y="3248254"/>
            <a:ext cx="21556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Median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10F36E-1DB1-44C1-98B9-863A36C17309}"/>
              </a:ext>
            </a:extLst>
          </p:cNvPr>
          <p:cNvSpPr txBox="1"/>
          <p:nvPr/>
        </p:nvSpPr>
        <p:spPr>
          <a:xfrm>
            <a:off x="-30457" y="2758510"/>
            <a:ext cx="2343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50"/>
                </a:solidFill>
              </a:rPr>
              <a:t>Min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3F8C974-4F23-40C5-9135-1BE259892B02}"/>
              </a:ext>
            </a:extLst>
          </p:cNvPr>
          <p:cNvSpPr txBox="1"/>
          <p:nvPr/>
        </p:nvSpPr>
        <p:spPr>
          <a:xfrm>
            <a:off x="10043603" y="3078003"/>
            <a:ext cx="13964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50"/>
                </a:solidFill>
              </a:rPr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17943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1A33F5-D7C0-4F50-ABF5-96EFB2E5EB6B}"/>
              </a:ext>
            </a:extLst>
          </p:cNvPr>
          <p:cNvCxnSpPr>
            <a:cxnSpLocks/>
          </p:cNvCxnSpPr>
          <p:nvPr/>
        </p:nvCxnSpPr>
        <p:spPr>
          <a:xfrm>
            <a:off x="2606616" y="2184768"/>
            <a:ext cx="0" cy="7457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CA9950-2ECE-4A5D-AB8E-6B7C0D141F78}"/>
              </a:ext>
            </a:extLst>
          </p:cNvPr>
          <p:cNvCxnSpPr/>
          <p:nvPr/>
        </p:nvCxnSpPr>
        <p:spPr>
          <a:xfrm>
            <a:off x="5632881" y="1961473"/>
            <a:ext cx="0" cy="118380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E0E531-0313-4519-9169-99C5EFE32C58}"/>
              </a:ext>
            </a:extLst>
          </p:cNvPr>
          <p:cNvCxnSpPr/>
          <p:nvPr/>
        </p:nvCxnSpPr>
        <p:spPr>
          <a:xfrm>
            <a:off x="6887908" y="1962828"/>
            <a:ext cx="0" cy="118380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1763D-4808-47FF-B820-A811F5DBC646}"/>
              </a:ext>
            </a:extLst>
          </p:cNvPr>
          <p:cNvCxnSpPr/>
          <p:nvPr/>
        </p:nvCxnSpPr>
        <p:spPr>
          <a:xfrm>
            <a:off x="8119153" y="1959428"/>
            <a:ext cx="0" cy="118380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4DED-8686-41F3-A2C2-5E0AA318415C}"/>
              </a:ext>
            </a:extLst>
          </p:cNvPr>
          <p:cNvCxnSpPr>
            <a:cxnSpLocks/>
          </p:cNvCxnSpPr>
          <p:nvPr/>
        </p:nvCxnSpPr>
        <p:spPr>
          <a:xfrm>
            <a:off x="10863767" y="2184768"/>
            <a:ext cx="0" cy="7457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6A2430-B60C-4F3B-B25B-FF2C00BC1E85}"/>
              </a:ext>
            </a:extLst>
          </p:cNvPr>
          <p:cNvCxnSpPr>
            <a:cxnSpLocks/>
          </p:cNvCxnSpPr>
          <p:nvPr/>
        </p:nvCxnSpPr>
        <p:spPr>
          <a:xfrm>
            <a:off x="2607693" y="2563601"/>
            <a:ext cx="302518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4C364F-FFA0-48DA-AEC2-57D6AD566AB3}"/>
              </a:ext>
            </a:extLst>
          </p:cNvPr>
          <p:cNvCxnSpPr>
            <a:cxnSpLocks/>
          </p:cNvCxnSpPr>
          <p:nvPr/>
        </p:nvCxnSpPr>
        <p:spPr>
          <a:xfrm>
            <a:off x="8119153" y="2567248"/>
            <a:ext cx="274461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D02E23-2B4D-4C94-8C72-7DD2EC565626}"/>
              </a:ext>
            </a:extLst>
          </p:cNvPr>
          <p:cNvCxnSpPr>
            <a:cxnSpLocks/>
          </p:cNvCxnSpPr>
          <p:nvPr/>
        </p:nvCxnSpPr>
        <p:spPr>
          <a:xfrm>
            <a:off x="5632881" y="1962823"/>
            <a:ext cx="24862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DD3532-AA3A-413F-8351-02DE30EC4AE2}"/>
              </a:ext>
            </a:extLst>
          </p:cNvPr>
          <p:cNvCxnSpPr>
            <a:cxnSpLocks/>
          </p:cNvCxnSpPr>
          <p:nvPr/>
        </p:nvCxnSpPr>
        <p:spPr>
          <a:xfrm>
            <a:off x="5632881" y="3146626"/>
            <a:ext cx="24862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D37960B-7A30-412A-B478-B7907FB88C70}"/>
              </a:ext>
            </a:extLst>
          </p:cNvPr>
          <p:cNvSpPr/>
          <p:nvPr/>
        </p:nvSpPr>
        <p:spPr>
          <a:xfrm>
            <a:off x="899942" y="2440536"/>
            <a:ext cx="333438" cy="33015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6D31C0-4DF0-420D-A56C-DE681A6870A9}"/>
              </a:ext>
            </a:extLst>
          </p:cNvPr>
          <p:cNvSpPr/>
          <p:nvPr/>
        </p:nvSpPr>
        <p:spPr>
          <a:xfrm>
            <a:off x="1325456" y="2440536"/>
            <a:ext cx="333438" cy="3301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AC8949-5C54-4881-A6FE-EF578233CE18}"/>
              </a:ext>
            </a:extLst>
          </p:cNvPr>
          <p:cNvGrpSpPr/>
          <p:nvPr/>
        </p:nvGrpSpPr>
        <p:grpSpPr>
          <a:xfrm>
            <a:off x="818225" y="4530520"/>
            <a:ext cx="10555550" cy="633885"/>
            <a:chOff x="1000216" y="2125456"/>
            <a:chExt cx="10555550" cy="63388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3A08E66-6347-46C2-A2A2-E79188DF853C}"/>
                </a:ext>
              </a:extLst>
            </p:cNvPr>
            <p:cNvGrpSpPr/>
            <p:nvPr/>
          </p:nvGrpSpPr>
          <p:grpSpPr>
            <a:xfrm>
              <a:off x="1000216" y="2125456"/>
              <a:ext cx="10555550" cy="611478"/>
              <a:chOff x="982460" y="2125456"/>
              <a:chExt cx="10555550" cy="611478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37662B-4546-45D0-B662-F521C106EDFD}"/>
                  </a:ext>
                </a:extLst>
              </p:cNvPr>
              <p:cNvSpPr txBox="1"/>
              <p:nvPr/>
            </p:nvSpPr>
            <p:spPr>
              <a:xfrm>
                <a:off x="1562102" y="2367602"/>
                <a:ext cx="328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49A91F-393E-4A27-B824-7C73D40B6F26}"/>
                  </a:ext>
                </a:extLst>
              </p:cNvPr>
              <p:cNvSpPr txBox="1"/>
              <p:nvPr/>
            </p:nvSpPr>
            <p:spPr>
              <a:xfrm>
                <a:off x="2283039" y="2360444"/>
                <a:ext cx="328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732998-AC89-43AD-9325-40D3402D88CD}"/>
                  </a:ext>
                </a:extLst>
              </p:cNvPr>
              <p:cNvSpPr txBox="1"/>
              <p:nvPr/>
            </p:nvSpPr>
            <p:spPr>
              <a:xfrm>
                <a:off x="3045414" y="2360444"/>
                <a:ext cx="328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7410D6D-D3E7-4653-A8C4-9B7B5DF8472F}"/>
                  </a:ext>
                </a:extLst>
              </p:cNvPr>
              <p:cNvGrpSpPr/>
              <p:nvPr/>
            </p:nvGrpSpPr>
            <p:grpSpPr>
              <a:xfrm>
                <a:off x="982460" y="2125456"/>
                <a:ext cx="10555550" cy="282051"/>
                <a:chOff x="1251751" y="3053918"/>
                <a:chExt cx="10555550" cy="282051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2E38D45B-FEC7-4C68-9504-DA0299BC657A}"/>
                    </a:ext>
                  </a:extLst>
                </p:cNvPr>
                <p:cNvGrpSpPr/>
                <p:nvPr/>
              </p:nvGrpSpPr>
              <p:grpSpPr>
                <a:xfrm>
                  <a:off x="1251751" y="3053918"/>
                  <a:ext cx="10555550" cy="281126"/>
                  <a:chOff x="1251751" y="3053918"/>
                  <a:chExt cx="10555550" cy="281126"/>
                </a:xfrm>
              </p:grpSpPr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E854A3C4-D821-4483-B3BA-A36C57A63B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1751" y="3222594"/>
                    <a:ext cx="10555550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CFB0F663-C6A0-44CD-B062-3AEB1B7988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175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B1903003-6673-45B8-9D2E-BAD4E9E5F1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7215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0230BF98-CC3D-4EA3-B229-0C4107B925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2679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9B701CE8-D4BD-4A81-B8E1-F8947D4196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54062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DD3BE349-9C3B-4BF7-B573-0D75DDB925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9526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4548188C-3C1A-4180-A72B-1506D030A1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8499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B2880B82-5703-454D-83EE-55C7A3FCF4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6377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D05FFC90-4C49-4B3D-8C69-2F3FFF2873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29234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27108BF4-789F-4181-B871-246644AE1D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94698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B519F616-FD22-473D-AC3A-14492E240C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6608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4DEF5331-747C-471C-BB2E-2BEEE64142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31545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6A74E89B-E60E-49F6-8411-46F45A539D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97009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72D4D3DB-125D-4FC9-BE09-FA2393A9D2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0094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4CFBDD51-893A-440F-BE27-A536F1FDBF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6407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C44EE481-6F0E-4C53-86B5-CC4DFDC4A4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187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6286A52F-9640-4C3E-A209-DD7C4D9F4C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03254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CD85ECFA-629B-426B-9D0E-268238D899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68718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713A7403-B5FB-4DA8-A87C-98BC079034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34182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3981292A-A40C-41DB-ABA7-0785A62A9C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12962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AEBB1584-344A-45CA-B51A-FBDB7EB3C8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78426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78BECDDB-3E80-47EB-BB61-753894C350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4389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45601A2F-1E99-4E70-AAD8-0E2FF06A30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1527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02F54480-FAE7-4729-9E64-3928288DAC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80737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B3289793-B085-4AD7-A0C1-48B9FFF6FA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74620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72C7B734-E831-4DE3-9045-F887FD294C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3145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1CDF2486-48E3-44A1-8B3B-B67A6CCA62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478609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2863E87A-AF16-45C8-8CFE-DB233CD092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84407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B98E5CF6-8063-4E98-95D6-4E5D38630D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206578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ADA79FD-8E64-412C-9974-01363C2596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63165" y="3060761"/>
                  <a:ext cx="0" cy="27520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BE4804-0710-48E2-B2C4-47E514861911}"/>
                </a:ext>
              </a:extLst>
            </p:cNvPr>
            <p:cNvSpPr txBox="1"/>
            <p:nvPr/>
          </p:nvSpPr>
          <p:spPr>
            <a:xfrm>
              <a:off x="3799277" y="2351460"/>
              <a:ext cx="32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0106D0-60C9-4123-935D-981F86542539}"/>
                </a:ext>
              </a:extLst>
            </p:cNvPr>
            <p:cNvSpPr txBox="1"/>
            <p:nvPr/>
          </p:nvSpPr>
          <p:spPr>
            <a:xfrm>
              <a:off x="4520214" y="2362060"/>
              <a:ext cx="32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F701AD-2C1C-463B-9C37-A886F1F36E26}"/>
                </a:ext>
              </a:extLst>
            </p:cNvPr>
            <p:cNvSpPr txBox="1"/>
            <p:nvPr/>
          </p:nvSpPr>
          <p:spPr>
            <a:xfrm>
              <a:off x="5282589" y="2353182"/>
              <a:ext cx="32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3F7EC44-B984-4028-9B95-6541F66AC92B}"/>
                </a:ext>
              </a:extLst>
            </p:cNvPr>
            <p:cNvSpPr txBox="1"/>
            <p:nvPr/>
          </p:nvSpPr>
          <p:spPr>
            <a:xfrm>
              <a:off x="6020542" y="2360444"/>
              <a:ext cx="32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901EEE-B15C-4F7B-8129-23E43D33E90E}"/>
                </a:ext>
              </a:extLst>
            </p:cNvPr>
            <p:cNvSpPr txBox="1"/>
            <p:nvPr/>
          </p:nvSpPr>
          <p:spPr>
            <a:xfrm>
              <a:off x="6741479" y="2371044"/>
              <a:ext cx="32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B914748-9677-402C-B059-A4F2A9089BCA}"/>
                </a:ext>
              </a:extLst>
            </p:cNvPr>
            <p:cNvSpPr txBox="1"/>
            <p:nvPr/>
          </p:nvSpPr>
          <p:spPr>
            <a:xfrm>
              <a:off x="7503854" y="2362166"/>
              <a:ext cx="32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6DB939-BDEE-44D4-8D2D-514087968613}"/>
                </a:ext>
              </a:extLst>
            </p:cNvPr>
            <p:cNvSpPr txBox="1"/>
            <p:nvPr/>
          </p:nvSpPr>
          <p:spPr>
            <a:xfrm>
              <a:off x="8171710" y="2367602"/>
              <a:ext cx="428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D41EEA9-6556-43AF-A817-EBF504153356}"/>
                </a:ext>
              </a:extLst>
            </p:cNvPr>
            <p:cNvSpPr txBox="1"/>
            <p:nvPr/>
          </p:nvSpPr>
          <p:spPr>
            <a:xfrm>
              <a:off x="8907996" y="2381025"/>
              <a:ext cx="439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B829AF4-80CA-4BD8-AC60-D4E1EABED809}"/>
                </a:ext>
              </a:extLst>
            </p:cNvPr>
            <p:cNvSpPr txBox="1"/>
            <p:nvPr/>
          </p:nvSpPr>
          <p:spPr>
            <a:xfrm>
              <a:off x="9640584" y="2372147"/>
              <a:ext cx="416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7ABBD1-8F19-44CE-BE55-E784A596F35A}"/>
                </a:ext>
              </a:extLst>
            </p:cNvPr>
            <p:cNvSpPr txBox="1"/>
            <p:nvPr/>
          </p:nvSpPr>
          <p:spPr>
            <a:xfrm>
              <a:off x="10363936" y="2379409"/>
              <a:ext cx="439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CF70BE9-95B5-419F-8579-6C589FCE8141}"/>
                </a:ext>
              </a:extLst>
            </p:cNvPr>
            <p:cNvSpPr txBox="1"/>
            <p:nvPr/>
          </p:nvSpPr>
          <p:spPr>
            <a:xfrm>
              <a:off x="11057874" y="2390009"/>
              <a:ext cx="475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EC62E83-3DB4-47CA-B22B-A5EC57203D1C}"/>
              </a:ext>
            </a:extLst>
          </p:cNvPr>
          <p:cNvSpPr txBox="1"/>
          <p:nvPr/>
        </p:nvSpPr>
        <p:spPr>
          <a:xfrm>
            <a:off x="4792786" y="3048046"/>
            <a:ext cx="915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B0F0"/>
                </a:solidFill>
              </a:rPr>
              <a:t>Q1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7F395FE-4F6D-4091-B289-8784FFF4BC0A}"/>
              </a:ext>
            </a:extLst>
          </p:cNvPr>
          <p:cNvSpPr txBox="1"/>
          <p:nvPr/>
        </p:nvSpPr>
        <p:spPr>
          <a:xfrm>
            <a:off x="8142935" y="3022235"/>
            <a:ext cx="915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Q3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1DA303C-FE83-48CB-9379-DB964B8BF2AE}"/>
              </a:ext>
            </a:extLst>
          </p:cNvPr>
          <p:cNvSpPr txBox="1"/>
          <p:nvPr/>
        </p:nvSpPr>
        <p:spPr>
          <a:xfrm>
            <a:off x="5882430" y="3248254"/>
            <a:ext cx="21556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Median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10F36E-1DB1-44C1-98B9-863A36C17309}"/>
              </a:ext>
            </a:extLst>
          </p:cNvPr>
          <p:cNvSpPr txBox="1"/>
          <p:nvPr/>
        </p:nvSpPr>
        <p:spPr>
          <a:xfrm>
            <a:off x="-137189" y="2758510"/>
            <a:ext cx="1471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50"/>
                </a:solidFill>
              </a:rPr>
              <a:t>Min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3F8C974-4F23-40C5-9135-1BE259892B02}"/>
              </a:ext>
            </a:extLst>
          </p:cNvPr>
          <p:cNvSpPr txBox="1"/>
          <p:nvPr/>
        </p:nvSpPr>
        <p:spPr>
          <a:xfrm>
            <a:off x="10043603" y="3078003"/>
            <a:ext cx="13964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50"/>
                </a:solidFill>
              </a:rPr>
              <a:t>Max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5168A5-6A52-4694-A79C-F689F273E50D}"/>
              </a:ext>
            </a:extLst>
          </p:cNvPr>
          <p:cNvCxnSpPr>
            <a:cxnSpLocks/>
          </p:cNvCxnSpPr>
          <p:nvPr/>
        </p:nvCxnSpPr>
        <p:spPr>
          <a:xfrm flipH="1" flipV="1">
            <a:off x="1134084" y="2930493"/>
            <a:ext cx="3679375" cy="31951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369B465-E61C-4162-9F9D-AA476AB486D9}"/>
              </a:ext>
            </a:extLst>
          </p:cNvPr>
          <p:cNvCxnSpPr>
            <a:cxnSpLocks/>
          </p:cNvCxnSpPr>
          <p:nvPr/>
        </p:nvCxnSpPr>
        <p:spPr>
          <a:xfrm flipH="1" flipV="1">
            <a:off x="1667281" y="2840854"/>
            <a:ext cx="3146597" cy="3284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5E8CBB8-99BC-4D10-AA2A-5BEB525EC6D5}"/>
              </a:ext>
            </a:extLst>
          </p:cNvPr>
          <p:cNvSpPr txBox="1"/>
          <p:nvPr/>
        </p:nvSpPr>
        <p:spPr>
          <a:xfrm>
            <a:off x="4904912" y="5798291"/>
            <a:ext cx="2939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3752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1A33F5-D7C0-4F50-ABF5-96EFB2E5EB6B}"/>
              </a:ext>
            </a:extLst>
          </p:cNvPr>
          <p:cNvCxnSpPr>
            <a:cxnSpLocks/>
          </p:cNvCxnSpPr>
          <p:nvPr/>
        </p:nvCxnSpPr>
        <p:spPr>
          <a:xfrm>
            <a:off x="2606616" y="2184768"/>
            <a:ext cx="0" cy="7457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CA9950-2ECE-4A5D-AB8E-6B7C0D141F78}"/>
              </a:ext>
            </a:extLst>
          </p:cNvPr>
          <p:cNvCxnSpPr/>
          <p:nvPr/>
        </p:nvCxnSpPr>
        <p:spPr>
          <a:xfrm>
            <a:off x="5632881" y="1961473"/>
            <a:ext cx="0" cy="118380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E0E531-0313-4519-9169-99C5EFE32C58}"/>
              </a:ext>
            </a:extLst>
          </p:cNvPr>
          <p:cNvCxnSpPr/>
          <p:nvPr/>
        </p:nvCxnSpPr>
        <p:spPr>
          <a:xfrm>
            <a:off x="6887908" y="1962828"/>
            <a:ext cx="0" cy="118380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1763D-4808-47FF-B820-A811F5DBC646}"/>
              </a:ext>
            </a:extLst>
          </p:cNvPr>
          <p:cNvCxnSpPr/>
          <p:nvPr/>
        </p:nvCxnSpPr>
        <p:spPr>
          <a:xfrm>
            <a:off x="8119153" y="1959428"/>
            <a:ext cx="0" cy="118380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94DED-8686-41F3-A2C2-5E0AA318415C}"/>
              </a:ext>
            </a:extLst>
          </p:cNvPr>
          <p:cNvCxnSpPr>
            <a:cxnSpLocks/>
          </p:cNvCxnSpPr>
          <p:nvPr/>
        </p:nvCxnSpPr>
        <p:spPr>
          <a:xfrm>
            <a:off x="10863767" y="2184768"/>
            <a:ext cx="0" cy="74572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6A2430-B60C-4F3B-B25B-FF2C00BC1E85}"/>
              </a:ext>
            </a:extLst>
          </p:cNvPr>
          <p:cNvCxnSpPr>
            <a:cxnSpLocks/>
          </p:cNvCxnSpPr>
          <p:nvPr/>
        </p:nvCxnSpPr>
        <p:spPr>
          <a:xfrm>
            <a:off x="2607693" y="2563601"/>
            <a:ext cx="302518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4C364F-FFA0-48DA-AEC2-57D6AD566AB3}"/>
              </a:ext>
            </a:extLst>
          </p:cNvPr>
          <p:cNvCxnSpPr>
            <a:cxnSpLocks/>
          </p:cNvCxnSpPr>
          <p:nvPr/>
        </p:nvCxnSpPr>
        <p:spPr>
          <a:xfrm>
            <a:off x="8119153" y="2567248"/>
            <a:ext cx="274461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D02E23-2B4D-4C94-8C72-7DD2EC565626}"/>
              </a:ext>
            </a:extLst>
          </p:cNvPr>
          <p:cNvCxnSpPr>
            <a:cxnSpLocks/>
          </p:cNvCxnSpPr>
          <p:nvPr/>
        </p:nvCxnSpPr>
        <p:spPr>
          <a:xfrm>
            <a:off x="5632881" y="1962823"/>
            <a:ext cx="24862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DD3532-AA3A-413F-8351-02DE30EC4AE2}"/>
              </a:ext>
            </a:extLst>
          </p:cNvPr>
          <p:cNvCxnSpPr>
            <a:cxnSpLocks/>
          </p:cNvCxnSpPr>
          <p:nvPr/>
        </p:nvCxnSpPr>
        <p:spPr>
          <a:xfrm>
            <a:off x="5632881" y="3146626"/>
            <a:ext cx="24862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D37960B-7A30-412A-B478-B7907FB88C70}"/>
              </a:ext>
            </a:extLst>
          </p:cNvPr>
          <p:cNvSpPr/>
          <p:nvPr/>
        </p:nvSpPr>
        <p:spPr>
          <a:xfrm>
            <a:off x="899942" y="2440536"/>
            <a:ext cx="333438" cy="33015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6D31C0-4DF0-420D-A56C-DE681A6870A9}"/>
              </a:ext>
            </a:extLst>
          </p:cNvPr>
          <p:cNvSpPr/>
          <p:nvPr/>
        </p:nvSpPr>
        <p:spPr>
          <a:xfrm>
            <a:off x="1325456" y="2440536"/>
            <a:ext cx="333438" cy="3301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AC8949-5C54-4881-A6FE-EF578233CE18}"/>
              </a:ext>
            </a:extLst>
          </p:cNvPr>
          <p:cNvGrpSpPr/>
          <p:nvPr/>
        </p:nvGrpSpPr>
        <p:grpSpPr>
          <a:xfrm>
            <a:off x="818225" y="4530520"/>
            <a:ext cx="10555550" cy="633885"/>
            <a:chOff x="1000216" y="2125456"/>
            <a:chExt cx="10555550" cy="63388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3A08E66-6347-46C2-A2A2-E79188DF853C}"/>
                </a:ext>
              </a:extLst>
            </p:cNvPr>
            <p:cNvGrpSpPr/>
            <p:nvPr/>
          </p:nvGrpSpPr>
          <p:grpSpPr>
            <a:xfrm>
              <a:off x="1000216" y="2125456"/>
              <a:ext cx="10555550" cy="611478"/>
              <a:chOff x="982460" y="2125456"/>
              <a:chExt cx="10555550" cy="611478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37662B-4546-45D0-B662-F521C106EDFD}"/>
                  </a:ext>
                </a:extLst>
              </p:cNvPr>
              <p:cNvSpPr txBox="1"/>
              <p:nvPr/>
            </p:nvSpPr>
            <p:spPr>
              <a:xfrm>
                <a:off x="1562102" y="2367602"/>
                <a:ext cx="328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49A91F-393E-4A27-B824-7C73D40B6F26}"/>
                  </a:ext>
                </a:extLst>
              </p:cNvPr>
              <p:cNvSpPr txBox="1"/>
              <p:nvPr/>
            </p:nvSpPr>
            <p:spPr>
              <a:xfrm>
                <a:off x="2283039" y="2360444"/>
                <a:ext cx="328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732998-AC89-43AD-9325-40D3402D88CD}"/>
                  </a:ext>
                </a:extLst>
              </p:cNvPr>
              <p:cNvSpPr txBox="1"/>
              <p:nvPr/>
            </p:nvSpPr>
            <p:spPr>
              <a:xfrm>
                <a:off x="3045414" y="2360444"/>
                <a:ext cx="328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7410D6D-D3E7-4653-A8C4-9B7B5DF8472F}"/>
                  </a:ext>
                </a:extLst>
              </p:cNvPr>
              <p:cNvGrpSpPr/>
              <p:nvPr/>
            </p:nvGrpSpPr>
            <p:grpSpPr>
              <a:xfrm>
                <a:off x="982460" y="2125456"/>
                <a:ext cx="10555550" cy="282051"/>
                <a:chOff x="1251751" y="3053918"/>
                <a:chExt cx="10555550" cy="282051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2E38D45B-FEC7-4C68-9504-DA0299BC657A}"/>
                    </a:ext>
                  </a:extLst>
                </p:cNvPr>
                <p:cNvGrpSpPr/>
                <p:nvPr/>
              </p:nvGrpSpPr>
              <p:grpSpPr>
                <a:xfrm>
                  <a:off x="1251751" y="3053918"/>
                  <a:ext cx="10555550" cy="281126"/>
                  <a:chOff x="1251751" y="3053918"/>
                  <a:chExt cx="10555550" cy="281126"/>
                </a:xfrm>
              </p:grpSpPr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E854A3C4-D821-4483-B3BA-A36C57A63B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1751" y="3222594"/>
                    <a:ext cx="10555550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CFB0F663-C6A0-44CD-B062-3AEB1B7988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5175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B1903003-6673-45B8-9D2E-BAD4E9E5F1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7215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0230BF98-CC3D-4EA3-B229-0C4107B925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2679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9B701CE8-D4BD-4A81-B8E1-F8947D4196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54062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DD3BE349-9C3B-4BF7-B573-0D75DDB925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9526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4548188C-3C1A-4180-A72B-1506D030A1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8499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B2880B82-5703-454D-83EE-55C7A3FCF4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6377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D05FFC90-4C49-4B3D-8C69-2F3FFF2873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29234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27108BF4-789F-4181-B871-246644AE1D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94698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B519F616-FD22-473D-AC3A-14492E240C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6608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4DEF5331-747C-471C-BB2E-2BEEE64142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31545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6A74E89B-E60E-49F6-8411-46F45A539D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97009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72D4D3DB-125D-4FC9-BE09-FA2393A9D2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0094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4CFBDD51-893A-440F-BE27-A536F1FDBF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6407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C44EE481-6F0E-4C53-86B5-CC4DFDC4A4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187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6286A52F-9640-4C3E-A209-DD7C4D9F4C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03254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CD85ECFA-629B-426B-9D0E-268238D899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68718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713A7403-B5FB-4DA8-A87C-98BC079034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34182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3981292A-A40C-41DB-ABA7-0785A62A9C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12962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AEBB1584-344A-45CA-B51A-FBDB7EB3C8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78426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78BECDDB-3E80-47EB-BB61-753894C350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4389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45601A2F-1E99-4E70-AAD8-0E2FF06A30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1527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02F54480-FAE7-4729-9E64-3928288DAC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80737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B3289793-B085-4AD7-A0C1-48B9FFF6FA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746201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72C7B734-E831-4DE3-9045-F887FD294C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3145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1CDF2486-48E3-44A1-8B3B-B67A6CCA62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478609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2863E87A-AF16-45C8-8CFE-DB233CD092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84407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B98E5CF6-8063-4E98-95D6-4E5D38630D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206578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ADA79FD-8E64-412C-9974-01363C2596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63165" y="3060761"/>
                  <a:ext cx="0" cy="27520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BE4804-0710-48E2-B2C4-47E514861911}"/>
                </a:ext>
              </a:extLst>
            </p:cNvPr>
            <p:cNvSpPr txBox="1"/>
            <p:nvPr/>
          </p:nvSpPr>
          <p:spPr>
            <a:xfrm>
              <a:off x="3799277" y="2351460"/>
              <a:ext cx="32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0106D0-60C9-4123-935D-981F86542539}"/>
                </a:ext>
              </a:extLst>
            </p:cNvPr>
            <p:cNvSpPr txBox="1"/>
            <p:nvPr/>
          </p:nvSpPr>
          <p:spPr>
            <a:xfrm>
              <a:off x="4520214" y="2362060"/>
              <a:ext cx="32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F701AD-2C1C-463B-9C37-A886F1F36E26}"/>
                </a:ext>
              </a:extLst>
            </p:cNvPr>
            <p:cNvSpPr txBox="1"/>
            <p:nvPr/>
          </p:nvSpPr>
          <p:spPr>
            <a:xfrm>
              <a:off x="5282589" y="2353182"/>
              <a:ext cx="32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3F7EC44-B984-4028-9B95-6541F66AC92B}"/>
                </a:ext>
              </a:extLst>
            </p:cNvPr>
            <p:cNvSpPr txBox="1"/>
            <p:nvPr/>
          </p:nvSpPr>
          <p:spPr>
            <a:xfrm>
              <a:off x="6020542" y="2360444"/>
              <a:ext cx="32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901EEE-B15C-4F7B-8129-23E43D33E90E}"/>
                </a:ext>
              </a:extLst>
            </p:cNvPr>
            <p:cNvSpPr txBox="1"/>
            <p:nvPr/>
          </p:nvSpPr>
          <p:spPr>
            <a:xfrm>
              <a:off x="6741479" y="2371044"/>
              <a:ext cx="32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B914748-9677-402C-B059-A4F2A9089BCA}"/>
                </a:ext>
              </a:extLst>
            </p:cNvPr>
            <p:cNvSpPr txBox="1"/>
            <p:nvPr/>
          </p:nvSpPr>
          <p:spPr>
            <a:xfrm>
              <a:off x="7503854" y="2362166"/>
              <a:ext cx="32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6DB939-BDEE-44D4-8D2D-514087968613}"/>
                </a:ext>
              </a:extLst>
            </p:cNvPr>
            <p:cNvSpPr txBox="1"/>
            <p:nvPr/>
          </p:nvSpPr>
          <p:spPr>
            <a:xfrm>
              <a:off x="8171710" y="2367602"/>
              <a:ext cx="428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D41EEA9-6556-43AF-A817-EBF504153356}"/>
                </a:ext>
              </a:extLst>
            </p:cNvPr>
            <p:cNvSpPr txBox="1"/>
            <p:nvPr/>
          </p:nvSpPr>
          <p:spPr>
            <a:xfrm>
              <a:off x="8907996" y="2381025"/>
              <a:ext cx="439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B829AF4-80CA-4BD8-AC60-D4E1EABED809}"/>
                </a:ext>
              </a:extLst>
            </p:cNvPr>
            <p:cNvSpPr txBox="1"/>
            <p:nvPr/>
          </p:nvSpPr>
          <p:spPr>
            <a:xfrm>
              <a:off x="9640584" y="2372147"/>
              <a:ext cx="416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7ABBD1-8F19-44CE-BE55-E784A596F35A}"/>
                </a:ext>
              </a:extLst>
            </p:cNvPr>
            <p:cNvSpPr txBox="1"/>
            <p:nvPr/>
          </p:nvSpPr>
          <p:spPr>
            <a:xfrm>
              <a:off x="10363936" y="2379409"/>
              <a:ext cx="439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CF70BE9-95B5-419F-8579-6C589FCE8141}"/>
                </a:ext>
              </a:extLst>
            </p:cNvPr>
            <p:cNvSpPr txBox="1"/>
            <p:nvPr/>
          </p:nvSpPr>
          <p:spPr>
            <a:xfrm>
              <a:off x="11057874" y="2390009"/>
              <a:ext cx="475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EC62E83-3DB4-47CA-B22B-A5EC57203D1C}"/>
              </a:ext>
            </a:extLst>
          </p:cNvPr>
          <p:cNvSpPr txBox="1"/>
          <p:nvPr/>
        </p:nvSpPr>
        <p:spPr>
          <a:xfrm>
            <a:off x="4792786" y="3048046"/>
            <a:ext cx="915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B0F0"/>
                </a:solidFill>
              </a:rPr>
              <a:t>Q1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7F395FE-4F6D-4091-B289-8784FFF4BC0A}"/>
              </a:ext>
            </a:extLst>
          </p:cNvPr>
          <p:cNvSpPr txBox="1"/>
          <p:nvPr/>
        </p:nvSpPr>
        <p:spPr>
          <a:xfrm>
            <a:off x="8142935" y="3022235"/>
            <a:ext cx="915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Q3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1DA303C-FE83-48CB-9379-DB964B8BF2AE}"/>
              </a:ext>
            </a:extLst>
          </p:cNvPr>
          <p:cNvSpPr txBox="1"/>
          <p:nvPr/>
        </p:nvSpPr>
        <p:spPr>
          <a:xfrm>
            <a:off x="5882430" y="3248254"/>
            <a:ext cx="21556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Median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10F36E-1DB1-44C1-98B9-863A36C17309}"/>
              </a:ext>
            </a:extLst>
          </p:cNvPr>
          <p:cNvSpPr txBox="1"/>
          <p:nvPr/>
        </p:nvSpPr>
        <p:spPr>
          <a:xfrm>
            <a:off x="-214049" y="2888079"/>
            <a:ext cx="1831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50"/>
                </a:solidFill>
              </a:rPr>
              <a:t>Min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3F8C974-4F23-40C5-9135-1BE259892B02}"/>
              </a:ext>
            </a:extLst>
          </p:cNvPr>
          <p:cNvSpPr txBox="1"/>
          <p:nvPr/>
        </p:nvSpPr>
        <p:spPr>
          <a:xfrm>
            <a:off x="10043603" y="3078003"/>
            <a:ext cx="13964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50"/>
                </a:solidFill>
              </a:rPr>
              <a:t>Max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5168A5-6A52-4694-A79C-F689F273E50D}"/>
              </a:ext>
            </a:extLst>
          </p:cNvPr>
          <p:cNvCxnSpPr>
            <a:cxnSpLocks/>
          </p:cNvCxnSpPr>
          <p:nvPr/>
        </p:nvCxnSpPr>
        <p:spPr>
          <a:xfrm flipH="1" flipV="1">
            <a:off x="1134084" y="2930493"/>
            <a:ext cx="3679375" cy="31951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369B465-E61C-4162-9F9D-AA476AB486D9}"/>
              </a:ext>
            </a:extLst>
          </p:cNvPr>
          <p:cNvCxnSpPr>
            <a:cxnSpLocks/>
          </p:cNvCxnSpPr>
          <p:nvPr/>
        </p:nvCxnSpPr>
        <p:spPr>
          <a:xfrm flipH="1" flipV="1">
            <a:off x="1667281" y="2840854"/>
            <a:ext cx="3146597" cy="3284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5E8CBB8-99BC-4D10-AA2A-5BEB525EC6D5}"/>
              </a:ext>
            </a:extLst>
          </p:cNvPr>
          <p:cNvSpPr txBox="1"/>
          <p:nvPr/>
        </p:nvSpPr>
        <p:spPr>
          <a:xfrm>
            <a:off x="4904912" y="5798291"/>
            <a:ext cx="2574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Outliers</a:t>
            </a:r>
          </a:p>
        </p:txBody>
      </p:sp>
      <p:sp>
        <p:nvSpPr>
          <p:cNvPr id="86" name="Right Brace 85">
            <a:extLst>
              <a:ext uri="{FF2B5EF4-FFF2-40B4-BE49-F238E27FC236}">
                <a16:creationId xmlns:a16="http://schemas.microsoft.com/office/drawing/2014/main" id="{4E4D487B-EEC3-4D98-8996-B6AFB267A94E}"/>
              </a:ext>
            </a:extLst>
          </p:cNvPr>
          <p:cNvSpPr/>
          <p:nvPr/>
        </p:nvSpPr>
        <p:spPr>
          <a:xfrm rot="16200000">
            <a:off x="6640946" y="384963"/>
            <a:ext cx="470146" cy="2486274"/>
          </a:xfrm>
          <a:prstGeom prst="rightBrace">
            <a:avLst>
              <a:gd name="adj1" fmla="val 82462"/>
              <a:gd name="adj2" fmla="val 52545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0F7C164-454D-4DE0-A1B7-C9F67A96ADF0}"/>
              </a:ext>
            </a:extLst>
          </p:cNvPr>
          <p:cNvSpPr txBox="1"/>
          <p:nvPr/>
        </p:nvSpPr>
        <p:spPr>
          <a:xfrm>
            <a:off x="6240087" y="397134"/>
            <a:ext cx="1440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</a:rPr>
              <a:t>IQR</a:t>
            </a:r>
          </a:p>
        </p:txBody>
      </p:sp>
    </p:spTree>
    <p:extLst>
      <p:ext uri="{BB962C8B-B14F-4D97-AF65-F5344CB8AC3E}">
        <p14:creationId xmlns:p14="http://schemas.microsoft.com/office/powerpoint/2010/main" val="111674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6AAD52-1FD0-4C8E-8C59-6213AFB1848B}"/>
              </a:ext>
            </a:extLst>
          </p:cNvPr>
          <p:cNvSpPr txBox="1"/>
          <p:nvPr/>
        </p:nvSpPr>
        <p:spPr>
          <a:xfrm>
            <a:off x="508413" y="560880"/>
            <a:ext cx="382388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/>
              <a:t>Right Skew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94760-DA0D-44E7-9979-6C152960273C}"/>
              </a:ext>
            </a:extLst>
          </p:cNvPr>
          <p:cNvSpPr txBox="1"/>
          <p:nvPr/>
        </p:nvSpPr>
        <p:spPr>
          <a:xfrm>
            <a:off x="361312" y="3823644"/>
            <a:ext cx="329088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/>
              <a:t>Left Skew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5FFD27-25DE-488E-8C91-1D4D976394AE}"/>
              </a:ext>
            </a:extLst>
          </p:cNvPr>
          <p:cNvGrpSpPr/>
          <p:nvPr/>
        </p:nvGrpSpPr>
        <p:grpSpPr>
          <a:xfrm>
            <a:off x="2006756" y="1770505"/>
            <a:ext cx="6581772" cy="1187462"/>
            <a:chOff x="3195043" y="2112882"/>
            <a:chExt cx="7035869" cy="48087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EDDD577-A66C-47E7-B613-5694B97B0BDF}"/>
                </a:ext>
              </a:extLst>
            </p:cNvPr>
            <p:cNvCxnSpPr>
              <a:cxnSpLocks/>
            </p:cNvCxnSpPr>
            <p:nvPr/>
          </p:nvCxnSpPr>
          <p:spPr>
            <a:xfrm>
              <a:off x="3195043" y="2199167"/>
              <a:ext cx="0" cy="30199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4E3E0DD-CDC9-4173-AF72-52192A882C27}"/>
                </a:ext>
              </a:extLst>
            </p:cNvPr>
            <p:cNvCxnSpPr/>
            <p:nvPr/>
          </p:nvCxnSpPr>
          <p:spPr>
            <a:xfrm>
              <a:off x="3886199" y="2114364"/>
              <a:ext cx="0" cy="4793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2E61A52-D451-4746-B9E4-606BB5DBC305}"/>
                </a:ext>
              </a:extLst>
            </p:cNvPr>
            <p:cNvCxnSpPr/>
            <p:nvPr/>
          </p:nvCxnSpPr>
          <p:spPr>
            <a:xfrm>
              <a:off x="4424036" y="2112882"/>
              <a:ext cx="0" cy="4793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FE22E59-1FDE-4C2A-93CE-2C8274D27B1C}"/>
                </a:ext>
              </a:extLst>
            </p:cNvPr>
            <p:cNvCxnSpPr/>
            <p:nvPr/>
          </p:nvCxnSpPr>
          <p:spPr>
            <a:xfrm>
              <a:off x="6271038" y="2112882"/>
              <a:ext cx="0" cy="4793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5BA3C2-F667-4F91-B088-669735AE7B48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912" y="2199167"/>
              <a:ext cx="0" cy="30199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80A272-84A1-49CE-A753-5DF60804A596}"/>
                </a:ext>
              </a:extLst>
            </p:cNvPr>
            <p:cNvCxnSpPr>
              <a:cxnSpLocks/>
            </p:cNvCxnSpPr>
            <p:nvPr/>
          </p:nvCxnSpPr>
          <p:spPr>
            <a:xfrm>
              <a:off x="3195961" y="2352580"/>
              <a:ext cx="69023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2CAEA54-D7F0-49FE-BDCE-C1882783B987}"/>
                </a:ext>
              </a:extLst>
            </p:cNvPr>
            <p:cNvCxnSpPr>
              <a:cxnSpLocks/>
            </p:cNvCxnSpPr>
            <p:nvPr/>
          </p:nvCxnSpPr>
          <p:spPr>
            <a:xfrm>
              <a:off x="6271038" y="2354057"/>
              <a:ext cx="395987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F44344-0AEB-495D-B623-8D9437D695C3}"/>
                </a:ext>
              </a:extLst>
            </p:cNvPr>
            <p:cNvCxnSpPr>
              <a:cxnSpLocks/>
            </p:cNvCxnSpPr>
            <p:nvPr/>
          </p:nvCxnSpPr>
          <p:spPr>
            <a:xfrm>
              <a:off x="3886199" y="2112883"/>
              <a:ext cx="238483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F706F40-7288-40AC-B025-DEF211C49871}"/>
                </a:ext>
              </a:extLst>
            </p:cNvPr>
            <p:cNvCxnSpPr>
              <a:cxnSpLocks/>
            </p:cNvCxnSpPr>
            <p:nvPr/>
          </p:nvCxnSpPr>
          <p:spPr>
            <a:xfrm>
              <a:off x="3886199" y="2592278"/>
              <a:ext cx="238483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EEA05117-EEBC-4206-A305-308B0EFD5E47}"/>
              </a:ext>
            </a:extLst>
          </p:cNvPr>
          <p:cNvSpPr/>
          <p:nvPr/>
        </p:nvSpPr>
        <p:spPr>
          <a:xfrm>
            <a:off x="8935306" y="2187709"/>
            <a:ext cx="333438" cy="3301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2E140E-3C7C-423C-9DE4-EA8819AA463F}"/>
              </a:ext>
            </a:extLst>
          </p:cNvPr>
          <p:cNvSpPr/>
          <p:nvPr/>
        </p:nvSpPr>
        <p:spPr>
          <a:xfrm>
            <a:off x="9538695" y="2197328"/>
            <a:ext cx="333438" cy="3301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CC8556-AFA6-4DA5-800D-2CDA4CCD030D}"/>
              </a:ext>
            </a:extLst>
          </p:cNvPr>
          <p:cNvGrpSpPr/>
          <p:nvPr/>
        </p:nvGrpSpPr>
        <p:grpSpPr>
          <a:xfrm flipH="1">
            <a:off x="3407385" y="4799973"/>
            <a:ext cx="6184801" cy="1187462"/>
            <a:chOff x="3195043" y="2112882"/>
            <a:chExt cx="7035869" cy="48087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DEEB7B1-F586-4566-94CA-32D7E8294794}"/>
                </a:ext>
              </a:extLst>
            </p:cNvPr>
            <p:cNvCxnSpPr>
              <a:cxnSpLocks/>
            </p:cNvCxnSpPr>
            <p:nvPr/>
          </p:nvCxnSpPr>
          <p:spPr>
            <a:xfrm>
              <a:off x="3195043" y="2199167"/>
              <a:ext cx="0" cy="30199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E0A2B89-F68A-40A6-B7C0-0DBCB9DEF4E2}"/>
                </a:ext>
              </a:extLst>
            </p:cNvPr>
            <p:cNvCxnSpPr/>
            <p:nvPr/>
          </p:nvCxnSpPr>
          <p:spPr>
            <a:xfrm>
              <a:off x="3886199" y="2114364"/>
              <a:ext cx="0" cy="4793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12FB234-95CB-4280-869C-3C419482E2B1}"/>
                </a:ext>
              </a:extLst>
            </p:cNvPr>
            <p:cNvCxnSpPr/>
            <p:nvPr/>
          </p:nvCxnSpPr>
          <p:spPr>
            <a:xfrm>
              <a:off x="4557951" y="2112882"/>
              <a:ext cx="0" cy="4793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F96BEA4-1B5E-459C-8811-3C2EA13E1083}"/>
                </a:ext>
              </a:extLst>
            </p:cNvPr>
            <p:cNvCxnSpPr/>
            <p:nvPr/>
          </p:nvCxnSpPr>
          <p:spPr>
            <a:xfrm>
              <a:off x="6400089" y="2112882"/>
              <a:ext cx="0" cy="4793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8BB428-57E4-4FEC-A28C-3969B4F96C20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912" y="2199167"/>
              <a:ext cx="0" cy="30199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C5149F-944F-45C9-858E-8C5CC385E8AF}"/>
                </a:ext>
              </a:extLst>
            </p:cNvPr>
            <p:cNvCxnSpPr>
              <a:cxnSpLocks/>
            </p:cNvCxnSpPr>
            <p:nvPr/>
          </p:nvCxnSpPr>
          <p:spPr>
            <a:xfrm>
              <a:off x="3195961" y="2352580"/>
              <a:ext cx="69023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4F2A380-68DA-479B-B306-25C9F65E667B}"/>
                </a:ext>
              </a:extLst>
            </p:cNvPr>
            <p:cNvCxnSpPr>
              <a:cxnSpLocks/>
            </p:cNvCxnSpPr>
            <p:nvPr/>
          </p:nvCxnSpPr>
          <p:spPr>
            <a:xfrm>
              <a:off x="6400089" y="2354057"/>
              <a:ext cx="383082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30F3D01-D41D-4B21-AB40-45FC42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3886199" y="2112883"/>
              <a:ext cx="251388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5D00E32-E52F-4877-B64B-B1A0DBE487EB}"/>
                </a:ext>
              </a:extLst>
            </p:cNvPr>
            <p:cNvCxnSpPr>
              <a:cxnSpLocks/>
            </p:cNvCxnSpPr>
            <p:nvPr/>
          </p:nvCxnSpPr>
          <p:spPr>
            <a:xfrm>
              <a:off x="3886199" y="2592278"/>
              <a:ext cx="251388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A805B127-CBB1-4064-BA49-6577ACE76B9E}"/>
              </a:ext>
            </a:extLst>
          </p:cNvPr>
          <p:cNvSpPr/>
          <p:nvPr/>
        </p:nvSpPr>
        <p:spPr>
          <a:xfrm>
            <a:off x="1842599" y="5208449"/>
            <a:ext cx="333438" cy="3301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C72A3BC-AC67-4CD5-ACFD-503A63AF0F3F}"/>
              </a:ext>
            </a:extLst>
          </p:cNvPr>
          <p:cNvSpPr/>
          <p:nvPr/>
        </p:nvSpPr>
        <p:spPr>
          <a:xfrm>
            <a:off x="2433419" y="5205643"/>
            <a:ext cx="333438" cy="3301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7DEC48-7A77-4CBD-AF98-FDFC33270B2D}"/>
              </a:ext>
            </a:extLst>
          </p:cNvPr>
          <p:cNvSpPr txBox="1"/>
          <p:nvPr/>
        </p:nvSpPr>
        <p:spPr>
          <a:xfrm>
            <a:off x="3656123" y="3429000"/>
            <a:ext cx="487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Salaries ($)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F7EBAA-301B-40C6-BBD9-E3880C567579}"/>
              </a:ext>
            </a:extLst>
          </p:cNvPr>
          <p:cNvGrpSpPr/>
          <p:nvPr/>
        </p:nvGrpSpPr>
        <p:grpSpPr>
          <a:xfrm>
            <a:off x="275699" y="2764958"/>
            <a:ext cx="11505365" cy="664663"/>
            <a:chOff x="1214482" y="2125456"/>
            <a:chExt cx="11505365" cy="66466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AAAC59-81E4-4690-A98F-40929081DF76}"/>
                </a:ext>
              </a:extLst>
            </p:cNvPr>
            <p:cNvGrpSpPr/>
            <p:nvPr/>
          </p:nvGrpSpPr>
          <p:grpSpPr>
            <a:xfrm>
              <a:off x="1214482" y="2125456"/>
              <a:ext cx="11505365" cy="642426"/>
              <a:chOff x="1196726" y="2125456"/>
              <a:chExt cx="11505365" cy="64242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D6531F-3159-46A0-8573-A55F871E4351}"/>
                  </a:ext>
                </a:extLst>
              </p:cNvPr>
              <p:cNvSpPr txBox="1"/>
              <p:nvPr/>
            </p:nvSpPr>
            <p:spPr>
              <a:xfrm>
                <a:off x="1956462" y="2367772"/>
                <a:ext cx="10418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$25,000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8C2BD5-5AF1-439A-BB79-8AE7B9E67317}"/>
                  </a:ext>
                </a:extLst>
              </p:cNvPr>
              <p:cNvSpPr txBox="1"/>
              <p:nvPr/>
            </p:nvSpPr>
            <p:spPr>
              <a:xfrm>
                <a:off x="3045414" y="2360444"/>
                <a:ext cx="328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8AEB569-37AD-415E-8BA6-425363CA42C2}"/>
                  </a:ext>
                </a:extLst>
              </p:cNvPr>
              <p:cNvGrpSpPr/>
              <p:nvPr/>
            </p:nvGrpSpPr>
            <p:grpSpPr>
              <a:xfrm>
                <a:off x="1196726" y="2125456"/>
                <a:ext cx="11505365" cy="282051"/>
                <a:chOff x="1466017" y="3053918"/>
                <a:chExt cx="11505365" cy="282051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C46CA86A-5C20-4BB7-BD09-52D42F1742F9}"/>
                    </a:ext>
                  </a:extLst>
                </p:cNvPr>
                <p:cNvGrpSpPr/>
                <p:nvPr/>
              </p:nvGrpSpPr>
              <p:grpSpPr>
                <a:xfrm>
                  <a:off x="1466017" y="3053918"/>
                  <a:ext cx="11505365" cy="281126"/>
                  <a:chOff x="1466017" y="3053918"/>
                  <a:chExt cx="11505365" cy="281126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018331D2-1DE4-4359-BC26-956DE63CCC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66017" y="3222594"/>
                    <a:ext cx="11505365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A3C768ED-6762-4A46-8A26-16C46DEC6A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257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C056A6AA-03D8-4BEA-A52A-B1E4D680A2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9526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A41637FF-1F88-4F05-B36E-D62A0A1102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94698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03501948-4F6F-4DF0-8865-9255EF8CE5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00943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349BD38-323E-425A-AF62-5EE08BE06F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68718" y="3059836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8D80BE61-4486-48D9-96E5-E78DD4282C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43890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8A401B88-619C-46EB-B314-EB7FD3F11E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3145" y="3053918"/>
                    <a:ext cx="0" cy="27520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8077143-BD12-4D4F-90AF-078D58BD99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63165" y="3060761"/>
                  <a:ext cx="0" cy="27520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9EDDCB-2910-4A0B-9F46-B640F44AD014}"/>
                </a:ext>
              </a:extLst>
            </p:cNvPr>
            <p:cNvSpPr txBox="1"/>
            <p:nvPr/>
          </p:nvSpPr>
          <p:spPr>
            <a:xfrm>
              <a:off x="3424437" y="2352344"/>
              <a:ext cx="1030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$50,000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B2A3D1-3157-46E0-8F05-45D4C30E706E}"/>
                </a:ext>
              </a:extLst>
            </p:cNvPr>
            <p:cNvSpPr txBox="1"/>
            <p:nvPr/>
          </p:nvSpPr>
          <p:spPr>
            <a:xfrm>
              <a:off x="4890846" y="2353182"/>
              <a:ext cx="1051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$75,000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4FB9A0-1D4E-4227-9BBD-785BDD45E6A8}"/>
                </a:ext>
              </a:extLst>
            </p:cNvPr>
            <p:cNvSpPr txBox="1"/>
            <p:nvPr/>
          </p:nvSpPr>
          <p:spPr>
            <a:xfrm>
              <a:off x="6302322" y="2383325"/>
              <a:ext cx="1200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$100,000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5974D2-A98F-414F-908F-E674E7716BE0}"/>
                </a:ext>
              </a:extLst>
            </p:cNvPr>
            <p:cNvSpPr txBox="1"/>
            <p:nvPr/>
          </p:nvSpPr>
          <p:spPr>
            <a:xfrm>
              <a:off x="7774709" y="2365849"/>
              <a:ext cx="1187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$125,000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335BB2-FCCF-47C1-AE28-E9FA2DF7FB97}"/>
                </a:ext>
              </a:extLst>
            </p:cNvPr>
            <p:cNvSpPr txBox="1"/>
            <p:nvPr/>
          </p:nvSpPr>
          <p:spPr>
            <a:xfrm>
              <a:off x="9217980" y="2372147"/>
              <a:ext cx="1191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$150,000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B51FC6-3C73-4936-9668-D55ECD6DE2D5}"/>
                </a:ext>
              </a:extLst>
            </p:cNvPr>
            <p:cNvSpPr txBox="1"/>
            <p:nvPr/>
          </p:nvSpPr>
          <p:spPr>
            <a:xfrm>
              <a:off x="10632119" y="2390009"/>
              <a:ext cx="1191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$175,000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CE6E0FB-C284-40D7-92EB-8388F3D908A2}"/>
              </a:ext>
            </a:extLst>
          </p:cNvPr>
          <p:cNvSpPr txBox="1"/>
          <p:nvPr/>
        </p:nvSpPr>
        <p:spPr>
          <a:xfrm>
            <a:off x="17564" y="3008791"/>
            <a:ext cx="50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$0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35A5C97-ED0E-4238-B2AE-0ECE2EE1E248}"/>
              </a:ext>
            </a:extLst>
          </p:cNvPr>
          <p:cNvGrpSpPr/>
          <p:nvPr/>
        </p:nvGrpSpPr>
        <p:grpSpPr>
          <a:xfrm>
            <a:off x="1784866" y="1971292"/>
            <a:ext cx="830378" cy="488698"/>
            <a:chOff x="2076457" y="2112883"/>
            <a:chExt cx="830378" cy="48869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8E64034-3BEE-4C67-855A-4D81BBB3C967}"/>
                </a:ext>
              </a:extLst>
            </p:cNvPr>
            <p:cNvCxnSpPr/>
            <p:nvPr/>
          </p:nvCxnSpPr>
          <p:spPr>
            <a:xfrm>
              <a:off x="2076457" y="2112885"/>
              <a:ext cx="0" cy="4793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87236B0-DC1A-4A97-B08D-7D9FAD609C47}"/>
                </a:ext>
              </a:extLst>
            </p:cNvPr>
            <p:cNvCxnSpPr/>
            <p:nvPr/>
          </p:nvCxnSpPr>
          <p:spPr>
            <a:xfrm>
              <a:off x="2305974" y="2122186"/>
              <a:ext cx="0" cy="4793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445E80D-7476-435E-A457-0AE8355C230F}"/>
                </a:ext>
              </a:extLst>
            </p:cNvPr>
            <p:cNvCxnSpPr/>
            <p:nvPr/>
          </p:nvCxnSpPr>
          <p:spPr>
            <a:xfrm>
              <a:off x="2371588" y="2122186"/>
              <a:ext cx="0" cy="4793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5875F2-F9DA-4FA1-8E63-27ED30D2DFC3}"/>
                </a:ext>
              </a:extLst>
            </p:cNvPr>
            <p:cNvCxnSpPr/>
            <p:nvPr/>
          </p:nvCxnSpPr>
          <p:spPr>
            <a:xfrm>
              <a:off x="2744103" y="2121762"/>
              <a:ext cx="0" cy="4793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1837EBD-A243-452A-8E8F-ADFAAE4299A0}"/>
                </a:ext>
              </a:extLst>
            </p:cNvPr>
            <p:cNvCxnSpPr/>
            <p:nvPr/>
          </p:nvCxnSpPr>
          <p:spPr>
            <a:xfrm>
              <a:off x="2906835" y="2112883"/>
              <a:ext cx="0" cy="4793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1008A8-44FC-4C2E-985F-F6DC74F99523}"/>
                </a:ext>
              </a:extLst>
            </p:cNvPr>
            <p:cNvCxnSpPr>
              <a:cxnSpLocks/>
            </p:cNvCxnSpPr>
            <p:nvPr/>
          </p:nvCxnSpPr>
          <p:spPr>
            <a:xfrm>
              <a:off x="2076457" y="2352580"/>
              <a:ext cx="22951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0752E3D-0BBA-4901-89E4-04B138E165AB}"/>
                </a:ext>
              </a:extLst>
            </p:cNvPr>
            <p:cNvCxnSpPr>
              <a:cxnSpLocks/>
            </p:cNvCxnSpPr>
            <p:nvPr/>
          </p:nvCxnSpPr>
          <p:spPr>
            <a:xfrm>
              <a:off x="2744125" y="2354057"/>
              <a:ext cx="14911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A2B4033-CC5F-41BF-B169-11A1CF6C3FCB}"/>
                </a:ext>
              </a:extLst>
            </p:cNvPr>
            <p:cNvCxnSpPr>
              <a:cxnSpLocks/>
            </p:cNvCxnSpPr>
            <p:nvPr/>
          </p:nvCxnSpPr>
          <p:spPr>
            <a:xfrm>
              <a:off x="2305974" y="2139941"/>
              <a:ext cx="43812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F9378E9-8F47-46F9-9282-1D7602AD4073}"/>
                </a:ext>
              </a:extLst>
            </p:cNvPr>
            <p:cNvCxnSpPr>
              <a:cxnSpLocks/>
            </p:cNvCxnSpPr>
            <p:nvPr/>
          </p:nvCxnSpPr>
          <p:spPr>
            <a:xfrm>
              <a:off x="2297096" y="2592278"/>
              <a:ext cx="44700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A12C5622-7601-473B-8669-BFF4487EC5C4}"/>
              </a:ext>
            </a:extLst>
          </p:cNvPr>
          <p:cNvSpPr/>
          <p:nvPr/>
        </p:nvSpPr>
        <p:spPr>
          <a:xfrm>
            <a:off x="3813986" y="2102685"/>
            <a:ext cx="244612" cy="2422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F4D4965-00DB-470D-8DA9-4096006627EA}"/>
              </a:ext>
            </a:extLst>
          </p:cNvPr>
          <p:cNvSpPr/>
          <p:nvPr/>
        </p:nvSpPr>
        <p:spPr>
          <a:xfrm>
            <a:off x="10807258" y="2102685"/>
            <a:ext cx="244612" cy="2422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9668DE-CA91-45ED-A75E-EC8563C827CE}"/>
              </a:ext>
            </a:extLst>
          </p:cNvPr>
          <p:cNvCxnSpPr>
            <a:cxnSpLocks/>
          </p:cNvCxnSpPr>
          <p:nvPr/>
        </p:nvCxnSpPr>
        <p:spPr>
          <a:xfrm>
            <a:off x="11798913" y="2773318"/>
            <a:ext cx="0" cy="2752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3BFD407-B481-4EB3-B56B-63A9CBE98293}"/>
              </a:ext>
            </a:extLst>
          </p:cNvPr>
          <p:cNvSpPr txBox="1"/>
          <p:nvPr/>
        </p:nvSpPr>
        <p:spPr>
          <a:xfrm>
            <a:off x="11021459" y="3017147"/>
            <a:ext cx="1191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$200,000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A5A937-F0F3-48C5-9C25-ACE1A93F3D77}"/>
              </a:ext>
            </a:extLst>
          </p:cNvPr>
          <p:cNvSpPr txBox="1"/>
          <p:nvPr/>
        </p:nvSpPr>
        <p:spPr>
          <a:xfrm>
            <a:off x="3813986" y="1164239"/>
            <a:ext cx="4879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Salaries at a Company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DB56BE-71A7-4384-8D5D-1745ECC19A97}"/>
              </a:ext>
            </a:extLst>
          </p:cNvPr>
          <p:cNvSpPr txBox="1"/>
          <p:nvPr/>
        </p:nvSpPr>
        <p:spPr>
          <a:xfrm>
            <a:off x="479764" y="305416"/>
            <a:ext cx="6763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Describe </a:t>
            </a:r>
            <a:r>
              <a:rPr lang="en-US" sz="4000" b="1" dirty="0" smtClean="0"/>
              <a:t>the distribution</a:t>
            </a:r>
            <a:r>
              <a:rPr lang="en-US" sz="4000" b="1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BA787D-7E5B-40CE-A441-D078625C196E}"/>
              </a:ext>
            </a:extLst>
          </p:cNvPr>
          <p:cNvSpPr txBox="1"/>
          <p:nvPr/>
        </p:nvSpPr>
        <p:spPr>
          <a:xfrm>
            <a:off x="479764" y="4006390"/>
            <a:ext cx="56507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</a:t>
            </a:r>
            <a:r>
              <a:rPr lang="en-US" sz="3200" dirty="0"/>
              <a:t>ontext: Subject of data</a:t>
            </a:r>
            <a:endParaRPr lang="en-US" sz="16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0070C0"/>
                </a:solidFill>
              </a:rPr>
              <a:t>S</a:t>
            </a:r>
            <a:r>
              <a:rPr lang="en-US" sz="3200" dirty="0"/>
              <a:t>hape: Skew (</a:t>
            </a:r>
            <a:r>
              <a:rPr lang="en-US" sz="3200" b="1" dirty="0">
                <a:solidFill>
                  <a:srgbClr val="0070C0"/>
                </a:solidFill>
              </a:rPr>
              <a:t>not modes</a:t>
            </a:r>
            <a:r>
              <a:rPr lang="en-US" sz="3200" dirty="0"/>
              <a:t>)</a:t>
            </a:r>
            <a:endParaRPr lang="en-US" sz="16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0070C0"/>
                </a:solidFill>
              </a:rPr>
              <a:t>O</a:t>
            </a:r>
            <a:r>
              <a:rPr lang="en-US" sz="3200" dirty="0"/>
              <a:t>utlier: </a:t>
            </a:r>
            <a:r>
              <a:rPr lang="en-US" sz="3200" b="1" dirty="0">
                <a:solidFill>
                  <a:srgbClr val="0070C0"/>
                </a:solidFill>
              </a:rPr>
              <a:t>Dots</a:t>
            </a:r>
            <a:endParaRPr lang="en-US" sz="1600" b="1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0070C0"/>
                </a:solidFill>
              </a:rPr>
              <a:t>C</a:t>
            </a:r>
            <a:r>
              <a:rPr lang="en-US" sz="3200" dirty="0"/>
              <a:t>enter: </a:t>
            </a:r>
            <a:r>
              <a:rPr lang="en-US" sz="3200" b="1" dirty="0">
                <a:solidFill>
                  <a:srgbClr val="0070C0"/>
                </a:solidFill>
              </a:rPr>
              <a:t>Median</a:t>
            </a:r>
            <a:endParaRPr lang="en-US" sz="1600" b="1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0070C0"/>
                </a:solidFill>
              </a:rPr>
              <a:t>S</a:t>
            </a:r>
            <a:r>
              <a:rPr lang="en-US" sz="3200" dirty="0"/>
              <a:t>pread: </a:t>
            </a:r>
            <a:r>
              <a:rPr lang="en-US" sz="3200" b="1" dirty="0">
                <a:solidFill>
                  <a:srgbClr val="0070C0"/>
                </a:solidFill>
              </a:rPr>
              <a:t>IQR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3139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1569</Words>
  <Application>Microsoft Office PowerPoint</Application>
  <PresentationFormat>宽屏</PresentationFormat>
  <Paragraphs>425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4" baseType="lpstr">
      <vt:lpstr>Helvetica Neue</vt:lpstr>
      <vt:lpstr>Helvetica Neue Light</vt:lpstr>
      <vt:lpstr>Marker Felt</vt:lpstr>
      <vt:lpstr>MS PGothic</vt:lpstr>
      <vt:lpstr>MS PGothic</vt:lpstr>
      <vt:lpstr>Times Roman</vt:lpstr>
      <vt:lpstr>Yu Gothic</vt:lpstr>
      <vt:lpstr>等线</vt:lpstr>
      <vt:lpstr>等线 Light</vt:lpstr>
      <vt:lpstr>Arial</vt:lpstr>
      <vt:lpstr>Book Antiqua</vt:lpstr>
      <vt:lpstr>Garamond</vt:lpstr>
      <vt:lpstr>Tahoma</vt:lpstr>
      <vt:lpstr>Times New Roman</vt:lpstr>
      <vt:lpstr>Wingdings</vt:lpstr>
      <vt:lpstr>Office 主题​​</vt:lpstr>
      <vt:lpstr>Microsoft Equation</vt:lpstr>
      <vt:lpstr>Median in Histogram</vt:lpstr>
      <vt:lpstr>Describe the boxplots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Lecture 8  Describing quantitative data variance, standard deviation</vt:lpstr>
      <vt:lpstr>Measuring Spread: The Standard Deviation </vt:lpstr>
      <vt:lpstr>Measuring Spread: The Standard Deviation </vt:lpstr>
      <vt:lpstr>Measuring Spread: The Standard Deviation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X13 Yoga</dc:creator>
  <cp:lastModifiedBy>X13 Yoga</cp:lastModifiedBy>
  <cp:revision>22</cp:revision>
  <dcterms:created xsi:type="dcterms:W3CDTF">2021-09-09T15:17:41Z</dcterms:created>
  <dcterms:modified xsi:type="dcterms:W3CDTF">2021-09-10T07:01:10Z</dcterms:modified>
</cp:coreProperties>
</file>