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18" autoAdjust="0"/>
  </p:normalViewPr>
  <p:slideViewPr>
    <p:cSldViewPr snapToGrid="0">
      <p:cViewPr varScale="1">
        <p:scale>
          <a:sx n="57" d="100"/>
          <a:sy n="57" d="100"/>
        </p:scale>
        <p:origin x="10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0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0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30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6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2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5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6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DA44-AF51-43E1-8341-6D71944B837D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4635-8DB4-448B-AA5C-00BE1F30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1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11500" dirty="0" smtClean="0"/>
              <a:t>Lecture 6</a:t>
            </a:r>
            <a:endParaRPr lang="zh-CN" altLang="en-US" sz="11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Nonlinear Relationships and Transformation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793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956"/>
            <a:ext cx="12192000" cy="51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651"/>
          <a:stretch/>
        </p:blipFill>
        <p:spPr>
          <a:xfrm>
            <a:off x="838200" y="1590261"/>
            <a:ext cx="4496427" cy="791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92078" y="365125"/>
                <a:ext cx="5549348" cy="6140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SSR is the "regression sum of squares" and quantifies how far the estimated sloped regression line,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from the horizontal "no relationship line," the sample mean 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y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SSE is the "error sum of squares" and quantifies how much the data points,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vary around the estimated regression line,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1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SST </a:t>
                </a: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the "total sum of squares" and quantifies how much the data points,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zh-CN" altLang="zh-CN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vary around their mean, 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y-bar.</a:t>
                </a:r>
                <a:endParaRPr lang="zh-CN" altLang="zh-CN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78" y="365125"/>
                <a:ext cx="5549348" cy="6140142"/>
              </a:xfrm>
              <a:prstGeom prst="rect">
                <a:avLst/>
              </a:prstGeom>
              <a:blipFill>
                <a:blip r:embed="rId4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1000" y="2912205"/>
                <a:ext cx="5811078" cy="848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40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12205"/>
                <a:ext cx="5811078" cy="84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78" y="2537696"/>
            <a:ext cx="2124371" cy="4096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170" y="4362646"/>
            <a:ext cx="2162477" cy="323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81000" y="4268551"/>
                <a:ext cx="5459186" cy="2062103"/>
              </a:xfrm>
              <a:prstGeom prst="rect">
                <a:avLst/>
              </a:prstGeom>
              <a:ln w="571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dirty="0"/>
                  <a:t> measures the percent of variation in the response variable that can be explained by the linear relationship by x.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8551"/>
                <a:ext cx="5459186" cy="2062103"/>
              </a:xfrm>
              <a:prstGeom prst="rect">
                <a:avLst/>
              </a:prstGeom>
              <a:blipFill>
                <a:blip r:embed="rId8"/>
                <a:stretch>
                  <a:fillRect l="-2434" t="-2594" r="-3097" b="-7205"/>
                </a:stretch>
              </a:blipFill>
              <a:ln w="57150"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20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896" y="1412392"/>
            <a:ext cx="10913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Regression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Age &amp; Marathon finish time</a:t>
            </a:r>
          </a:p>
          <a:p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5008"/>
          <a:stretch/>
        </p:blipFill>
        <p:spPr>
          <a:xfrm>
            <a:off x="613270" y="2398574"/>
            <a:ext cx="5350208" cy="20939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763" t="3402" r="3696" b="1645"/>
          <a:stretch/>
        </p:blipFill>
        <p:spPr>
          <a:xfrm>
            <a:off x="6480314" y="1739347"/>
            <a:ext cx="4601817" cy="32202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6896" y="3030031"/>
            <a:ext cx="729863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It is clear that no straight line can do a reasonable job of describing the relationship between x and y.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83" y="4802718"/>
            <a:ext cx="3298130" cy="659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489" y="1412392"/>
            <a:ext cx="4667901" cy="3743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54348" y="5218044"/>
                <a:ext cx="42837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/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348" y="5218044"/>
                <a:ext cx="4283765" cy="584775"/>
              </a:xfrm>
              <a:prstGeom prst="rect">
                <a:avLst/>
              </a:prstGeom>
              <a:blipFill>
                <a:blip r:embed="rId6"/>
                <a:stretch>
                  <a:fillRect l="-3698" t="-125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13270" y="5772576"/>
            <a:ext cx="10587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values for a,b1,b2 in the quadratic function so that the sum of squared deviations is as small as possible.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24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467"/>
            <a:ext cx="1226991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0" y="1733217"/>
            <a:ext cx="6660759" cy="2252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2" y="5148025"/>
            <a:ext cx="8092434" cy="8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3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357023"/>
            <a:ext cx="11860280" cy="41439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1365" y="5380672"/>
            <a:ext cx="11327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For the quadratic regression, R-square = 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 .921, which means that 92.1% of the variation in average marathon finish time can be explained by an approximate quadratic relationship between average finish time and age.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78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6478" y="1412392"/>
            <a:ext cx="3547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cubic regression curve……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993" y="1643224"/>
            <a:ext cx="4404877" cy="32132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8" y="2090138"/>
            <a:ext cx="5125165" cy="2657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56" y="5579758"/>
            <a:ext cx="460121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7" y="1183200"/>
            <a:ext cx="9088118" cy="2543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46000"/>
            <a:ext cx="6985920" cy="27297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167" y="4542074"/>
            <a:ext cx="3111415" cy="11331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90721" y="5967367"/>
            <a:ext cx="4522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Try to use x’ to explain 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934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365" y="8682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Nonlinear Relationships and Transformation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79" y="1234864"/>
            <a:ext cx="6763694" cy="40105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9" y="5366621"/>
            <a:ext cx="5096586" cy="135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22" y="5123974"/>
            <a:ext cx="5572539" cy="1684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686" y="1818416"/>
            <a:ext cx="3808664" cy="646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9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</TotalTime>
  <Words>350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Wingdings</vt:lpstr>
      <vt:lpstr>Office 主题​​</vt:lpstr>
      <vt:lpstr>Lecture 6</vt:lpstr>
      <vt:lpstr>R^2</vt:lpstr>
      <vt:lpstr>Nonlinear Relationships and Transformation</vt:lpstr>
      <vt:lpstr>Nonlinear Relationships and Transformation</vt:lpstr>
      <vt:lpstr>Nonlinear Relationships and Transformation</vt:lpstr>
      <vt:lpstr>Nonlinear Relationships and Transformation</vt:lpstr>
      <vt:lpstr>Nonlinear Relationships and Transformation</vt:lpstr>
      <vt:lpstr>Nonlinear Relationships and Transformation</vt:lpstr>
      <vt:lpstr>Nonlinear Relationships and Transformation</vt:lpstr>
      <vt:lpstr>Nonlinear Relationships and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X13 Yoga</dc:creator>
  <cp:lastModifiedBy>X13 Yoga</cp:lastModifiedBy>
  <cp:revision>19</cp:revision>
  <dcterms:created xsi:type="dcterms:W3CDTF">2021-09-26T07:34:58Z</dcterms:created>
  <dcterms:modified xsi:type="dcterms:W3CDTF">2022-10-12T13:31:23Z</dcterms:modified>
</cp:coreProperties>
</file>