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340" r:id="rId3"/>
    <p:sldId id="343" r:id="rId4"/>
    <p:sldId id="273" r:id="rId5"/>
    <p:sldId id="341" r:id="rId6"/>
    <p:sldId id="281" r:id="rId7"/>
    <p:sldId id="285" r:id="rId8"/>
    <p:sldId id="286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44" r:id="rId20"/>
    <p:sldId id="346" r:id="rId21"/>
    <p:sldId id="348" r:id="rId22"/>
    <p:sldId id="347" r:id="rId23"/>
    <p:sldId id="300" r:id="rId24"/>
    <p:sldId id="302" r:id="rId25"/>
    <p:sldId id="304" r:id="rId26"/>
    <p:sldId id="303" r:id="rId27"/>
    <p:sldId id="305" r:id="rId28"/>
    <p:sldId id="306" r:id="rId29"/>
    <p:sldId id="308" r:id="rId30"/>
    <p:sldId id="311" r:id="rId31"/>
    <p:sldId id="312" r:id="rId32"/>
    <p:sldId id="317" r:id="rId33"/>
    <p:sldId id="319" r:id="rId34"/>
    <p:sldId id="349" r:id="rId35"/>
    <p:sldId id="322" r:id="rId36"/>
    <p:sldId id="323" r:id="rId37"/>
    <p:sldId id="324" r:id="rId38"/>
    <p:sldId id="325" r:id="rId39"/>
    <p:sldId id="328" r:id="rId40"/>
    <p:sldId id="330" r:id="rId41"/>
    <p:sldId id="332" r:id="rId42"/>
    <p:sldId id="350" r:id="rId43"/>
    <p:sldId id="351" r:id="rId44"/>
    <p:sldId id="352" r:id="rId45"/>
    <p:sldId id="345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71" autoAdjust="0"/>
  </p:normalViewPr>
  <p:slideViewPr>
    <p:cSldViewPr snapToGrid="0">
      <p:cViewPr varScale="1">
        <p:scale>
          <a:sx n="50" d="100"/>
          <a:sy n="50" d="100"/>
        </p:scale>
        <p:origin x="12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9C2E4-BB41-49FD-AD59-A6B5903109C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8D555E-BF1F-40A0-B9A9-23EFDC1D90A3}">
      <dgm:prSet phldrT="[文本]" custT="1"/>
      <dgm:spPr/>
      <dgm:t>
        <a:bodyPr/>
        <a:lstStyle/>
        <a:p>
          <a:pPr algn="ctr"/>
          <a:r>
            <a:rPr lang="en-US" altLang="zh-CN" sz="3200" dirty="0" smtClean="0">
              <a:latin typeface="Bell MT" panose="02020503060305020303" pitchFamily="18" charset="0"/>
            </a:rPr>
            <a:t>EXPERIMENTS</a:t>
          </a:r>
          <a:endParaRPr lang="zh-CN" altLang="en-US" sz="3200" dirty="0">
            <a:latin typeface="Bell MT" panose="02020503060305020303" pitchFamily="18" charset="0"/>
          </a:endParaRPr>
        </a:p>
      </dgm:t>
    </dgm:pt>
    <dgm:pt modelId="{5C8E36A8-F974-4F9B-AF95-EA0F92238DA1}" type="parTrans" cxnId="{7BB09C3A-1EC2-4842-A8B4-64794E166D3B}">
      <dgm:prSet/>
      <dgm:spPr/>
      <dgm:t>
        <a:bodyPr/>
        <a:lstStyle/>
        <a:p>
          <a:endParaRPr lang="zh-CN" altLang="en-US">
            <a:latin typeface="Bell MT" panose="02020503060305020303" pitchFamily="18" charset="0"/>
          </a:endParaRPr>
        </a:p>
      </dgm:t>
    </dgm:pt>
    <dgm:pt modelId="{66487FA4-9A1A-4A6D-B1D9-7116648FE81F}" type="sibTrans" cxnId="{7BB09C3A-1EC2-4842-A8B4-64794E166D3B}">
      <dgm:prSet/>
      <dgm:spPr/>
      <dgm:t>
        <a:bodyPr/>
        <a:lstStyle/>
        <a:p>
          <a:endParaRPr lang="zh-CN" altLang="en-US">
            <a:latin typeface="Bell MT" panose="02020503060305020303" pitchFamily="18" charset="0"/>
          </a:endParaRPr>
        </a:p>
      </dgm:t>
    </dgm:pt>
    <dgm:pt modelId="{33CD31A0-4662-4422-A319-FF176EDE1B7B}">
      <dgm:prSet phldrT="[文本]" custT="1"/>
      <dgm:spPr/>
      <dgm:t>
        <a:bodyPr/>
        <a:lstStyle/>
        <a:p>
          <a:pPr algn="ctr"/>
          <a:r>
            <a:rPr lang="en-US" altLang="zh-CN" sz="3200" dirty="0" smtClean="0">
              <a:latin typeface="Bell MT" panose="02020503060305020303" pitchFamily="18" charset="0"/>
            </a:rPr>
            <a:t>Completely Randomized Design</a:t>
          </a:r>
        </a:p>
      </dgm:t>
    </dgm:pt>
    <dgm:pt modelId="{251FE20A-A39F-44A3-B6B1-3AF043F35C48}" type="parTrans" cxnId="{591399DF-E2D0-4C82-A49A-1921215FA177}">
      <dgm:prSet custT="1"/>
      <dgm:spPr/>
      <dgm:t>
        <a:bodyPr/>
        <a:lstStyle/>
        <a:p>
          <a:pPr algn="ctr"/>
          <a:endParaRPr lang="zh-CN" altLang="en-US" sz="3200">
            <a:latin typeface="Bell MT" panose="02020503060305020303" pitchFamily="18" charset="0"/>
          </a:endParaRPr>
        </a:p>
      </dgm:t>
    </dgm:pt>
    <dgm:pt modelId="{F0F09E6F-E3B0-46AE-B5FA-3A6CFD1C67F9}" type="sibTrans" cxnId="{591399DF-E2D0-4C82-A49A-1921215FA177}">
      <dgm:prSet/>
      <dgm:spPr/>
      <dgm:t>
        <a:bodyPr/>
        <a:lstStyle/>
        <a:p>
          <a:endParaRPr lang="zh-CN" altLang="en-US">
            <a:latin typeface="Bell MT" panose="02020503060305020303" pitchFamily="18" charset="0"/>
          </a:endParaRPr>
        </a:p>
      </dgm:t>
    </dgm:pt>
    <dgm:pt modelId="{A3129494-14EF-452B-A3B7-CBECBA0D13D0}">
      <dgm:prSet phldrT="[文本]" custT="1"/>
      <dgm:spPr/>
      <dgm:t>
        <a:bodyPr/>
        <a:lstStyle/>
        <a:p>
          <a:pPr algn="ctr"/>
          <a:r>
            <a:rPr lang="en-US" altLang="zh-CN" sz="3200" dirty="0" smtClean="0">
              <a:latin typeface="Bell MT" panose="02020503060305020303" pitchFamily="18" charset="0"/>
            </a:rPr>
            <a:t>Matched Pairs Design</a:t>
          </a:r>
          <a:endParaRPr lang="zh-CN" altLang="en-US" sz="3200" dirty="0">
            <a:latin typeface="Bell MT" panose="02020503060305020303" pitchFamily="18" charset="0"/>
          </a:endParaRPr>
        </a:p>
      </dgm:t>
    </dgm:pt>
    <dgm:pt modelId="{421E1601-3C94-415B-91E4-B5F668DEC7B6}" type="parTrans" cxnId="{8BF88729-216B-4E2E-8842-4E95E55DDEBE}">
      <dgm:prSet custT="1"/>
      <dgm:spPr/>
      <dgm:t>
        <a:bodyPr/>
        <a:lstStyle/>
        <a:p>
          <a:pPr algn="ctr"/>
          <a:endParaRPr lang="zh-CN" altLang="en-US" sz="3200">
            <a:latin typeface="Bell MT" panose="02020503060305020303" pitchFamily="18" charset="0"/>
          </a:endParaRPr>
        </a:p>
      </dgm:t>
    </dgm:pt>
    <dgm:pt modelId="{3534FDA4-A849-4D4A-BC2E-AFAFE1272CD8}" type="sibTrans" cxnId="{8BF88729-216B-4E2E-8842-4E95E55DDEBE}">
      <dgm:prSet/>
      <dgm:spPr/>
      <dgm:t>
        <a:bodyPr/>
        <a:lstStyle/>
        <a:p>
          <a:endParaRPr lang="zh-CN" altLang="en-US">
            <a:latin typeface="Bell MT" panose="02020503060305020303" pitchFamily="18" charset="0"/>
          </a:endParaRPr>
        </a:p>
      </dgm:t>
    </dgm:pt>
    <dgm:pt modelId="{88F1EB63-1999-4519-8A62-3DDA1AF1BF7C}">
      <dgm:prSet custT="1"/>
      <dgm:spPr/>
      <dgm:t>
        <a:bodyPr/>
        <a:lstStyle/>
        <a:p>
          <a:pPr algn="ctr"/>
          <a:r>
            <a:rPr lang="en-US" altLang="zh-CN" sz="3200" dirty="0" smtClean="0">
              <a:latin typeface="Bell MT" panose="02020503060305020303" pitchFamily="18" charset="0"/>
            </a:rPr>
            <a:t>Randomized Block Design</a:t>
          </a:r>
          <a:endParaRPr lang="zh-CN" altLang="en-US" sz="3200" dirty="0">
            <a:latin typeface="Bell MT" panose="02020503060305020303" pitchFamily="18" charset="0"/>
          </a:endParaRPr>
        </a:p>
      </dgm:t>
    </dgm:pt>
    <dgm:pt modelId="{91A6E233-C55B-4859-A813-0E53FD527E99}" type="parTrans" cxnId="{FF39E696-D13B-47EF-8C12-730D8FE17F21}">
      <dgm:prSet custT="1"/>
      <dgm:spPr/>
      <dgm:t>
        <a:bodyPr/>
        <a:lstStyle/>
        <a:p>
          <a:pPr algn="ctr"/>
          <a:endParaRPr lang="zh-CN" altLang="en-US" sz="3200">
            <a:latin typeface="Bell MT" panose="02020503060305020303" pitchFamily="18" charset="0"/>
          </a:endParaRPr>
        </a:p>
      </dgm:t>
    </dgm:pt>
    <dgm:pt modelId="{69FE34E1-CAD8-473A-86B8-3C1359B2AD24}" type="sibTrans" cxnId="{FF39E696-D13B-47EF-8C12-730D8FE17F21}">
      <dgm:prSet/>
      <dgm:spPr/>
      <dgm:t>
        <a:bodyPr/>
        <a:lstStyle/>
        <a:p>
          <a:endParaRPr lang="zh-CN" altLang="en-US">
            <a:latin typeface="Bell MT" panose="02020503060305020303" pitchFamily="18" charset="0"/>
          </a:endParaRPr>
        </a:p>
      </dgm:t>
    </dgm:pt>
    <dgm:pt modelId="{2DDF2513-EF9F-4B24-836E-63E0898FEF4C}" type="pres">
      <dgm:prSet presAssocID="{C7B9C2E4-BB41-49FD-AD59-A6B5903109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5A6872-2B61-4D53-8838-B43A6B956565}" type="pres">
      <dgm:prSet presAssocID="{118D555E-BF1F-40A0-B9A9-23EFDC1D90A3}" presName="root1" presStyleCnt="0"/>
      <dgm:spPr/>
    </dgm:pt>
    <dgm:pt modelId="{8844C8F8-566A-4903-925E-03E6370F4372}" type="pres">
      <dgm:prSet presAssocID="{118D555E-BF1F-40A0-B9A9-23EFDC1D90A3}" presName="LevelOneTextNode" presStyleLbl="node0" presStyleIdx="0" presStyleCnt="1" custScaleX="1962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8BE5CC-619B-495E-9AD8-008F2DAE0FB3}" type="pres">
      <dgm:prSet presAssocID="{118D555E-BF1F-40A0-B9A9-23EFDC1D90A3}" presName="level2hierChild" presStyleCnt="0"/>
      <dgm:spPr/>
    </dgm:pt>
    <dgm:pt modelId="{AA19FF42-0667-44F8-AB95-3B02130526B7}" type="pres">
      <dgm:prSet presAssocID="{251FE20A-A39F-44A3-B6B1-3AF043F35C48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A7EB047D-2B43-4557-AB7E-27378CC43509}" type="pres">
      <dgm:prSet presAssocID="{251FE20A-A39F-44A3-B6B1-3AF043F35C48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419C27AE-690A-43BA-9601-50361F622E5F}" type="pres">
      <dgm:prSet presAssocID="{33CD31A0-4662-4422-A319-FF176EDE1B7B}" presName="root2" presStyleCnt="0"/>
      <dgm:spPr/>
    </dgm:pt>
    <dgm:pt modelId="{6C4F715C-61A7-4557-8F3C-D11AD12A6E29}" type="pres">
      <dgm:prSet presAssocID="{33CD31A0-4662-4422-A319-FF176EDE1B7B}" presName="LevelTwoTextNode" presStyleLbl="node2" presStyleIdx="0" presStyleCnt="3" custScaleX="4006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E709351-3E2C-4DFA-AA44-F1CC5DDD2E0A}" type="pres">
      <dgm:prSet presAssocID="{33CD31A0-4662-4422-A319-FF176EDE1B7B}" presName="level3hierChild" presStyleCnt="0"/>
      <dgm:spPr/>
    </dgm:pt>
    <dgm:pt modelId="{AA5BC4B2-7E78-495A-9F71-B77E84236326}" type="pres">
      <dgm:prSet presAssocID="{91A6E233-C55B-4859-A813-0E53FD527E99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BCF5E502-5F66-472F-A78E-DA297B2FF0E5}" type="pres">
      <dgm:prSet presAssocID="{91A6E233-C55B-4859-A813-0E53FD527E99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9713B2C9-223A-4141-AAB3-FF4C75754997}" type="pres">
      <dgm:prSet presAssocID="{88F1EB63-1999-4519-8A62-3DDA1AF1BF7C}" presName="root2" presStyleCnt="0"/>
      <dgm:spPr/>
    </dgm:pt>
    <dgm:pt modelId="{F6F55FB7-9645-4C2C-B5B8-4DB1F9026E68}" type="pres">
      <dgm:prSet presAssocID="{88F1EB63-1999-4519-8A62-3DDA1AF1BF7C}" presName="LevelTwoTextNode" presStyleLbl="node2" presStyleIdx="1" presStyleCnt="3" custScaleX="3994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EB5BF7-CDD4-4838-A08B-80D665199415}" type="pres">
      <dgm:prSet presAssocID="{88F1EB63-1999-4519-8A62-3DDA1AF1BF7C}" presName="level3hierChild" presStyleCnt="0"/>
      <dgm:spPr/>
    </dgm:pt>
    <dgm:pt modelId="{0BAD728C-7066-4508-960D-DFFBBEDCE1E1}" type="pres">
      <dgm:prSet presAssocID="{421E1601-3C94-415B-91E4-B5F668DEC7B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C7A161DE-38DB-4E11-8FA9-7765F8F8E17E}" type="pres">
      <dgm:prSet presAssocID="{421E1601-3C94-415B-91E4-B5F668DEC7B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68B9661-2CAF-4271-8083-935B42BA35EC}" type="pres">
      <dgm:prSet presAssocID="{A3129494-14EF-452B-A3B7-CBECBA0D13D0}" presName="root2" presStyleCnt="0"/>
      <dgm:spPr/>
    </dgm:pt>
    <dgm:pt modelId="{9782C239-CA7D-4D68-953C-477005F6D0FC}" type="pres">
      <dgm:prSet presAssocID="{A3129494-14EF-452B-A3B7-CBECBA0D13D0}" presName="LevelTwoTextNode" presStyleLbl="node2" presStyleIdx="2" presStyleCnt="3" custScaleX="3971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FE5DB29-EF22-4440-AE87-2731348A6600}" type="pres">
      <dgm:prSet presAssocID="{A3129494-14EF-452B-A3B7-CBECBA0D13D0}" presName="level3hierChild" presStyleCnt="0"/>
      <dgm:spPr/>
    </dgm:pt>
  </dgm:ptLst>
  <dgm:cxnLst>
    <dgm:cxn modelId="{EB60EA9E-C6B0-4E31-B127-85881691827E}" type="presOf" srcId="{91A6E233-C55B-4859-A813-0E53FD527E99}" destId="{BCF5E502-5F66-472F-A78E-DA297B2FF0E5}" srcOrd="1" destOrd="0" presId="urn:microsoft.com/office/officeart/2005/8/layout/hierarchy2"/>
    <dgm:cxn modelId="{79785699-7A23-4039-BADD-5F32DE66607C}" type="presOf" srcId="{91A6E233-C55B-4859-A813-0E53FD527E99}" destId="{AA5BC4B2-7E78-495A-9F71-B77E84236326}" srcOrd="0" destOrd="0" presId="urn:microsoft.com/office/officeart/2005/8/layout/hierarchy2"/>
    <dgm:cxn modelId="{591399DF-E2D0-4C82-A49A-1921215FA177}" srcId="{118D555E-BF1F-40A0-B9A9-23EFDC1D90A3}" destId="{33CD31A0-4662-4422-A319-FF176EDE1B7B}" srcOrd="0" destOrd="0" parTransId="{251FE20A-A39F-44A3-B6B1-3AF043F35C48}" sibTransId="{F0F09E6F-E3B0-46AE-B5FA-3A6CFD1C67F9}"/>
    <dgm:cxn modelId="{E4A26C47-D2F4-4EDE-B76E-6A26BA583856}" type="presOf" srcId="{421E1601-3C94-415B-91E4-B5F668DEC7B6}" destId="{C7A161DE-38DB-4E11-8FA9-7765F8F8E17E}" srcOrd="1" destOrd="0" presId="urn:microsoft.com/office/officeart/2005/8/layout/hierarchy2"/>
    <dgm:cxn modelId="{1616A737-74CD-47A0-B99E-155272983626}" type="presOf" srcId="{118D555E-BF1F-40A0-B9A9-23EFDC1D90A3}" destId="{8844C8F8-566A-4903-925E-03E6370F4372}" srcOrd="0" destOrd="0" presId="urn:microsoft.com/office/officeart/2005/8/layout/hierarchy2"/>
    <dgm:cxn modelId="{394BA77E-E3A5-45CA-9BA0-EFDE28C45A54}" type="presOf" srcId="{88F1EB63-1999-4519-8A62-3DDA1AF1BF7C}" destId="{F6F55FB7-9645-4C2C-B5B8-4DB1F9026E68}" srcOrd="0" destOrd="0" presId="urn:microsoft.com/office/officeart/2005/8/layout/hierarchy2"/>
    <dgm:cxn modelId="{7BB09C3A-1EC2-4842-A8B4-64794E166D3B}" srcId="{C7B9C2E4-BB41-49FD-AD59-A6B5903109C6}" destId="{118D555E-BF1F-40A0-B9A9-23EFDC1D90A3}" srcOrd="0" destOrd="0" parTransId="{5C8E36A8-F974-4F9B-AF95-EA0F92238DA1}" sibTransId="{66487FA4-9A1A-4A6D-B1D9-7116648FE81F}"/>
    <dgm:cxn modelId="{FF39E696-D13B-47EF-8C12-730D8FE17F21}" srcId="{118D555E-BF1F-40A0-B9A9-23EFDC1D90A3}" destId="{88F1EB63-1999-4519-8A62-3DDA1AF1BF7C}" srcOrd="1" destOrd="0" parTransId="{91A6E233-C55B-4859-A813-0E53FD527E99}" sibTransId="{69FE34E1-CAD8-473A-86B8-3C1359B2AD24}"/>
    <dgm:cxn modelId="{CCC56BE3-EFA9-4270-A564-7A9281198357}" type="presOf" srcId="{251FE20A-A39F-44A3-B6B1-3AF043F35C48}" destId="{AA19FF42-0667-44F8-AB95-3B02130526B7}" srcOrd="0" destOrd="0" presId="urn:microsoft.com/office/officeart/2005/8/layout/hierarchy2"/>
    <dgm:cxn modelId="{F0A3B444-559A-45AB-82EE-A56E24EC684F}" type="presOf" srcId="{251FE20A-A39F-44A3-B6B1-3AF043F35C48}" destId="{A7EB047D-2B43-4557-AB7E-27378CC43509}" srcOrd="1" destOrd="0" presId="urn:microsoft.com/office/officeart/2005/8/layout/hierarchy2"/>
    <dgm:cxn modelId="{1D26742C-BEE6-4D19-A977-3C02CD39A411}" type="presOf" srcId="{C7B9C2E4-BB41-49FD-AD59-A6B5903109C6}" destId="{2DDF2513-EF9F-4B24-836E-63E0898FEF4C}" srcOrd="0" destOrd="0" presId="urn:microsoft.com/office/officeart/2005/8/layout/hierarchy2"/>
    <dgm:cxn modelId="{3B9D0A46-0794-4BD1-8B45-B6BE9A008BAD}" type="presOf" srcId="{33CD31A0-4662-4422-A319-FF176EDE1B7B}" destId="{6C4F715C-61A7-4557-8F3C-D11AD12A6E29}" srcOrd="0" destOrd="0" presId="urn:microsoft.com/office/officeart/2005/8/layout/hierarchy2"/>
    <dgm:cxn modelId="{8BF88729-216B-4E2E-8842-4E95E55DDEBE}" srcId="{118D555E-BF1F-40A0-B9A9-23EFDC1D90A3}" destId="{A3129494-14EF-452B-A3B7-CBECBA0D13D0}" srcOrd="2" destOrd="0" parTransId="{421E1601-3C94-415B-91E4-B5F668DEC7B6}" sibTransId="{3534FDA4-A849-4D4A-BC2E-AFAFE1272CD8}"/>
    <dgm:cxn modelId="{1CB3E8E5-8738-45A5-8E34-62BD9D27F218}" type="presOf" srcId="{421E1601-3C94-415B-91E4-B5F668DEC7B6}" destId="{0BAD728C-7066-4508-960D-DFFBBEDCE1E1}" srcOrd="0" destOrd="0" presId="urn:microsoft.com/office/officeart/2005/8/layout/hierarchy2"/>
    <dgm:cxn modelId="{456C0C8F-64AF-4AAE-B4E2-2E2693F8DCB4}" type="presOf" srcId="{A3129494-14EF-452B-A3B7-CBECBA0D13D0}" destId="{9782C239-CA7D-4D68-953C-477005F6D0FC}" srcOrd="0" destOrd="0" presId="urn:microsoft.com/office/officeart/2005/8/layout/hierarchy2"/>
    <dgm:cxn modelId="{536A9689-2FAD-454B-B056-2BC10B6EFACF}" type="presParOf" srcId="{2DDF2513-EF9F-4B24-836E-63E0898FEF4C}" destId="{095A6872-2B61-4D53-8838-B43A6B956565}" srcOrd="0" destOrd="0" presId="urn:microsoft.com/office/officeart/2005/8/layout/hierarchy2"/>
    <dgm:cxn modelId="{DA0DFD28-D28B-4847-9CE1-46E5489BC8B1}" type="presParOf" srcId="{095A6872-2B61-4D53-8838-B43A6B956565}" destId="{8844C8F8-566A-4903-925E-03E6370F4372}" srcOrd="0" destOrd="0" presId="urn:microsoft.com/office/officeart/2005/8/layout/hierarchy2"/>
    <dgm:cxn modelId="{012FBC00-5F4E-4D8E-8FF5-F8155FA50ED9}" type="presParOf" srcId="{095A6872-2B61-4D53-8838-B43A6B956565}" destId="{008BE5CC-619B-495E-9AD8-008F2DAE0FB3}" srcOrd="1" destOrd="0" presId="urn:microsoft.com/office/officeart/2005/8/layout/hierarchy2"/>
    <dgm:cxn modelId="{32DFBCCE-9ADA-4DA4-AD2C-222DC33E22A8}" type="presParOf" srcId="{008BE5CC-619B-495E-9AD8-008F2DAE0FB3}" destId="{AA19FF42-0667-44F8-AB95-3B02130526B7}" srcOrd="0" destOrd="0" presId="urn:microsoft.com/office/officeart/2005/8/layout/hierarchy2"/>
    <dgm:cxn modelId="{E63F6931-BEF1-4D74-9D74-C9C43EFC4A0B}" type="presParOf" srcId="{AA19FF42-0667-44F8-AB95-3B02130526B7}" destId="{A7EB047D-2B43-4557-AB7E-27378CC43509}" srcOrd="0" destOrd="0" presId="urn:microsoft.com/office/officeart/2005/8/layout/hierarchy2"/>
    <dgm:cxn modelId="{1FB0F3ED-94BC-43D6-BDED-0BD9367BE66D}" type="presParOf" srcId="{008BE5CC-619B-495E-9AD8-008F2DAE0FB3}" destId="{419C27AE-690A-43BA-9601-50361F622E5F}" srcOrd="1" destOrd="0" presId="urn:microsoft.com/office/officeart/2005/8/layout/hierarchy2"/>
    <dgm:cxn modelId="{3DB36090-E8F9-4F04-9287-43FF91E0F716}" type="presParOf" srcId="{419C27AE-690A-43BA-9601-50361F622E5F}" destId="{6C4F715C-61A7-4557-8F3C-D11AD12A6E29}" srcOrd="0" destOrd="0" presId="urn:microsoft.com/office/officeart/2005/8/layout/hierarchy2"/>
    <dgm:cxn modelId="{B10DA893-20B1-40A0-81B5-8BC29BD7936F}" type="presParOf" srcId="{419C27AE-690A-43BA-9601-50361F622E5F}" destId="{9E709351-3E2C-4DFA-AA44-F1CC5DDD2E0A}" srcOrd="1" destOrd="0" presId="urn:microsoft.com/office/officeart/2005/8/layout/hierarchy2"/>
    <dgm:cxn modelId="{1AA970BC-0D0E-4A77-9998-7C8C095B208A}" type="presParOf" srcId="{008BE5CC-619B-495E-9AD8-008F2DAE0FB3}" destId="{AA5BC4B2-7E78-495A-9F71-B77E84236326}" srcOrd="2" destOrd="0" presId="urn:microsoft.com/office/officeart/2005/8/layout/hierarchy2"/>
    <dgm:cxn modelId="{D7379E65-4173-494B-927B-7D97D34EE557}" type="presParOf" srcId="{AA5BC4B2-7E78-495A-9F71-B77E84236326}" destId="{BCF5E502-5F66-472F-A78E-DA297B2FF0E5}" srcOrd="0" destOrd="0" presId="urn:microsoft.com/office/officeart/2005/8/layout/hierarchy2"/>
    <dgm:cxn modelId="{17F95ED5-59D8-4108-9F6D-6430DA22CEFC}" type="presParOf" srcId="{008BE5CC-619B-495E-9AD8-008F2DAE0FB3}" destId="{9713B2C9-223A-4141-AAB3-FF4C75754997}" srcOrd="3" destOrd="0" presId="urn:microsoft.com/office/officeart/2005/8/layout/hierarchy2"/>
    <dgm:cxn modelId="{D87468DD-8B8F-4085-B68E-DA7DD6265C03}" type="presParOf" srcId="{9713B2C9-223A-4141-AAB3-FF4C75754997}" destId="{F6F55FB7-9645-4C2C-B5B8-4DB1F9026E68}" srcOrd="0" destOrd="0" presId="urn:microsoft.com/office/officeart/2005/8/layout/hierarchy2"/>
    <dgm:cxn modelId="{5958A511-52E8-4299-B7F1-D22080ECD063}" type="presParOf" srcId="{9713B2C9-223A-4141-AAB3-FF4C75754997}" destId="{ABEB5BF7-CDD4-4838-A08B-80D665199415}" srcOrd="1" destOrd="0" presId="urn:microsoft.com/office/officeart/2005/8/layout/hierarchy2"/>
    <dgm:cxn modelId="{18E26DEB-B5C1-44EC-A07B-70ECB2F269E0}" type="presParOf" srcId="{008BE5CC-619B-495E-9AD8-008F2DAE0FB3}" destId="{0BAD728C-7066-4508-960D-DFFBBEDCE1E1}" srcOrd="4" destOrd="0" presId="urn:microsoft.com/office/officeart/2005/8/layout/hierarchy2"/>
    <dgm:cxn modelId="{353B0463-7D32-4DF4-B827-2B27278C74CE}" type="presParOf" srcId="{0BAD728C-7066-4508-960D-DFFBBEDCE1E1}" destId="{C7A161DE-38DB-4E11-8FA9-7765F8F8E17E}" srcOrd="0" destOrd="0" presId="urn:microsoft.com/office/officeart/2005/8/layout/hierarchy2"/>
    <dgm:cxn modelId="{943E9B95-D276-40A2-82A4-DDFD98C73D17}" type="presParOf" srcId="{008BE5CC-619B-495E-9AD8-008F2DAE0FB3}" destId="{168B9661-2CAF-4271-8083-935B42BA35EC}" srcOrd="5" destOrd="0" presId="urn:microsoft.com/office/officeart/2005/8/layout/hierarchy2"/>
    <dgm:cxn modelId="{4C3ED9CD-3571-41F8-92E1-378294F1B109}" type="presParOf" srcId="{168B9661-2CAF-4271-8083-935B42BA35EC}" destId="{9782C239-CA7D-4D68-953C-477005F6D0FC}" srcOrd="0" destOrd="0" presId="urn:microsoft.com/office/officeart/2005/8/layout/hierarchy2"/>
    <dgm:cxn modelId="{69A6A77F-0F96-4996-B7C5-BFC9A734042A}" type="presParOf" srcId="{168B9661-2CAF-4271-8083-935B42BA35EC}" destId="{6FE5DB29-EF22-4440-AE87-2731348A660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94CE7-A535-41E2-A67F-6C00B52CB8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4733E6-F565-4060-BBE5-31D0F65AF419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 smtClean="0">
              <a:latin typeface="Bell MT" panose="02020503060305020303" pitchFamily="18" charset="0"/>
            </a:rPr>
            <a:t>Experimental Units</a:t>
          </a:r>
          <a:endParaRPr lang="zh-CN" altLang="en-US" sz="2800" dirty="0">
            <a:latin typeface="Bell MT" panose="02020503060305020303" pitchFamily="18" charset="0"/>
          </a:endParaRPr>
        </a:p>
      </dgm:t>
    </dgm:pt>
    <dgm:pt modelId="{CBBD4213-C08A-4ED9-9C50-686304046C5F}" type="parTrans" cxnId="{6249B30C-47A4-4015-9923-9A239BC22D67}">
      <dgm:prSet/>
      <dgm:spPr/>
      <dgm:t>
        <a:bodyPr/>
        <a:lstStyle/>
        <a:p>
          <a:endParaRPr lang="zh-CN" altLang="en-US"/>
        </a:p>
      </dgm:t>
    </dgm:pt>
    <dgm:pt modelId="{94591076-90A0-42DF-A209-C2F6A087D830}" type="sibTrans" cxnId="{6249B30C-47A4-4015-9923-9A239BC22D67}">
      <dgm:prSet/>
      <dgm:spPr/>
      <dgm:t>
        <a:bodyPr/>
        <a:lstStyle/>
        <a:p>
          <a:endParaRPr lang="zh-CN" altLang="en-US"/>
        </a:p>
      </dgm:t>
    </dgm:pt>
    <dgm:pt modelId="{D61FCC06-3974-4978-82E2-89A8AE0D647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2800" dirty="0" smtClean="0">
              <a:latin typeface="Bell MT" panose="02020503060305020303" pitchFamily="18" charset="0"/>
            </a:rPr>
            <a:t>Randomly Assign</a:t>
          </a:r>
          <a:endParaRPr lang="zh-CN" altLang="en-US" sz="2800" dirty="0">
            <a:latin typeface="Bell MT" panose="02020503060305020303" pitchFamily="18" charset="0"/>
          </a:endParaRPr>
        </a:p>
      </dgm:t>
    </dgm:pt>
    <dgm:pt modelId="{9AB2C0AA-1EB2-4E74-902A-A3BB36F39D52}" type="parTrans" cxnId="{BAD879E9-E1F2-487D-8E52-D80B9439D422}">
      <dgm:prSet custT="1"/>
      <dgm:spPr/>
      <dgm:t>
        <a:bodyPr/>
        <a:lstStyle/>
        <a:p>
          <a:pPr>
            <a:lnSpc>
              <a:spcPct val="150000"/>
            </a:lnSpc>
          </a:pPr>
          <a:endParaRPr lang="zh-CN" altLang="en-US" sz="2800">
            <a:latin typeface="Bell MT" panose="02020503060305020303" pitchFamily="18" charset="0"/>
          </a:endParaRPr>
        </a:p>
      </dgm:t>
    </dgm:pt>
    <dgm:pt modelId="{603F3ED7-DB42-444A-9D2E-2235ACF1A060}" type="sibTrans" cxnId="{BAD879E9-E1F2-487D-8E52-D80B9439D422}">
      <dgm:prSet/>
      <dgm:spPr/>
      <dgm:t>
        <a:bodyPr/>
        <a:lstStyle/>
        <a:p>
          <a:endParaRPr lang="zh-CN" altLang="en-US"/>
        </a:p>
      </dgm:t>
    </dgm:pt>
    <dgm:pt modelId="{51D15EF4-EE11-4F85-8991-7FBCAA6F281A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800" dirty="0" smtClean="0">
              <a:latin typeface="Bell MT" panose="02020503060305020303" pitchFamily="18" charset="0"/>
            </a:rPr>
            <a:t>Treatment Group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800" dirty="0" smtClean="0">
              <a:latin typeface="Bell MT" panose="02020503060305020303" pitchFamily="18" charset="0"/>
            </a:rPr>
            <a:t>1</a:t>
          </a:r>
        </a:p>
      </dgm:t>
    </dgm:pt>
    <dgm:pt modelId="{5777BFD9-A3CF-4127-8BD4-BADEE2BBF5DD}" type="parTrans" cxnId="{8F536899-FAB3-4C74-81EC-945D243C0DB3}">
      <dgm:prSet custT="1"/>
      <dgm:spPr/>
      <dgm:t>
        <a:bodyPr/>
        <a:lstStyle/>
        <a:p>
          <a:pPr>
            <a:lnSpc>
              <a:spcPct val="150000"/>
            </a:lnSpc>
          </a:pPr>
          <a:endParaRPr lang="zh-CN" altLang="en-US" sz="2800">
            <a:latin typeface="Bell MT" panose="02020503060305020303" pitchFamily="18" charset="0"/>
          </a:endParaRPr>
        </a:p>
      </dgm:t>
    </dgm:pt>
    <dgm:pt modelId="{343E4AD4-3AFD-4ABF-9D13-06EDA381CE02}" type="sibTrans" cxnId="{8F536899-FAB3-4C74-81EC-945D243C0DB3}">
      <dgm:prSet/>
      <dgm:spPr/>
      <dgm:t>
        <a:bodyPr/>
        <a:lstStyle/>
        <a:p>
          <a:endParaRPr lang="zh-CN" altLang="en-US"/>
        </a:p>
      </dgm:t>
    </dgm:pt>
    <dgm:pt modelId="{BD2B0D95-A12D-417E-9D4C-C97D8154561E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800" dirty="0" smtClean="0">
              <a:latin typeface="Bell MT" panose="02020503060305020303" pitchFamily="18" charset="0"/>
            </a:rPr>
            <a:t>Treatment Group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2800" dirty="0" smtClean="0">
              <a:latin typeface="Bell MT" panose="02020503060305020303" pitchFamily="18" charset="0"/>
            </a:rPr>
            <a:t>2</a:t>
          </a:r>
        </a:p>
      </dgm:t>
    </dgm:pt>
    <dgm:pt modelId="{8ACE0F2E-7103-4100-8605-49EAE043B6F5}" type="parTrans" cxnId="{E933DD56-A9CC-460F-85A8-E73889235112}">
      <dgm:prSet custT="1"/>
      <dgm:spPr/>
      <dgm:t>
        <a:bodyPr/>
        <a:lstStyle/>
        <a:p>
          <a:pPr>
            <a:lnSpc>
              <a:spcPct val="150000"/>
            </a:lnSpc>
          </a:pPr>
          <a:endParaRPr lang="zh-CN" altLang="en-US" sz="2800">
            <a:latin typeface="Bell MT" panose="02020503060305020303" pitchFamily="18" charset="0"/>
          </a:endParaRPr>
        </a:p>
      </dgm:t>
    </dgm:pt>
    <dgm:pt modelId="{840F9649-4201-48DA-8F04-B7E86038FBA7}" type="sibTrans" cxnId="{E933DD56-A9CC-460F-85A8-E73889235112}">
      <dgm:prSet/>
      <dgm:spPr/>
      <dgm:t>
        <a:bodyPr/>
        <a:lstStyle/>
        <a:p>
          <a:endParaRPr lang="zh-CN" altLang="en-US"/>
        </a:p>
      </dgm:t>
    </dgm:pt>
    <dgm:pt modelId="{CBCCDFEE-A6E6-45F3-BAE8-512F04628C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800" dirty="0" smtClean="0">
              <a:latin typeface="Bell MT" panose="02020503060305020303" pitchFamily="18" charset="0"/>
            </a:rPr>
            <a:t>Treatment </a:t>
          </a:r>
        </a:p>
        <a:p>
          <a:pPr>
            <a:lnSpc>
              <a:spcPct val="100000"/>
            </a:lnSpc>
          </a:pPr>
          <a:r>
            <a:rPr lang="en-US" altLang="zh-CN" sz="2800" dirty="0" smtClean="0">
              <a:latin typeface="Bell MT" panose="02020503060305020303" pitchFamily="18" charset="0"/>
            </a:rPr>
            <a:t>level 1</a:t>
          </a:r>
        </a:p>
        <a:p>
          <a:pPr>
            <a:lnSpc>
              <a:spcPct val="100000"/>
            </a:lnSpc>
          </a:pPr>
          <a:r>
            <a:rPr lang="en-US" altLang="zh-CN" sz="2800" b="1" dirty="0" smtClean="0">
              <a:latin typeface="Bell MT" panose="02020503060305020303" pitchFamily="18" charset="0"/>
            </a:rPr>
            <a:t>John</a:t>
          </a:r>
          <a:endParaRPr lang="zh-CN" altLang="en-US" sz="2800" b="1" dirty="0">
            <a:latin typeface="Bell MT" panose="02020503060305020303" pitchFamily="18" charset="0"/>
          </a:endParaRPr>
        </a:p>
      </dgm:t>
    </dgm:pt>
    <dgm:pt modelId="{A1C987CE-0C48-47CB-A307-8E7CCFDE8C9D}" type="parTrans" cxnId="{42239011-E9B3-49D9-A74B-11A7B26509F5}">
      <dgm:prSet custT="1"/>
      <dgm:spPr/>
      <dgm:t>
        <a:bodyPr/>
        <a:lstStyle/>
        <a:p>
          <a:pPr>
            <a:lnSpc>
              <a:spcPct val="150000"/>
            </a:lnSpc>
          </a:pPr>
          <a:endParaRPr lang="zh-CN" altLang="en-US" sz="2800">
            <a:latin typeface="Bell MT" panose="02020503060305020303" pitchFamily="18" charset="0"/>
          </a:endParaRPr>
        </a:p>
      </dgm:t>
    </dgm:pt>
    <dgm:pt modelId="{AF9B611B-E779-43CE-AC85-B2CD351F9D43}" type="sibTrans" cxnId="{42239011-E9B3-49D9-A74B-11A7B26509F5}">
      <dgm:prSet/>
      <dgm:spPr/>
      <dgm:t>
        <a:bodyPr/>
        <a:lstStyle/>
        <a:p>
          <a:endParaRPr lang="zh-CN" altLang="en-US"/>
        </a:p>
      </dgm:t>
    </dgm:pt>
    <dgm:pt modelId="{EEC71958-7FAF-4A61-BC8E-205C4C44A5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800" dirty="0" smtClean="0">
              <a:latin typeface="Bell MT" panose="02020503060305020303" pitchFamily="18" charset="0"/>
            </a:rPr>
            <a:t>Treatment </a:t>
          </a:r>
        </a:p>
        <a:p>
          <a:pPr>
            <a:lnSpc>
              <a:spcPct val="100000"/>
            </a:lnSpc>
          </a:pPr>
          <a:r>
            <a:rPr lang="en-US" altLang="zh-CN" sz="2800" dirty="0" smtClean="0">
              <a:latin typeface="Bell MT" panose="02020503060305020303" pitchFamily="18" charset="0"/>
            </a:rPr>
            <a:t>Level 2 </a:t>
          </a:r>
        </a:p>
        <a:p>
          <a:pPr>
            <a:lnSpc>
              <a:spcPct val="100000"/>
            </a:lnSpc>
          </a:pPr>
          <a:r>
            <a:rPr lang="en-US" altLang="zh-CN" sz="2800" b="1" dirty="0" smtClean="0">
              <a:latin typeface="Bell MT" panose="02020503060305020303" pitchFamily="18" charset="0"/>
            </a:rPr>
            <a:t>Jennifer</a:t>
          </a:r>
          <a:endParaRPr lang="zh-CN" altLang="en-US" sz="2800" b="1" dirty="0">
            <a:latin typeface="Bell MT" panose="02020503060305020303" pitchFamily="18" charset="0"/>
          </a:endParaRPr>
        </a:p>
      </dgm:t>
    </dgm:pt>
    <dgm:pt modelId="{CE328D99-8C1D-46EA-A808-F06EE229CB1D}" type="parTrans" cxnId="{9507E622-98CC-4AA2-926A-8C7898FC961F}">
      <dgm:prSet custT="1"/>
      <dgm:spPr/>
      <dgm:t>
        <a:bodyPr/>
        <a:lstStyle/>
        <a:p>
          <a:pPr>
            <a:lnSpc>
              <a:spcPct val="150000"/>
            </a:lnSpc>
          </a:pPr>
          <a:endParaRPr lang="zh-CN" altLang="en-US" sz="2800">
            <a:latin typeface="Bell MT" panose="02020503060305020303" pitchFamily="18" charset="0"/>
          </a:endParaRPr>
        </a:p>
      </dgm:t>
    </dgm:pt>
    <dgm:pt modelId="{59D78F81-8CA6-48AC-B2B2-C128D70315D8}" type="sibTrans" cxnId="{9507E622-98CC-4AA2-926A-8C7898FC961F}">
      <dgm:prSet/>
      <dgm:spPr/>
      <dgm:t>
        <a:bodyPr/>
        <a:lstStyle/>
        <a:p>
          <a:endParaRPr lang="zh-CN" altLang="en-US"/>
        </a:p>
      </dgm:t>
    </dgm:pt>
    <dgm:pt modelId="{20709E51-1128-4F63-827F-8A037BB6A3EF}" type="pres">
      <dgm:prSet presAssocID="{23F94CE7-A535-41E2-A67F-6C00B52CB8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C6D44BB-E1AE-4091-8161-3F9B327F638E}" type="pres">
      <dgm:prSet presAssocID="{604733E6-F565-4060-BBE5-31D0F65AF419}" presName="root1" presStyleCnt="0"/>
      <dgm:spPr/>
    </dgm:pt>
    <dgm:pt modelId="{4E77DA7E-79A0-416B-B9C4-086734404E5A}" type="pres">
      <dgm:prSet presAssocID="{604733E6-F565-4060-BBE5-31D0F65AF419}" presName="LevelOneTextNode" presStyleLbl="node0" presStyleIdx="0" presStyleCnt="1" custScaleX="80373" custScaleY="125549" custLinFactNeighborX="47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76481C-8D06-459E-9623-CDC2901D6D09}" type="pres">
      <dgm:prSet presAssocID="{604733E6-F565-4060-BBE5-31D0F65AF419}" presName="level2hierChild" presStyleCnt="0"/>
      <dgm:spPr/>
    </dgm:pt>
    <dgm:pt modelId="{D565E167-6772-48F7-82D4-704952619732}" type="pres">
      <dgm:prSet presAssocID="{9AB2C0AA-1EB2-4E74-902A-A3BB36F39D52}" presName="conn2-1" presStyleLbl="parChTrans1D2" presStyleIdx="0" presStyleCnt="1"/>
      <dgm:spPr/>
      <dgm:t>
        <a:bodyPr/>
        <a:lstStyle/>
        <a:p>
          <a:endParaRPr lang="zh-CN" altLang="en-US"/>
        </a:p>
      </dgm:t>
    </dgm:pt>
    <dgm:pt modelId="{516BCE64-4843-4275-A9CA-5F3C91AC0B5B}" type="pres">
      <dgm:prSet presAssocID="{9AB2C0AA-1EB2-4E74-902A-A3BB36F39D52}" presName="connTx" presStyleLbl="parChTrans1D2" presStyleIdx="0" presStyleCnt="1"/>
      <dgm:spPr/>
      <dgm:t>
        <a:bodyPr/>
        <a:lstStyle/>
        <a:p>
          <a:endParaRPr lang="zh-CN" altLang="en-US"/>
        </a:p>
      </dgm:t>
    </dgm:pt>
    <dgm:pt modelId="{9F20B29B-C339-412B-9E9E-0A0546A52A64}" type="pres">
      <dgm:prSet presAssocID="{D61FCC06-3974-4978-82E2-89A8AE0D6471}" presName="root2" presStyleCnt="0"/>
      <dgm:spPr/>
    </dgm:pt>
    <dgm:pt modelId="{3C417A85-8648-45DB-BD89-E19A48761919}" type="pres">
      <dgm:prSet presAssocID="{D61FCC06-3974-4978-82E2-89A8AE0D6471}" presName="LevelTwoTextNode" presStyleLbl="node2" presStyleIdx="0" presStyleCnt="1" custScaleX="67068" custScaleY="129692" custLinFactNeighborX="-28176" custLinFactNeighborY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5BDD57-F8C8-4FB8-BFD4-9A18266156AB}" type="pres">
      <dgm:prSet presAssocID="{D61FCC06-3974-4978-82E2-89A8AE0D6471}" presName="level3hierChild" presStyleCnt="0"/>
      <dgm:spPr/>
    </dgm:pt>
    <dgm:pt modelId="{E503A18E-431C-401E-8A24-5FF3B2632075}" type="pres">
      <dgm:prSet presAssocID="{5777BFD9-A3CF-4127-8BD4-BADEE2BBF5DD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EC99B1F0-8E95-4849-B703-34B70F9D7C9B}" type="pres">
      <dgm:prSet presAssocID="{5777BFD9-A3CF-4127-8BD4-BADEE2BBF5DD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017B88A9-865F-445E-AC05-5864FA77114F}" type="pres">
      <dgm:prSet presAssocID="{51D15EF4-EE11-4F85-8991-7FBCAA6F281A}" presName="root2" presStyleCnt="0"/>
      <dgm:spPr/>
    </dgm:pt>
    <dgm:pt modelId="{1AFAEE04-7A01-40F8-ABCF-67A15972CD74}" type="pres">
      <dgm:prSet presAssocID="{51D15EF4-EE11-4F85-8991-7FBCAA6F281A}" presName="LevelTwoTextNode" presStyleLbl="node3" presStyleIdx="0" presStyleCnt="2" custScaleX="63926" custScaleY="92437" custLinFactNeighborX="-48371" custLinFactNeighborY="-705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646985-9749-41F0-B7B3-6110BC4530E0}" type="pres">
      <dgm:prSet presAssocID="{51D15EF4-EE11-4F85-8991-7FBCAA6F281A}" presName="level3hierChild" presStyleCnt="0"/>
      <dgm:spPr/>
    </dgm:pt>
    <dgm:pt modelId="{D1AF7B87-7C67-4461-B58A-7CB9B3B047D2}" type="pres">
      <dgm:prSet presAssocID="{A1C987CE-0C48-47CB-A307-8E7CCFDE8C9D}" presName="conn2-1" presStyleLbl="parChTrans1D4" presStyleIdx="0" presStyleCnt="2"/>
      <dgm:spPr/>
      <dgm:t>
        <a:bodyPr/>
        <a:lstStyle/>
        <a:p>
          <a:endParaRPr lang="zh-CN" altLang="en-US"/>
        </a:p>
      </dgm:t>
    </dgm:pt>
    <dgm:pt modelId="{81130963-CC58-48E5-9223-CEF5E2B01925}" type="pres">
      <dgm:prSet presAssocID="{A1C987CE-0C48-47CB-A307-8E7CCFDE8C9D}" presName="connTx" presStyleLbl="parChTrans1D4" presStyleIdx="0" presStyleCnt="2"/>
      <dgm:spPr/>
      <dgm:t>
        <a:bodyPr/>
        <a:lstStyle/>
        <a:p>
          <a:endParaRPr lang="zh-CN" altLang="en-US"/>
        </a:p>
      </dgm:t>
    </dgm:pt>
    <dgm:pt modelId="{4328B5C2-BF08-45E5-BC4E-3827B9C85F4A}" type="pres">
      <dgm:prSet presAssocID="{CBCCDFEE-A6E6-45F3-BAE8-512F04628CB1}" presName="root2" presStyleCnt="0"/>
      <dgm:spPr/>
    </dgm:pt>
    <dgm:pt modelId="{87D8DADB-1B78-491E-A716-B5C1CD0EBFFF}" type="pres">
      <dgm:prSet presAssocID="{CBCCDFEE-A6E6-45F3-BAE8-512F04628CB1}" presName="LevelTwoTextNode" presStyleLbl="node4" presStyleIdx="0" presStyleCnt="2" custScaleX="60592" custScaleY="126466" custLinFactNeighborX="-80172" custLinFactNeighborY="-706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4E4761-D0B2-46CF-ADD7-E793AE289D01}" type="pres">
      <dgm:prSet presAssocID="{CBCCDFEE-A6E6-45F3-BAE8-512F04628CB1}" presName="level3hierChild" presStyleCnt="0"/>
      <dgm:spPr/>
    </dgm:pt>
    <dgm:pt modelId="{0419A337-EDAE-448D-929C-58D0AB42EAF4}" type="pres">
      <dgm:prSet presAssocID="{8ACE0F2E-7103-4100-8605-49EAE043B6F5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70B4D372-CD10-4885-A512-119442F4EEE4}" type="pres">
      <dgm:prSet presAssocID="{8ACE0F2E-7103-4100-8605-49EAE043B6F5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C794BA51-9D10-447A-904F-20FE04AAEA0C}" type="pres">
      <dgm:prSet presAssocID="{BD2B0D95-A12D-417E-9D4C-C97D8154561E}" presName="root2" presStyleCnt="0"/>
      <dgm:spPr/>
    </dgm:pt>
    <dgm:pt modelId="{73FB534B-2639-482C-8F8E-DBFDB41A1896}" type="pres">
      <dgm:prSet presAssocID="{BD2B0D95-A12D-417E-9D4C-C97D8154561E}" presName="LevelTwoTextNode" presStyleLbl="node3" presStyleIdx="1" presStyleCnt="2" custScaleX="63056" custScaleY="90779" custLinFactNeighborX="-46128" custLinFactNeighborY="68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4C9FD3-00DF-443C-AFFA-C55923058149}" type="pres">
      <dgm:prSet presAssocID="{BD2B0D95-A12D-417E-9D4C-C97D8154561E}" presName="level3hierChild" presStyleCnt="0"/>
      <dgm:spPr/>
    </dgm:pt>
    <dgm:pt modelId="{D4AE4035-909B-4E0D-A317-E0C6A9FFDDD9}" type="pres">
      <dgm:prSet presAssocID="{CE328D99-8C1D-46EA-A808-F06EE229CB1D}" presName="conn2-1" presStyleLbl="parChTrans1D4" presStyleIdx="1" presStyleCnt="2"/>
      <dgm:spPr/>
      <dgm:t>
        <a:bodyPr/>
        <a:lstStyle/>
        <a:p>
          <a:endParaRPr lang="zh-CN" altLang="en-US"/>
        </a:p>
      </dgm:t>
    </dgm:pt>
    <dgm:pt modelId="{B2F285D4-7609-49B2-B586-6D576D252FF0}" type="pres">
      <dgm:prSet presAssocID="{CE328D99-8C1D-46EA-A808-F06EE229CB1D}" presName="connTx" presStyleLbl="parChTrans1D4" presStyleIdx="1" presStyleCnt="2"/>
      <dgm:spPr/>
      <dgm:t>
        <a:bodyPr/>
        <a:lstStyle/>
        <a:p>
          <a:endParaRPr lang="zh-CN" altLang="en-US"/>
        </a:p>
      </dgm:t>
    </dgm:pt>
    <dgm:pt modelId="{0A2575D6-7D84-49FC-A87F-BA6E189C3B8B}" type="pres">
      <dgm:prSet presAssocID="{EEC71958-7FAF-4A61-BC8E-205C4C44A571}" presName="root2" presStyleCnt="0"/>
      <dgm:spPr/>
    </dgm:pt>
    <dgm:pt modelId="{3F129DD3-5CD7-42C6-80B1-13A2C5159C2C}" type="pres">
      <dgm:prSet presAssocID="{EEC71958-7FAF-4A61-BC8E-205C4C44A571}" presName="LevelTwoTextNode" presStyleLbl="node4" presStyleIdx="1" presStyleCnt="2" custScaleX="61537" custScaleY="138125" custLinFactNeighborX="-78048" custLinFactNeighborY="693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840476-27D2-4862-817D-55BCAC3A5ED8}" type="pres">
      <dgm:prSet presAssocID="{EEC71958-7FAF-4A61-BC8E-205C4C44A571}" presName="level3hierChild" presStyleCnt="0"/>
      <dgm:spPr/>
    </dgm:pt>
  </dgm:ptLst>
  <dgm:cxnLst>
    <dgm:cxn modelId="{8E5CF699-2F8B-4E6D-84FC-569B0EC8B3DB}" type="presOf" srcId="{D61FCC06-3974-4978-82E2-89A8AE0D6471}" destId="{3C417A85-8648-45DB-BD89-E19A48761919}" srcOrd="0" destOrd="0" presId="urn:microsoft.com/office/officeart/2005/8/layout/hierarchy2"/>
    <dgm:cxn modelId="{18BF7832-DB60-4DA7-B628-7CFA68453579}" type="presOf" srcId="{A1C987CE-0C48-47CB-A307-8E7CCFDE8C9D}" destId="{D1AF7B87-7C67-4461-B58A-7CB9B3B047D2}" srcOrd="0" destOrd="0" presId="urn:microsoft.com/office/officeart/2005/8/layout/hierarchy2"/>
    <dgm:cxn modelId="{700EC5C2-907A-4AD6-9E87-04D1BFF43220}" type="presOf" srcId="{5777BFD9-A3CF-4127-8BD4-BADEE2BBF5DD}" destId="{EC99B1F0-8E95-4849-B703-34B70F9D7C9B}" srcOrd="1" destOrd="0" presId="urn:microsoft.com/office/officeart/2005/8/layout/hierarchy2"/>
    <dgm:cxn modelId="{124B0018-94DE-43BF-80A7-25DBB4E8D253}" type="presOf" srcId="{BD2B0D95-A12D-417E-9D4C-C97D8154561E}" destId="{73FB534B-2639-482C-8F8E-DBFDB41A1896}" srcOrd="0" destOrd="0" presId="urn:microsoft.com/office/officeart/2005/8/layout/hierarchy2"/>
    <dgm:cxn modelId="{D47E4808-0B7D-480F-BF79-9E853F7A338C}" type="presOf" srcId="{8ACE0F2E-7103-4100-8605-49EAE043B6F5}" destId="{70B4D372-CD10-4885-A512-119442F4EEE4}" srcOrd="1" destOrd="0" presId="urn:microsoft.com/office/officeart/2005/8/layout/hierarchy2"/>
    <dgm:cxn modelId="{60BE15E0-3E56-4C7A-8994-67444BF1CA0E}" type="presOf" srcId="{A1C987CE-0C48-47CB-A307-8E7CCFDE8C9D}" destId="{81130963-CC58-48E5-9223-CEF5E2B01925}" srcOrd="1" destOrd="0" presId="urn:microsoft.com/office/officeart/2005/8/layout/hierarchy2"/>
    <dgm:cxn modelId="{625CA761-BA30-4D17-8186-7329598518FB}" type="presOf" srcId="{5777BFD9-A3CF-4127-8BD4-BADEE2BBF5DD}" destId="{E503A18E-431C-401E-8A24-5FF3B2632075}" srcOrd="0" destOrd="0" presId="urn:microsoft.com/office/officeart/2005/8/layout/hierarchy2"/>
    <dgm:cxn modelId="{8F536899-FAB3-4C74-81EC-945D243C0DB3}" srcId="{D61FCC06-3974-4978-82E2-89A8AE0D6471}" destId="{51D15EF4-EE11-4F85-8991-7FBCAA6F281A}" srcOrd="0" destOrd="0" parTransId="{5777BFD9-A3CF-4127-8BD4-BADEE2BBF5DD}" sibTransId="{343E4AD4-3AFD-4ABF-9D13-06EDA381CE02}"/>
    <dgm:cxn modelId="{F274E201-D523-4337-A175-AB629BEC1F66}" type="presOf" srcId="{9AB2C0AA-1EB2-4E74-902A-A3BB36F39D52}" destId="{D565E167-6772-48F7-82D4-704952619732}" srcOrd="0" destOrd="0" presId="urn:microsoft.com/office/officeart/2005/8/layout/hierarchy2"/>
    <dgm:cxn modelId="{B72735E9-7147-4E74-A04A-BA5CBAC5F279}" type="presOf" srcId="{CE328D99-8C1D-46EA-A808-F06EE229CB1D}" destId="{D4AE4035-909B-4E0D-A317-E0C6A9FFDDD9}" srcOrd="0" destOrd="0" presId="urn:microsoft.com/office/officeart/2005/8/layout/hierarchy2"/>
    <dgm:cxn modelId="{E933DD56-A9CC-460F-85A8-E73889235112}" srcId="{D61FCC06-3974-4978-82E2-89A8AE0D6471}" destId="{BD2B0D95-A12D-417E-9D4C-C97D8154561E}" srcOrd="1" destOrd="0" parTransId="{8ACE0F2E-7103-4100-8605-49EAE043B6F5}" sibTransId="{840F9649-4201-48DA-8F04-B7E86038FBA7}"/>
    <dgm:cxn modelId="{C7161F5B-9927-4001-84C4-8A979151CE91}" type="presOf" srcId="{CE328D99-8C1D-46EA-A808-F06EE229CB1D}" destId="{B2F285D4-7609-49B2-B586-6D576D252FF0}" srcOrd="1" destOrd="0" presId="urn:microsoft.com/office/officeart/2005/8/layout/hierarchy2"/>
    <dgm:cxn modelId="{EF0194BF-59E4-4E54-AEB6-D4E3CAA15434}" type="presOf" srcId="{23F94CE7-A535-41E2-A67F-6C00B52CB869}" destId="{20709E51-1128-4F63-827F-8A037BB6A3EF}" srcOrd="0" destOrd="0" presId="urn:microsoft.com/office/officeart/2005/8/layout/hierarchy2"/>
    <dgm:cxn modelId="{F659E3F3-3BC1-4826-9070-62C35AEA3643}" type="presOf" srcId="{9AB2C0AA-1EB2-4E74-902A-A3BB36F39D52}" destId="{516BCE64-4843-4275-A9CA-5F3C91AC0B5B}" srcOrd="1" destOrd="0" presId="urn:microsoft.com/office/officeart/2005/8/layout/hierarchy2"/>
    <dgm:cxn modelId="{B79FB770-493D-45D3-A5F3-BD17BD2288B2}" type="presOf" srcId="{EEC71958-7FAF-4A61-BC8E-205C4C44A571}" destId="{3F129DD3-5CD7-42C6-80B1-13A2C5159C2C}" srcOrd="0" destOrd="0" presId="urn:microsoft.com/office/officeart/2005/8/layout/hierarchy2"/>
    <dgm:cxn modelId="{BAD879E9-E1F2-487D-8E52-D80B9439D422}" srcId="{604733E6-F565-4060-BBE5-31D0F65AF419}" destId="{D61FCC06-3974-4978-82E2-89A8AE0D6471}" srcOrd="0" destOrd="0" parTransId="{9AB2C0AA-1EB2-4E74-902A-A3BB36F39D52}" sibTransId="{603F3ED7-DB42-444A-9D2E-2235ACF1A060}"/>
    <dgm:cxn modelId="{0C5DCE55-1AD9-46AA-BA94-3B60612626A7}" type="presOf" srcId="{8ACE0F2E-7103-4100-8605-49EAE043B6F5}" destId="{0419A337-EDAE-448D-929C-58D0AB42EAF4}" srcOrd="0" destOrd="0" presId="urn:microsoft.com/office/officeart/2005/8/layout/hierarchy2"/>
    <dgm:cxn modelId="{6249B30C-47A4-4015-9923-9A239BC22D67}" srcId="{23F94CE7-A535-41E2-A67F-6C00B52CB869}" destId="{604733E6-F565-4060-BBE5-31D0F65AF419}" srcOrd="0" destOrd="0" parTransId="{CBBD4213-C08A-4ED9-9C50-686304046C5F}" sibTransId="{94591076-90A0-42DF-A209-C2F6A087D830}"/>
    <dgm:cxn modelId="{9507E622-98CC-4AA2-926A-8C7898FC961F}" srcId="{BD2B0D95-A12D-417E-9D4C-C97D8154561E}" destId="{EEC71958-7FAF-4A61-BC8E-205C4C44A571}" srcOrd="0" destOrd="0" parTransId="{CE328D99-8C1D-46EA-A808-F06EE229CB1D}" sibTransId="{59D78F81-8CA6-48AC-B2B2-C128D70315D8}"/>
    <dgm:cxn modelId="{9D7E0BB8-E467-49D2-BCEA-0F8D28750B8D}" type="presOf" srcId="{51D15EF4-EE11-4F85-8991-7FBCAA6F281A}" destId="{1AFAEE04-7A01-40F8-ABCF-67A15972CD74}" srcOrd="0" destOrd="0" presId="urn:microsoft.com/office/officeart/2005/8/layout/hierarchy2"/>
    <dgm:cxn modelId="{42239011-E9B3-49D9-A74B-11A7B26509F5}" srcId="{51D15EF4-EE11-4F85-8991-7FBCAA6F281A}" destId="{CBCCDFEE-A6E6-45F3-BAE8-512F04628CB1}" srcOrd="0" destOrd="0" parTransId="{A1C987CE-0C48-47CB-A307-8E7CCFDE8C9D}" sibTransId="{AF9B611B-E779-43CE-AC85-B2CD351F9D43}"/>
    <dgm:cxn modelId="{B3FB10AC-99B7-40FF-B862-6120659DC687}" type="presOf" srcId="{CBCCDFEE-A6E6-45F3-BAE8-512F04628CB1}" destId="{87D8DADB-1B78-491E-A716-B5C1CD0EBFFF}" srcOrd="0" destOrd="0" presId="urn:microsoft.com/office/officeart/2005/8/layout/hierarchy2"/>
    <dgm:cxn modelId="{1097B807-4A4F-4A03-B259-6CABB610D28B}" type="presOf" srcId="{604733E6-F565-4060-BBE5-31D0F65AF419}" destId="{4E77DA7E-79A0-416B-B9C4-086734404E5A}" srcOrd="0" destOrd="0" presId="urn:microsoft.com/office/officeart/2005/8/layout/hierarchy2"/>
    <dgm:cxn modelId="{5872AD9D-0735-4066-8BB8-B99E430D8D5C}" type="presParOf" srcId="{20709E51-1128-4F63-827F-8A037BB6A3EF}" destId="{9C6D44BB-E1AE-4091-8161-3F9B327F638E}" srcOrd="0" destOrd="0" presId="urn:microsoft.com/office/officeart/2005/8/layout/hierarchy2"/>
    <dgm:cxn modelId="{9550AC06-A102-427D-8A22-8EBB8C76CD3A}" type="presParOf" srcId="{9C6D44BB-E1AE-4091-8161-3F9B327F638E}" destId="{4E77DA7E-79A0-416B-B9C4-086734404E5A}" srcOrd="0" destOrd="0" presId="urn:microsoft.com/office/officeart/2005/8/layout/hierarchy2"/>
    <dgm:cxn modelId="{745F2A5A-539F-4896-B678-96AB470F1D64}" type="presParOf" srcId="{9C6D44BB-E1AE-4091-8161-3F9B327F638E}" destId="{6E76481C-8D06-459E-9623-CDC2901D6D09}" srcOrd="1" destOrd="0" presId="urn:microsoft.com/office/officeart/2005/8/layout/hierarchy2"/>
    <dgm:cxn modelId="{1A8B7832-670F-45D9-807C-CC669816A3A9}" type="presParOf" srcId="{6E76481C-8D06-459E-9623-CDC2901D6D09}" destId="{D565E167-6772-48F7-82D4-704952619732}" srcOrd="0" destOrd="0" presId="urn:microsoft.com/office/officeart/2005/8/layout/hierarchy2"/>
    <dgm:cxn modelId="{E0DF8885-354E-48D4-A84C-D04C69FF7F04}" type="presParOf" srcId="{D565E167-6772-48F7-82D4-704952619732}" destId="{516BCE64-4843-4275-A9CA-5F3C91AC0B5B}" srcOrd="0" destOrd="0" presId="urn:microsoft.com/office/officeart/2005/8/layout/hierarchy2"/>
    <dgm:cxn modelId="{3F687363-3A7C-4882-89DE-DA3FE9F29256}" type="presParOf" srcId="{6E76481C-8D06-459E-9623-CDC2901D6D09}" destId="{9F20B29B-C339-412B-9E9E-0A0546A52A64}" srcOrd="1" destOrd="0" presId="urn:microsoft.com/office/officeart/2005/8/layout/hierarchy2"/>
    <dgm:cxn modelId="{B5B830B9-04AF-4729-8040-534A51172969}" type="presParOf" srcId="{9F20B29B-C339-412B-9E9E-0A0546A52A64}" destId="{3C417A85-8648-45DB-BD89-E19A48761919}" srcOrd="0" destOrd="0" presId="urn:microsoft.com/office/officeart/2005/8/layout/hierarchy2"/>
    <dgm:cxn modelId="{0A9B6D81-6B65-473F-BAED-59C73239857C}" type="presParOf" srcId="{9F20B29B-C339-412B-9E9E-0A0546A52A64}" destId="{215BDD57-F8C8-4FB8-BFD4-9A18266156AB}" srcOrd="1" destOrd="0" presId="urn:microsoft.com/office/officeart/2005/8/layout/hierarchy2"/>
    <dgm:cxn modelId="{200E083C-E7AE-4356-9204-322FAC2335C3}" type="presParOf" srcId="{215BDD57-F8C8-4FB8-BFD4-9A18266156AB}" destId="{E503A18E-431C-401E-8A24-5FF3B2632075}" srcOrd="0" destOrd="0" presId="urn:microsoft.com/office/officeart/2005/8/layout/hierarchy2"/>
    <dgm:cxn modelId="{B5846DD5-F3F9-4066-A06B-F1A608029EE2}" type="presParOf" srcId="{E503A18E-431C-401E-8A24-5FF3B2632075}" destId="{EC99B1F0-8E95-4849-B703-34B70F9D7C9B}" srcOrd="0" destOrd="0" presId="urn:microsoft.com/office/officeart/2005/8/layout/hierarchy2"/>
    <dgm:cxn modelId="{3A02D82D-4B09-4DC9-90BB-E0414CF594A4}" type="presParOf" srcId="{215BDD57-F8C8-4FB8-BFD4-9A18266156AB}" destId="{017B88A9-865F-445E-AC05-5864FA77114F}" srcOrd="1" destOrd="0" presId="urn:microsoft.com/office/officeart/2005/8/layout/hierarchy2"/>
    <dgm:cxn modelId="{8BCB7A39-9359-46C6-BC8A-269796911B21}" type="presParOf" srcId="{017B88A9-865F-445E-AC05-5864FA77114F}" destId="{1AFAEE04-7A01-40F8-ABCF-67A15972CD74}" srcOrd="0" destOrd="0" presId="urn:microsoft.com/office/officeart/2005/8/layout/hierarchy2"/>
    <dgm:cxn modelId="{DCD97139-B923-450B-8D24-FC81975F0295}" type="presParOf" srcId="{017B88A9-865F-445E-AC05-5864FA77114F}" destId="{88646985-9749-41F0-B7B3-6110BC4530E0}" srcOrd="1" destOrd="0" presId="urn:microsoft.com/office/officeart/2005/8/layout/hierarchy2"/>
    <dgm:cxn modelId="{29875D8F-B501-46F8-971B-8AAC86A38D94}" type="presParOf" srcId="{88646985-9749-41F0-B7B3-6110BC4530E0}" destId="{D1AF7B87-7C67-4461-B58A-7CB9B3B047D2}" srcOrd="0" destOrd="0" presId="urn:microsoft.com/office/officeart/2005/8/layout/hierarchy2"/>
    <dgm:cxn modelId="{170BA3E7-0522-4BE8-BC6F-FEFE35341025}" type="presParOf" srcId="{D1AF7B87-7C67-4461-B58A-7CB9B3B047D2}" destId="{81130963-CC58-48E5-9223-CEF5E2B01925}" srcOrd="0" destOrd="0" presId="urn:microsoft.com/office/officeart/2005/8/layout/hierarchy2"/>
    <dgm:cxn modelId="{92C5E71E-971B-4467-8C4B-0258FB2F640B}" type="presParOf" srcId="{88646985-9749-41F0-B7B3-6110BC4530E0}" destId="{4328B5C2-BF08-45E5-BC4E-3827B9C85F4A}" srcOrd="1" destOrd="0" presId="urn:microsoft.com/office/officeart/2005/8/layout/hierarchy2"/>
    <dgm:cxn modelId="{9F6D2E18-C079-431A-B836-E4CDAF6EF16F}" type="presParOf" srcId="{4328B5C2-BF08-45E5-BC4E-3827B9C85F4A}" destId="{87D8DADB-1B78-491E-A716-B5C1CD0EBFFF}" srcOrd="0" destOrd="0" presId="urn:microsoft.com/office/officeart/2005/8/layout/hierarchy2"/>
    <dgm:cxn modelId="{175D893D-B4E5-42DA-B6FF-24B2F1E05524}" type="presParOf" srcId="{4328B5C2-BF08-45E5-BC4E-3827B9C85F4A}" destId="{414E4761-D0B2-46CF-ADD7-E793AE289D01}" srcOrd="1" destOrd="0" presId="urn:microsoft.com/office/officeart/2005/8/layout/hierarchy2"/>
    <dgm:cxn modelId="{6CBE0E32-1B21-463D-9036-93CA41562E2C}" type="presParOf" srcId="{215BDD57-F8C8-4FB8-BFD4-9A18266156AB}" destId="{0419A337-EDAE-448D-929C-58D0AB42EAF4}" srcOrd="2" destOrd="0" presId="urn:microsoft.com/office/officeart/2005/8/layout/hierarchy2"/>
    <dgm:cxn modelId="{5BF2E310-785E-4573-B2D1-744DA109848C}" type="presParOf" srcId="{0419A337-EDAE-448D-929C-58D0AB42EAF4}" destId="{70B4D372-CD10-4885-A512-119442F4EEE4}" srcOrd="0" destOrd="0" presId="urn:microsoft.com/office/officeart/2005/8/layout/hierarchy2"/>
    <dgm:cxn modelId="{79410A45-999A-443D-A4F5-72518CA71500}" type="presParOf" srcId="{215BDD57-F8C8-4FB8-BFD4-9A18266156AB}" destId="{C794BA51-9D10-447A-904F-20FE04AAEA0C}" srcOrd="3" destOrd="0" presId="urn:microsoft.com/office/officeart/2005/8/layout/hierarchy2"/>
    <dgm:cxn modelId="{9053268A-0D4C-49A6-849D-00C97467DF8F}" type="presParOf" srcId="{C794BA51-9D10-447A-904F-20FE04AAEA0C}" destId="{73FB534B-2639-482C-8F8E-DBFDB41A1896}" srcOrd="0" destOrd="0" presId="urn:microsoft.com/office/officeart/2005/8/layout/hierarchy2"/>
    <dgm:cxn modelId="{3BA57354-B58E-4A6B-9240-4238AE0FF3C7}" type="presParOf" srcId="{C794BA51-9D10-447A-904F-20FE04AAEA0C}" destId="{164C9FD3-00DF-443C-AFFA-C55923058149}" srcOrd="1" destOrd="0" presId="urn:microsoft.com/office/officeart/2005/8/layout/hierarchy2"/>
    <dgm:cxn modelId="{9C87EA30-C19A-4F4B-BBF6-014013D24CF7}" type="presParOf" srcId="{164C9FD3-00DF-443C-AFFA-C55923058149}" destId="{D4AE4035-909B-4E0D-A317-E0C6A9FFDDD9}" srcOrd="0" destOrd="0" presId="urn:microsoft.com/office/officeart/2005/8/layout/hierarchy2"/>
    <dgm:cxn modelId="{D9D60C08-DC77-41BF-8F0F-D409DBB4D47B}" type="presParOf" srcId="{D4AE4035-909B-4E0D-A317-E0C6A9FFDDD9}" destId="{B2F285D4-7609-49B2-B586-6D576D252FF0}" srcOrd="0" destOrd="0" presId="urn:microsoft.com/office/officeart/2005/8/layout/hierarchy2"/>
    <dgm:cxn modelId="{636365AB-F426-46C5-B153-1382FA691011}" type="presParOf" srcId="{164C9FD3-00DF-443C-AFFA-C55923058149}" destId="{0A2575D6-7D84-49FC-A87F-BA6E189C3B8B}" srcOrd="1" destOrd="0" presId="urn:microsoft.com/office/officeart/2005/8/layout/hierarchy2"/>
    <dgm:cxn modelId="{4B3742C1-46BD-4F42-AE04-51D1804192F9}" type="presParOf" srcId="{0A2575D6-7D84-49FC-A87F-BA6E189C3B8B}" destId="{3F129DD3-5CD7-42C6-80B1-13A2C5159C2C}" srcOrd="0" destOrd="0" presId="urn:microsoft.com/office/officeart/2005/8/layout/hierarchy2"/>
    <dgm:cxn modelId="{4209CD58-1AAB-45CD-B100-0F27120B5BB9}" type="presParOf" srcId="{0A2575D6-7D84-49FC-A87F-BA6E189C3B8B}" destId="{25840476-27D2-4862-817D-55BCAC3A5ED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F94CE7-A535-41E2-A67F-6C00B52CB8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1D15EF4-EE11-4F85-8991-7FBCAA6F281A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Bell MT" panose="02020503060305020303" pitchFamily="18" charset="0"/>
            </a:rPr>
            <a:t>Block 1</a:t>
          </a:r>
        </a:p>
      </dgm:t>
    </dgm:pt>
    <dgm:pt modelId="{5777BFD9-A3CF-4127-8BD4-BADEE2BBF5DD}" type="parTrans" cxnId="{8F536899-FAB3-4C74-81EC-945D243C0DB3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2400">
            <a:latin typeface="Bell MT" panose="02020503060305020303" pitchFamily="18" charset="0"/>
          </a:endParaRPr>
        </a:p>
      </dgm:t>
    </dgm:pt>
    <dgm:pt modelId="{343E4AD4-3AFD-4ABF-9D13-06EDA381CE02}" type="sibTrans" cxnId="{8F536899-FAB3-4C74-81EC-945D243C0DB3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BD2B0D95-A12D-417E-9D4C-C97D8154561E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Bell MT" panose="02020503060305020303" pitchFamily="18" charset="0"/>
            </a:rPr>
            <a:t>Block n</a:t>
          </a:r>
        </a:p>
      </dgm:t>
    </dgm:pt>
    <dgm:pt modelId="{8ACE0F2E-7103-4100-8605-49EAE043B6F5}" type="parTrans" cxnId="{E933DD56-A9CC-460F-85A8-E73889235112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2400">
            <a:latin typeface="Bell MT" panose="02020503060305020303" pitchFamily="18" charset="0"/>
          </a:endParaRPr>
        </a:p>
      </dgm:t>
    </dgm:pt>
    <dgm:pt modelId="{840F9649-4201-48DA-8F04-B7E86038FBA7}" type="sibTrans" cxnId="{E933DD56-A9CC-460F-85A8-E73889235112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CBCCDFEE-A6E6-45F3-BAE8-512F04628C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Bell MT" panose="02020503060305020303" pitchFamily="18" charset="0"/>
            </a:rPr>
            <a:t>Group 1</a:t>
          </a:r>
        </a:p>
      </dgm:t>
    </dgm:pt>
    <dgm:pt modelId="{A1C987CE-0C48-47CB-A307-8E7CCFDE8C9D}" type="parTrans" cxnId="{42239011-E9B3-49D9-A74B-11A7B26509F5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2400">
            <a:latin typeface="Bell MT" panose="02020503060305020303" pitchFamily="18" charset="0"/>
          </a:endParaRPr>
        </a:p>
      </dgm:t>
    </dgm:pt>
    <dgm:pt modelId="{AF9B611B-E779-43CE-AC85-B2CD351F9D43}" type="sibTrans" cxnId="{42239011-E9B3-49D9-A74B-11A7B26509F5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D61FCC06-3974-4978-82E2-89A8AE0D6471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Bell MT" panose="02020503060305020303" pitchFamily="18" charset="0"/>
            </a:rPr>
            <a:t>Experimental</a:t>
          </a:r>
        </a:p>
        <a:p>
          <a:pPr>
            <a:lnSpc>
              <a:spcPct val="100000"/>
            </a:lnSpc>
          </a:pPr>
          <a:r>
            <a:rPr lang="en-US" altLang="zh-CN" sz="2400" dirty="0" smtClean="0">
              <a:latin typeface="Bell MT" panose="02020503060305020303" pitchFamily="18" charset="0"/>
            </a:rPr>
            <a:t>Units</a:t>
          </a:r>
          <a:endParaRPr lang="zh-CN" altLang="en-US" sz="2400" dirty="0">
            <a:latin typeface="Bell MT" panose="02020503060305020303" pitchFamily="18" charset="0"/>
          </a:endParaRPr>
        </a:p>
      </dgm:t>
    </dgm:pt>
    <dgm:pt modelId="{603F3ED7-DB42-444A-9D2E-2235ACF1A060}" type="sibTrans" cxnId="{BAD879E9-E1F2-487D-8E52-D80B9439D422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9AB2C0AA-1EB2-4E74-902A-A3BB36F39D52}" type="parTrans" cxnId="{BAD879E9-E1F2-487D-8E52-D80B9439D422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3200">
            <a:latin typeface="Bell MT" panose="02020503060305020303" pitchFamily="18" charset="0"/>
          </a:endParaRPr>
        </a:p>
      </dgm:t>
    </dgm:pt>
    <dgm:pt modelId="{2BE6200C-2F5C-441C-AEF8-E19D4F947C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Bell MT" panose="02020503060305020303" pitchFamily="18" charset="0"/>
            </a:rPr>
            <a:t>Group 2</a:t>
          </a:r>
        </a:p>
      </dgm:t>
    </dgm:pt>
    <dgm:pt modelId="{A540A287-5253-4AEC-9ED4-906A2FE4D872}" type="parTrans" cxnId="{7F233B3F-C0E5-489D-9667-3A9CC5F95CA7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2400">
            <a:latin typeface="Bell MT" panose="02020503060305020303" pitchFamily="18" charset="0"/>
          </a:endParaRPr>
        </a:p>
      </dgm:t>
    </dgm:pt>
    <dgm:pt modelId="{9BF5F4AF-C023-4ADA-B56C-C57D8F699094}" type="sibTrans" cxnId="{7F233B3F-C0E5-489D-9667-3A9CC5F95CA7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7A9349AC-6D9B-4D60-8BA9-707A41B796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Bell MT" panose="02020503060305020303" pitchFamily="18" charset="0"/>
            </a:rPr>
            <a:t>Group m</a:t>
          </a:r>
        </a:p>
      </dgm:t>
    </dgm:pt>
    <dgm:pt modelId="{3097261C-A6C5-45B3-B287-6BBC3FD95292}" type="parTrans" cxnId="{7216DACA-3032-4AB2-B295-1EF8394BDB01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2400">
            <a:latin typeface="Bell MT" panose="02020503060305020303" pitchFamily="18" charset="0"/>
          </a:endParaRPr>
        </a:p>
      </dgm:t>
    </dgm:pt>
    <dgm:pt modelId="{1BE8F56D-3498-4D17-AE83-58BCBC6B7E7A}" type="sibTrans" cxnId="{7216DACA-3032-4AB2-B295-1EF8394BDB01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3F1CB0D3-A299-4D26-9871-4C90C87831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Bell MT" panose="02020503060305020303" pitchFamily="18" charset="0"/>
            </a:rPr>
            <a:t>……</a:t>
          </a:r>
        </a:p>
      </dgm:t>
    </dgm:pt>
    <dgm:pt modelId="{F42E0D1B-F2DC-424F-8BA6-B376A39609B1}" type="parTrans" cxnId="{241F1C6C-286B-43B7-8235-2B7C617DA629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2400">
            <a:latin typeface="Bell MT" panose="02020503060305020303" pitchFamily="18" charset="0"/>
          </a:endParaRPr>
        </a:p>
      </dgm:t>
    </dgm:pt>
    <dgm:pt modelId="{7A7F9BA6-BFD5-47C8-AC06-24BEE579B8C4}" type="sibTrans" cxnId="{241F1C6C-286B-43B7-8235-2B7C617DA629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68D2DEB6-8869-406B-9867-95A5D1D0EB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Bell MT" panose="02020503060305020303" pitchFamily="18" charset="0"/>
            </a:rPr>
            <a:t>Group 1</a:t>
          </a:r>
          <a:endParaRPr lang="en-US" altLang="zh-CN" sz="2400" b="0" dirty="0" smtClean="0">
            <a:latin typeface="Bell MT" panose="02020503060305020303" pitchFamily="18" charset="0"/>
          </a:endParaRPr>
        </a:p>
      </dgm:t>
    </dgm:pt>
    <dgm:pt modelId="{C1118CA1-55C5-478F-8FBB-07F3DC1FB99B}" type="parTrans" cxnId="{AB24AD9A-8192-4180-B0A4-451A5DCB637C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2400">
            <a:latin typeface="Bell MT" panose="02020503060305020303" pitchFamily="18" charset="0"/>
          </a:endParaRPr>
        </a:p>
      </dgm:t>
    </dgm:pt>
    <dgm:pt modelId="{A0D592E3-37A6-460F-99BB-93B3AD36D8AE}" type="sibTrans" cxnId="{AB24AD9A-8192-4180-B0A4-451A5DCB637C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01E4EAE8-5490-4288-BB18-9070C917C0A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dirty="0" smtClean="0">
              <a:latin typeface="Bell MT" panose="02020503060305020303" pitchFamily="18" charset="0"/>
            </a:rPr>
            <a:t>Treatment m</a:t>
          </a:r>
        </a:p>
      </dgm:t>
    </dgm:pt>
    <dgm:pt modelId="{C7FF3F02-F2DC-4F68-9A4D-3B52602640CB}" type="parTrans" cxnId="{82C3E8D4-A6B8-42F7-93E6-92C2DF4FD29D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2400">
            <a:latin typeface="Bell MT" panose="02020503060305020303" pitchFamily="18" charset="0"/>
          </a:endParaRPr>
        </a:p>
      </dgm:t>
    </dgm:pt>
    <dgm:pt modelId="{C0188561-94FC-4956-A840-076CC77361C5}" type="sibTrans" cxnId="{82C3E8D4-A6B8-42F7-93E6-92C2DF4FD29D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3D3C68ED-4802-4EC9-B902-D9D17CD43A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dirty="0" smtClean="0">
              <a:latin typeface="Bell MT" panose="02020503060305020303" pitchFamily="18" charset="0"/>
            </a:rPr>
            <a:t>Treatment 1</a:t>
          </a:r>
          <a:endParaRPr lang="zh-CN" altLang="en-US" sz="2000" dirty="0">
            <a:latin typeface="Bell MT" panose="02020503060305020303" pitchFamily="18" charset="0"/>
          </a:endParaRPr>
        </a:p>
      </dgm:t>
    </dgm:pt>
    <dgm:pt modelId="{F54C0817-B08C-48C2-BAEA-775BBE10EB86}" type="parTrans" cxnId="{DAC5A402-E3E5-4BC5-BC84-666B43C24D69}">
      <dgm:prSet custT="1"/>
      <dgm:spPr/>
      <dgm:t>
        <a:bodyPr/>
        <a:lstStyle/>
        <a:p>
          <a:pPr>
            <a:lnSpc>
              <a:spcPct val="100000"/>
            </a:lnSpc>
          </a:pPr>
          <a:endParaRPr lang="zh-CN" altLang="en-US" sz="2400">
            <a:latin typeface="Bell MT" panose="02020503060305020303" pitchFamily="18" charset="0"/>
          </a:endParaRPr>
        </a:p>
      </dgm:t>
    </dgm:pt>
    <dgm:pt modelId="{DD1873DD-7AB2-44DD-99C7-0144C72E8D82}" type="sibTrans" cxnId="{DAC5A402-E3E5-4BC5-BC84-666B43C24D69}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 sz="2000"/>
        </a:p>
      </dgm:t>
    </dgm:pt>
    <dgm:pt modelId="{F44F3132-66A7-4DF0-8288-1708A34A33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000" dirty="0" smtClean="0">
              <a:latin typeface="Bell MT" panose="02020503060305020303" pitchFamily="18" charset="0"/>
            </a:rPr>
            <a:t>Treatment 2</a:t>
          </a:r>
        </a:p>
      </dgm:t>
    </dgm:pt>
    <dgm:pt modelId="{17B2CA36-02C5-4DEC-B7B8-F6C2C36A0AB5}" type="parTrans" cxnId="{DE2C595A-8BE4-4857-9CF0-19BF64CFD766}">
      <dgm:prSet/>
      <dgm:spPr/>
      <dgm:t>
        <a:bodyPr/>
        <a:lstStyle/>
        <a:p>
          <a:endParaRPr lang="zh-CN" altLang="en-US"/>
        </a:p>
      </dgm:t>
    </dgm:pt>
    <dgm:pt modelId="{CA45BFFF-B730-423C-AEDB-C44A0DE0953C}" type="sibTrans" cxnId="{DE2C595A-8BE4-4857-9CF0-19BF64CFD766}">
      <dgm:prSet/>
      <dgm:spPr/>
      <dgm:t>
        <a:bodyPr/>
        <a:lstStyle/>
        <a:p>
          <a:endParaRPr lang="zh-CN" altLang="en-US"/>
        </a:p>
      </dgm:t>
    </dgm:pt>
    <dgm:pt modelId="{718679CF-B3F4-4A8C-AFB7-2283CC7D5DCF}">
      <dgm:prSet/>
      <dgm:spPr/>
      <dgm:t>
        <a:bodyPr/>
        <a:lstStyle/>
        <a:p>
          <a:r>
            <a:rPr lang="en-US" altLang="zh-CN" dirty="0" smtClean="0">
              <a:latin typeface="Bell MT" panose="02020503060305020303" pitchFamily="18" charset="0"/>
            </a:rPr>
            <a:t>Treatment 1</a:t>
          </a:r>
          <a:endParaRPr lang="zh-CN" altLang="en-US" dirty="0">
            <a:latin typeface="Bell MT" panose="02020503060305020303" pitchFamily="18" charset="0"/>
          </a:endParaRPr>
        </a:p>
      </dgm:t>
    </dgm:pt>
    <dgm:pt modelId="{C1EEC6F7-F236-4418-B819-EC429DC4A6FC}" type="parTrans" cxnId="{8BF859E0-5CA5-48FA-A06D-B13C8A4D6473}">
      <dgm:prSet/>
      <dgm:spPr/>
      <dgm:t>
        <a:bodyPr/>
        <a:lstStyle/>
        <a:p>
          <a:endParaRPr lang="zh-CN" altLang="en-US"/>
        </a:p>
      </dgm:t>
    </dgm:pt>
    <dgm:pt modelId="{43E4EC1E-987E-40D1-B158-8B85976E7D89}" type="sibTrans" cxnId="{8BF859E0-5CA5-48FA-A06D-B13C8A4D6473}">
      <dgm:prSet/>
      <dgm:spPr/>
      <dgm:t>
        <a:bodyPr/>
        <a:lstStyle/>
        <a:p>
          <a:endParaRPr lang="zh-CN" altLang="en-US"/>
        </a:p>
      </dgm:t>
    </dgm:pt>
    <dgm:pt modelId="{0E02BD03-3BDC-4B6E-BA33-D7E063AE7069}">
      <dgm:prSet/>
      <dgm:spPr/>
      <dgm:t>
        <a:bodyPr/>
        <a:lstStyle/>
        <a:p>
          <a:r>
            <a:rPr lang="en-US" altLang="zh-CN" dirty="0" smtClean="0">
              <a:latin typeface="Bell MT" panose="02020503060305020303" pitchFamily="18" charset="0"/>
            </a:rPr>
            <a:t>Group 2</a:t>
          </a:r>
        </a:p>
      </dgm:t>
    </dgm:pt>
    <dgm:pt modelId="{917F621C-8B7C-4216-B0E3-573633623B29}" type="parTrans" cxnId="{61669577-2C20-43D4-858F-C5C90362CF9E}">
      <dgm:prSet/>
      <dgm:spPr/>
      <dgm:t>
        <a:bodyPr/>
        <a:lstStyle/>
        <a:p>
          <a:endParaRPr lang="zh-CN" altLang="en-US"/>
        </a:p>
      </dgm:t>
    </dgm:pt>
    <dgm:pt modelId="{78EF4D0F-FC0B-49DC-8893-019621FB461A}" type="sibTrans" cxnId="{61669577-2C20-43D4-858F-C5C90362CF9E}">
      <dgm:prSet/>
      <dgm:spPr/>
      <dgm:t>
        <a:bodyPr/>
        <a:lstStyle/>
        <a:p>
          <a:endParaRPr lang="zh-CN" altLang="en-US"/>
        </a:p>
      </dgm:t>
    </dgm:pt>
    <dgm:pt modelId="{EB2F29CA-58B6-4362-8186-F63B14AFA6B1}">
      <dgm:prSet/>
      <dgm:spPr/>
      <dgm:t>
        <a:bodyPr/>
        <a:lstStyle/>
        <a:p>
          <a:r>
            <a:rPr lang="en-US" altLang="zh-CN" dirty="0" smtClean="0">
              <a:latin typeface="Bell MT" panose="02020503060305020303" pitchFamily="18" charset="0"/>
            </a:rPr>
            <a:t>Treatment 2</a:t>
          </a:r>
        </a:p>
      </dgm:t>
    </dgm:pt>
    <dgm:pt modelId="{C3352EE8-6CC8-4890-90C9-99219A55FA1B}" type="parTrans" cxnId="{7AA1AFD8-FE70-4BFE-BBE0-7BD138B46145}">
      <dgm:prSet/>
      <dgm:spPr/>
      <dgm:t>
        <a:bodyPr/>
        <a:lstStyle/>
        <a:p>
          <a:endParaRPr lang="zh-CN" altLang="en-US"/>
        </a:p>
      </dgm:t>
    </dgm:pt>
    <dgm:pt modelId="{C473BCCA-250D-4E2A-90CD-55214082F088}" type="sibTrans" cxnId="{7AA1AFD8-FE70-4BFE-BBE0-7BD138B46145}">
      <dgm:prSet/>
      <dgm:spPr/>
      <dgm:t>
        <a:bodyPr/>
        <a:lstStyle/>
        <a:p>
          <a:endParaRPr lang="zh-CN" altLang="en-US"/>
        </a:p>
      </dgm:t>
    </dgm:pt>
    <dgm:pt modelId="{3259A7DF-997A-47C0-A504-3D436240614F}">
      <dgm:prSet/>
      <dgm:spPr/>
      <dgm:t>
        <a:bodyPr/>
        <a:lstStyle/>
        <a:p>
          <a:r>
            <a:rPr lang="en-US" altLang="zh-CN" dirty="0" smtClean="0">
              <a:latin typeface="Bell MT" panose="02020503060305020303" pitchFamily="18" charset="0"/>
            </a:rPr>
            <a:t>……</a:t>
          </a:r>
        </a:p>
      </dgm:t>
    </dgm:pt>
    <dgm:pt modelId="{21D65B47-4855-41C9-9C10-45F19DCFBA28}" type="parTrans" cxnId="{2123C828-E509-4B91-9897-ECB69A8CA11C}">
      <dgm:prSet/>
      <dgm:spPr/>
      <dgm:t>
        <a:bodyPr/>
        <a:lstStyle/>
        <a:p>
          <a:endParaRPr lang="zh-CN" altLang="en-US"/>
        </a:p>
      </dgm:t>
    </dgm:pt>
    <dgm:pt modelId="{2ED041C7-0943-435F-800D-89719AD84FBB}" type="sibTrans" cxnId="{2123C828-E509-4B91-9897-ECB69A8CA11C}">
      <dgm:prSet/>
      <dgm:spPr/>
      <dgm:t>
        <a:bodyPr/>
        <a:lstStyle/>
        <a:p>
          <a:endParaRPr lang="zh-CN" altLang="en-US"/>
        </a:p>
      </dgm:t>
    </dgm:pt>
    <dgm:pt modelId="{0C85F5D7-701A-4D91-B053-B0D3D48219D7}">
      <dgm:prSet/>
      <dgm:spPr/>
      <dgm:t>
        <a:bodyPr/>
        <a:lstStyle/>
        <a:p>
          <a:r>
            <a:rPr lang="en-US" altLang="zh-CN" dirty="0" smtClean="0">
              <a:latin typeface="Bell MT" panose="02020503060305020303" pitchFamily="18" charset="0"/>
            </a:rPr>
            <a:t>Group m</a:t>
          </a:r>
        </a:p>
      </dgm:t>
    </dgm:pt>
    <dgm:pt modelId="{0DA01C0E-8C90-430A-9B38-E329AF034A87}" type="parTrans" cxnId="{12DD8384-34FD-4A3A-B990-2F098E77BD8F}">
      <dgm:prSet/>
      <dgm:spPr/>
      <dgm:t>
        <a:bodyPr/>
        <a:lstStyle/>
        <a:p>
          <a:endParaRPr lang="zh-CN" altLang="en-US"/>
        </a:p>
      </dgm:t>
    </dgm:pt>
    <dgm:pt modelId="{309A80C2-716E-4871-9BE4-9896A7AED479}" type="sibTrans" cxnId="{12DD8384-34FD-4A3A-B990-2F098E77BD8F}">
      <dgm:prSet/>
      <dgm:spPr/>
      <dgm:t>
        <a:bodyPr/>
        <a:lstStyle/>
        <a:p>
          <a:endParaRPr lang="zh-CN" altLang="en-US"/>
        </a:p>
      </dgm:t>
    </dgm:pt>
    <dgm:pt modelId="{458FA471-98BD-4B7E-BDC3-4897DD59159F}">
      <dgm:prSet phldrT="[文本]"/>
      <dgm:spPr/>
      <dgm:t>
        <a:bodyPr/>
        <a:lstStyle/>
        <a:p>
          <a:r>
            <a:rPr lang="en-US" altLang="zh-CN" dirty="0" smtClean="0">
              <a:latin typeface="Bell MT" panose="02020503060305020303" pitchFamily="18" charset="0"/>
            </a:rPr>
            <a:t>Treatment m</a:t>
          </a:r>
        </a:p>
      </dgm:t>
    </dgm:pt>
    <dgm:pt modelId="{A821F0F0-C7CE-4FB2-8CEB-67388C36AA7D}" type="parTrans" cxnId="{BD266641-11F7-4C2E-80D2-AF728FA6EFF0}">
      <dgm:prSet/>
      <dgm:spPr/>
      <dgm:t>
        <a:bodyPr/>
        <a:lstStyle/>
        <a:p>
          <a:endParaRPr lang="zh-CN" altLang="en-US"/>
        </a:p>
      </dgm:t>
    </dgm:pt>
    <dgm:pt modelId="{D9559E4F-F26F-406B-9FB7-530A8E68B4AA}" type="sibTrans" cxnId="{BD266641-11F7-4C2E-80D2-AF728FA6EFF0}">
      <dgm:prSet/>
      <dgm:spPr/>
      <dgm:t>
        <a:bodyPr/>
        <a:lstStyle/>
        <a:p>
          <a:endParaRPr lang="zh-CN" altLang="en-US"/>
        </a:p>
      </dgm:t>
    </dgm:pt>
    <dgm:pt modelId="{20709E51-1128-4F63-827F-8A037BB6A3EF}" type="pres">
      <dgm:prSet presAssocID="{23F94CE7-A535-41E2-A67F-6C00B52CB8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716BEDD-E312-4D6A-A8DD-D957D66531FC}" type="pres">
      <dgm:prSet presAssocID="{D61FCC06-3974-4978-82E2-89A8AE0D6471}" presName="root1" presStyleCnt="0"/>
      <dgm:spPr/>
    </dgm:pt>
    <dgm:pt modelId="{AA40B5ED-5115-4E51-A1C9-493663F81F23}" type="pres">
      <dgm:prSet presAssocID="{D61FCC06-3974-4978-82E2-89A8AE0D6471}" presName="LevelOneTextNode" presStyleLbl="node0" presStyleIdx="0" presStyleCnt="1" custScaleX="54595" custScaleY="446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74C4B7-2E56-4B4C-A3D1-DEEEF285DDF3}" type="pres">
      <dgm:prSet presAssocID="{D61FCC06-3974-4978-82E2-89A8AE0D6471}" presName="level2hierChild" presStyleCnt="0"/>
      <dgm:spPr/>
    </dgm:pt>
    <dgm:pt modelId="{E503A18E-431C-401E-8A24-5FF3B2632075}" type="pres">
      <dgm:prSet presAssocID="{5777BFD9-A3CF-4127-8BD4-BADEE2BBF5DD}" presName="conn2-1" presStyleLbl="parChTrans1D2" presStyleIdx="0" presStyleCnt="2" custScaleX="2000000" custScaleY="50957"/>
      <dgm:spPr/>
      <dgm:t>
        <a:bodyPr/>
        <a:lstStyle/>
        <a:p>
          <a:endParaRPr lang="zh-CN" altLang="en-US"/>
        </a:p>
      </dgm:t>
    </dgm:pt>
    <dgm:pt modelId="{EC99B1F0-8E95-4849-B703-34B70F9D7C9B}" type="pres">
      <dgm:prSet presAssocID="{5777BFD9-A3CF-4127-8BD4-BADEE2BBF5DD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017B88A9-865F-445E-AC05-5864FA77114F}" type="pres">
      <dgm:prSet presAssocID="{51D15EF4-EE11-4F85-8991-7FBCAA6F281A}" presName="root2" presStyleCnt="0"/>
      <dgm:spPr/>
    </dgm:pt>
    <dgm:pt modelId="{1AFAEE04-7A01-40F8-ABCF-67A15972CD74}" type="pres">
      <dgm:prSet presAssocID="{51D15EF4-EE11-4F85-8991-7FBCAA6F281A}" presName="LevelTwoTextNode" presStyleLbl="node2" presStyleIdx="0" presStyleCnt="2" custScaleX="29177" custScaleY="22132" custLinFactNeighborX="-29572" custLinFactNeighborY="83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646985-9749-41F0-B7B3-6110BC4530E0}" type="pres">
      <dgm:prSet presAssocID="{51D15EF4-EE11-4F85-8991-7FBCAA6F281A}" presName="level3hierChild" presStyleCnt="0"/>
      <dgm:spPr/>
    </dgm:pt>
    <dgm:pt modelId="{D1AF7B87-7C67-4461-B58A-7CB9B3B047D2}" type="pres">
      <dgm:prSet presAssocID="{A1C987CE-0C48-47CB-A307-8E7CCFDE8C9D}" presName="conn2-1" presStyleLbl="parChTrans1D3" presStyleIdx="0" presStyleCnt="8" custScaleX="2000000" custScaleY="50957"/>
      <dgm:spPr/>
      <dgm:t>
        <a:bodyPr/>
        <a:lstStyle/>
        <a:p>
          <a:endParaRPr lang="zh-CN" altLang="en-US"/>
        </a:p>
      </dgm:t>
    </dgm:pt>
    <dgm:pt modelId="{81130963-CC58-48E5-9223-CEF5E2B01925}" type="pres">
      <dgm:prSet presAssocID="{A1C987CE-0C48-47CB-A307-8E7CCFDE8C9D}" presName="connTx" presStyleLbl="parChTrans1D3" presStyleIdx="0" presStyleCnt="8"/>
      <dgm:spPr/>
      <dgm:t>
        <a:bodyPr/>
        <a:lstStyle/>
        <a:p>
          <a:endParaRPr lang="zh-CN" altLang="en-US"/>
        </a:p>
      </dgm:t>
    </dgm:pt>
    <dgm:pt modelId="{4328B5C2-BF08-45E5-BC4E-3827B9C85F4A}" type="pres">
      <dgm:prSet presAssocID="{CBCCDFEE-A6E6-45F3-BAE8-512F04628CB1}" presName="root2" presStyleCnt="0"/>
      <dgm:spPr/>
    </dgm:pt>
    <dgm:pt modelId="{87D8DADB-1B78-491E-A716-B5C1CD0EBFFF}" type="pres">
      <dgm:prSet presAssocID="{CBCCDFEE-A6E6-45F3-BAE8-512F04628CB1}" presName="LevelTwoTextNode" presStyleLbl="node3" presStyleIdx="0" presStyleCnt="8" custScaleX="40133" custScaleY="19418" custLinFactNeighborX="-54924" custLinFactNeighborY="1363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4E4761-D0B2-46CF-ADD7-E793AE289D01}" type="pres">
      <dgm:prSet presAssocID="{CBCCDFEE-A6E6-45F3-BAE8-512F04628CB1}" presName="level3hierChild" presStyleCnt="0"/>
      <dgm:spPr/>
    </dgm:pt>
    <dgm:pt modelId="{F7C95D43-98A3-4562-A76C-503096CAA7F2}" type="pres">
      <dgm:prSet presAssocID="{F54C0817-B08C-48C2-BAEA-775BBE10EB86}" presName="conn2-1" presStyleLbl="parChTrans1D4" presStyleIdx="0" presStyleCnt="6" custScaleX="2000000" custScaleY="50957"/>
      <dgm:spPr/>
      <dgm:t>
        <a:bodyPr/>
        <a:lstStyle/>
        <a:p>
          <a:endParaRPr lang="zh-CN" altLang="en-US"/>
        </a:p>
      </dgm:t>
    </dgm:pt>
    <dgm:pt modelId="{93F2FD22-EA78-4F60-8B0C-6F8DBC14F0B4}" type="pres">
      <dgm:prSet presAssocID="{F54C0817-B08C-48C2-BAEA-775BBE10EB86}" presName="connTx" presStyleLbl="parChTrans1D4" presStyleIdx="0" presStyleCnt="6"/>
      <dgm:spPr/>
      <dgm:t>
        <a:bodyPr/>
        <a:lstStyle/>
        <a:p>
          <a:endParaRPr lang="zh-CN" altLang="en-US"/>
        </a:p>
      </dgm:t>
    </dgm:pt>
    <dgm:pt modelId="{926C0C44-B007-4B0C-B0E9-0EBF670F1E25}" type="pres">
      <dgm:prSet presAssocID="{3D3C68ED-4802-4EC9-B902-D9D17CD43A6E}" presName="root2" presStyleCnt="0"/>
      <dgm:spPr/>
    </dgm:pt>
    <dgm:pt modelId="{0804D11C-62C3-452F-8249-A7E4326EC5C9}" type="pres">
      <dgm:prSet presAssocID="{3D3C68ED-4802-4EC9-B902-D9D17CD43A6E}" presName="LevelTwoTextNode" presStyleLbl="node4" presStyleIdx="0" presStyleCnt="6" custScaleX="41432" custScaleY="18542" custLinFactNeighborX="-93066" custLinFactNeighborY="132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C31F2B8-A9E3-4C94-97F4-B8F00A9E8DE7}" type="pres">
      <dgm:prSet presAssocID="{3D3C68ED-4802-4EC9-B902-D9D17CD43A6E}" presName="level3hierChild" presStyleCnt="0"/>
      <dgm:spPr/>
    </dgm:pt>
    <dgm:pt modelId="{1EFD5591-26F1-49C3-A32C-761786A979A7}" type="pres">
      <dgm:prSet presAssocID="{A540A287-5253-4AEC-9ED4-906A2FE4D872}" presName="conn2-1" presStyleLbl="parChTrans1D3" presStyleIdx="1" presStyleCnt="8" custScaleX="2000000" custScaleY="50957"/>
      <dgm:spPr/>
      <dgm:t>
        <a:bodyPr/>
        <a:lstStyle/>
        <a:p>
          <a:endParaRPr lang="zh-CN" altLang="en-US"/>
        </a:p>
      </dgm:t>
    </dgm:pt>
    <dgm:pt modelId="{7262235F-BE36-4062-8D04-2A56A08E76BF}" type="pres">
      <dgm:prSet presAssocID="{A540A287-5253-4AEC-9ED4-906A2FE4D872}" presName="connTx" presStyleLbl="parChTrans1D3" presStyleIdx="1" presStyleCnt="8"/>
      <dgm:spPr/>
      <dgm:t>
        <a:bodyPr/>
        <a:lstStyle/>
        <a:p>
          <a:endParaRPr lang="zh-CN" altLang="en-US"/>
        </a:p>
      </dgm:t>
    </dgm:pt>
    <dgm:pt modelId="{EC0D60BD-CAFD-4437-8B2D-E74061375822}" type="pres">
      <dgm:prSet presAssocID="{2BE6200C-2F5C-441C-AEF8-E19D4F947C3A}" presName="root2" presStyleCnt="0"/>
      <dgm:spPr/>
    </dgm:pt>
    <dgm:pt modelId="{EA785476-7FDD-412B-804B-8B6135BCAD16}" type="pres">
      <dgm:prSet presAssocID="{2BE6200C-2F5C-441C-AEF8-E19D4F947C3A}" presName="LevelTwoTextNode" presStyleLbl="node3" presStyleIdx="1" presStyleCnt="8" custScaleX="40133" custScaleY="20458" custLinFactNeighborX="-54424" custLinFactNeighborY="51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23CED3-C225-4B3A-8BFD-EB41128E65E9}" type="pres">
      <dgm:prSet presAssocID="{2BE6200C-2F5C-441C-AEF8-E19D4F947C3A}" presName="level3hierChild" presStyleCnt="0"/>
      <dgm:spPr/>
    </dgm:pt>
    <dgm:pt modelId="{D7944510-905A-4F88-88F1-21E83E451EDC}" type="pres">
      <dgm:prSet presAssocID="{17B2CA36-02C5-4DEC-B7B8-F6C2C36A0AB5}" presName="conn2-1" presStyleLbl="parChTrans1D4" presStyleIdx="1" presStyleCnt="6"/>
      <dgm:spPr/>
      <dgm:t>
        <a:bodyPr/>
        <a:lstStyle/>
        <a:p>
          <a:endParaRPr lang="zh-CN" altLang="en-US"/>
        </a:p>
      </dgm:t>
    </dgm:pt>
    <dgm:pt modelId="{0E1849C7-B2E6-446B-B5C6-2D17AA769C0A}" type="pres">
      <dgm:prSet presAssocID="{17B2CA36-02C5-4DEC-B7B8-F6C2C36A0AB5}" presName="connTx" presStyleLbl="parChTrans1D4" presStyleIdx="1" presStyleCnt="6"/>
      <dgm:spPr/>
      <dgm:t>
        <a:bodyPr/>
        <a:lstStyle/>
        <a:p>
          <a:endParaRPr lang="zh-CN" altLang="en-US"/>
        </a:p>
      </dgm:t>
    </dgm:pt>
    <dgm:pt modelId="{B2AC1E39-EEAB-460E-9322-EC334FD9157B}" type="pres">
      <dgm:prSet presAssocID="{F44F3132-66A7-4DF0-8288-1708A34A3354}" presName="root2" presStyleCnt="0"/>
      <dgm:spPr/>
    </dgm:pt>
    <dgm:pt modelId="{976D5822-ACA4-4268-976F-C22D8A9EB5E7}" type="pres">
      <dgm:prSet presAssocID="{F44F3132-66A7-4DF0-8288-1708A34A3354}" presName="LevelTwoTextNode" presStyleLbl="node4" presStyleIdx="1" presStyleCnt="6" custScaleX="39218" custScaleY="14952" custLinFactNeighborX="-91927" custLinFactNeighborY="53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5855C7-877F-474A-963E-3CF227EAFE7D}" type="pres">
      <dgm:prSet presAssocID="{F44F3132-66A7-4DF0-8288-1708A34A3354}" presName="level3hierChild" presStyleCnt="0"/>
      <dgm:spPr/>
    </dgm:pt>
    <dgm:pt modelId="{A1E9F439-488C-4B5E-9B63-2EAC647594E5}" type="pres">
      <dgm:prSet presAssocID="{F42E0D1B-F2DC-424F-8BA6-B376A39609B1}" presName="conn2-1" presStyleLbl="parChTrans1D3" presStyleIdx="2" presStyleCnt="8" custScaleX="2000000" custScaleY="50957"/>
      <dgm:spPr/>
      <dgm:t>
        <a:bodyPr/>
        <a:lstStyle/>
        <a:p>
          <a:endParaRPr lang="zh-CN" altLang="en-US"/>
        </a:p>
      </dgm:t>
    </dgm:pt>
    <dgm:pt modelId="{D616ED6B-123F-4D90-B554-2BE3578D5D98}" type="pres">
      <dgm:prSet presAssocID="{F42E0D1B-F2DC-424F-8BA6-B376A39609B1}" presName="connTx" presStyleLbl="parChTrans1D3" presStyleIdx="2" presStyleCnt="8"/>
      <dgm:spPr/>
      <dgm:t>
        <a:bodyPr/>
        <a:lstStyle/>
        <a:p>
          <a:endParaRPr lang="zh-CN" altLang="en-US"/>
        </a:p>
      </dgm:t>
    </dgm:pt>
    <dgm:pt modelId="{5402D947-FC82-4734-9F04-5E82D23B5049}" type="pres">
      <dgm:prSet presAssocID="{3F1CB0D3-A299-4D26-9871-4C90C87831B4}" presName="root2" presStyleCnt="0"/>
      <dgm:spPr/>
    </dgm:pt>
    <dgm:pt modelId="{F0921195-5A71-4E46-9BDB-2B0B29C02DF0}" type="pres">
      <dgm:prSet presAssocID="{3F1CB0D3-A299-4D26-9871-4C90C87831B4}" presName="LevelTwoTextNode" presStyleLbl="node3" presStyleIdx="2" presStyleCnt="8" custScaleX="40133" custScaleY="22890" custLinFactNeighborX="-53796" custLinFactNeighborY="-13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1F5427-00B5-41BD-B9CE-DF2473728FF2}" type="pres">
      <dgm:prSet presAssocID="{3F1CB0D3-A299-4D26-9871-4C90C87831B4}" presName="level3hierChild" presStyleCnt="0"/>
      <dgm:spPr/>
    </dgm:pt>
    <dgm:pt modelId="{91FA4493-7900-430E-9659-22A16DD616C7}" type="pres">
      <dgm:prSet presAssocID="{3097261C-A6C5-45B3-B287-6BBC3FD95292}" presName="conn2-1" presStyleLbl="parChTrans1D3" presStyleIdx="3" presStyleCnt="8" custScaleX="2000000" custScaleY="50957"/>
      <dgm:spPr/>
      <dgm:t>
        <a:bodyPr/>
        <a:lstStyle/>
        <a:p>
          <a:endParaRPr lang="zh-CN" altLang="en-US"/>
        </a:p>
      </dgm:t>
    </dgm:pt>
    <dgm:pt modelId="{2BEFCDFA-8B80-478F-9456-0BF04156B56D}" type="pres">
      <dgm:prSet presAssocID="{3097261C-A6C5-45B3-B287-6BBC3FD95292}" presName="connTx" presStyleLbl="parChTrans1D3" presStyleIdx="3" presStyleCnt="8"/>
      <dgm:spPr/>
      <dgm:t>
        <a:bodyPr/>
        <a:lstStyle/>
        <a:p>
          <a:endParaRPr lang="zh-CN" altLang="en-US"/>
        </a:p>
      </dgm:t>
    </dgm:pt>
    <dgm:pt modelId="{D6F50AC7-409C-4FC6-B87E-0AD8D7A0902D}" type="pres">
      <dgm:prSet presAssocID="{7A9349AC-6D9B-4D60-8BA9-707A41B796F3}" presName="root2" presStyleCnt="0"/>
      <dgm:spPr/>
    </dgm:pt>
    <dgm:pt modelId="{47230C97-1586-4B06-9708-D7A7DDAA4E4D}" type="pres">
      <dgm:prSet presAssocID="{7A9349AC-6D9B-4D60-8BA9-707A41B796F3}" presName="LevelTwoTextNode" presStyleLbl="node3" presStyleIdx="3" presStyleCnt="8" custScaleX="40133" custScaleY="22675" custLinFactNeighborX="-53674" custLinFactNeighborY="-92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A2FA20-1602-443A-95C6-FBFD3DF63017}" type="pres">
      <dgm:prSet presAssocID="{7A9349AC-6D9B-4D60-8BA9-707A41B796F3}" presName="level3hierChild" presStyleCnt="0"/>
      <dgm:spPr/>
    </dgm:pt>
    <dgm:pt modelId="{C4E03D71-4EDD-4932-B936-BCBA3B72D28C}" type="pres">
      <dgm:prSet presAssocID="{C7FF3F02-F2DC-4F68-9A4D-3B52602640CB}" presName="conn2-1" presStyleLbl="parChTrans1D4" presStyleIdx="2" presStyleCnt="6" custScaleX="2000000" custScaleY="50957"/>
      <dgm:spPr/>
      <dgm:t>
        <a:bodyPr/>
        <a:lstStyle/>
        <a:p>
          <a:endParaRPr lang="zh-CN" altLang="en-US"/>
        </a:p>
      </dgm:t>
    </dgm:pt>
    <dgm:pt modelId="{F0ACED88-46FA-47C8-8D28-E59F5A44D651}" type="pres">
      <dgm:prSet presAssocID="{C7FF3F02-F2DC-4F68-9A4D-3B52602640CB}" presName="connTx" presStyleLbl="parChTrans1D4" presStyleIdx="2" presStyleCnt="6"/>
      <dgm:spPr/>
      <dgm:t>
        <a:bodyPr/>
        <a:lstStyle/>
        <a:p>
          <a:endParaRPr lang="zh-CN" altLang="en-US"/>
        </a:p>
      </dgm:t>
    </dgm:pt>
    <dgm:pt modelId="{1E75D8DF-2A98-4A9B-B7D0-6AA268F30635}" type="pres">
      <dgm:prSet presAssocID="{01E4EAE8-5490-4288-BB18-9070C917C0AB}" presName="root2" presStyleCnt="0"/>
      <dgm:spPr/>
    </dgm:pt>
    <dgm:pt modelId="{63A1929B-B2AC-484A-99A3-1B44E323AB8D}" type="pres">
      <dgm:prSet presAssocID="{01E4EAE8-5490-4288-BB18-9070C917C0AB}" presName="LevelTwoTextNode" presStyleLbl="node4" presStyleIdx="2" presStyleCnt="6" custScaleX="43995" custScaleY="16109" custLinFactNeighborX="-91506" custLinFactNeighborY="-90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58B51B-CE62-4016-9980-2103394696D5}" type="pres">
      <dgm:prSet presAssocID="{01E4EAE8-5490-4288-BB18-9070C917C0AB}" presName="level3hierChild" presStyleCnt="0"/>
      <dgm:spPr/>
    </dgm:pt>
    <dgm:pt modelId="{0419A337-EDAE-448D-929C-58D0AB42EAF4}" type="pres">
      <dgm:prSet presAssocID="{8ACE0F2E-7103-4100-8605-49EAE043B6F5}" presName="conn2-1" presStyleLbl="parChTrans1D2" presStyleIdx="1" presStyleCnt="2" custScaleX="2000000" custScaleY="50957"/>
      <dgm:spPr/>
      <dgm:t>
        <a:bodyPr/>
        <a:lstStyle/>
        <a:p>
          <a:endParaRPr lang="zh-CN" altLang="en-US"/>
        </a:p>
      </dgm:t>
    </dgm:pt>
    <dgm:pt modelId="{70B4D372-CD10-4885-A512-119442F4EEE4}" type="pres">
      <dgm:prSet presAssocID="{8ACE0F2E-7103-4100-8605-49EAE043B6F5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C794BA51-9D10-447A-904F-20FE04AAEA0C}" type="pres">
      <dgm:prSet presAssocID="{BD2B0D95-A12D-417E-9D4C-C97D8154561E}" presName="root2" presStyleCnt="0"/>
      <dgm:spPr/>
    </dgm:pt>
    <dgm:pt modelId="{73FB534B-2639-482C-8F8E-DBFDB41A1896}" type="pres">
      <dgm:prSet presAssocID="{BD2B0D95-A12D-417E-9D4C-C97D8154561E}" presName="LevelTwoTextNode" presStyleLbl="node2" presStyleIdx="1" presStyleCnt="2" custScaleX="26312" custScaleY="19827" custLinFactNeighborX="-35209" custLinFactNeighborY="51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4C9FD3-00DF-443C-AFFA-C55923058149}" type="pres">
      <dgm:prSet presAssocID="{BD2B0D95-A12D-417E-9D4C-C97D8154561E}" presName="level3hierChild" presStyleCnt="0"/>
      <dgm:spPr/>
    </dgm:pt>
    <dgm:pt modelId="{3B65B206-1A28-44EC-AD94-FD46D320595A}" type="pres">
      <dgm:prSet presAssocID="{C1118CA1-55C5-478F-8FBB-07F3DC1FB99B}" presName="conn2-1" presStyleLbl="parChTrans1D3" presStyleIdx="4" presStyleCnt="8" custScaleX="2000000" custScaleY="50957"/>
      <dgm:spPr/>
      <dgm:t>
        <a:bodyPr/>
        <a:lstStyle/>
        <a:p>
          <a:endParaRPr lang="zh-CN" altLang="en-US"/>
        </a:p>
      </dgm:t>
    </dgm:pt>
    <dgm:pt modelId="{F560F22E-6BA2-4B37-91C3-82FABC6E5DA3}" type="pres">
      <dgm:prSet presAssocID="{C1118CA1-55C5-478F-8FBB-07F3DC1FB99B}" presName="connTx" presStyleLbl="parChTrans1D3" presStyleIdx="4" presStyleCnt="8"/>
      <dgm:spPr/>
      <dgm:t>
        <a:bodyPr/>
        <a:lstStyle/>
        <a:p>
          <a:endParaRPr lang="zh-CN" altLang="en-US"/>
        </a:p>
      </dgm:t>
    </dgm:pt>
    <dgm:pt modelId="{3DC048CC-F987-44FA-80F5-9CE3CDEDA941}" type="pres">
      <dgm:prSet presAssocID="{68D2DEB6-8869-406B-9867-95A5D1D0EBF0}" presName="root2" presStyleCnt="0"/>
      <dgm:spPr/>
    </dgm:pt>
    <dgm:pt modelId="{6E9FCC9F-5330-4C15-AE6F-EA9431329569}" type="pres">
      <dgm:prSet presAssocID="{68D2DEB6-8869-406B-9867-95A5D1D0EBF0}" presName="LevelTwoTextNode" presStyleLbl="node3" presStyleIdx="4" presStyleCnt="8" custScaleX="40133" custScaleY="17390" custLinFactNeighborX="-50744" custLinFactNeighborY="-9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5D0175A-762F-4073-B9F5-7839BD509010}" type="pres">
      <dgm:prSet presAssocID="{68D2DEB6-8869-406B-9867-95A5D1D0EBF0}" presName="level3hierChild" presStyleCnt="0"/>
      <dgm:spPr/>
    </dgm:pt>
    <dgm:pt modelId="{F0842E2C-5957-4C3C-89A0-6560C56B7F7E}" type="pres">
      <dgm:prSet presAssocID="{C1EEC6F7-F236-4418-B819-EC429DC4A6FC}" presName="conn2-1" presStyleLbl="parChTrans1D4" presStyleIdx="3" presStyleCnt="6" custScaleX="2000000" custScaleY="50957"/>
      <dgm:spPr/>
      <dgm:t>
        <a:bodyPr/>
        <a:lstStyle/>
        <a:p>
          <a:endParaRPr lang="zh-CN" altLang="en-US"/>
        </a:p>
      </dgm:t>
    </dgm:pt>
    <dgm:pt modelId="{A8924711-90C8-453F-A6F6-442F5F26E1B4}" type="pres">
      <dgm:prSet presAssocID="{C1EEC6F7-F236-4418-B819-EC429DC4A6FC}" presName="connTx" presStyleLbl="parChTrans1D4" presStyleIdx="3" presStyleCnt="6"/>
      <dgm:spPr/>
      <dgm:t>
        <a:bodyPr/>
        <a:lstStyle/>
        <a:p>
          <a:endParaRPr lang="zh-CN" altLang="en-US"/>
        </a:p>
      </dgm:t>
    </dgm:pt>
    <dgm:pt modelId="{BF6D4BCF-DFE5-4331-8490-558AB72A7B03}" type="pres">
      <dgm:prSet presAssocID="{718679CF-B3F4-4A8C-AFB7-2283CC7D5DCF}" presName="root2" presStyleCnt="0"/>
      <dgm:spPr/>
    </dgm:pt>
    <dgm:pt modelId="{14A04853-716E-4175-BAE5-53DC3999385D}" type="pres">
      <dgm:prSet presAssocID="{718679CF-B3F4-4A8C-AFB7-2283CC7D5DCF}" presName="LevelTwoTextNode" presStyleLbl="node4" presStyleIdx="3" presStyleCnt="6" custScaleX="41432" custScaleY="18542" custLinFactNeighborX="-87571" custLinFactNeighborY="-11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707ABB5-384A-4535-AD60-70D1C00E23C6}" type="pres">
      <dgm:prSet presAssocID="{718679CF-B3F4-4A8C-AFB7-2283CC7D5DCF}" presName="level3hierChild" presStyleCnt="0"/>
      <dgm:spPr/>
    </dgm:pt>
    <dgm:pt modelId="{37C33634-AC7F-443B-B69C-1D8DF1EB4E5E}" type="pres">
      <dgm:prSet presAssocID="{917F621C-8B7C-4216-B0E3-573633623B29}" presName="conn2-1" presStyleLbl="parChTrans1D3" presStyleIdx="5" presStyleCnt="8" custScaleX="2000000" custScaleY="50957"/>
      <dgm:spPr/>
      <dgm:t>
        <a:bodyPr/>
        <a:lstStyle/>
        <a:p>
          <a:endParaRPr lang="zh-CN" altLang="en-US"/>
        </a:p>
      </dgm:t>
    </dgm:pt>
    <dgm:pt modelId="{E446987A-783E-421B-B4AF-FC6613849F04}" type="pres">
      <dgm:prSet presAssocID="{917F621C-8B7C-4216-B0E3-573633623B29}" presName="connTx" presStyleLbl="parChTrans1D3" presStyleIdx="5" presStyleCnt="8"/>
      <dgm:spPr/>
      <dgm:t>
        <a:bodyPr/>
        <a:lstStyle/>
        <a:p>
          <a:endParaRPr lang="zh-CN" altLang="en-US"/>
        </a:p>
      </dgm:t>
    </dgm:pt>
    <dgm:pt modelId="{6BBC2389-FD71-48BC-AAF8-5508F559548D}" type="pres">
      <dgm:prSet presAssocID="{0E02BD03-3BDC-4B6E-BA33-D7E063AE7069}" presName="root2" presStyleCnt="0"/>
      <dgm:spPr/>
    </dgm:pt>
    <dgm:pt modelId="{D0914BEA-8D6A-4563-BDF7-63D5B306E0CD}" type="pres">
      <dgm:prSet presAssocID="{0E02BD03-3BDC-4B6E-BA33-D7E063AE7069}" presName="LevelTwoTextNode" presStyleLbl="node3" presStyleIdx="5" presStyleCnt="8" custScaleX="40133" custScaleY="20458" custLinFactNeighborX="-54424" custLinFactNeighborY="51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A013DC-6BED-4E20-901A-2DD8649A72B1}" type="pres">
      <dgm:prSet presAssocID="{0E02BD03-3BDC-4B6E-BA33-D7E063AE7069}" presName="level3hierChild" presStyleCnt="0"/>
      <dgm:spPr/>
    </dgm:pt>
    <dgm:pt modelId="{F4E34ECD-B7D0-4544-B388-3ACC89D6BB8D}" type="pres">
      <dgm:prSet presAssocID="{C3352EE8-6CC8-4890-90C9-99219A55FA1B}" presName="conn2-1" presStyleLbl="parChTrans1D4" presStyleIdx="4" presStyleCnt="6"/>
      <dgm:spPr/>
      <dgm:t>
        <a:bodyPr/>
        <a:lstStyle/>
        <a:p>
          <a:endParaRPr lang="zh-CN" altLang="en-US"/>
        </a:p>
      </dgm:t>
    </dgm:pt>
    <dgm:pt modelId="{2875C3B0-CB2A-4E2B-AA80-7B95C0C29A8F}" type="pres">
      <dgm:prSet presAssocID="{C3352EE8-6CC8-4890-90C9-99219A55FA1B}" presName="connTx" presStyleLbl="parChTrans1D4" presStyleIdx="4" presStyleCnt="6"/>
      <dgm:spPr/>
      <dgm:t>
        <a:bodyPr/>
        <a:lstStyle/>
        <a:p>
          <a:endParaRPr lang="zh-CN" altLang="en-US"/>
        </a:p>
      </dgm:t>
    </dgm:pt>
    <dgm:pt modelId="{0B915BCB-0005-4C51-A3EF-5BA1D58D5D34}" type="pres">
      <dgm:prSet presAssocID="{EB2F29CA-58B6-4362-8186-F63B14AFA6B1}" presName="root2" presStyleCnt="0"/>
      <dgm:spPr/>
    </dgm:pt>
    <dgm:pt modelId="{926449B6-5674-4237-B571-DC5619CDF0F2}" type="pres">
      <dgm:prSet presAssocID="{EB2F29CA-58B6-4362-8186-F63B14AFA6B1}" presName="LevelTwoTextNode" presStyleLbl="node4" presStyleIdx="4" presStyleCnt="6" custScaleX="39218" custScaleY="14952" custLinFactNeighborX="-89357" custLinFactNeighborY="53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A92DF5E-F867-4922-AAE0-EB4D15CAAFAC}" type="pres">
      <dgm:prSet presAssocID="{EB2F29CA-58B6-4362-8186-F63B14AFA6B1}" presName="level3hierChild" presStyleCnt="0"/>
      <dgm:spPr/>
    </dgm:pt>
    <dgm:pt modelId="{7D8DF0F7-1BB7-4580-86EA-0BC74FABE504}" type="pres">
      <dgm:prSet presAssocID="{21D65B47-4855-41C9-9C10-45F19DCFBA28}" presName="conn2-1" presStyleLbl="parChTrans1D3" presStyleIdx="6" presStyleCnt="8" custScaleX="2000000" custScaleY="50957"/>
      <dgm:spPr/>
      <dgm:t>
        <a:bodyPr/>
        <a:lstStyle/>
        <a:p>
          <a:endParaRPr lang="zh-CN" altLang="en-US"/>
        </a:p>
      </dgm:t>
    </dgm:pt>
    <dgm:pt modelId="{776C6F01-9E4F-448C-B4E5-6F4F8C7AE863}" type="pres">
      <dgm:prSet presAssocID="{21D65B47-4855-41C9-9C10-45F19DCFBA28}" presName="connTx" presStyleLbl="parChTrans1D3" presStyleIdx="6" presStyleCnt="8"/>
      <dgm:spPr/>
      <dgm:t>
        <a:bodyPr/>
        <a:lstStyle/>
        <a:p>
          <a:endParaRPr lang="zh-CN" altLang="en-US"/>
        </a:p>
      </dgm:t>
    </dgm:pt>
    <dgm:pt modelId="{D40BDB89-6DD4-46C8-9586-843861B97C07}" type="pres">
      <dgm:prSet presAssocID="{3259A7DF-997A-47C0-A504-3D436240614F}" presName="root2" presStyleCnt="0"/>
      <dgm:spPr/>
    </dgm:pt>
    <dgm:pt modelId="{4432F54D-243E-4D6E-95FB-D84C3DC07287}" type="pres">
      <dgm:prSet presAssocID="{3259A7DF-997A-47C0-A504-3D436240614F}" presName="LevelTwoTextNode" presStyleLbl="node3" presStyleIdx="6" presStyleCnt="8" custScaleX="40133" custScaleY="22890" custLinFactNeighborX="-53796" custLinFactNeighborY="-13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34A212-F427-4592-8535-55434FB6736A}" type="pres">
      <dgm:prSet presAssocID="{3259A7DF-997A-47C0-A504-3D436240614F}" presName="level3hierChild" presStyleCnt="0"/>
      <dgm:spPr/>
    </dgm:pt>
    <dgm:pt modelId="{668DF291-332D-4020-953B-DC47E42A3EDF}" type="pres">
      <dgm:prSet presAssocID="{0DA01C0E-8C90-430A-9B38-E329AF034A87}" presName="conn2-1" presStyleLbl="parChTrans1D3" presStyleIdx="7" presStyleCnt="8" custScaleX="2000000" custScaleY="50957"/>
      <dgm:spPr/>
      <dgm:t>
        <a:bodyPr/>
        <a:lstStyle/>
        <a:p>
          <a:endParaRPr lang="zh-CN" altLang="en-US"/>
        </a:p>
      </dgm:t>
    </dgm:pt>
    <dgm:pt modelId="{790D53DE-A358-476C-AD89-B854A0B08FA0}" type="pres">
      <dgm:prSet presAssocID="{0DA01C0E-8C90-430A-9B38-E329AF034A87}" presName="connTx" presStyleLbl="parChTrans1D3" presStyleIdx="7" presStyleCnt="8"/>
      <dgm:spPr/>
      <dgm:t>
        <a:bodyPr/>
        <a:lstStyle/>
        <a:p>
          <a:endParaRPr lang="zh-CN" altLang="en-US"/>
        </a:p>
      </dgm:t>
    </dgm:pt>
    <dgm:pt modelId="{6646923D-055A-42BC-8178-B80A012D1405}" type="pres">
      <dgm:prSet presAssocID="{0C85F5D7-701A-4D91-B053-B0D3D48219D7}" presName="root2" presStyleCnt="0"/>
      <dgm:spPr/>
    </dgm:pt>
    <dgm:pt modelId="{E6CC3772-737D-4E49-A03C-5B5492D4C7BF}" type="pres">
      <dgm:prSet presAssocID="{0C85F5D7-701A-4D91-B053-B0D3D48219D7}" presName="LevelTwoTextNode" presStyleLbl="node3" presStyleIdx="7" presStyleCnt="8" custScaleX="40133" custScaleY="22675" custLinFactNeighborX="-53674" custLinFactNeighborY="-924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7AF598-F740-4E04-A558-6C43700417E4}" type="pres">
      <dgm:prSet presAssocID="{0C85F5D7-701A-4D91-B053-B0D3D48219D7}" presName="level3hierChild" presStyleCnt="0"/>
      <dgm:spPr/>
    </dgm:pt>
    <dgm:pt modelId="{FA05A1EB-BBE9-4897-B2F4-D1D54D18A528}" type="pres">
      <dgm:prSet presAssocID="{A821F0F0-C7CE-4FB2-8CEB-67388C36AA7D}" presName="conn2-1" presStyleLbl="parChTrans1D4" presStyleIdx="5" presStyleCnt="6" custScaleX="2000000" custScaleY="50957"/>
      <dgm:spPr/>
      <dgm:t>
        <a:bodyPr/>
        <a:lstStyle/>
        <a:p>
          <a:endParaRPr lang="zh-CN" altLang="en-US"/>
        </a:p>
      </dgm:t>
    </dgm:pt>
    <dgm:pt modelId="{31685684-8783-40B1-823A-EFE9214CB168}" type="pres">
      <dgm:prSet presAssocID="{A821F0F0-C7CE-4FB2-8CEB-67388C36AA7D}" presName="connTx" presStyleLbl="parChTrans1D4" presStyleIdx="5" presStyleCnt="6"/>
      <dgm:spPr/>
      <dgm:t>
        <a:bodyPr/>
        <a:lstStyle/>
        <a:p>
          <a:endParaRPr lang="zh-CN" altLang="en-US"/>
        </a:p>
      </dgm:t>
    </dgm:pt>
    <dgm:pt modelId="{C606F545-EE32-4741-887C-7FCCB0F9C7FE}" type="pres">
      <dgm:prSet presAssocID="{458FA471-98BD-4B7E-BDC3-4897DD59159F}" presName="root2" presStyleCnt="0"/>
      <dgm:spPr/>
    </dgm:pt>
    <dgm:pt modelId="{7BD41E9B-C10E-4BEA-B324-B421792F387A}" type="pres">
      <dgm:prSet presAssocID="{458FA471-98BD-4B7E-BDC3-4897DD59159F}" presName="LevelTwoTextNode" presStyleLbl="node4" presStyleIdx="5" presStyleCnt="6" custScaleX="43995" custScaleY="16109" custLinFactNeighborX="-89707" custLinFactNeighborY="-900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B8B1D8-CF16-497A-8BF2-98D29495D401}" type="pres">
      <dgm:prSet presAssocID="{458FA471-98BD-4B7E-BDC3-4897DD59159F}" presName="level3hierChild" presStyleCnt="0"/>
      <dgm:spPr/>
    </dgm:pt>
  </dgm:ptLst>
  <dgm:cxnLst>
    <dgm:cxn modelId="{DB8E9C15-83AB-476C-8376-57C1A735BD8D}" type="presOf" srcId="{01E4EAE8-5490-4288-BB18-9070C917C0AB}" destId="{63A1929B-B2AC-484A-99A3-1B44E323AB8D}" srcOrd="0" destOrd="0" presId="urn:microsoft.com/office/officeart/2005/8/layout/hierarchy2"/>
    <dgm:cxn modelId="{97FACA37-885A-49AF-B649-F6577F118C7D}" type="presOf" srcId="{3D3C68ED-4802-4EC9-B902-D9D17CD43A6E}" destId="{0804D11C-62C3-452F-8249-A7E4326EC5C9}" srcOrd="0" destOrd="0" presId="urn:microsoft.com/office/officeart/2005/8/layout/hierarchy2"/>
    <dgm:cxn modelId="{EFC52513-243E-4754-A053-BC884B95FEC1}" type="presOf" srcId="{A540A287-5253-4AEC-9ED4-906A2FE4D872}" destId="{1EFD5591-26F1-49C3-A32C-761786A979A7}" srcOrd="0" destOrd="0" presId="urn:microsoft.com/office/officeart/2005/8/layout/hierarchy2"/>
    <dgm:cxn modelId="{F8700578-2349-4CA2-9A2D-AC5464312CD8}" type="presOf" srcId="{C1EEC6F7-F236-4418-B819-EC429DC4A6FC}" destId="{A8924711-90C8-453F-A6F6-442F5F26E1B4}" srcOrd="1" destOrd="0" presId="urn:microsoft.com/office/officeart/2005/8/layout/hierarchy2"/>
    <dgm:cxn modelId="{EF13E6B0-9D75-4D5C-93CA-BADABBE225C6}" type="presOf" srcId="{2BE6200C-2F5C-441C-AEF8-E19D4F947C3A}" destId="{EA785476-7FDD-412B-804B-8B6135BCAD16}" srcOrd="0" destOrd="0" presId="urn:microsoft.com/office/officeart/2005/8/layout/hierarchy2"/>
    <dgm:cxn modelId="{1A385C01-D804-4A3C-93E0-DA779C57AA08}" type="presOf" srcId="{F44F3132-66A7-4DF0-8288-1708A34A3354}" destId="{976D5822-ACA4-4268-976F-C22D8A9EB5E7}" srcOrd="0" destOrd="0" presId="urn:microsoft.com/office/officeart/2005/8/layout/hierarchy2"/>
    <dgm:cxn modelId="{88B6007C-CC6B-4AAC-B23B-573BAE2835FD}" type="presOf" srcId="{C3352EE8-6CC8-4890-90C9-99219A55FA1B}" destId="{F4E34ECD-B7D0-4544-B388-3ACC89D6BB8D}" srcOrd="0" destOrd="0" presId="urn:microsoft.com/office/officeart/2005/8/layout/hierarchy2"/>
    <dgm:cxn modelId="{01F3ACB2-1293-4517-AB93-3FFE737ECBCA}" type="presOf" srcId="{3F1CB0D3-A299-4D26-9871-4C90C87831B4}" destId="{F0921195-5A71-4E46-9BDB-2B0B29C02DF0}" srcOrd="0" destOrd="0" presId="urn:microsoft.com/office/officeart/2005/8/layout/hierarchy2"/>
    <dgm:cxn modelId="{7A2FD640-1421-4D1C-8320-17E7805E9D1E}" type="presOf" srcId="{0DA01C0E-8C90-430A-9B38-E329AF034A87}" destId="{790D53DE-A358-476C-AD89-B854A0B08FA0}" srcOrd="1" destOrd="0" presId="urn:microsoft.com/office/officeart/2005/8/layout/hierarchy2"/>
    <dgm:cxn modelId="{EF0194BF-59E4-4E54-AEB6-D4E3CAA15434}" type="presOf" srcId="{23F94CE7-A535-41E2-A67F-6C00B52CB869}" destId="{20709E51-1128-4F63-827F-8A037BB6A3EF}" srcOrd="0" destOrd="0" presId="urn:microsoft.com/office/officeart/2005/8/layout/hierarchy2"/>
    <dgm:cxn modelId="{4F570804-F845-4A10-9E77-79B8B5C2C044}" type="presOf" srcId="{0DA01C0E-8C90-430A-9B38-E329AF034A87}" destId="{668DF291-332D-4020-953B-DC47E42A3EDF}" srcOrd="0" destOrd="0" presId="urn:microsoft.com/office/officeart/2005/8/layout/hierarchy2"/>
    <dgm:cxn modelId="{BAD879E9-E1F2-487D-8E52-D80B9439D422}" srcId="{23F94CE7-A535-41E2-A67F-6C00B52CB869}" destId="{D61FCC06-3974-4978-82E2-89A8AE0D6471}" srcOrd="0" destOrd="0" parTransId="{9AB2C0AA-1EB2-4E74-902A-A3BB36F39D52}" sibTransId="{603F3ED7-DB42-444A-9D2E-2235ACF1A060}"/>
    <dgm:cxn modelId="{F92FEE60-C38B-4E4D-9703-80583255E38B}" type="presOf" srcId="{F54C0817-B08C-48C2-BAEA-775BBE10EB86}" destId="{F7C95D43-98A3-4562-A76C-503096CAA7F2}" srcOrd="0" destOrd="0" presId="urn:microsoft.com/office/officeart/2005/8/layout/hierarchy2"/>
    <dgm:cxn modelId="{C5381119-5281-4ADF-8051-A97C62FAFB12}" type="presOf" srcId="{C1118CA1-55C5-478F-8FBB-07F3DC1FB99B}" destId="{3B65B206-1A28-44EC-AD94-FD46D320595A}" srcOrd="0" destOrd="0" presId="urn:microsoft.com/office/officeart/2005/8/layout/hierarchy2"/>
    <dgm:cxn modelId="{60D68D83-140E-4021-9606-C5CCBABFDBDF}" type="presOf" srcId="{51D15EF4-EE11-4F85-8991-7FBCAA6F281A}" destId="{1AFAEE04-7A01-40F8-ABCF-67A15972CD74}" srcOrd="0" destOrd="0" presId="urn:microsoft.com/office/officeart/2005/8/layout/hierarchy2"/>
    <dgm:cxn modelId="{B3935D33-0A24-48F9-A2F8-C394BEC5131E}" type="presOf" srcId="{C3352EE8-6CC8-4890-90C9-99219A55FA1B}" destId="{2875C3B0-CB2A-4E2B-AA80-7B95C0C29A8F}" srcOrd="1" destOrd="0" presId="urn:microsoft.com/office/officeart/2005/8/layout/hierarchy2"/>
    <dgm:cxn modelId="{AB24AD9A-8192-4180-B0A4-451A5DCB637C}" srcId="{BD2B0D95-A12D-417E-9D4C-C97D8154561E}" destId="{68D2DEB6-8869-406B-9867-95A5D1D0EBF0}" srcOrd="0" destOrd="0" parTransId="{C1118CA1-55C5-478F-8FBB-07F3DC1FB99B}" sibTransId="{A0D592E3-37A6-460F-99BB-93B3AD36D8AE}"/>
    <dgm:cxn modelId="{7D115654-4CE2-49EA-929C-D8CC10D600C6}" type="presOf" srcId="{A1C987CE-0C48-47CB-A307-8E7CCFDE8C9D}" destId="{81130963-CC58-48E5-9223-CEF5E2B01925}" srcOrd="1" destOrd="0" presId="urn:microsoft.com/office/officeart/2005/8/layout/hierarchy2"/>
    <dgm:cxn modelId="{3A857658-87B0-4414-8418-6FA3CD67305B}" type="presOf" srcId="{17B2CA36-02C5-4DEC-B7B8-F6C2C36A0AB5}" destId="{0E1849C7-B2E6-446B-B5C6-2D17AA769C0A}" srcOrd="1" destOrd="0" presId="urn:microsoft.com/office/officeart/2005/8/layout/hierarchy2"/>
    <dgm:cxn modelId="{8F536899-FAB3-4C74-81EC-945D243C0DB3}" srcId="{D61FCC06-3974-4978-82E2-89A8AE0D6471}" destId="{51D15EF4-EE11-4F85-8991-7FBCAA6F281A}" srcOrd="0" destOrd="0" parTransId="{5777BFD9-A3CF-4127-8BD4-BADEE2BBF5DD}" sibTransId="{343E4AD4-3AFD-4ABF-9D13-06EDA381CE02}"/>
    <dgm:cxn modelId="{B1CFDE72-D824-4253-9995-E4309ACB8A6C}" type="presOf" srcId="{0E02BD03-3BDC-4B6E-BA33-D7E063AE7069}" destId="{D0914BEA-8D6A-4563-BDF7-63D5B306E0CD}" srcOrd="0" destOrd="0" presId="urn:microsoft.com/office/officeart/2005/8/layout/hierarchy2"/>
    <dgm:cxn modelId="{349C7EC6-4440-4472-8B62-16A9B28871A1}" type="presOf" srcId="{5777BFD9-A3CF-4127-8BD4-BADEE2BBF5DD}" destId="{EC99B1F0-8E95-4849-B703-34B70F9D7C9B}" srcOrd="1" destOrd="0" presId="urn:microsoft.com/office/officeart/2005/8/layout/hierarchy2"/>
    <dgm:cxn modelId="{DE2C595A-8BE4-4857-9CF0-19BF64CFD766}" srcId="{2BE6200C-2F5C-441C-AEF8-E19D4F947C3A}" destId="{F44F3132-66A7-4DF0-8288-1708A34A3354}" srcOrd="0" destOrd="0" parTransId="{17B2CA36-02C5-4DEC-B7B8-F6C2C36A0AB5}" sibTransId="{CA45BFFF-B730-423C-AEDB-C44A0DE0953C}"/>
    <dgm:cxn modelId="{B7E59964-D2E6-4E9F-AE4A-E7D945D5FFF9}" type="presOf" srcId="{68D2DEB6-8869-406B-9867-95A5D1D0EBF0}" destId="{6E9FCC9F-5330-4C15-AE6F-EA9431329569}" srcOrd="0" destOrd="0" presId="urn:microsoft.com/office/officeart/2005/8/layout/hierarchy2"/>
    <dgm:cxn modelId="{7F233B3F-C0E5-489D-9667-3A9CC5F95CA7}" srcId="{51D15EF4-EE11-4F85-8991-7FBCAA6F281A}" destId="{2BE6200C-2F5C-441C-AEF8-E19D4F947C3A}" srcOrd="1" destOrd="0" parTransId="{A540A287-5253-4AEC-9ED4-906A2FE4D872}" sibTransId="{9BF5F4AF-C023-4ADA-B56C-C57D8F699094}"/>
    <dgm:cxn modelId="{DA7887EF-FA48-4232-9246-70ACDF105842}" type="presOf" srcId="{17B2CA36-02C5-4DEC-B7B8-F6C2C36A0AB5}" destId="{D7944510-905A-4F88-88F1-21E83E451EDC}" srcOrd="0" destOrd="0" presId="urn:microsoft.com/office/officeart/2005/8/layout/hierarchy2"/>
    <dgm:cxn modelId="{07F39E2B-E8C2-40D8-A2BB-1364BD9B51BF}" type="presOf" srcId="{C1EEC6F7-F236-4418-B819-EC429DC4A6FC}" destId="{F0842E2C-5957-4C3C-89A0-6560C56B7F7E}" srcOrd="0" destOrd="0" presId="urn:microsoft.com/office/officeart/2005/8/layout/hierarchy2"/>
    <dgm:cxn modelId="{6114271D-FD34-4F8E-AB3B-EF5845D98018}" type="presOf" srcId="{BD2B0D95-A12D-417E-9D4C-C97D8154561E}" destId="{73FB534B-2639-482C-8F8E-DBFDB41A1896}" srcOrd="0" destOrd="0" presId="urn:microsoft.com/office/officeart/2005/8/layout/hierarchy2"/>
    <dgm:cxn modelId="{82C3E8D4-A6B8-42F7-93E6-92C2DF4FD29D}" srcId="{7A9349AC-6D9B-4D60-8BA9-707A41B796F3}" destId="{01E4EAE8-5490-4288-BB18-9070C917C0AB}" srcOrd="0" destOrd="0" parTransId="{C7FF3F02-F2DC-4F68-9A4D-3B52602640CB}" sibTransId="{C0188561-94FC-4956-A840-076CC77361C5}"/>
    <dgm:cxn modelId="{42239011-E9B3-49D9-A74B-11A7B26509F5}" srcId="{51D15EF4-EE11-4F85-8991-7FBCAA6F281A}" destId="{CBCCDFEE-A6E6-45F3-BAE8-512F04628CB1}" srcOrd="0" destOrd="0" parTransId="{A1C987CE-0C48-47CB-A307-8E7CCFDE8C9D}" sibTransId="{AF9B611B-E779-43CE-AC85-B2CD351F9D43}"/>
    <dgm:cxn modelId="{819BC051-65C9-4760-8668-DE914D7B488F}" type="presOf" srcId="{21D65B47-4855-41C9-9C10-45F19DCFBA28}" destId="{776C6F01-9E4F-448C-B4E5-6F4F8C7AE863}" srcOrd="1" destOrd="0" presId="urn:microsoft.com/office/officeart/2005/8/layout/hierarchy2"/>
    <dgm:cxn modelId="{3D985996-22A3-4F8F-ACA2-9A7C52FA71E2}" type="presOf" srcId="{8ACE0F2E-7103-4100-8605-49EAE043B6F5}" destId="{0419A337-EDAE-448D-929C-58D0AB42EAF4}" srcOrd="0" destOrd="0" presId="urn:microsoft.com/office/officeart/2005/8/layout/hierarchy2"/>
    <dgm:cxn modelId="{700D7202-F3E4-40B5-B6EE-BB2ABE6F00C3}" type="presOf" srcId="{8ACE0F2E-7103-4100-8605-49EAE043B6F5}" destId="{70B4D372-CD10-4885-A512-119442F4EEE4}" srcOrd="1" destOrd="0" presId="urn:microsoft.com/office/officeart/2005/8/layout/hierarchy2"/>
    <dgm:cxn modelId="{8BF859E0-5CA5-48FA-A06D-B13C8A4D6473}" srcId="{68D2DEB6-8869-406B-9867-95A5D1D0EBF0}" destId="{718679CF-B3F4-4A8C-AFB7-2283CC7D5DCF}" srcOrd="0" destOrd="0" parTransId="{C1EEC6F7-F236-4418-B819-EC429DC4A6FC}" sibTransId="{43E4EC1E-987E-40D1-B158-8B85976E7D89}"/>
    <dgm:cxn modelId="{4C8A01BA-7C93-4D81-A70A-D48B5EF4F5A0}" type="presOf" srcId="{EB2F29CA-58B6-4362-8186-F63B14AFA6B1}" destId="{926449B6-5674-4237-B571-DC5619CDF0F2}" srcOrd="0" destOrd="0" presId="urn:microsoft.com/office/officeart/2005/8/layout/hierarchy2"/>
    <dgm:cxn modelId="{61669577-2C20-43D4-858F-C5C90362CF9E}" srcId="{BD2B0D95-A12D-417E-9D4C-C97D8154561E}" destId="{0E02BD03-3BDC-4B6E-BA33-D7E063AE7069}" srcOrd="1" destOrd="0" parTransId="{917F621C-8B7C-4216-B0E3-573633623B29}" sibTransId="{78EF4D0F-FC0B-49DC-8893-019621FB461A}"/>
    <dgm:cxn modelId="{5FE9F6AB-AEF7-4D95-9315-43F869F40DD9}" type="presOf" srcId="{917F621C-8B7C-4216-B0E3-573633623B29}" destId="{E446987A-783E-421B-B4AF-FC6613849F04}" srcOrd="1" destOrd="0" presId="urn:microsoft.com/office/officeart/2005/8/layout/hierarchy2"/>
    <dgm:cxn modelId="{241F1C6C-286B-43B7-8235-2B7C617DA629}" srcId="{51D15EF4-EE11-4F85-8991-7FBCAA6F281A}" destId="{3F1CB0D3-A299-4D26-9871-4C90C87831B4}" srcOrd="2" destOrd="0" parTransId="{F42E0D1B-F2DC-424F-8BA6-B376A39609B1}" sibTransId="{7A7F9BA6-BFD5-47C8-AC06-24BEE579B8C4}"/>
    <dgm:cxn modelId="{16C329B7-718D-478B-B52F-210AFA2E2AFA}" type="presOf" srcId="{21D65B47-4855-41C9-9C10-45F19DCFBA28}" destId="{7D8DF0F7-1BB7-4580-86EA-0BC74FABE504}" srcOrd="0" destOrd="0" presId="urn:microsoft.com/office/officeart/2005/8/layout/hierarchy2"/>
    <dgm:cxn modelId="{2BE103AE-ADFA-4829-8200-1CA056B5F8E1}" type="presOf" srcId="{F42E0D1B-F2DC-424F-8BA6-B376A39609B1}" destId="{A1E9F439-488C-4B5E-9B63-2EAC647594E5}" srcOrd="0" destOrd="0" presId="urn:microsoft.com/office/officeart/2005/8/layout/hierarchy2"/>
    <dgm:cxn modelId="{DAC5A402-E3E5-4BC5-BC84-666B43C24D69}" srcId="{CBCCDFEE-A6E6-45F3-BAE8-512F04628CB1}" destId="{3D3C68ED-4802-4EC9-B902-D9D17CD43A6E}" srcOrd="0" destOrd="0" parTransId="{F54C0817-B08C-48C2-BAEA-775BBE10EB86}" sibTransId="{DD1873DD-7AB2-44DD-99C7-0144C72E8D82}"/>
    <dgm:cxn modelId="{3F7E471D-6EED-4D9E-A40B-C2956F375E06}" type="presOf" srcId="{3097261C-A6C5-45B3-B287-6BBC3FD95292}" destId="{91FA4493-7900-430E-9659-22A16DD616C7}" srcOrd="0" destOrd="0" presId="urn:microsoft.com/office/officeart/2005/8/layout/hierarchy2"/>
    <dgm:cxn modelId="{768C0523-95C0-4D45-840D-C65EDFDAE3D6}" type="presOf" srcId="{F42E0D1B-F2DC-424F-8BA6-B376A39609B1}" destId="{D616ED6B-123F-4D90-B554-2BE3578D5D98}" srcOrd="1" destOrd="0" presId="urn:microsoft.com/office/officeart/2005/8/layout/hierarchy2"/>
    <dgm:cxn modelId="{3AEC9FA6-F070-4994-9590-C66AEA9E731E}" type="presOf" srcId="{C1118CA1-55C5-478F-8FBB-07F3DC1FB99B}" destId="{F560F22E-6BA2-4B37-91C3-82FABC6E5DA3}" srcOrd="1" destOrd="0" presId="urn:microsoft.com/office/officeart/2005/8/layout/hierarchy2"/>
    <dgm:cxn modelId="{B894FFF1-4356-4FE5-8491-023610115C2E}" type="presOf" srcId="{917F621C-8B7C-4216-B0E3-573633623B29}" destId="{37C33634-AC7F-443B-B69C-1D8DF1EB4E5E}" srcOrd="0" destOrd="0" presId="urn:microsoft.com/office/officeart/2005/8/layout/hierarchy2"/>
    <dgm:cxn modelId="{CE6415B1-0754-4007-876C-41F20AC1EDD8}" type="presOf" srcId="{5777BFD9-A3CF-4127-8BD4-BADEE2BBF5DD}" destId="{E503A18E-431C-401E-8A24-5FF3B2632075}" srcOrd="0" destOrd="0" presId="urn:microsoft.com/office/officeart/2005/8/layout/hierarchy2"/>
    <dgm:cxn modelId="{E933DD56-A9CC-460F-85A8-E73889235112}" srcId="{D61FCC06-3974-4978-82E2-89A8AE0D6471}" destId="{BD2B0D95-A12D-417E-9D4C-C97D8154561E}" srcOrd="1" destOrd="0" parTransId="{8ACE0F2E-7103-4100-8605-49EAE043B6F5}" sibTransId="{840F9649-4201-48DA-8F04-B7E86038FBA7}"/>
    <dgm:cxn modelId="{85E03836-95A5-4DDC-B59D-96B2BF7BD846}" type="presOf" srcId="{C7FF3F02-F2DC-4F68-9A4D-3B52602640CB}" destId="{F0ACED88-46FA-47C8-8D28-E59F5A44D651}" srcOrd="1" destOrd="0" presId="urn:microsoft.com/office/officeart/2005/8/layout/hierarchy2"/>
    <dgm:cxn modelId="{7AA1AFD8-FE70-4BFE-BBE0-7BD138B46145}" srcId="{0E02BD03-3BDC-4B6E-BA33-D7E063AE7069}" destId="{EB2F29CA-58B6-4362-8186-F63B14AFA6B1}" srcOrd="0" destOrd="0" parTransId="{C3352EE8-6CC8-4890-90C9-99219A55FA1B}" sibTransId="{C473BCCA-250D-4E2A-90CD-55214082F088}"/>
    <dgm:cxn modelId="{05C89D07-D53E-441A-BD4E-094C95F4BD2E}" type="presOf" srcId="{718679CF-B3F4-4A8C-AFB7-2283CC7D5DCF}" destId="{14A04853-716E-4175-BAE5-53DC3999385D}" srcOrd="0" destOrd="0" presId="urn:microsoft.com/office/officeart/2005/8/layout/hierarchy2"/>
    <dgm:cxn modelId="{43929807-09DD-4F29-928F-708578D309E1}" type="presOf" srcId="{D61FCC06-3974-4978-82E2-89A8AE0D6471}" destId="{AA40B5ED-5115-4E51-A1C9-493663F81F23}" srcOrd="0" destOrd="0" presId="urn:microsoft.com/office/officeart/2005/8/layout/hierarchy2"/>
    <dgm:cxn modelId="{CAD72651-E49F-451C-96A5-FC8C69E97124}" type="presOf" srcId="{CBCCDFEE-A6E6-45F3-BAE8-512F04628CB1}" destId="{87D8DADB-1B78-491E-A716-B5C1CD0EBFFF}" srcOrd="0" destOrd="0" presId="urn:microsoft.com/office/officeart/2005/8/layout/hierarchy2"/>
    <dgm:cxn modelId="{2123C828-E509-4B91-9897-ECB69A8CA11C}" srcId="{BD2B0D95-A12D-417E-9D4C-C97D8154561E}" destId="{3259A7DF-997A-47C0-A504-3D436240614F}" srcOrd="2" destOrd="0" parTransId="{21D65B47-4855-41C9-9C10-45F19DCFBA28}" sibTransId="{2ED041C7-0943-435F-800D-89719AD84FBB}"/>
    <dgm:cxn modelId="{52F23AC0-4A91-44BE-ADF8-57CEC485FA9B}" type="presOf" srcId="{7A9349AC-6D9B-4D60-8BA9-707A41B796F3}" destId="{47230C97-1586-4B06-9708-D7A7DDAA4E4D}" srcOrd="0" destOrd="0" presId="urn:microsoft.com/office/officeart/2005/8/layout/hierarchy2"/>
    <dgm:cxn modelId="{5D7B421F-1227-4E3F-B7D4-06EDF49A3114}" type="presOf" srcId="{F54C0817-B08C-48C2-BAEA-775BBE10EB86}" destId="{93F2FD22-EA78-4F60-8B0C-6F8DBC14F0B4}" srcOrd="1" destOrd="0" presId="urn:microsoft.com/office/officeart/2005/8/layout/hierarchy2"/>
    <dgm:cxn modelId="{2814D3A9-855A-4AEC-868D-18B3DF0D74AE}" type="presOf" srcId="{A821F0F0-C7CE-4FB2-8CEB-67388C36AA7D}" destId="{FA05A1EB-BBE9-4897-B2F4-D1D54D18A528}" srcOrd="0" destOrd="0" presId="urn:microsoft.com/office/officeart/2005/8/layout/hierarchy2"/>
    <dgm:cxn modelId="{F3325DAE-F3E1-4B3D-9494-213964B23C6E}" type="presOf" srcId="{0C85F5D7-701A-4D91-B053-B0D3D48219D7}" destId="{E6CC3772-737D-4E49-A03C-5B5492D4C7BF}" srcOrd="0" destOrd="0" presId="urn:microsoft.com/office/officeart/2005/8/layout/hierarchy2"/>
    <dgm:cxn modelId="{B6099BFC-74DC-4EE1-A404-FD1C2A4055A0}" type="presOf" srcId="{C7FF3F02-F2DC-4F68-9A4D-3B52602640CB}" destId="{C4E03D71-4EDD-4932-B936-BCBA3B72D28C}" srcOrd="0" destOrd="0" presId="urn:microsoft.com/office/officeart/2005/8/layout/hierarchy2"/>
    <dgm:cxn modelId="{BD266641-11F7-4C2E-80D2-AF728FA6EFF0}" srcId="{0C85F5D7-701A-4D91-B053-B0D3D48219D7}" destId="{458FA471-98BD-4B7E-BDC3-4897DD59159F}" srcOrd="0" destOrd="0" parTransId="{A821F0F0-C7CE-4FB2-8CEB-67388C36AA7D}" sibTransId="{D9559E4F-F26F-406B-9FB7-530A8E68B4AA}"/>
    <dgm:cxn modelId="{E4BFC0C3-965F-42A3-9BE3-0E401091C265}" type="presOf" srcId="{A1C987CE-0C48-47CB-A307-8E7CCFDE8C9D}" destId="{D1AF7B87-7C67-4461-B58A-7CB9B3B047D2}" srcOrd="0" destOrd="0" presId="urn:microsoft.com/office/officeart/2005/8/layout/hierarchy2"/>
    <dgm:cxn modelId="{61D3377B-885E-45EE-BEDB-034B4DE86D92}" type="presOf" srcId="{3097261C-A6C5-45B3-B287-6BBC3FD95292}" destId="{2BEFCDFA-8B80-478F-9456-0BF04156B56D}" srcOrd="1" destOrd="0" presId="urn:microsoft.com/office/officeart/2005/8/layout/hierarchy2"/>
    <dgm:cxn modelId="{DC665F2B-799C-43A5-9B22-FEBB1606855C}" type="presOf" srcId="{A821F0F0-C7CE-4FB2-8CEB-67388C36AA7D}" destId="{31685684-8783-40B1-823A-EFE9214CB168}" srcOrd="1" destOrd="0" presId="urn:microsoft.com/office/officeart/2005/8/layout/hierarchy2"/>
    <dgm:cxn modelId="{3D4C2CD7-23A2-4F2B-8F3A-AB840C43D832}" type="presOf" srcId="{458FA471-98BD-4B7E-BDC3-4897DD59159F}" destId="{7BD41E9B-C10E-4BEA-B324-B421792F387A}" srcOrd="0" destOrd="0" presId="urn:microsoft.com/office/officeart/2005/8/layout/hierarchy2"/>
    <dgm:cxn modelId="{88B00958-77A4-4E12-86E0-B7EAFFC8F3A1}" type="presOf" srcId="{A540A287-5253-4AEC-9ED4-906A2FE4D872}" destId="{7262235F-BE36-4062-8D04-2A56A08E76BF}" srcOrd="1" destOrd="0" presId="urn:microsoft.com/office/officeart/2005/8/layout/hierarchy2"/>
    <dgm:cxn modelId="{12DD8384-34FD-4A3A-B990-2F098E77BD8F}" srcId="{BD2B0D95-A12D-417E-9D4C-C97D8154561E}" destId="{0C85F5D7-701A-4D91-B053-B0D3D48219D7}" srcOrd="3" destOrd="0" parTransId="{0DA01C0E-8C90-430A-9B38-E329AF034A87}" sibTransId="{309A80C2-716E-4871-9BE4-9896A7AED479}"/>
    <dgm:cxn modelId="{7216DACA-3032-4AB2-B295-1EF8394BDB01}" srcId="{51D15EF4-EE11-4F85-8991-7FBCAA6F281A}" destId="{7A9349AC-6D9B-4D60-8BA9-707A41B796F3}" srcOrd="3" destOrd="0" parTransId="{3097261C-A6C5-45B3-B287-6BBC3FD95292}" sibTransId="{1BE8F56D-3498-4D17-AE83-58BCBC6B7E7A}"/>
    <dgm:cxn modelId="{0A1759DA-2596-42F2-8381-DD25D26C66FC}" type="presOf" srcId="{3259A7DF-997A-47C0-A504-3D436240614F}" destId="{4432F54D-243E-4D6E-95FB-D84C3DC07287}" srcOrd="0" destOrd="0" presId="urn:microsoft.com/office/officeart/2005/8/layout/hierarchy2"/>
    <dgm:cxn modelId="{C983EFB0-CBCD-406B-A9D9-0A7DE164FFBC}" type="presParOf" srcId="{20709E51-1128-4F63-827F-8A037BB6A3EF}" destId="{F716BEDD-E312-4D6A-A8DD-D957D66531FC}" srcOrd="0" destOrd="0" presId="urn:microsoft.com/office/officeart/2005/8/layout/hierarchy2"/>
    <dgm:cxn modelId="{51F8A95B-822B-4798-9216-887449C484FD}" type="presParOf" srcId="{F716BEDD-E312-4D6A-A8DD-D957D66531FC}" destId="{AA40B5ED-5115-4E51-A1C9-493663F81F23}" srcOrd="0" destOrd="0" presId="urn:microsoft.com/office/officeart/2005/8/layout/hierarchy2"/>
    <dgm:cxn modelId="{1CF82978-F048-471D-9FC8-18366E68D2AF}" type="presParOf" srcId="{F716BEDD-E312-4D6A-A8DD-D957D66531FC}" destId="{6D74C4B7-2E56-4B4C-A3D1-DEEEF285DDF3}" srcOrd="1" destOrd="0" presId="urn:microsoft.com/office/officeart/2005/8/layout/hierarchy2"/>
    <dgm:cxn modelId="{6A3A410C-28EB-435D-BBAC-EFA43CEB7B24}" type="presParOf" srcId="{6D74C4B7-2E56-4B4C-A3D1-DEEEF285DDF3}" destId="{E503A18E-431C-401E-8A24-5FF3B2632075}" srcOrd="0" destOrd="0" presId="urn:microsoft.com/office/officeart/2005/8/layout/hierarchy2"/>
    <dgm:cxn modelId="{139A950B-3945-418B-AF32-576E121416B9}" type="presParOf" srcId="{E503A18E-431C-401E-8A24-5FF3B2632075}" destId="{EC99B1F0-8E95-4849-B703-34B70F9D7C9B}" srcOrd="0" destOrd="0" presId="urn:microsoft.com/office/officeart/2005/8/layout/hierarchy2"/>
    <dgm:cxn modelId="{A7B056D0-B36D-43D3-B10A-3D726550BA79}" type="presParOf" srcId="{6D74C4B7-2E56-4B4C-A3D1-DEEEF285DDF3}" destId="{017B88A9-865F-445E-AC05-5864FA77114F}" srcOrd="1" destOrd="0" presId="urn:microsoft.com/office/officeart/2005/8/layout/hierarchy2"/>
    <dgm:cxn modelId="{A1345565-EF88-4D54-8627-D7EDEBB3E15A}" type="presParOf" srcId="{017B88A9-865F-445E-AC05-5864FA77114F}" destId="{1AFAEE04-7A01-40F8-ABCF-67A15972CD74}" srcOrd="0" destOrd="0" presId="urn:microsoft.com/office/officeart/2005/8/layout/hierarchy2"/>
    <dgm:cxn modelId="{043227A1-C373-4BD7-9D02-958D0E7ACD62}" type="presParOf" srcId="{017B88A9-865F-445E-AC05-5864FA77114F}" destId="{88646985-9749-41F0-B7B3-6110BC4530E0}" srcOrd="1" destOrd="0" presId="urn:microsoft.com/office/officeart/2005/8/layout/hierarchy2"/>
    <dgm:cxn modelId="{C4BA817A-D764-4ED6-B93E-921523183C2D}" type="presParOf" srcId="{88646985-9749-41F0-B7B3-6110BC4530E0}" destId="{D1AF7B87-7C67-4461-B58A-7CB9B3B047D2}" srcOrd="0" destOrd="0" presId="urn:microsoft.com/office/officeart/2005/8/layout/hierarchy2"/>
    <dgm:cxn modelId="{E0EBF35F-EB2E-4E4B-B339-D105CE5E78CF}" type="presParOf" srcId="{D1AF7B87-7C67-4461-B58A-7CB9B3B047D2}" destId="{81130963-CC58-48E5-9223-CEF5E2B01925}" srcOrd="0" destOrd="0" presId="urn:microsoft.com/office/officeart/2005/8/layout/hierarchy2"/>
    <dgm:cxn modelId="{3B061B38-5D79-4F5A-9F57-DB95F37B85DD}" type="presParOf" srcId="{88646985-9749-41F0-B7B3-6110BC4530E0}" destId="{4328B5C2-BF08-45E5-BC4E-3827B9C85F4A}" srcOrd="1" destOrd="0" presId="urn:microsoft.com/office/officeart/2005/8/layout/hierarchy2"/>
    <dgm:cxn modelId="{35D67A18-8BF7-4792-AD3A-BF0C29CD9C59}" type="presParOf" srcId="{4328B5C2-BF08-45E5-BC4E-3827B9C85F4A}" destId="{87D8DADB-1B78-491E-A716-B5C1CD0EBFFF}" srcOrd="0" destOrd="0" presId="urn:microsoft.com/office/officeart/2005/8/layout/hierarchy2"/>
    <dgm:cxn modelId="{98784A79-CCAB-485A-81CA-C4C2A9B2C98C}" type="presParOf" srcId="{4328B5C2-BF08-45E5-BC4E-3827B9C85F4A}" destId="{414E4761-D0B2-46CF-ADD7-E793AE289D01}" srcOrd="1" destOrd="0" presId="urn:microsoft.com/office/officeart/2005/8/layout/hierarchy2"/>
    <dgm:cxn modelId="{DFD2DE9A-79CD-4B32-960B-AF3CF2C0DEB5}" type="presParOf" srcId="{414E4761-D0B2-46CF-ADD7-E793AE289D01}" destId="{F7C95D43-98A3-4562-A76C-503096CAA7F2}" srcOrd="0" destOrd="0" presId="urn:microsoft.com/office/officeart/2005/8/layout/hierarchy2"/>
    <dgm:cxn modelId="{F915B9A7-549C-43FD-9716-E7D59C27249F}" type="presParOf" srcId="{F7C95D43-98A3-4562-A76C-503096CAA7F2}" destId="{93F2FD22-EA78-4F60-8B0C-6F8DBC14F0B4}" srcOrd="0" destOrd="0" presId="urn:microsoft.com/office/officeart/2005/8/layout/hierarchy2"/>
    <dgm:cxn modelId="{5A0F59C0-E71C-458D-80F0-D3E10F43C443}" type="presParOf" srcId="{414E4761-D0B2-46CF-ADD7-E793AE289D01}" destId="{926C0C44-B007-4B0C-B0E9-0EBF670F1E25}" srcOrd="1" destOrd="0" presId="urn:microsoft.com/office/officeart/2005/8/layout/hierarchy2"/>
    <dgm:cxn modelId="{85B0913F-9300-4EED-92B5-4B619CB09DA5}" type="presParOf" srcId="{926C0C44-B007-4B0C-B0E9-0EBF670F1E25}" destId="{0804D11C-62C3-452F-8249-A7E4326EC5C9}" srcOrd="0" destOrd="0" presId="urn:microsoft.com/office/officeart/2005/8/layout/hierarchy2"/>
    <dgm:cxn modelId="{1E5190BF-7610-46D7-B7D8-BCFF938AF000}" type="presParOf" srcId="{926C0C44-B007-4B0C-B0E9-0EBF670F1E25}" destId="{0C31F2B8-A9E3-4C94-97F4-B8F00A9E8DE7}" srcOrd="1" destOrd="0" presId="urn:microsoft.com/office/officeart/2005/8/layout/hierarchy2"/>
    <dgm:cxn modelId="{785D3426-57DC-4C12-BE4B-046A700E23A9}" type="presParOf" srcId="{88646985-9749-41F0-B7B3-6110BC4530E0}" destId="{1EFD5591-26F1-49C3-A32C-761786A979A7}" srcOrd="2" destOrd="0" presId="urn:microsoft.com/office/officeart/2005/8/layout/hierarchy2"/>
    <dgm:cxn modelId="{DF777BFF-10CC-4EE3-94EE-5D6BD494DB93}" type="presParOf" srcId="{1EFD5591-26F1-49C3-A32C-761786A979A7}" destId="{7262235F-BE36-4062-8D04-2A56A08E76BF}" srcOrd="0" destOrd="0" presId="urn:microsoft.com/office/officeart/2005/8/layout/hierarchy2"/>
    <dgm:cxn modelId="{579A0DFF-5297-4AA6-BE3F-3D9A3842C221}" type="presParOf" srcId="{88646985-9749-41F0-B7B3-6110BC4530E0}" destId="{EC0D60BD-CAFD-4437-8B2D-E74061375822}" srcOrd="3" destOrd="0" presId="urn:microsoft.com/office/officeart/2005/8/layout/hierarchy2"/>
    <dgm:cxn modelId="{6C6DF5F0-49EF-4392-9AFE-25CEFFDDB783}" type="presParOf" srcId="{EC0D60BD-CAFD-4437-8B2D-E74061375822}" destId="{EA785476-7FDD-412B-804B-8B6135BCAD16}" srcOrd="0" destOrd="0" presId="urn:microsoft.com/office/officeart/2005/8/layout/hierarchy2"/>
    <dgm:cxn modelId="{E83F665A-EB5D-485B-BAD7-F4CE71CB3162}" type="presParOf" srcId="{EC0D60BD-CAFD-4437-8B2D-E74061375822}" destId="{8F23CED3-C225-4B3A-8BFD-EB41128E65E9}" srcOrd="1" destOrd="0" presId="urn:microsoft.com/office/officeart/2005/8/layout/hierarchy2"/>
    <dgm:cxn modelId="{219794A1-3CA1-49D3-B1F2-26AC1630DB64}" type="presParOf" srcId="{8F23CED3-C225-4B3A-8BFD-EB41128E65E9}" destId="{D7944510-905A-4F88-88F1-21E83E451EDC}" srcOrd="0" destOrd="0" presId="urn:microsoft.com/office/officeart/2005/8/layout/hierarchy2"/>
    <dgm:cxn modelId="{6D9E58FD-92E9-43D1-AD33-9CF1B2A542C5}" type="presParOf" srcId="{D7944510-905A-4F88-88F1-21E83E451EDC}" destId="{0E1849C7-B2E6-446B-B5C6-2D17AA769C0A}" srcOrd="0" destOrd="0" presId="urn:microsoft.com/office/officeart/2005/8/layout/hierarchy2"/>
    <dgm:cxn modelId="{6C6CEEAA-5B75-4923-8C91-CBA84359E156}" type="presParOf" srcId="{8F23CED3-C225-4B3A-8BFD-EB41128E65E9}" destId="{B2AC1E39-EEAB-460E-9322-EC334FD9157B}" srcOrd="1" destOrd="0" presId="urn:microsoft.com/office/officeart/2005/8/layout/hierarchy2"/>
    <dgm:cxn modelId="{CD96CE44-4249-4F2E-84A9-BAB83FBC805F}" type="presParOf" srcId="{B2AC1E39-EEAB-460E-9322-EC334FD9157B}" destId="{976D5822-ACA4-4268-976F-C22D8A9EB5E7}" srcOrd="0" destOrd="0" presId="urn:microsoft.com/office/officeart/2005/8/layout/hierarchy2"/>
    <dgm:cxn modelId="{59955BF8-3E49-4D69-9051-9E6CFB1555C3}" type="presParOf" srcId="{B2AC1E39-EEAB-460E-9322-EC334FD9157B}" destId="{795855C7-877F-474A-963E-3CF227EAFE7D}" srcOrd="1" destOrd="0" presId="urn:microsoft.com/office/officeart/2005/8/layout/hierarchy2"/>
    <dgm:cxn modelId="{70CB7E3E-482B-4106-ABB5-8C0612C40623}" type="presParOf" srcId="{88646985-9749-41F0-B7B3-6110BC4530E0}" destId="{A1E9F439-488C-4B5E-9B63-2EAC647594E5}" srcOrd="4" destOrd="0" presId="urn:microsoft.com/office/officeart/2005/8/layout/hierarchy2"/>
    <dgm:cxn modelId="{307BCE96-2C5F-4740-8E15-2DB72373103C}" type="presParOf" srcId="{A1E9F439-488C-4B5E-9B63-2EAC647594E5}" destId="{D616ED6B-123F-4D90-B554-2BE3578D5D98}" srcOrd="0" destOrd="0" presId="urn:microsoft.com/office/officeart/2005/8/layout/hierarchy2"/>
    <dgm:cxn modelId="{EBE7F6D0-A5DC-407A-8772-00608294853D}" type="presParOf" srcId="{88646985-9749-41F0-B7B3-6110BC4530E0}" destId="{5402D947-FC82-4734-9F04-5E82D23B5049}" srcOrd="5" destOrd="0" presId="urn:microsoft.com/office/officeart/2005/8/layout/hierarchy2"/>
    <dgm:cxn modelId="{C779202C-B1C4-499B-B8AC-D02542ADF63A}" type="presParOf" srcId="{5402D947-FC82-4734-9F04-5E82D23B5049}" destId="{F0921195-5A71-4E46-9BDB-2B0B29C02DF0}" srcOrd="0" destOrd="0" presId="urn:microsoft.com/office/officeart/2005/8/layout/hierarchy2"/>
    <dgm:cxn modelId="{D539CF98-1564-4678-96C2-CCD260551640}" type="presParOf" srcId="{5402D947-FC82-4734-9F04-5E82D23B5049}" destId="{891F5427-00B5-41BD-B9CE-DF2473728FF2}" srcOrd="1" destOrd="0" presId="urn:microsoft.com/office/officeart/2005/8/layout/hierarchy2"/>
    <dgm:cxn modelId="{13680A68-7358-456A-825C-6AB559AF78D1}" type="presParOf" srcId="{88646985-9749-41F0-B7B3-6110BC4530E0}" destId="{91FA4493-7900-430E-9659-22A16DD616C7}" srcOrd="6" destOrd="0" presId="urn:microsoft.com/office/officeart/2005/8/layout/hierarchy2"/>
    <dgm:cxn modelId="{A1C76908-31F0-41C4-BC41-D1744BC95CC0}" type="presParOf" srcId="{91FA4493-7900-430E-9659-22A16DD616C7}" destId="{2BEFCDFA-8B80-478F-9456-0BF04156B56D}" srcOrd="0" destOrd="0" presId="urn:microsoft.com/office/officeart/2005/8/layout/hierarchy2"/>
    <dgm:cxn modelId="{EBBECD6E-9204-4858-AE9F-50256F8AAF5A}" type="presParOf" srcId="{88646985-9749-41F0-B7B3-6110BC4530E0}" destId="{D6F50AC7-409C-4FC6-B87E-0AD8D7A0902D}" srcOrd="7" destOrd="0" presId="urn:microsoft.com/office/officeart/2005/8/layout/hierarchy2"/>
    <dgm:cxn modelId="{D1E6BD00-8D51-40CA-B461-F46ADD8AA8A0}" type="presParOf" srcId="{D6F50AC7-409C-4FC6-B87E-0AD8D7A0902D}" destId="{47230C97-1586-4B06-9708-D7A7DDAA4E4D}" srcOrd="0" destOrd="0" presId="urn:microsoft.com/office/officeart/2005/8/layout/hierarchy2"/>
    <dgm:cxn modelId="{D71FAF60-714E-40D6-8329-3A11D6C4E073}" type="presParOf" srcId="{D6F50AC7-409C-4FC6-B87E-0AD8D7A0902D}" destId="{25A2FA20-1602-443A-95C6-FBFD3DF63017}" srcOrd="1" destOrd="0" presId="urn:microsoft.com/office/officeart/2005/8/layout/hierarchy2"/>
    <dgm:cxn modelId="{9F16B483-CBF9-4B99-8EE0-58AC406C3565}" type="presParOf" srcId="{25A2FA20-1602-443A-95C6-FBFD3DF63017}" destId="{C4E03D71-4EDD-4932-B936-BCBA3B72D28C}" srcOrd="0" destOrd="0" presId="urn:microsoft.com/office/officeart/2005/8/layout/hierarchy2"/>
    <dgm:cxn modelId="{C6879EC7-997A-44E2-8D4E-5E144E992BF3}" type="presParOf" srcId="{C4E03D71-4EDD-4932-B936-BCBA3B72D28C}" destId="{F0ACED88-46FA-47C8-8D28-E59F5A44D651}" srcOrd="0" destOrd="0" presId="urn:microsoft.com/office/officeart/2005/8/layout/hierarchy2"/>
    <dgm:cxn modelId="{FCC66C00-5731-4C6B-A79D-913ADB9888B9}" type="presParOf" srcId="{25A2FA20-1602-443A-95C6-FBFD3DF63017}" destId="{1E75D8DF-2A98-4A9B-B7D0-6AA268F30635}" srcOrd="1" destOrd="0" presId="urn:microsoft.com/office/officeart/2005/8/layout/hierarchy2"/>
    <dgm:cxn modelId="{8724C1FA-F82D-4F5D-BC94-FADA02D0BA01}" type="presParOf" srcId="{1E75D8DF-2A98-4A9B-B7D0-6AA268F30635}" destId="{63A1929B-B2AC-484A-99A3-1B44E323AB8D}" srcOrd="0" destOrd="0" presId="urn:microsoft.com/office/officeart/2005/8/layout/hierarchy2"/>
    <dgm:cxn modelId="{BB9A6DB9-1C7D-4B3D-8597-3381174DDEEA}" type="presParOf" srcId="{1E75D8DF-2A98-4A9B-B7D0-6AA268F30635}" destId="{4F58B51B-CE62-4016-9980-2103394696D5}" srcOrd="1" destOrd="0" presId="urn:microsoft.com/office/officeart/2005/8/layout/hierarchy2"/>
    <dgm:cxn modelId="{A31A85EE-0D4F-458C-BC7E-6E2BB0CF3D08}" type="presParOf" srcId="{6D74C4B7-2E56-4B4C-A3D1-DEEEF285DDF3}" destId="{0419A337-EDAE-448D-929C-58D0AB42EAF4}" srcOrd="2" destOrd="0" presId="urn:microsoft.com/office/officeart/2005/8/layout/hierarchy2"/>
    <dgm:cxn modelId="{ADB1B391-5C18-43F4-A3DB-FC26A95AEBC9}" type="presParOf" srcId="{0419A337-EDAE-448D-929C-58D0AB42EAF4}" destId="{70B4D372-CD10-4885-A512-119442F4EEE4}" srcOrd="0" destOrd="0" presId="urn:microsoft.com/office/officeart/2005/8/layout/hierarchy2"/>
    <dgm:cxn modelId="{0F76786C-8E61-4DA5-BBEA-C9F12DAA91C0}" type="presParOf" srcId="{6D74C4B7-2E56-4B4C-A3D1-DEEEF285DDF3}" destId="{C794BA51-9D10-447A-904F-20FE04AAEA0C}" srcOrd="3" destOrd="0" presId="urn:microsoft.com/office/officeart/2005/8/layout/hierarchy2"/>
    <dgm:cxn modelId="{90501FC3-6A94-41D1-800B-355A7856F75B}" type="presParOf" srcId="{C794BA51-9D10-447A-904F-20FE04AAEA0C}" destId="{73FB534B-2639-482C-8F8E-DBFDB41A1896}" srcOrd="0" destOrd="0" presId="urn:microsoft.com/office/officeart/2005/8/layout/hierarchy2"/>
    <dgm:cxn modelId="{55DDAAF9-B620-462D-B0C6-097F6C8AC1A6}" type="presParOf" srcId="{C794BA51-9D10-447A-904F-20FE04AAEA0C}" destId="{164C9FD3-00DF-443C-AFFA-C55923058149}" srcOrd="1" destOrd="0" presId="urn:microsoft.com/office/officeart/2005/8/layout/hierarchy2"/>
    <dgm:cxn modelId="{273DD349-6A07-4C18-979A-1466ADE4937D}" type="presParOf" srcId="{164C9FD3-00DF-443C-AFFA-C55923058149}" destId="{3B65B206-1A28-44EC-AD94-FD46D320595A}" srcOrd="0" destOrd="0" presId="urn:microsoft.com/office/officeart/2005/8/layout/hierarchy2"/>
    <dgm:cxn modelId="{228A5184-8864-44F4-91BF-D738C76068C2}" type="presParOf" srcId="{3B65B206-1A28-44EC-AD94-FD46D320595A}" destId="{F560F22E-6BA2-4B37-91C3-82FABC6E5DA3}" srcOrd="0" destOrd="0" presId="urn:microsoft.com/office/officeart/2005/8/layout/hierarchy2"/>
    <dgm:cxn modelId="{970C70D9-0BE6-4263-9923-BEE314F86149}" type="presParOf" srcId="{164C9FD3-00DF-443C-AFFA-C55923058149}" destId="{3DC048CC-F987-44FA-80F5-9CE3CDEDA941}" srcOrd="1" destOrd="0" presId="urn:microsoft.com/office/officeart/2005/8/layout/hierarchy2"/>
    <dgm:cxn modelId="{1DFAEEFA-0024-4A96-A1D7-90F2046B0F87}" type="presParOf" srcId="{3DC048CC-F987-44FA-80F5-9CE3CDEDA941}" destId="{6E9FCC9F-5330-4C15-AE6F-EA9431329569}" srcOrd="0" destOrd="0" presId="urn:microsoft.com/office/officeart/2005/8/layout/hierarchy2"/>
    <dgm:cxn modelId="{798D49DD-9FFD-4520-8C52-B356BF43A8C2}" type="presParOf" srcId="{3DC048CC-F987-44FA-80F5-9CE3CDEDA941}" destId="{35D0175A-762F-4073-B9F5-7839BD509010}" srcOrd="1" destOrd="0" presId="urn:microsoft.com/office/officeart/2005/8/layout/hierarchy2"/>
    <dgm:cxn modelId="{F35FBA51-CBE9-4547-BCC4-C0BD904993D1}" type="presParOf" srcId="{35D0175A-762F-4073-B9F5-7839BD509010}" destId="{F0842E2C-5957-4C3C-89A0-6560C56B7F7E}" srcOrd="0" destOrd="0" presId="urn:microsoft.com/office/officeart/2005/8/layout/hierarchy2"/>
    <dgm:cxn modelId="{25DEC17E-EAC8-4EE3-A013-9EE17C49940A}" type="presParOf" srcId="{F0842E2C-5957-4C3C-89A0-6560C56B7F7E}" destId="{A8924711-90C8-453F-A6F6-442F5F26E1B4}" srcOrd="0" destOrd="0" presId="urn:microsoft.com/office/officeart/2005/8/layout/hierarchy2"/>
    <dgm:cxn modelId="{FFC38347-9020-4E87-A0F6-94E66269B209}" type="presParOf" srcId="{35D0175A-762F-4073-B9F5-7839BD509010}" destId="{BF6D4BCF-DFE5-4331-8490-558AB72A7B03}" srcOrd="1" destOrd="0" presId="urn:microsoft.com/office/officeart/2005/8/layout/hierarchy2"/>
    <dgm:cxn modelId="{A8631F89-3346-4342-BE20-6EA8C53FAE9E}" type="presParOf" srcId="{BF6D4BCF-DFE5-4331-8490-558AB72A7B03}" destId="{14A04853-716E-4175-BAE5-53DC3999385D}" srcOrd="0" destOrd="0" presId="urn:microsoft.com/office/officeart/2005/8/layout/hierarchy2"/>
    <dgm:cxn modelId="{01D6B5E3-1FDC-45A0-B8CA-8341B6A86F6A}" type="presParOf" srcId="{BF6D4BCF-DFE5-4331-8490-558AB72A7B03}" destId="{1707ABB5-384A-4535-AD60-70D1C00E23C6}" srcOrd="1" destOrd="0" presId="urn:microsoft.com/office/officeart/2005/8/layout/hierarchy2"/>
    <dgm:cxn modelId="{ECA8BED0-4F8F-4A3F-BFC7-5FBED3C282B7}" type="presParOf" srcId="{164C9FD3-00DF-443C-AFFA-C55923058149}" destId="{37C33634-AC7F-443B-B69C-1D8DF1EB4E5E}" srcOrd="2" destOrd="0" presId="urn:microsoft.com/office/officeart/2005/8/layout/hierarchy2"/>
    <dgm:cxn modelId="{748F495D-F838-4B1B-9F86-FBD68C293243}" type="presParOf" srcId="{37C33634-AC7F-443B-B69C-1D8DF1EB4E5E}" destId="{E446987A-783E-421B-B4AF-FC6613849F04}" srcOrd="0" destOrd="0" presId="urn:microsoft.com/office/officeart/2005/8/layout/hierarchy2"/>
    <dgm:cxn modelId="{078828E4-BA83-418A-B106-ECFA0A3E4F72}" type="presParOf" srcId="{164C9FD3-00DF-443C-AFFA-C55923058149}" destId="{6BBC2389-FD71-48BC-AAF8-5508F559548D}" srcOrd="3" destOrd="0" presId="urn:microsoft.com/office/officeart/2005/8/layout/hierarchy2"/>
    <dgm:cxn modelId="{AE9B0CAE-DEC1-43D9-BDD0-166A40C120BB}" type="presParOf" srcId="{6BBC2389-FD71-48BC-AAF8-5508F559548D}" destId="{D0914BEA-8D6A-4563-BDF7-63D5B306E0CD}" srcOrd="0" destOrd="0" presId="urn:microsoft.com/office/officeart/2005/8/layout/hierarchy2"/>
    <dgm:cxn modelId="{FCF420B4-3DD3-4DE6-B69C-54FD04163F4F}" type="presParOf" srcId="{6BBC2389-FD71-48BC-AAF8-5508F559548D}" destId="{01A013DC-6BED-4E20-901A-2DD8649A72B1}" srcOrd="1" destOrd="0" presId="urn:microsoft.com/office/officeart/2005/8/layout/hierarchy2"/>
    <dgm:cxn modelId="{D43319D2-34DE-488A-A7E0-68F48E5FFA84}" type="presParOf" srcId="{01A013DC-6BED-4E20-901A-2DD8649A72B1}" destId="{F4E34ECD-B7D0-4544-B388-3ACC89D6BB8D}" srcOrd="0" destOrd="0" presId="urn:microsoft.com/office/officeart/2005/8/layout/hierarchy2"/>
    <dgm:cxn modelId="{A9F1BB69-F39A-495D-845C-AE454D84518D}" type="presParOf" srcId="{F4E34ECD-B7D0-4544-B388-3ACC89D6BB8D}" destId="{2875C3B0-CB2A-4E2B-AA80-7B95C0C29A8F}" srcOrd="0" destOrd="0" presId="urn:microsoft.com/office/officeart/2005/8/layout/hierarchy2"/>
    <dgm:cxn modelId="{66E22CD9-036F-4639-A45E-CCD4367EBB0F}" type="presParOf" srcId="{01A013DC-6BED-4E20-901A-2DD8649A72B1}" destId="{0B915BCB-0005-4C51-A3EF-5BA1D58D5D34}" srcOrd="1" destOrd="0" presId="urn:microsoft.com/office/officeart/2005/8/layout/hierarchy2"/>
    <dgm:cxn modelId="{B88DAA3F-DDD6-43DB-872A-758841F3D8D8}" type="presParOf" srcId="{0B915BCB-0005-4C51-A3EF-5BA1D58D5D34}" destId="{926449B6-5674-4237-B571-DC5619CDF0F2}" srcOrd="0" destOrd="0" presId="urn:microsoft.com/office/officeart/2005/8/layout/hierarchy2"/>
    <dgm:cxn modelId="{BF24D356-F126-40AE-80ED-75C4D90F2489}" type="presParOf" srcId="{0B915BCB-0005-4C51-A3EF-5BA1D58D5D34}" destId="{7A92DF5E-F867-4922-AAE0-EB4D15CAAFAC}" srcOrd="1" destOrd="0" presId="urn:microsoft.com/office/officeart/2005/8/layout/hierarchy2"/>
    <dgm:cxn modelId="{8B789A90-2BB0-4FFA-ADF8-62184A6B02BA}" type="presParOf" srcId="{164C9FD3-00DF-443C-AFFA-C55923058149}" destId="{7D8DF0F7-1BB7-4580-86EA-0BC74FABE504}" srcOrd="4" destOrd="0" presId="urn:microsoft.com/office/officeart/2005/8/layout/hierarchy2"/>
    <dgm:cxn modelId="{F2CEAAFA-4949-4B2E-9E63-7D158EA35E4E}" type="presParOf" srcId="{7D8DF0F7-1BB7-4580-86EA-0BC74FABE504}" destId="{776C6F01-9E4F-448C-B4E5-6F4F8C7AE863}" srcOrd="0" destOrd="0" presId="urn:microsoft.com/office/officeart/2005/8/layout/hierarchy2"/>
    <dgm:cxn modelId="{F069F702-8FC0-463A-BC8C-E19964C2A6C0}" type="presParOf" srcId="{164C9FD3-00DF-443C-AFFA-C55923058149}" destId="{D40BDB89-6DD4-46C8-9586-843861B97C07}" srcOrd="5" destOrd="0" presId="urn:microsoft.com/office/officeart/2005/8/layout/hierarchy2"/>
    <dgm:cxn modelId="{C9C4D3F0-599F-4DC3-8BB4-C9209AF253B1}" type="presParOf" srcId="{D40BDB89-6DD4-46C8-9586-843861B97C07}" destId="{4432F54D-243E-4D6E-95FB-D84C3DC07287}" srcOrd="0" destOrd="0" presId="urn:microsoft.com/office/officeart/2005/8/layout/hierarchy2"/>
    <dgm:cxn modelId="{A4E63435-2332-4E46-9F2A-CEAD6EF00C8B}" type="presParOf" srcId="{D40BDB89-6DD4-46C8-9586-843861B97C07}" destId="{0E34A212-F427-4592-8535-55434FB6736A}" srcOrd="1" destOrd="0" presId="urn:microsoft.com/office/officeart/2005/8/layout/hierarchy2"/>
    <dgm:cxn modelId="{00FA2C78-A0E1-4D60-B655-8F92E0D597CB}" type="presParOf" srcId="{164C9FD3-00DF-443C-AFFA-C55923058149}" destId="{668DF291-332D-4020-953B-DC47E42A3EDF}" srcOrd="6" destOrd="0" presId="urn:microsoft.com/office/officeart/2005/8/layout/hierarchy2"/>
    <dgm:cxn modelId="{06FCC1D1-FD6C-484E-8471-9EF2B8A1F7CF}" type="presParOf" srcId="{668DF291-332D-4020-953B-DC47E42A3EDF}" destId="{790D53DE-A358-476C-AD89-B854A0B08FA0}" srcOrd="0" destOrd="0" presId="urn:microsoft.com/office/officeart/2005/8/layout/hierarchy2"/>
    <dgm:cxn modelId="{4BB6753A-8E20-4D12-BFC5-073B92E33C13}" type="presParOf" srcId="{164C9FD3-00DF-443C-AFFA-C55923058149}" destId="{6646923D-055A-42BC-8178-B80A012D1405}" srcOrd="7" destOrd="0" presId="urn:microsoft.com/office/officeart/2005/8/layout/hierarchy2"/>
    <dgm:cxn modelId="{78EDA74C-5E94-49D2-97CA-2F9FBFE820FC}" type="presParOf" srcId="{6646923D-055A-42BC-8178-B80A012D1405}" destId="{E6CC3772-737D-4E49-A03C-5B5492D4C7BF}" srcOrd="0" destOrd="0" presId="urn:microsoft.com/office/officeart/2005/8/layout/hierarchy2"/>
    <dgm:cxn modelId="{6C6CE437-D644-4338-A023-7BB851037BF5}" type="presParOf" srcId="{6646923D-055A-42BC-8178-B80A012D1405}" destId="{F87AF598-F740-4E04-A558-6C43700417E4}" srcOrd="1" destOrd="0" presId="urn:microsoft.com/office/officeart/2005/8/layout/hierarchy2"/>
    <dgm:cxn modelId="{5C83AFDA-297C-4C74-A8D6-2D9DC310BFEF}" type="presParOf" srcId="{F87AF598-F740-4E04-A558-6C43700417E4}" destId="{FA05A1EB-BBE9-4897-B2F4-D1D54D18A528}" srcOrd="0" destOrd="0" presId="urn:microsoft.com/office/officeart/2005/8/layout/hierarchy2"/>
    <dgm:cxn modelId="{301798DB-DD62-49C9-9F6D-F57DE2A4E14B}" type="presParOf" srcId="{FA05A1EB-BBE9-4897-B2F4-D1D54D18A528}" destId="{31685684-8783-40B1-823A-EFE9214CB168}" srcOrd="0" destOrd="0" presId="urn:microsoft.com/office/officeart/2005/8/layout/hierarchy2"/>
    <dgm:cxn modelId="{CA6807EB-CCCE-4628-AA42-30681C79A4A9}" type="presParOf" srcId="{F87AF598-F740-4E04-A558-6C43700417E4}" destId="{C606F545-EE32-4741-887C-7FCCB0F9C7FE}" srcOrd="1" destOrd="0" presId="urn:microsoft.com/office/officeart/2005/8/layout/hierarchy2"/>
    <dgm:cxn modelId="{277DFEB0-8EC1-4001-A387-15905DF6B9DE}" type="presParOf" srcId="{C606F545-EE32-4741-887C-7FCCB0F9C7FE}" destId="{7BD41E9B-C10E-4BEA-B324-B421792F387A}" srcOrd="0" destOrd="0" presId="urn:microsoft.com/office/officeart/2005/8/layout/hierarchy2"/>
    <dgm:cxn modelId="{C0445490-9B7B-49A4-B1E5-9AD16E39F820}" type="presParOf" srcId="{C606F545-EE32-4741-887C-7FCCB0F9C7FE}" destId="{56B8B1D8-CF16-497A-8BF2-98D29495D4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4C8F8-566A-4903-925E-03E6370F4372}">
      <dsp:nvSpPr>
        <dsp:cNvPr id="0" name=""/>
        <dsp:cNvSpPr/>
      </dsp:nvSpPr>
      <dsp:spPr>
        <a:xfrm>
          <a:off x="10851" y="2817184"/>
          <a:ext cx="3562901" cy="9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Bell MT" panose="02020503060305020303" pitchFamily="18" charset="0"/>
            </a:rPr>
            <a:t>EXPERIMENTS</a:t>
          </a:r>
          <a:endParaRPr lang="zh-CN" altLang="en-US" sz="3200" kern="1200" dirty="0">
            <a:latin typeface="Bell MT" panose="02020503060305020303" pitchFamily="18" charset="0"/>
          </a:endParaRPr>
        </a:p>
      </dsp:txBody>
      <dsp:txXfrm>
        <a:off x="37444" y="2843777"/>
        <a:ext cx="3509715" cy="854758"/>
      </dsp:txXfrm>
    </dsp:sp>
    <dsp:sp modelId="{AA19FF42-0667-44F8-AB95-3B02130526B7}">
      <dsp:nvSpPr>
        <dsp:cNvPr id="0" name=""/>
        <dsp:cNvSpPr/>
      </dsp:nvSpPr>
      <dsp:spPr>
        <a:xfrm rot="18289469">
          <a:off x="3300964" y="2736598"/>
          <a:ext cx="1271932" cy="24980"/>
        </a:xfrm>
        <a:custGeom>
          <a:avLst/>
          <a:gdLst/>
          <a:ahLst/>
          <a:cxnLst/>
          <a:rect l="0" t="0" r="0" b="0"/>
          <a:pathLst>
            <a:path>
              <a:moveTo>
                <a:pt x="0" y="12490"/>
              </a:moveTo>
              <a:lnTo>
                <a:pt x="1271932" y="12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Bell MT" panose="02020503060305020303" pitchFamily="18" charset="0"/>
          </a:endParaRPr>
        </a:p>
      </dsp:txBody>
      <dsp:txXfrm>
        <a:off x="3905132" y="2717290"/>
        <a:ext cx="63596" cy="63596"/>
      </dsp:txXfrm>
    </dsp:sp>
    <dsp:sp modelId="{6C4F715C-61A7-4557-8F3C-D11AD12A6E29}">
      <dsp:nvSpPr>
        <dsp:cNvPr id="0" name=""/>
        <dsp:cNvSpPr/>
      </dsp:nvSpPr>
      <dsp:spPr>
        <a:xfrm>
          <a:off x="4300108" y="1773048"/>
          <a:ext cx="7275070" cy="9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Bell MT" panose="02020503060305020303" pitchFamily="18" charset="0"/>
            </a:rPr>
            <a:t>Completely Randomized Design</a:t>
          </a:r>
        </a:p>
      </dsp:txBody>
      <dsp:txXfrm>
        <a:off x="4326701" y="1799641"/>
        <a:ext cx="7221884" cy="854758"/>
      </dsp:txXfrm>
    </dsp:sp>
    <dsp:sp modelId="{AA5BC4B2-7E78-495A-9F71-B77E84236326}">
      <dsp:nvSpPr>
        <dsp:cNvPr id="0" name=""/>
        <dsp:cNvSpPr/>
      </dsp:nvSpPr>
      <dsp:spPr>
        <a:xfrm>
          <a:off x="3573753" y="3258666"/>
          <a:ext cx="726355" cy="24980"/>
        </a:xfrm>
        <a:custGeom>
          <a:avLst/>
          <a:gdLst/>
          <a:ahLst/>
          <a:cxnLst/>
          <a:rect l="0" t="0" r="0" b="0"/>
          <a:pathLst>
            <a:path>
              <a:moveTo>
                <a:pt x="0" y="12490"/>
              </a:moveTo>
              <a:lnTo>
                <a:pt x="726355" y="12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Bell MT" panose="02020503060305020303" pitchFamily="18" charset="0"/>
          </a:endParaRPr>
        </a:p>
      </dsp:txBody>
      <dsp:txXfrm>
        <a:off x="3918772" y="3252998"/>
        <a:ext cx="36317" cy="36317"/>
      </dsp:txXfrm>
    </dsp:sp>
    <dsp:sp modelId="{F6F55FB7-9645-4C2C-B5B8-4DB1F9026E68}">
      <dsp:nvSpPr>
        <dsp:cNvPr id="0" name=""/>
        <dsp:cNvSpPr/>
      </dsp:nvSpPr>
      <dsp:spPr>
        <a:xfrm>
          <a:off x="4300108" y="2817184"/>
          <a:ext cx="7253824" cy="9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Bell MT" panose="02020503060305020303" pitchFamily="18" charset="0"/>
            </a:rPr>
            <a:t>Randomized Block Design</a:t>
          </a:r>
          <a:endParaRPr lang="zh-CN" altLang="en-US" sz="3200" kern="1200" dirty="0">
            <a:latin typeface="Bell MT" panose="02020503060305020303" pitchFamily="18" charset="0"/>
          </a:endParaRPr>
        </a:p>
      </dsp:txBody>
      <dsp:txXfrm>
        <a:off x="4326701" y="2843777"/>
        <a:ext cx="7200638" cy="854758"/>
      </dsp:txXfrm>
    </dsp:sp>
    <dsp:sp modelId="{0BAD728C-7066-4508-960D-DFFBBEDCE1E1}">
      <dsp:nvSpPr>
        <dsp:cNvPr id="0" name=""/>
        <dsp:cNvSpPr/>
      </dsp:nvSpPr>
      <dsp:spPr>
        <a:xfrm rot="3310531">
          <a:off x="3300964" y="3780734"/>
          <a:ext cx="1271932" cy="24980"/>
        </a:xfrm>
        <a:custGeom>
          <a:avLst/>
          <a:gdLst/>
          <a:ahLst/>
          <a:cxnLst/>
          <a:rect l="0" t="0" r="0" b="0"/>
          <a:pathLst>
            <a:path>
              <a:moveTo>
                <a:pt x="0" y="12490"/>
              </a:moveTo>
              <a:lnTo>
                <a:pt x="1271932" y="124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kern="1200">
            <a:latin typeface="Bell MT" panose="02020503060305020303" pitchFamily="18" charset="0"/>
          </a:endParaRPr>
        </a:p>
      </dsp:txBody>
      <dsp:txXfrm>
        <a:off x="3905132" y="3761426"/>
        <a:ext cx="63596" cy="63596"/>
      </dsp:txXfrm>
    </dsp:sp>
    <dsp:sp modelId="{9782C239-CA7D-4D68-953C-477005F6D0FC}">
      <dsp:nvSpPr>
        <dsp:cNvPr id="0" name=""/>
        <dsp:cNvSpPr/>
      </dsp:nvSpPr>
      <dsp:spPr>
        <a:xfrm>
          <a:off x="4300108" y="3861321"/>
          <a:ext cx="7211368" cy="907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>
              <a:latin typeface="Bell MT" panose="02020503060305020303" pitchFamily="18" charset="0"/>
            </a:rPr>
            <a:t>Matched Pairs Design</a:t>
          </a:r>
          <a:endParaRPr lang="zh-CN" altLang="en-US" sz="3200" kern="1200" dirty="0">
            <a:latin typeface="Bell MT" panose="02020503060305020303" pitchFamily="18" charset="0"/>
          </a:endParaRPr>
        </a:p>
      </dsp:txBody>
      <dsp:txXfrm>
        <a:off x="4326701" y="3887914"/>
        <a:ext cx="7158182" cy="854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DA7E-79A0-416B-B9C4-086734404E5A}">
      <dsp:nvSpPr>
        <dsp:cNvPr id="0" name=""/>
        <dsp:cNvSpPr/>
      </dsp:nvSpPr>
      <dsp:spPr>
        <a:xfrm>
          <a:off x="146604" y="2156390"/>
          <a:ext cx="2333334" cy="1822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Experimental Units</a:t>
          </a:r>
          <a:endParaRPr lang="zh-CN" altLang="en-US" sz="2800" kern="1200" dirty="0">
            <a:latin typeface="Bell MT" panose="02020503060305020303" pitchFamily="18" charset="0"/>
          </a:endParaRPr>
        </a:p>
      </dsp:txBody>
      <dsp:txXfrm>
        <a:off x="199981" y="2209767"/>
        <a:ext cx="2226580" cy="1715672"/>
      </dsp:txXfrm>
    </dsp:sp>
    <dsp:sp modelId="{D565E167-6772-48F7-82D4-704952619732}">
      <dsp:nvSpPr>
        <dsp:cNvPr id="0" name=""/>
        <dsp:cNvSpPr/>
      </dsp:nvSpPr>
      <dsp:spPr>
        <a:xfrm>
          <a:off x="2479939" y="3046640"/>
          <a:ext cx="204699" cy="41926"/>
        </a:xfrm>
        <a:custGeom>
          <a:avLst/>
          <a:gdLst/>
          <a:ahLst/>
          <a:cxnLst/>
          <a:rect l="0" t="0" r="0" b="0"/>
          <a:pathLst>
            <a:path>
              <a:moveTo>
                <a:pt x="0" y="20963"/>
              </a:moveTo>
              <a:lnTo>
                <a:pt x="204699" y="20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Bell MT" panose="02020503060305020303" pitchFamily="18" charset="0"/>
          </a:endParaRPr>
        </a:p>
      </dsp:txBody>
      <dsp:txXfrm>
        <a:off x="2577171" y="3062486"/>
        <a:ext cx="10234" cy="10234"/>
      </dsp:txXfrm>
    </dsp:sp>
    <dsp:sp modelId="{3C417A85-8648-45DB-BD89-E19A48761919}">
      <dsp:nvSpPr>
        <dsp:cNvPr id="0" name=""/>
        <dsp:cNvSpPr/>
      </dsp:nvSpPr>
      <dsp:spPr>
        <a:xfrm>
          <a:off x="2684639" y="2126321"/>
          <a:ext cx="1947072" cy="1882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Randomly Assign</a:t>
          </a:r>
          <a:endParaRPr lang="zh-CN" altLang="en-US" sz="2800" kern="1200" dirty="0">
            <a:latin typeface="Bell MT" panose="02020503060305020303" pitchFamily="18" charset="0"/>
          </a:endParaRPr>
        </a:p>
      </dsp:txBody>
      <dsp:txXfrm>
        <a:off x="2739777" y="2181459"/>
        <a:ext cx="1836796" cy="1772289"/>
      </dsp:txXfrm>
    </dsp:sp>
    <dsp:sp modelId="{E503A18E-431C-401E-8A24-5FF3B2632075}">
      <dsp:nvSpPr>
        <dsp:cNvPr id="0" name=""/>
        <dsp:cNvSpPr/>
      </dsp:nvSpPr>
      <dsp:spPr>
        <a:xfrm rot="17124055">
          <a:off x="3836689" y="2003006"/>
          <a:ext cx="2165011" cy="41926"/>
        </a:xfrm>
        <a:custGeom>
          <a:avLst/>
          <a:gdLst/>
          <a:ahLst/>
          <a:cxnLst/>
          <a:rect l="0" t="0" r="0" b="0"/>
          <a:pathLst>
            <a:path>
              <a:moveTo>
                <a:pt x="0" y="20963"/>
              </a:moveTo>
              <a:lnTo>
                <a:pt x="2165011" y="20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Bell MT" panose="02020503060305020303" pitchFamily="18" charset="0"/>
          </a:endParaRPr>
        </a:p>
      </dsp:txBody>
      <dsp:txXfrm>
        <a:off x="4865069" y="1969844"/>
        <a:ext cx="108250" cy="108250"/>
      </dsp:txXfrm>
    </dsp:sp>
    <dsp:sp modelId="{1AFAEE04-7A01-40F8-ABCF-67A15972CD74}">
      <dsp:nvSpPr>
        <dsp:cNvPr id="0" name=""/>
        <dsp:cNvSpPr/>
      </dsp:nvSpPr>
      <dsp:spPr>
        <a:xfrm>
          <a:off x="5206677" y="309443"/>
          <a:ext cx="1855856" cy="1341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Treatment Group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1</a:t>
          </a:r>
        </a:p>
      </dsp:txBody>
      <dsp:txXfrm>
        <a:off x="5245977" y="348743"/>
        <a:ext cx="1777256" cy="1263184"/>
      </dsp:txXfrm>
    </dsp:sp>
    <dsp:sp modelId="{D1AF7B87-7C67-4461-B58A-7CB9B3B047D2}">
      <dsp:nvSpPr>
        <dsp:cNvPr id="0" name=""/>
        <dsp:cNvSpPr/>
      </dsp:nvSpPr>
      <dsp:spPr>
        <a:xfrm rot="21590147">
          <a:off x="7062533" y="959030"/>
          <a:ext cx="238028" cy="41926"/>
        </a:xfrm>
        <a:custGeom>
          <a:avLst/>
          <a:gdLst/>
          <a:ahLst/>
          <a:cxnLst/>
          <a:rect l="0" t="0" r="0" b="0"/>
          <a:pathLst>
            <a:path>
              <a:moveTo>
                <a:pt x="0" y="20963"/>
              </a:moveTo>
              <a:lnTo>
                <a:pt x="238028" y="20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Bell MT" panose="02020503060305020303" pitchFamily="18" charset="0"/>
          </a:endParaRPr>
        </a:p>
      </dsp:txBody>
      <dsp:txXfrm>
        <a:off x="7175597" y="974043"/>
        <a:ext cx="11901" cy="11901"/>
      </dsp:txXfrm>
    </dsp:sp>
    <dsp:sp modelId="{87D8DADB-1B78-491E-A716-B5C1CD0EBFFF}">
      <dsp:nvSpPr>
        <dsp:cNvPr id="0" name=""/>
        <dsp:cNvSpPr/>
      </dsp:nvSpPr>
      <dsp:spPr>
        <a:xfrm>
          <a:off x="7300561" y="61784"/>
          <a:ext cx="1759066" cy="183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Treatment 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level 1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Bell MT" panose="02020503060305020303" pitchFamily="18" charset="0"/>
            </a:rPr>
            <a:t>John</a:t>
          </a:r>
          <a:endParaRPr lang="zh-CN" altLang="en-US" sz="2800" b="1" kern="1200" dirty="0">
            <a:latin typeface="Bell MT" panose="02020503060305020303" pitchFamily="18" charset="0"/>
          </a:endParaRPr>
        </a:p>
      </dsp:txBody>
      <dsp:txXfrm>
        <a:off x="7352082" y="113305"/>
        <a:ext cx="1656024" cy="1732695"/>
      </dsp:txXfrm>
    </dsp:sp>
    <dsp:sp modelId="{0419A337-EDAE-448D-929C-58D0AB42EAF4}">
      <dsp:nvSpPr>
        <dsp:cNvPr id="0" name=""/>
        <dsp:cNvSpPr/>
      </dsp:nvSpPr>
      <dsp:spPr>
        <a:xfrm rot="4368934">
          <a:off x="3868514" y="4081522"/>
          <a:ext cx="2166477" cy="41926"/>
        </a:xfrm>
        <a:custGeom>
          <a:avLst/>
          <a:gdLst/>
          <a:ahLst/>
          <a:cxnLst/>
          <a:rect l="0" t="0" r="0" b="0"/>
          <a:pathLst>
            <a:path>
              <a:moveTo>
                <a:pt x="0" y="20963"/>
              </a:moveTo>
              <a:lnTo>
                <a:pt x="2166477" y="20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Bell MT" panose="02020503060305020303" pitchFamily="18" charset="0"/>
          </a:endParaRPr>
        </a:p>
      </dsp:txBody>
      <dsp:txXfrm>
        <a:off x="4897591" y="4048323"/>
        <a:ext cx="108323" cy="108323"/>
      </dsp:txXfrm>
    </dsp:sp>
    <dsp:sp modelId="{73FB534B-2639-482C-8F8E-DBFDB41A1896}">
      <dsp:nvSpPr>
        <dsp:cNvPr id="0" name=""/>
        <dsp:cNvSpPr/>
      </dsp:nvSpPr>
      <dsp:spPr>
        <a:xfrm>
          <a:off x="5271794" y="4478508"/>
          <a:ext cx="1830599" cy="1317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Treatment Group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2</a:t>
          </a:r>
        </a:p>
      </dsp:txBody>
      <dsp:txXfrm>
        <a:off x="5310389" y="4517103"/>
        <a:ext cx="1753409" cy="1240527"/>
      </dsp:txXfrm>
    </dsp:sp>
    <dsp:sp modelId="{D4AE4035-909B-4E0D-A317-E0C6A9FFDDD9}">
      <dsp:nvSpPr>
        <dsp:cNvPr id="0" name=""/>
        <dsp:cNvSpPr/>
      </dsp:nvSpPr>
      <dsp:spPr>
        <a:xfrm rot="176200">
          <a:off x="7102239" y="5122420"/>
          <a:ext cx="234881" cy="41926"/>
        </a:xfrm>
        <a:custGeom>
          <a:avLst/>
          <a:gdLst/>
          <a:ahLst/>
          <a:cxnLst/>
          <a:rect l="0" t="0" r="0" b="0"/>
          <a:pathLst>
            <a:path>
              <a:moveTo>
                <a:pt x="0" y="20963"/>
              </a:moveTo>
              <a:lnTo>
                <a:pt x="234881" y="20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>
            <a:latin typeface="Bell MT" panose="02020503060305020303" pitchFamily="18" charset="0"/>
          </a:endParaRPr>
        </a:p>
      </dsp:txBody>
      <dsp:txXfrm>
        <a:off x="7213808" y="5137511"/>
        <a:ext cx="11744" cy="11744"/>
      </dsp:txXfrm>
    </dsp:sp>
    <dsp:sp modelId="{3F129DD3-5CD7-42C6-80B1-13A2C5159C2C}">
      <dsp:nvSpPr>
        <dsp:cNvPr id="0" name=""/>
        <dsp:cNvSpPr/>
      </dsp:nvSpPr>
      <dsp:spPr>
        <a:xfrm>
          <a:off x="7336967" y="4146912"/>
          <a:ext cx="1786500" cy="2004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Treatment 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Bell MT" panose="02020503060305020303" pitchFamily="18" charset="0"/>
            </a:rPr>
            <a:t>Level 2 </a:t>
          </a:r>
        </a:p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latin typeface="Bell MT" panose="02020503060305020303" pitchFamily="18" charset="0"/>
            </a:rPr>
            <a:t>Jennifer</a:t>
          </a:r>
          <a:endParaRPr lang="zh-CN" altLang="en-US" sz="2800" b="1" kern="1200" dirty="0">
            <a:latin typeface="Bell MT" panose="02020503060305020303" pitchFamily="18" charset="0"/>
          </a:endParaRPr>
        </a:p>
      </dsp:txBody>
      <dsp:txXfrm>
        <a:off x="7389292" y="4199237"/>
        <a:ext cx="1681850" cy="1900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0B5ED-5115-4E51-A1C9-493663F81F23}">
      <dsp:nvSpPr>
        <dsp:cNvPr id="0" name=""/>
        <dsp:cNvSpPr/>
      </dsp:nvSpPr>
      <dsp:spPr>
        <a:xfrm>
          <a:off x="13728" y="3161939"/>
          <a:ext cx="2232470" cy="9122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Bell MT" panose="02020503060305020303" pitchFamily="18" charset="0"/>
            </a:rPr>
            <a:t>Experimental</a:t>
          </a:r>
        </a:p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Bell MT" panose="02020503060305020303" pitchFamily="18" charset="0"/>
            </a:rPr>
            <a:t>Units</a:t>
          </a:r>
          <a:endParaRPr lang="zh-CN" altLang="en-US" sz="2400" kern="1200" dirty="0">
            <a:latin typeface="Bell MT" panose="02020503060305020303" pitchFamily="18" charset="0"/>
          </a:endParaRPr>
        </a:p>
      </dsp:txBody>
      <dsp:txXfrm>
        <a:off x="40448" y="3188659"/>
        <a:ext cx="2179030" cy="858848"/>
      </dsp:txXfrm>
    </dsp:sp>
    <dsp:sp modelId="{E503A18E-431C-401E-8A24-5FF3B2632075}">
      <dsp:nvSpPr>
        <dsp:cNvPr id="0" name=""/>
        <dsp:cNvSpPr/>
      </dsp:nvSpPr>
      <dsp:spPr>
        <a:xfrm rot="17294105">
          <a:off x="1778048" y="2921058"/>
          <a:ext cx="1362716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1362716" y="49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Bell MT" panose="02020503060305020303" pitchFamily="18" charset="0"/>
          </a:endParaRPr>
        </a:p>
      </dsp:txBody>
      <dsp:txXfrm>
        <a:off x="1778048" y="2953583"/>
        <a:ext cx="1362716" cy="34719"/>
      </dsp:txXfrm>
    </dsp:sp>
    <dsp:sp modelId="{1AFAEE04-7A01-40F8-ABCF-67A15972CD74}">
      <dsp:nvSpPr>
        <dsp:cNvPr id="0" name=""/>
        <dsp:cNvSpPr/>
      </dsp:nvSpPr>
      <dsp:spPr>
        <a:xfrm>
          <a:off x="2672614" y="2097549"/>
          <a:ext cx="1193090" cy="452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Bell MT" panose="02020503060305020303" pitchFamily="18" charset="0"/>
            </a:rPr>
            <a:t>Block 1</a:t>
          </a:r>
        </a:p>
      </dsp:txBody>
      <dsp:txXfrm>
        <a:off x="2685867" y="2110802"/>
        <a:ext cx="1166584" cy="425999"/>
      </dsp:txXfrm>
    </dsp:sp>
    <dsp:sp modelId="{D1AF7B87-7C67-4461-B58A-7CB9B3B047D2}">
      <dsp:nvSpPr>
        <dsp:cNvPr id="0" name=""/>
        <dsp:cNvSpPr/>
      </dsp:nvSpPr>
      <dsp:spPr>
        <a:xfrm rot="18015571">
          <a:off x="3570873" y="1760571"/>
          <a:ext cx="1188643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1188643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Bell MT" panose="02020503060305020303" pitchFamily="18" charset="0"/>
          </a:endParaRPr>
        </a:p>
      </dsp:txBody>
      <dsp:txXfrm>
        <a:off x="3570873" y="1795313"/>
        <a:ext cx="1188643" cy="30284"/>
      </dsp:txXfrm>
    </dsp:sp>
    <dsp:sp modelId="{87D8DADB-1B78-491E-A716-B5C1CD0EBFFF}">
      <dsp:nvSpPr>
        <dsp:cNvPr id="0" name=""/>
        <dsp:cNvSpPr/>
      </dsp:nvSpPr>
      <dsp:spPr>
        <a:xfrm>
          <a:off x="4464684" y="1098601"/>
          <a:ext cx="1641097" cy="397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Bell MT" panose="02020503060305020303" pitchFamily="18" charset="0"/>
            </a:rPr>
            <a:t>Group 1</a:t>
          </a:r>
        </a:p>
      </dsp:txBody>
      <dsp:txXfrm>
        <a:off x="4476312" y="1110229"/>
        <a:ext cx="1617841" cy="373759"/>
      </dsp:txXfrm>
    </dsp:sp>
    <dsp:sp modelId="{F7C95D43-98A3-4562-A76C-503096CAA7F2}">
      <dsp:nvSpPr>
        <dsp:cNvPr id="0" name=""/>
        <dsp:cNvSpPr/>
      </dsp:nvSpPr>
      <dsp:spPr>
        <a:xfrm rot="21234115">
          <a:off x="6105565" y="1243166"/>
          <a:ext cx="76408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76408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Bell MT" panose="02020503060305020303" pitchFamily="18" charset="0"/>
          </a:endParaRPr>
        </a:p>
      </dsp:txBody>
      <dsp:txXfrm>
        <a:off x="6105565" y="1292077"/>
        <a:ext cx="76408" cy="1946"/>
      </dsp:txXfrm>
    </dsp:sp>
    <dsp:sp modelId="{0804D11C-62C3-452F-8249-A7E4326EC5C9}">
      <dsp:nvSpPr>
        <dsp:cNvPr id="0" name=""/>
        <dsp:cNvSpPr/>
      </dsp:nvSpPr>
      <dsp:spPr>
        <a:xfrm>
          <a:off x="6181758" y="1099439"/>
          <a:ext cx="1694215" cy="379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Bell MT" panose="02020503060305020303" pitchFamily="18" charset="0"/>
            </a:rPr>
            <a:t>Treatment 1</a:t>
          </a:r>
          <a:endParaRPr lang="zh-CN" altLang="en-US" sz="2000" kern="1200" dirty="0">
            <a:latin typeface="Bell MT" panose="02020503060305020303" pitchFamily="18" charset="0"/>
          </a:endParaRPr>
        </a:p>
      </dsp:txBody>
      <dsp:txXfrm>
        <a:off x="6192862" y="1110543"/>
        <a:ext cx="1672007" cy="356896"/>
      </dsp:txXfrm>
    </dsp:sp>
    <dsp:sp modelId="{1EFD5591-26F1-49C3-A32C-761786A979A7}">
      <dsp:nvSpPr>
        <dsp:cNvPr id="0" name=""/>
        <dsp:cNvSpPr/>
      </dsp:nvSpPr>
      <dsp:spPr>
        <a:xfrm rot="19316433">
          <a:off x="3782068" y="2031426"/>
          <a:ext cx="786698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786698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Bell MT" panose="02020503060305020303" pitchFamily="18" charset="0"/>
          </a:endParaRPr>
        </a:p>
      </dsp:txBody>
      <dsp:txXfrm>
        <a:off x="3782068" y="2071288"/>
        <a:ext cx="786698" cy="20043"/>
      </dsp:txXfrm>
    </dsp:sp>
    <dsp:sp modelId="{EA785476-7FDD-412B-804B-8B6135BCAD16}">
      <dsp:nvSpPr>
        <dsp:cNvPr id="0" name=""/>
        <dsp:cNvSpPr/>
      </dsp:nvSpPr>
      <dsp:spPr>
        <a:xfrm>
          <a:off x="4485129" y="1629679"/>
          <a:ext cx="1641097" cy="41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Bell MT" panose="02020503060305020303" pitchFamily="18" charset="0"/>
            </a:rPr>
            <a:t>Group 2</a:t>
          </a:r>
        </a:p>
      </dsp:txBody>
      <dsp:txXfrm>
        <a:off x="4497380" y="1641930"/>
        <a:ext cx="1616595" cy="393776"/>
      </dsp:txXfrm>
    </dsp:sp>
    <dsp:sp modelId="{D7944510-905A-4F88-88F1-21E83E451EDC}">
      <dsp:nvSpPr>
        <dsp:cNvPr id="0" name=""/>
        <dsp:cNvSpPr/>
      </dsp:nvSpPr>
      <dsp:spPr>
        <a:xfrm rot="83277">
          <a:off x="6126212" y="1814636"/>
          <a:ext cx="102135" cy="50838"/>
        </a:xfrm>
        <a:custGeom>
          <a:avLst/>
          <a:gdLst/>
          <a:ahLst/>
          <a:cxnLst/>
          <a:rect l="0" t="0" r="0" b="0"/>
          <a:pathLst>
            <a:path>
              <a:moveTo>
                <a:pt x="0" y="25419"/>
              </a:moveTo>
              <a:lnTo>
                <a:pt x="102135" y="25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74727" y="1837502"/>
        <a:ext cx="5106" cy="5106"/>
      </dsp:txXfrm>
    </dsp:sp>
    <dsp:sp modelId="{976D5822-ACA4-4268-976F-C22D8A9EB5E7}">
      <dsp:nvSpPr>
        <dsp:cNvPr id="0" name=""/>
        <dsp:cNvSpPr/>
      </dsp:nvSpPr>
      <dsp:spPr>
        <a:xfrm>
          <a:off x="6228333" y="1688440"/>
          <a:ext cx="1603682" cy="305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Bell MT" panose="02020503060305020303" pitchFamily="18" charset="0"/>
            </a:rPr>
            <a:t>Treatment 2</a:t>
          </a:r>
        </a:p>
      </dsp:txBody>
      <dsp:txXfrm>
        <a:off x="6237287" y="1697394"/>
        <a:ext cx="1585774" cy="287796"/>
      </dsp:txXfrm>
    </dsp:sp>
    <dsp:sp modelId="{A1E9F439-488C-4B5E-9B63-2EAC647594E5}">
      <dsp:nvSpPr>
        <dsp:cNvPr id="0" name=""/>
        <dsp:cNvSpPr/>
      </dsp:nvSpPr>
      <dsp:spPr>
        <a:xfrm rot="685309">
          <a:off x="3859188" y="2339083"/>
          <a:ext cx="658137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658137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Bell MT" panose="02020503060305020303" pitchFamily="18" charset="0"/>
          </a:endParaRPr>
        </a:p>
      </dsp:txBody>
      <dsp:txXfrm>
        <a:off x="3859188" y="2380583"/>
        <a:ext cx="658137" cy="16768"/>
      </dsp:txXfrm>
    </dsp:sp>
    <dsp:sp modelId="{F0921195-5A71-4E46-9BDB-2B0B29C02DF0}">
      <dsp:nvSpPr>
        <dsp:cNvPr id="0" name=""/>
        <dsp:cNvSpPr/>
      </dsp:nvSpPr>
      <dsp:spPr>
        <a:xfrm>
          <a:off x="4510809" y="2220132"/>
          <a:ext cx="1641097" cy="468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Bell MT" panose="02020503060305020303" pitchFamily="18" charset="0"/>
            </a:rPr>
            <a:t>……</a:t>
          </a:r>
        </a:p>
      </dsp:txBody>
      <dsp:txXfrm>
        <a:off x="4524516" y="2233839"/>
        <a:ext cx="1613683" cy="440589"/>
      </dsp:txXfrm>
    </dsp:sp>
    <dsp:sp modelId="{91FA4493-7900-430E-9659-22A16DD616C7}">
      <dsp:nvSpPr>
        <dsp:cNvPr id="0" name=""/>
        <dsp:cNvSpPr/>
      </dsp:nvSpPr>
      <dsp:spPr>
        <a:xfrm rot="2927095">
          <a:off x="3697425" y="2645018"/>
          <a:ext cx="986652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986652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Bell MT" panose="02020503060305020303" pitchFamily="18" charset="0"/>
          </a:endParaRPr>
        </a:p>
      </dsp:txBody>
      <dsp:txXfrm>
        <a:off x="3697425" y="2682333"/>
        <a:ext cx="986652" cy="25138"/>
      </dsp:txXfrm>
    </dsp:sp>
    <dsp:sp modelId="{47230C97-1586-4B06-9708-D7A7DDAA4E4D}">
      <dsp:nvSpPr>
        <dsp:cNvPr id="0" name=""/>
        <dsp:cNvSpPr/>
      </dsp:nvSpPr>
      <dsp:spPr>
        <a:xfrm>
          <a:off x="4515798" y="2834199"/>
          <a:ext cx="1641097" cy="463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Bell MT" panose="02020503060305020303" pitchFamily="18" charset="0"/>
            </a:rPr>
            <a:t>Group m</a:t>
          </a:r>
        </a:p>
      </dsp:txBody>
      <dsp:txXfrm>
        <a:off x="4529377" y="2847778"/>
        <a:ext cx="1613939" cy="436449"/>
      </dsp:txXfrm>
    </dsp:sp>
    <dsp:sp modelId="{C4E03D71-4EDD-4932-B936-BCBA3B72D28C}">
      <dsp:nvSpPr>
        <dsp:cNvPr id="0" name=""/>
        <dsp:cNvSpPr/>
      </dsp:nvSpPr>
      <dsp:spPr>
        <a:xfrm rot="190878">
          <a:off x="6156827" y="3018582"/>
          <a:ext cx="88789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88789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Bell MT" panose="02020503060305020303" pitchFamily="18" charset="0"/>
          </a:endParaRPr>
        </a:p>
      </dsp:txBody>
      <dsp:txXfrm>
        <a:off x="6156827" y="3067335"/>
        <a:ext cx="88789" cy="2262"/>
      </dsp:txXfrm>
    </dsp:sp>
    <dsp:sp modelId="{63A1929B-B2AC-484A-99A3-1B44E323AB8D}">
      <dsp:nvSpPr>
        <dsp:cNvPr id="0" name=""/>
        <dsp:cNvSpPr/>
      </dsp:nvSpPr>
      <dsp:spPr>
        <a:xfrm>
          <a:off x="6245549" y="2906250"/>
          <a:ext cx="1799020" cy="329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Bell MT" panose="02020503060305020303" pitchFamily="18" charset="0"/>
            </a:rPr>
            <a:t>Treatment m</a:t>
          </a:r>
        </a:p>
      </dsp:txBody>
      <dsp:txXfrm>
        <a:off x="6255196" y="2915897"/>
        <a:ext cx="1779726" cy="310066"/>
      </dsp:txXfrm>
    </dsp:sp>
    <dsp:sp modelId="{0419A337-EDAE-448D-929C-58D0AB42EAF4}">
      <dsp:nvSpPr>
        <dsp:cNvPr id="0" name=""/>
        <dsp:cNvSpPr/>
      </dsp:nvSpPr>
      <dsp:spPr>
        <a:xfrm rot="4979384">
          <a:off x="1541549" y="4364804"/>
          <a:ext cx="1605208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1605208" y="498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Bell MT" panose="02020503060305020303" pitchFamily="18" charset="0"/>
          </a:endParaRPr>
        </a:p>
      </dsp:txBody>
      <dsp:txXfrm>
        <a:off x="1541549" y="4394239"/>
        <a:ext cx="1605208" cy="40898"/>
      </dsp:txXfrm>
    </dsp:sp>
    <dsp:sp modelId="{73FB534B-2639-482C-8F8E-DBFDB41A1896}">
      <dsp:nvSpPr>
        <dsp:cNvPr id="0" name=""/>
        <dsp:cNvSpPr/>
      </dsp:nvSpPr>
      <dsp:spPr>
        <a:xfrm>
          <a:off x="2442109" y="5008604"/>
          <a:ext cx="1075936" cy="4053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Bell MT" panose="02020503060305020303" pitchFamily="18" charset="0"/>
            </a:rPr>
            <a:t>Block n</a:t>
          </a:r>
        </a:p>
      </dsp:txBody>
      <dsp:txXfrm>
        <a:off x="2453982" y="5020477"/>
        <a:ext cx="1052190" cy="381631"/>
      </dsp:txXfrm>
    </dsp:sp>
    <dsp:sp modelId="{3B65B206-1A28-44EC-AD94-FD46D320595A}">
      <dsp:nvSpPr>
        <dsp:cNvPr id="0" name=""/>
        <dsp:cNvSpPr/>
      </dsp:nvSpPr>
      <dsp:spPr>
        <a:xfrm rot="18508012">
          <a:off x="3214143" y="4531817"/>
          <a:ext cx="1608216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1608216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>
            <a:latin typeface="Bell MT" panose="02020503060305020303" pitchFamily="18" charset="0"/>
          </a:endParaRPr>
        </a:p>
      </dsp:txBody>
      <dsp:txXfrm>
        <a:off x="3214143" y="4561214"/>
        <a:ext cx="1608216" cy="40974"/>
      </dsp:txXfrm>
    </dsp:sp>
    <dsp:sp modelId="{6E9FCC9F-5330-4C15-AE6F-EA9431329569}">
      <dsp:nvSpPr>
        <dsp:cNvPr id="0" name=""/>
        <dsp:cNvSpPr/>
      </dsp:nvSpPr>
      <dsp:spPr>
        <a:xfrm>
          <a:off x="4518456" y="3774335"/>
          <a:ext cx="1641097" cy="3555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Bell MT" panose="02020503060305020303" pitchFamily="18" charset="0"/>
            </a:rPr>
            <a:t>Group 1</a:t>
          </a:r>
          <a:endParaRPr lang="en-US" altLang="zh-CN" sz="2400" b="0" kern="1200" dirty="0" smtClean="0">
            <a:latin typeface="Bell MT" panose="02020503060305020303" pitchFamily="18" charset="0"/>
          </a:endParaRPr>
        </a:p>
      </dsp:txBody>
      <dsp:txXfrm>
        <a:off x="4528870" y="3784749"/>
        <a:ext cx="1620269" cy="334723"/>
      </dsp:txXfrm>
    </dsp:sp>
    <dsp:sp modelId="{F0842E2C-5957-4C3C-89A0-6560C56B7F7E}">
      <dsp:nvSpPr>
        <dsp:cNvPr id="0" name=""/>
        <dsp:cNvSpPr/>
      </dsp:nvSpPr>
      <dsp:spPr>
        <a:xfrm rot="21480870">
          <a:off x="6159515" y="3899978"/>
          <a:ext cx="129826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129826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59515" y="3948208"/>
        <a:ext cx="129826" cy="3307"/>
      </dsp:txXfrm>
    </dsp:sp>
    <dsp:sp modelId="{14A04853-716E-4175-BAE5-53DC3999385D}">
      <dsp:nvSpPr>
        <dsp:cNvPr id="0" name=""/>
        <dsp:cNvSpPr/>
      </dsp:nvSpPr>
      <dsp:spPr>
        <a:xfrm>
          <a:off x="6289303" y="3758060"/>
          <a:ext cx="1694215" cy="379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Bell MT" panose="02020503060305020303" pitchFamily="18" charset="0"/>
            </a:rPr>
            <a:t>Treatment 1</a:t>
          </a:r>
          <a:endParaRPr lang="zh-CN" altLang="en-US" sz="2000" kern="1200" dirty="0">
            <a:latin typeface="Bell MT" panose="02020503060305020303" pitchFamily="18" charset="0"/>
          </a:endParaRPr>
        </a:p>
      </dsp:txBody>
      <dsp:txXfrm>
        <a:off x="6300407" y="3769164"/>
        <a:ext cx="1672007" cy="356896"/>
      </dsp:txXfrm>
    </dsp:sp>
    <dsp:sp modelId="{37C33634-AC7F-443B-B69C-1D8DF1EB4E5E}">
      <dsp:nvSpPr>
        <dsp:cNvPr id="0" name=""/>
        <dsp:cNvSpPr/>
      </dsp:nvSpPr>
      <dsp:spPr>
        <a:xfrm rot="19956870">
          <a:off x="3464410" y="4941264"/>
          <a:ext cx="957201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957201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64410" y="4978954"/>
        <a:ext cx="957201" cy="24388"/>
      </dsp:txXfrm>
    </dsp:sp>
    <dsp:sp modelId="{D0914BEA-8D6A-4563-BDF7-63D5B306E0CD}">
      <dsp:nvSpPr>
        <dsp:cNvPr id="0" name=""/>
        <dsp:cNvSpPr/>
      </dsp:nvSpPr>
      <dsp:spPr>
        <a:xfrm>
          <a:off x="4367975" y="4561864"/>
          <a:ext cx="1641097" cy="418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Bell MT" panose="02020503060305020303" pitchFamily="18" charset="0"/>
            </a:rPr>
            <a:t>Group 2</a:t>
          </a:r>
        </a:p>
      </dsp:txBody>
      <dsp:txXfrm>
        <a:off x="4380226" y="4574115"/>
        <a:ext cx="1616595" cy="393776"/>
      </dsp:txXfrm>
    </dsp:sp>
    <dsp:sp modelId="{F4E34ECD-B7D0-4544-B388-3ACC89D6BB8D}">
      <dsp:nvSpPr>
        <dsp:cNvPr id="0" name=""/>
        <dsp:cNvSpPr/>
      </dsp:nvSpPr>
      <dsp:spPr>
        <a:xfrm rot="41045">
          <a:off x="6009066" y="4746821"/>
          <a:ext cx="207211" cy="50838"/>
        </a:xfrm>
        <a:custGeom>
          <a:avLst/>
          <a:gdLst/>
          <a:ahLst/>
          <a:cxnLst/>
          <a:rect l="0" t="0" r="0" b="0"/>
          <a:pathLst>
            <a:path>
              <a:moveTo>
                <a:pt x="0" y="25419"/>
              </a:moveTo>
              <a:lnTo>
                <a:pt x="207211" y="254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107491" y="4767060"/>
        <a:ext cx="10360" cy="10360"/>
      </dsp:txXfrm>
    </dsp:sp>
    <dsp:sp modelId="{926449B6-5674-4237-B571-DC5619CDF0F2}">
      <dsp:nvSpPr>
        <dsp:cNvPr id="0" name=""/>
        <dsp:cNvSpPr/>
      </dsp:nvSpPr>
      <dsp:spPr>
        <a:xfrm>
          <a:off x="6216270" y="4620625"/>
          <a:ext cx="1603682" cy="305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Bell MT" panose="02020503060305020303" pitchFamily="18" charset="0"/>
            </a:rPr>
            <a:t>Treatment 2</a:t>
          </a:r>
        </a:p>
      </dsp:txBody>
      <dsp:txXfrm>
        <a:off x="6225224" y="4629579"/>
        <a:ext cx="1585774" cy="287796"/>
      </dsp:txXfrm>
    </dsp:sp>
    <dsp:sp modelId="{7D8DF0F7-1BB7-4580-86EA-0BC74FABE504}">
      <dsp:nvSpPr>
        <dsp:cNvPr id="0" name=""/>
        <dsp:cNvSpPr/>
      </dsp:nvSpPr>
      <dsp:spPr>
        <a:xfrm rot="678233">
          <a:off x="3509385" y="5248921"/>
          <a:ext cx="892930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892930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509385" y="5287430"/>
        <a:ext cx="892930" cy="22750"/>
      </dsp:txXfrm>
    </dsp:sp>
    <dsp:sp modelId="{4432F54D-243E-4D6E-95FB-D84C3DC07287}">
      <dsp:nvSpPr>
        <dsp:cNvPr id="0" name=""/>
        <dsp:cNvSpPr/>
      </dsp:nvSpPr>
      <dsp:spPr>
        <a:xfrm>
          <a:off x="4393655" y="5152317"/>
          <a:ext cx="1641097" cy="468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Bell MT" panose="02020503060305020303" pitchFamily="18" charset="0"/>
            </a:rPr>
            <a:t>……</a:t>
          </a:r>
        </a:p>
      </dsp:txBody>
      <dsp:txXfrm>
        <a:off x="4407362" y="5166024"/>
        <a:ext cx="1613683" cy="440589"/>
      </dsp:txXfrm>
    </dsp:sp>
    <dsp:sp modelId="{668DF291-332D-4020-953B-DC47E42A3EDF}">
      <dsp:nvSpPr>
        <dsp:cNvPr id="0" name=""/>
        <dsp:cNvSpPr/>
      </dsp:nvSpPr>
      <dsp:spPr>
        <a:xfrm rot="2507023">
          <a:off x="3367867" y="5554856"/>
          <a:ext cx="1180956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1180956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367867" y="5589696"/>
        <a:ext cx="1180956" cy="30088"/>
      </dsp:txXfrm>
    </dsp:sp>
    <dsp:sp modelId="{E6CC3772-737D-4E49-A03C-5B5492D4C7BF}">
      <dsp:nvSpPr>
        <dsp:cNvPr id="0" name=""/>
        <dsp:cNvSpPr/>
      </dsp:nvSpPr>
      <dsp:spPr>
        <a:xfrm>
          <a:off x="4398644" y="5766384"/>
          <a:ext cx="1641097" cy="463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Bell MT" panose="02020503060305020303" pitchFamily="18" charset="0"/>
            </a:rPr>
            <a:t>Group m</a:t>
          </a:r>
        </a:p>
      </dsp:txBody>
      <dsp:txXfrm>
        <a:off x="4412223" y="5779963"/>
        <a:ext cx="1613939" cy="436449"/>
      </dsp:txXfrm>
    </dsp:sp>
    <dsp:sp modelId="{FA05A1EB-BBE9-4897-B2F4-D1D54D18A528}">
      <dsp:nvSpPr>
        <dsp:cNvPr id="0" name=""/>
        <dsp:cNvSpPr/>
      </dsp:nvSpPr>
      <dsp:spPr>
        <a:xfrm rot="104392">
          <a:off x="6039704" y="5950767"/>
          <a:ext cx="162291" cy="99768"/>
        </a:xfrm>
        <a:custGeom>
          <a:avLst/>
          <a:gdLst/>
          <a:ahLst/>
          <a:cxnLst/>
          <a:rect l="0" t="0" r="0" b="0"/>
          <a:pathLst>
            <a:path>
              <a:moveTo>
                <a:pt x="0" y="49884"/>
              </a:moveTo>
              <a:lnTo>
                <a:pt x="162291" y="498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039704" y="5998584"/>
        <a:ext cx="162291" cy="4134"/>
      </dsp:txXfrm>
    </dsp:sp>
    <dsp:sp modelId="{7BD41E9B-C10E-4BEA-B324-B421792F387A}">
      <dsp:nvSpPr>
        <dsp:cNvPr id="0" name=""/>
        <dsp:cNvSpPr/>
      </dsp:nvSpPr>
      <dsp:spPr>
        <a:xfrm>
          <a:off x="6201958" y="5838435"/>
          <a:ext cx="1799020" cy="3293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Bell MT" panose="02020503060305020303" pitchFamily="18" charset="0"/>
            </a:rPr>
            <a:t>Treatment m</a:t>
          </a:r>
        </a:p>
      </dsp:txBody>
      <dsp:txXfrm>
        <a:off x="6211605" y="5848082"/>
        <a:ext cx="1779726" cy="31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57D12-CD90-471F-9DB4-A6A1C7DB0865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1E381-9F85-4B86-9A15-04D37CAF58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0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9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假设这个实验一共有六个病人参与，我们怎么来设置</a:t>
            </a:r>
            <a:r>
              <a:rPr lang="en-US" altLang="zh-CN" dirty="0" smtClean="0"/>
              <a:t>treatment group</a:t>
            </a:r>
            <a:r>
              <a:rPr lang="zh-CN" altLang="en-US" dirty="0" smtClean="0"/>
              <a:t>，也就是接受心理暗示的组。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这里面会不会有</a:t>
            </a:r>
            <a:r>
              <a:rPr lang="en-US" altLang="zh-CN" dirty="0" smtClean="0"/>
              <a:t>confounding Variables</a:t>
            </a:r>
            <a:r>
              <a:rPr lang="zh-CN" altLang="en-US" dirty="0" smtClean="0"/>
              <a:t>？也就是除了“心理暗示”这个变量以外，还会不会有因素，能对最后的治疗结果产生影响。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怎么去控制所有的</a:t>
            </a:r>
            <a:r>
              <a:rPr lang="en-US" altLang="zh-CN" dirty="0" smtClean="0"/>
              <a:t>confounding Variables</a:t>
            </a:r>
            <a:r>
              <a:rPr lang="zh-CN" altLang="en-US" dirty="0" smtClean="0"/>
              <a:t>都一致？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en-US" altLang="zh-CN" baseline="0" dirty="0" smtClean="0"/>
              <a:t> to set a control group in this case?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48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我们发现</a:t>
            </a:r>
            <a:r>
              <a:rPr lang="zh-CN" altLang="en-US" dirty="0" smtClean="0"/>
              <a:t>因为每个人的</a:t>
            </a:r>
            <a:r>
              <a:rPr lang="en-US" altLang="zh-CN" dirty="0" smtClean="0"/>
              <a:t>levels of depression,….</a:t>
            </a:r>
            <a:r>
              <a:rPr lang="zh-CN" altLang="en-US" dirty="0" smtClean="0"/>
              <a:t>都不一样</a:t>
            </a:r>
            <a:r>
              <a:rPr lang="zh-CN" altLang="en-US" dirty="0" smtClean="0"/>
              <a:t>，所以很难控制住所有的</a:t>
            </a:r>
            <a:r>
              <a:rPr lang="en-US" altLang="zh-CN" dirty="0" smtClean="0"/>
              <a:t>confounding Variables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那我们怎么办，有没有办法排除这些因为个体差异对结果产生的影响？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88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他们自己作为自己的</a:t>
            </a:r>
            <a:r>
              <a:rPr lang="en-US" altLang="zh-CN" dirty="0" smtClean="0"/>
              <a:t>control group</a:t>
            </a:r>
          </a:p>
          <a:p>
            <a:r>
              <a:rPr lang="zh-CN" altLang="en-US" dirty="0" smtClean="0"/>
              <a:t>也就是说对于同一个人，我可以同时给他两个</a:t>
            </a:r>
            <a:r>
              <a:rPr lang="en-US" altLang="zh-CN" dirty="0" smtClean="0"/>
              <a:t>treatments/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treatments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15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这种实验方法就叫做</a:t>
            </a:r>
            <a:r>
              <a:rPr lang="en-US" altLang="zh-CN" dirty="0" smtClean="0"/>
              <a:t>Matched Pairs</a:t>
            </a:r>
            <a:r>
              <a:rPr lang="en-US" altLang="zh-CN" baseline="0" dirty="0" smtClean="0"/>
              <a:t> Design.</a:t>
            </a:r>
          </a:p>
          <a:p>
            <a:r>
              <a:rPr lang="zh-CN" altLang="en-US" baseline="0" dirty="0" smtClean="0"/>
              <a:t>这是一种特殊的</a:t>
            </a:r>
            <a:r>
              <a:rPr lang="en-US" altLang="zh-CN" baseline="0" dirty="0" smtClean="0"/>
              <a:t>block design</a:t>
            </a:r>
            <a:r>
              <a:rPr lang="zh-CN" altLang="en-US" baseline="0" dirty="0" smtClean="0"/>
              <a:t>，每个人都作为一个</a:t>
            </a:r>
            <a:r>
              <a:rPr lang="en-US" altLang="zh-CN" baseline="0" dirty="0" smtClean="0"/>
              <a:t>block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Def</a:t>
            </a:r>
          </a:p>
          <a:p>
            <a:endParaRPr lang="en-US" altLang="zh-CN" baseline="0" dirty="0" smtClean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 smtClean="0">
                <a:latin typeface="Baskerville Old Face" panose="02020602080505020303" pitchFamily="18" charset="0"/>
              </a:rPr>
              <a:t>Often, the “matched pair” is simply the </a:t>
            </a:r>
            <a:r>
              <a:rPr lang="en-US" altLang="zh-CN" sz="1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same </a:t>
            </a:r>
            <a:r>
              <a:rPr lang="en-US" altLang="zh-CN" sz="1200" dirty="0" smtClean="0">
                <a:latin typeface="Baskerville Old Face" panose="02020602080505020303" pitchFamily="18" charset="0"/>
              </a:rPr>
              <a:t>experimental unit receiving both treatments.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dirty="0" smtClean="0">
                <a:latin typeface="Baskerville Old Face" panose="02020602080505020303" pitchFamily="18" charset="0"/>
              </a:rPr>
              <a:t>The </a:t>
            </a:r>
            <a:r>
              <a:rPr lang="en-US" altLang="zh-CN" sz="1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order </a:t>
            </a:r>
            <a:r>
              <a:rPr lang="en-US" altLang="zh-CN" sz="1200" dirty="0" smtClean="0">
                <a:latin typeface="Baskerville Old Face" panose="02020602080505020303" pitchFamily="18" charset="0"/>
              </a:rPr>
              <a:t>of the treatments is </a:t>
            </a:r>
            <a:r>
              <a:rPr lang="en-US" altLang="zh-CN" sz="1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randomized. </a:t>
            </a:r>
            <a:r>
              <a:rPr lang="zh-CN" altLang="en-US" sz="1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如果我们都是先给了心理暗示，再不给心理暗示，那我们并不能保证在第二个</a:t>
            </a:r>
            <a:r>
              <a:rPr lang="en-US" altLang="zh-CN" sz="1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treatment</a:t>
            </a:r>
            <a:r>
              <a:rPr lang="zh-CN" altLang="en-US" sz="1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实施之后产生的结果是不受第一个</a:t>
            </a:r>
            <a:r>
              <a:rPr lang="en-US" altLang="zh-CN" sz="1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treatment</a:t>
            </a:r>
            <a:r>
              <a:rPr lang="zh-CN" altLang="en-US" sz="1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影响的。</a:t>
            </a:r>
            <a:endParaRPr lang="en-US" altLang="zh-CN" sz="1200" dirty="0" smtClean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比如：我现在想试用一种新药，对于每个参与实验的人我都先给他吃原来的药，再吃新发明的药，那如果病人在吃玩新药之后，症状比之前有明显好转的话，我们可以说明新药更有效吗？ 有可能是因为旧药有延续作用。</a:t>
            </a:r>
            <a:endParaRPr lang="en-US" altLang="zh-CN" sz="12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85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这个实验想用</a:t>
            </a:r>
            <a:r>
              <a:rPr lang="en-US" altLang="zh-CN" dirty="0" smtClean="0"/>
              <a:t>fake pill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treatment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19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无论是表象还是指标上</a:t>
            </a:r>
            <a:r>
              <a:rPr lang="en-US" altLang="zh-CN" dirty="0" smtClean="0"/>
              <a:t>fake pill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depression</a:t>
            </a:r>
            <a:r>
              <a:rPr lang="zh-CN" altLang="en-US" dirty="0" smtClean="0"/>
              <a:t>都有缓解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28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在其他方面，</a:t>
            </a:r>
            <a:r>
              <a:rPr lang="en-US" altLang="zh-CN" dirty="0" smtClean="0"/>
              <a:t>fake pills</a:t>
            </a:r>
            <a:r>
              <a:rPr lang="zh-CN" altLang="en-US" dirty="0" smtClean="0"/>
              <a:t>也有影响</a:t>
            </a:r>
            <a:endParaRPr lang="en-US" altLang="zh-CN" dirty="0" smtClean="0"/>
          </a:p>
          <a:p>
            <a:r>
              <a:rPr lang="zh-CN" altLang="en-US" dirty="0" smtClean="0"/>
              <a:t>我们在实验设计中，把这种影响叫做</a:t>
            </a:r>
            <a:r>
              <a:rPr lang="en-US" altLang="zh-CN" dirty="0" smtClean="0"/>
              <a:t>placebo</a:t>
            </a:r>
            <a:r>
              <a:rPr lang="en-US" altLang="zh-CN" baseline="0" dirty="0" smtClean="0"/>
              <a:t> effect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22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91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给出正式定义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那我们来看一个实验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08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2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先来回顾一下上周学习的 </a:t>
            </a:r>
            <a:r>
              <a:rPr lang="en-US" altLang="zh-CN" dirty="0" smtClean="0"/>
              <a:t>completely</a:t>
            </a:r>
            <a:r>
              <a:rPr lang="en-US" altLang="zh-CN" baseline="0" dirty="0" smtClean="0"/>
              <a:t> randomized design.</a:t>
            </a:r>
          </a:p>
          <a:p>
            <a:r>
              <a:rPr lang="zh-CN" altLang="en-US" baseline="0" dirty="0" smtClean="0"/>
              <a:t>我们一共有</a:t>
            </a:r>
            <a:r>
              <a:rPr lang="en-US" altLang="zh-CN" baseline="0" dirty="0" smtClean="0"/>
              <a:t>127</a:t>
            </a:r>
            <a:r>
              <a:rPr lang="zh-CN" altLang="en-US" baseline="0" dirty="0" smtClean="0"/>
              <a:t>个</a:t>
            </a:r>
            <a:r>
              <a:rPr lang="en-US" altLang="zh-CN" baseline="0" dirty="0" smtClean="0"/>
              <a:t>faculty members</a:t>
            </a:r>
            <a:r>
              <a:rPr lang="zh-CN" altLang="en-US" baseline="0" dirty="0" smtClean="0"/>
              <a:t>，随机从中选取</a:t>
            </a:r>
            <a:r>
              <a:rPr lang="en-US" altLang="zh-CN" baseline="0" dirty="0" smtClean="0"/>
              <a:t>63</a:t>
            </a:r>
            <a:r>
              <a:rPr lang="zh-CN" altLang="en-US" baseline="0" dirty="0" smtClean="0"/>
              <a:t>个人接受第一种</a:t>
            </a:r>
            <a:r>
              <a:rPr lang="en-US" altLang="zh-CN" baseline="0" dirty="0" smtClean="0"/>
              <a:t>treatment</a:t>
            </a:r>
            <a:r>
              <a:rPr lang="zh-CN" altLang="en-US" baseline="0" dirty="0" smtClean="0"/>
              <a:t>，也就是</a:t>
            </a:r>
            <a:r>
              <a:rPr lang="en-US" altLang="zh-CN" baseline="0" dirty="0" smtClean="0"/>
              <a:t>john</a:t>
            </a:r>
            <a:r>
              <a:rPr lang="zh-CN" altLang="en-US" baseline="0" dirty="0" smtClean="0"/>
              <a:t>的简历</a:t>
            </a:r>
            <a:endParaRPr lang="en-US" altLang="zh-CN" baseline="0" dirty="0" smtClean="0"/>
          </a:p>
          <a:p>
            <a:r>
              <a:rPr lang="zh-CN" altLang="en-US" dirty="0" smtClean="0"/>
              <a:t>剩下的接受</a:t>
            </a:r>
            <a:r>
              <a:rPr lang="en-US" altLang="zh-CN" dirty="0" smtClean="0"/>
              <a:t>Jennifer</a:t>
            </a:r>
            <a:r>
              <a:rPr lang="zh-CN" altLang="en-US" dirty="0" smtClean="0"/>
              <a:t>的简历</a:t>
            </a:r>
            <a:endParaRPr lang="en-US" altLang="zh-CN" dirty="0" smtClean="0"/>
          </a:p>
          <a:p>
            <a:r>
              <a:rPr lang="zh-CN" altLang="en-US" dirty="0" smtClean="0"/>
              <a:t>最后比较两组给出的</a:t>
            </a:r>
            <a:r>
              <a:rPr lang="en-US" altLang="zh-CN" dirty="0" smtClean="0"/>
              <a:t>hireability</a:t>
            </a:r>
            <a:r>
              <a:rPr lang="en-US" altLang="zh-CN" baseline="0" dirty="0" smtClean="0"/>
              <a:t> ratings and estimated starting salary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49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Bell MT" panose="02020503060305020303" pitchFamily="18" charset="0"/>
              </a:rPr>
              <a:t>Why blind subjects? </a:t>
            </a:r>
            <a:r>
              <a:rPr lang="en-US" altLang="zh-CN" sz="40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Controls for placebo effect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如果有个实验想研究新药的效果，参与实验的人知道自己吃了药还是没吃的话，那肯定吃了药的人会给自己心理暗示。所以我们会给两组人员同时吃外观相同的两种药，一个成分有效，一个只是安慰剂，比如葡萄糖或者维生素。</a:t>
            </a:r>
            <a:endParaRPr lang="en-US" altLang="zh-CN" sz="4000" b="1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4000" b="1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4000" dirty="0" smtClean="0">
                <a:latin typeface="Bell MT" panose="02020503060305020303" pitchFamily="18" charset="0"/>
              </a:rPr>
              <a:t>Why blind researchers? </a:t>
            </a:r>
            <a:endParaRPr lang="en-US" altLang="zh-CN" sz="4000" b="1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r>
              <a:rPr lang="zh-CN" altLang="en-US" sz="40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比如无意识的对参与实验的人暗示</a:t>
            </a:r>
            <a:endParaRPr lang="en-US" altLang="zh-CN" sz="4000" b="1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endParaRPr lang="en-US" altLang="zh-CN" sz="4000" b="1" dirty="0" smtClean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比如：想调查人们更喜欢喝可口可乐还是百事可乐？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实验的人会随机给参与实验的人一杯可乐，实验人员是知道哪些是可口可乐，哪些是百事可乐的。在这个实验中，如果设计实验的人更偏向可口可乐，那他可能往可口可乐里放更多冰块，或者使可口可乐的杯子更靠近参与者，这些做法都会带来心理暗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0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我们通过实验得出了结论，那这个结论是否可以被推广呢？</a:t>
            </a:r>
            <a:endParaRPr lang="en-US" altLang="zh-CN" dirty="0" smtClean="0"/>
          </a:p>
          <a:p>
            <a:r>
              <a:rPr lang="zh-CN" altLang="en-US" dirty="0" smtClean="0"/>
              <a:t>我们这个过程就涉及到我们的</a:t>
            </a:r>
            <a:r>
              <a:rPr lang="en-US" altLang="zh-CN" dirty="0" smtClean="0"/>
              <a:t>Experimental units </a:t>
            </a:r>
            <a:r>
              <a:rPr lang="zh-CN" altLang="en-US" dirty="0" smtClean="0"/>
              <a:t>是否具有代表性了。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08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36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solidFill>
                  <a:schemeClr val="tx1"/>
                </a:solidFill>
                <a:effectLst/>
              </a:rPr>
              <a:t>Subjects </a:t>
            </a:r>
            <a:r>
              <a:rPr lang="en-US" altLang="zh-CN" sz="1200" b="1" dirty="0" smtClean="0">
                <a:solidFill>
                  <a:schemeClr val="tx1"/>
                </a:solidFill>
                <a:effectLst/>
              </a:rPr>
              <a:t>were</a:t>
            </a:r>
            <a:r>
              <a:rPr lang="en-US" altLang="zh-CN" sz="1200" b="0" dirty="0" smtClean="0">
                <a:solidFill>
                  <a:schemeClr val="tx1"/>
                </a:solidFill>
                <a:effectLst/>
              </a:rPr>
              <a:t> randomly assigned to groups (experiment)</a:t>
            </a:r>
            <a:endParaRPr lang="en-US" altLang="zh-CN" sz="1200" b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zh-CN" altLang="en-US" smtClean="0"/>
              <a:t>有没有进行操作。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0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Def</a:t>
            </a:r>
          </a:p>
          <a:p>
            <a:r>
              <a:rPr lang="zh-CN" altLang="en-US" dirty="0" smtClean="0"/>
              <a:t>这个在实验设计里的地位和抽样方法中的</a:t>
            </a:r>
            <a:r>
              <a:rPr lang="en-US" altLang="zh-CN" dirty="0" smtClean="0"/>
              <a:t>SRS</a:t>
            </a:r>
            <a:r>
              <a:rPr lang="zh-CN" altLang="en-US" dirty="0" smtClean="0"/>
              <a:t>类似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3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现在简化一下问题，我们只有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个人来参与实验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个人拿</a:t>
            </a:r>
            <a:r>
              <a:rPr lang="en-US" altLang="zh-CN" dirty="0" smtClean="0"/>
              <a:t>John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个人拿</a:t>
            </a:r>
            <a:r>
              <a:rPr lang="en-US" altLang="zh-CN" dirty="0" smtClean="0"/>
              <a:t>Jennifer</a:t>
            </a:r>
            <a:r>
              <a:rPr lang="zh-CN" altLang="en-US" dirty="0" smtClean="0"/>
              <a:t>的，他们都是来自于两个水平差异很大的实验室的研究员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6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我们得到的</a:t>
            </a:r>
            <a:r>
              <a:rPr lang="en-US" altLang="zh-CN" dirty="0" smtClean="0"/>
              <a:t>hireability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rating</a:t>
            </a:r>
            <a:r>
              <a:rPr lang="zh-CN" altLang="en-US" baseline="0" dirty="0" smtClean="0"/>
              <a:t>如图所示，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我们得到这样的结论：</a:t>
            </a:r>
            <a:r>
              <a:rPr lang="en-US" altLang="zh-CN" sz="1200" dirty="0" smtClean="0"/>
              <a:t>There is some difference but also some overlap. The differences may be due to </a:t>
            </a:r>
            <a:r>
              <a:rPr lang="en-US" altLang="zh-CN" sz="1200" b="1" dirty="0" smtClean="0">
                <a:solidFill>
                  <a:srgbClr val="0070C0"/>
                </a:solidFill>
              </a:rPr>
              <a:t>chance alone.</a:t>
            </a:r>
            <a:r>
              <a:rPr lang="zh-CN" altLang="en-US" sz="1200" b="1" baseline="0" dirty="0" smtClean="0">
                <a:solidFill>
                  <a:srgbClr val="0070C0"/>
                </a:solidFill>
              </a:rPr>
              <a:t> </a:t>
            </a:r>
            <a:r>
              <a:rPr lang="zh-CN" altLang="en-US" sz="1200" b="0" baseline="0" dirty="0" smtClean="0">
                <a:solidFill>
                  <a:srgbClr val="0070C0"/>
                </a:solidFill>
              </a:rPr>
              <a:t>有可能只是由于随机性，偶然得到的，也许本质上他们的</a:t>
            </a:r>
            <a:r>
              <a:rPr lang="en-US" altLang="zh-CN" sz="1200" b="0" baseline="0" dirty="0" smtClean="0">
                <a:solidFill>
                  <a:srgbClr val="0070C0"/>
                </a:solidFill>
              </a:rPr>
              <a:t>rating</a:t>
            </a:r>
            <a:r>
              <a:rPr lang="zh-CN" altLang="en-US" sz="1200" b="0" baseline="0" dirty="0" smtClean="0">
                <a:solidFill>
                  <a:srgbClr val="0070C0"/>
                </a:solidFill>
              </a:rPr>
              <a:t>并没有差别。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5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When broken down by Tier, there is little overlap.</a:t>
            </a:r>
            <a:r>
              <a:rPr lang="en-US" altLang="zh-CN" sz="1200" baseline="0" dirty="0" smtClean="0"/>
              <a:t> </a:t>
            </a:r>
            <a:r>
              <a:rPr lang="zh-CN" altLang="en-US" sz="1200" baseline="0" dirty="0" smtClean="0"/>
              <a:t>重叠的部分很小，我们发现在每个实验室里，</a:t>
            </a:r>
            <a:r>
              <a:rPr lang="en-US" altLang="zh-CN" sz="1200" baseline="0" dirty="0" smtClean="0"/>
              <a:t>John</a:t>
            </a:r>
            <a:r>
              <a:rPr lang="zh-CN" altLang="en-US" sz="1200" baseline="0" dirty="0" smtClean="0"/>
              <a:t>的评分都会比</a:t>
            </a:r>
            <a:r>
              <a:rPr lang="en-US" altLang="zh-CN" sz="1200" baseline="0" dirty="0" smtClean="0"/>
              <a:t>Jennifer</a:t>
            </a:r>
            <a:r>
              <a:rPr lang="zh-CN" altLang="en-US" sz="1200" baseline="0" dirty="0" smtClean="0"/>
              <a:t>显著高很多</a:t>
            </a:r>
            <a:endParaRPr lang="en-US" altLang="zh-CN" sz="1200" b="1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5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所以如果我们把实验室分类之后再进行实验，就可以</a:t>
            </a:r>
            <a:r>
              <a:rPr lang="en-US" altLang="zh-CN" dirty="0" smtClean="0"/>
              <a:t>reduce the variability</a:t>
            </a:r>
            <a:r>
              <a:rPr lang="en-US" altLang="zh-CN" baseline="0" dirty="0" smtClean="0"/>
              <a:t> due to school tier.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64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我们这节课接触的实例是关于</a:t>
            </a:r>
            <a:r>
              <a:rPr lang="en-US" altLang="zh-CN" dirty="0" smtClean="0"/>
              <a:t>depression</a:t>
            </a:r>
            <a:r>
              <a:rPr lang="zh-CN" altLang="en-US" dirty="0" smtClean="0"/>
              <a:t>的一个研究，他们的出发点是觉得，引起</a:t>
            </a:r>
            <a:r>
              <a:rPr lang="en-US" altLang="zh-CN" dirty="0" smtClean="0"/>
              <a:t>Depression</a:t>
            </a:r>
            <a:r>
              <a:rPr lang="zh-CN" altLang="en-US" dirty="0" smtClean="0"/>
              <a:t>的原因有很多也很复杂，</a:t>
            </a:r>
            <a:r>
              <a:rPr lang="en-US" altLang="zh-CN" sz="1200" dirty="0" smtClean="0"/>
              <a:t>biological, psychological, and social factors</a:t>
            </a:r>
            <a:r>
              <a:rPr lang="zh-CN" altLang="en-US" sz="1200" dirty="0" smtClean="0"/>
              <a:t>，所以他们觉得如果能够找到引起</a:t>
            </a:r>
            <a:r>
              <a:rPr lang="en-US" altLang="zh-CN" sz="1200" dirty="0" smtClean="0"/>
              <a:t>depression</a:t>
            </a:r>
            <a:r>
              <a:rPr lang="zh-CN" altLang="en-US" sz="1200" dirty="0" smtClean="0"/>
              <a:t>的主要因素，对于治疗过程是很有帮助的。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dirty="0" smtClean="0"/>
              <a:t>这个实验想要研究的第一个因素就是：心理暗示。</a:t>
            </a:r>
            <a:endParaRPr lang="en-US" altLang="zh-CN" dirty="0" smtClean="0"/>
          </a:p>
          <a:p>
            <a:r>
              <a:rPr lang="zh-CN" altLang="en-US" dirty="0" smtClean="0"/>
              <a:t>他们想研究心理暗示是否对于</a:t>
            </a:r>
            <a:r>
              <a:rPr lang="en-US" altLang="zh-CN" dirty="0" smtClean="0"/>
              <a:t>depression</a:t>
            </a:r>
            <a:r>
              <a:rPr lang="zh-CN" altLang="en-US" dirty="0" smtClean="0"/>
              <a:t>有影响</a:t>
            </a:r>
            <a:endParaRPr lang="en-US" altLang="zh-CN" dirty="0" smtClean="0"/>
          </a:p>
          <a:p>
            <a:r>
              <a:rPr lang="en-US" altLang="zh-CN" dirty="0" smtClean="0"/>
              <a:t>Treatment</a:t>
            </a:r>
            <a:r>
              <a:rPr lang="zh-CN" altLang="en-US" dirty="0" smtClean="0"/>
              <a:t>是“有心理暗示”</a:t>
            </a:r>
            <a:endParaRPr lang="en-US" altLang="zh-CN" dirty="0" smtClean="0"/>
          </a:p>
          <a:p>
            <a:r>
              <a:rPr lang="zh-CN" altLang="en-US" dirty="0" smtClean="0"/>
              <a:t>那我们会有一个对照组就是，没有心理暗示</a:t>
            </a:r>
            <a:endParaRPr lang="en-US" altLang="zh-CN" dirty="0" smtClean="0"/>
          </a:p>
          <a:p>
            <a:r>
              <a:rPr lang="zh-CN" altLang="en-US" dirty="0" smtClean="0"/>
              <a:t>那么我们会观察这两组结果是否有显著差异，如果有的话就说明，心理暗示是</a:t>
            </a:r>
            <a:r>
              <a:rPr lang="en-US" altLang="zh-CN" dirty="0" smtClean="0"/>
              <a:t>depression</a:t>
            </a:r>
            <a:r>
              <a:rPr lang="zh-CN" altLang="en-US" dirty="0" smtClean="0"/>
              <a:t>的一个原因。反之，因果关系就不成立。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E381-9F85-4B86-9A15-04D37CAF58C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1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2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0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2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3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2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63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3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99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7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3B760-B843-4C7D-A37F-5CC8C0BEC774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628D3-73F8-463A-8FF3-BDEA6F6B8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h.gov/news-events/nih-research-matters/placebo-effect-depression-treatment#:~:text=At%20the%20end%20of%20the,they%20took%20the%20inactive%20placebo.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513296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B20BD-FE67-4A2C-9EA2-A4FBFDE161E1}"/>
              </a:ext>
            </a:extLst>
          </p:cNvPr>
          <p:cNvSpPr txBox="1"/>
          <p:nvPr/>
        </p:nvSpPr>
        <p:spPr>
          <a:xfrm>
            <a:off x="506788" y="1404456"/>
            <a:ext cx="112835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Other</a:t>
            </a:r>
          </a:p>
          <a:p>
            <a:pPr algn="ctr"/>
            <a:r>
              <a:rPr lang="en-US" sz="8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Experimental</a:t>
            </a:r>
          </a:p>
          <a:p>
            <a:pPr algn="ctr"/>
            <a:r>
              <a:rPr lang="en-US" sz="8800" b="1" dirty="0" smtClean="0">
                <a:solidFill>
                  <a:srgbClr val="0070C0"/>
                </a:solidFill>
                <a:latin typeface="Baskerville Old Face" panose="02020602080505020303" pitchFamily="18" charset="0"/>
              </a:rPr>
              <a:t>Design</a:t>
            </a:r>
            <a:endParaRPr lang="en-US" sz="8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5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69B83-DA12-4827-B60C-26B148A4DEF3}"/>
              </a:ext>
            </a:extLst>
          </p:cNvPr>
          <p:cNvSpPr txBox="1"/>
          <p:nvPr/>
        </p:nvSpPr>
        <p:spPr>
          <a:xfrm>
            <a:off x="301840" y="248575"/>
            <a:ext cx="10523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“Describe a randomized </a:t>
            </a:r>
            <a:r>
              <a:rPr lang="en-US" sz="4400" dirty="0" smtClean="0"/>
              <a:t>block design”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76D4-5168-426B-877A-9DA9A25B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5" y="2820638"/>
            <a:ext cx="711580" cy="784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1FE66-A342-435B-8350-39F78FB7C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91" y="3290023"/>
            <a:ext cx="711580" cy="784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864BB-F523-44AC-B490-D79ED6487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72" y="2170704"/>
            <a:ext cx="711580" cy="78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DD2E-5300-4935-8456-33210ABAB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88" y="3064852"/>
            <a:ext cx="711580" cy="78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EA533-CCE0-405C-B221-195AA0ED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9" y="2064539"/>
            <a:ext cx="711580" cy="78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CF087-56C5-4F3E-9C79-26E1904F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63" y="2820637"/>
            <a:ext cx="711580" cy="7848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547EF7-C4AB-4356-BCE0-064A5F783568}"/>
              </a:ext>
            </a:extLst>
          </p:cNvPr>
          <p:cNvSpPr txBox="1"/>
          <p:nvPr/>
        </p:nvSpPr>
        <p:spPr>
          <a:xfrm>
            <a:off x="6123619" y="2491779"/>
            <a:ext cx="5717116" cy="2062103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Block </a:t>
            </a:r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the science lab faculty members by University tier. </a:t>
            </a:r>
            <a:endParaRPr lang="en-US" sz="32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In </a:t>
            </a:r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each block, assign each faculty member </a:t>
            </a:r>
            <a:r>
              <a:rPr lang="en-US" sz="3200" b="1" dirty="0">
                <a:solidFill>
                  <a:srgbClr val="0070C0"/>
                </a:solidFill>
                <a:latin typeface="Bell MT" panose="02020503060305020303" pitchFamily="18" charset="0"/>
              </a:rPr>
              <a:t>a number 1 – 6</a:t>
            </a:r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sz="32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9DD555-A30B-48F7-8F96-C4307D326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16" y="3982148"/>
            <a:ext cx="711580" cy="784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21F9DC-40A5-414B-86AC-46A237EC5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82" y="4853792"/>
            <a:ext cx="711580" cy="7848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91DDAD-7F50-4FE7-8D73-D20FD3AD6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29" y="4027364"/>
            <a:ext cx="711580" cy="784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241970-289A-486A-899F-D978CC914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36" y="4812195"/>
            <a:ext cx="711580" cy="7848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80054A-4D9A-4854-A16D-A6C6B3135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36" y="3923095"/>
            <a:ext cx="711580" cy="7848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DD93D2-D0D9-4FE0-9076-03107D363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44" y="4027364"/>
            <a:ext cx="711580" cy="7848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74BA8B4-D436-403B-84F8-B1D33DA9061E}"/>
              </a:ext>
            </a:extLst>
          </p:cNvPr>
          <p:cNvSpPr txBox="1"/>
          <p:nvPr/>
        </p:nvSpPr>
        <p:spPr>
          <a:xfrm>
            <a:off x="4199946" y="5632542"/>
            <a:ext cx="1784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 = 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3B72C3-BAB9-45C5-A3B0-E5FEF6E13F09}"/>
              </a:ext>
            </a:extLst>
          </p:cNvPr>
          <p:cNvSpPr txBox="1"/>
          <p:nvPr/>
        </p:nvSpPr>
        <p:spPr>
          <a:xfrm>
            <a:off x="443034" y="2393772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323C10-5D73-426B-A04D-1FD5D0C409B2}"/>
              </a:ext>
            </a:extLst>
          </p:cNvPr>
          <p:cNvSpPr txBox="1"/>
          <p:nvPr/>
        </p:nvSpPr>
        <p:spPr>
          <a:xfrm>
            <a:off x="3187962" y="1662096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7C0385-D7C7-4577-9F6A-3A51979F151D}"/>
              </a:ext>
            </a:extLst>
          </p:cNvPr>
          <p:cNvSpPr txBox="1"/>
          <p:nvPr/>
        </p:nvSpPr>
        <p:spPr>
          <a:xfrm>
            <a:off x="3660052" y="3580299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D82CA9-4E1F-4723-90D8-6BADDE9F8FB8}"/>
              </a:ext>
            </a:extLst>
          </p:cNvPr>
          <p:cNvSpPr txBox="1"/>
          <p:nvPr/>
        </p:nvSpPr>
        <p:spPr>
          <a:xfrm>
            <a:off x="351265" y="4727556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9E6D46-FECC-4813-BCC8-A3402334BDB7}"/>
              </a:ext>
            </a:extLst>
          </p:cNvPr>
          <p:cNvSpPr txBox="1"/>
          <p:nvPr/>
        </p:nvSpPr>
        <p:spPr>
          <a:xfrm>
            <a:off x="3564040" y="4858402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3FE9A1-498B-4651-8B8F-F34ACF94DBB8}"/>
              </a:ext>
            </a:extLst>
          </p:cNvPr>
          <p:cNvSpPr txBox="1"/>
          <p:nvPr/>
        </p:nvSpPr>
        <p:spPr>
          <a:xfrm>
            <a:off x="1644610" y="2959737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AD7678-1427-40EB-A34C-165858239628}"/>
              </a:ext>
            </a:extLst>
          </p:cNvPr>
          <p:cNvSpPr txBox="1"/>
          <p:nvPr/>
        </p:nvSpPr>
        <p:spPr>
          <a:xfrm>
            <a:off x="1660867" y="1735124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5828EB-C252-4509-9FD6-D9FEA40DFADE}"/>
              </a:ext>
            </a:extLst>
          </p:cNvPr>
          <p:cNvSpPr txBox="1"/>
          <p:nvPr/>
        </p:nvSpPr>
        <p:spPr>
          <a:xfrm>
            <a:off x="4199946" y="2509552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72ABD5-9B07-420D-A973-EA94770684A8}"/>
              </a:ext>
            </a:extLst>
          </p:cNvPr>
          <p:cNvSpPr txBox="1"/>
          <p:nvPr/>
        </p:nvSpPr>
        <p:spPr>
          <a:xfrm>
            <a:off x="4768081" y="3838456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72AB78-AF4C-4D90-954F-F7550CB3DEC5}"/>
              </a:ext>
            </a:extLst>
          </p:cNvPr>
          <p:cNvSpPr txBox="1"/>
          <p:nvPr/>
        </p:nvSpPr>
        <p:spPr>
          <a:xfrm>
            <a:off x="2822049" y="2774125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29A2CD-0861-473E-8515-593392B023D8}"/>
              </a:ext>
            </a:extLst>
          </p:cNvPr>
          <p:cNvSpPr txBox="1"/>
          <p:nvPr/>
        </p:nvSpPr>
        <p:spPr>
          <a:xfrm>
            <a:off x="2477825" y="3779587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76DFC0-F1A9-4527-8F17-C7EEFCCC9139}"/>
              </a:ext>
            </a:extLst>
          </p:cNvPr>
          <p:cNvSpPr txBox="1"/>
          <p:nvPr/>
        </p:nvSpPr>
        <p:spPr>
          <a:xfrm>
            <a:off x="1453491" y="5580314"/>
            <a:ext cx="94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23901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69B83-DA12-4827-B60C-26B148A4DEF3}"/>
              </a:ext>
            </a:extLst>
          </p:cNvPr>
          <p:cNvSpPr txBox="1"/>
          <p:nvPr/>
        </p:nvSpPr>
        <p:spPr>
          <a:xfrm>
            <a:off x="301840" y="248575"/>
            <a:ext cx="9010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“Describe a randomized block…”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7429B-F1BE-4A66-B10A-BCDE2DFF0FA1}"/>
              </a:ext>
            </a:extLst>
          </p:cNvPr>
          <p:cNvSpPr txBox="1"/>
          <p:nvPr/>
        </p:nvSpPr>
        <p:spPr>
          <a:xfrm>
            <a:off x="514906" y="1358283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94D2-AC65-4B39-9998-DF5A8BCF2D9A}"/>
              </a:ext>
            </a:extLst>
          </p:cNvPr>
          <p:cNvSpPr txBox="1"/>
          <p:nvPr/>
        </p:nvSpPr>
        <p:spPr>
          <a:xfrm>
            <a:off x="514906" y="3888864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</a:rPr>
              <a:t>Tier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76D4-5168-426B-877A-9DA9A25B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02" y="2184306"/>
            <a:ext cx="711580" cy="7848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DBF18-73C6-4DEB-9022-FB69F5D8CAB9}"/>
              </a:ext>
            </a:extLst>
          </p:cNvPr>
          <p:cNvCxnSpPr/>
          <p:nvPr/>
        </p:nvCxnSpPr>
        <p:spPr>
          <a:xfrm>
            <a:off x="301840" y="3773010"/>
            <a:ext cx="113279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E1FE66-A342-435B-8350-39F78FB7C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8" y="2653691"/>
            <a:ext cx="711580" cy="784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864BB-F523-44AC-B490-D79ED6487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9" y="1534372"/>
            <a:ext cx="711580" cy="78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DD2E-5300-4935-8456-33210ABAB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25" y="2428520"/>
            <a:ext cx="711580" cy="78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EA533-CCE0-405C-B221-195AA0ED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6" y="1430103"/>
            <a:ext cx="711580" cy="78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CF087-56C5-4F3E-9C79-26E1904F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22" y="2615957"/>
            <a:ext cx="711580" cy="784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714483-02D6-4C38-A595-882779154DD0}"/>
              </a:ext>
            </a:extLst>
          </p:cNvPr>
          <p:cNvSpPr txBox="1"/>
          <p:nvPr/>
        </p:nvSpPr>
        <p:spPr>
          <a:xfrm>
            <a:off x="1255110" y="2923734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A3C0B-EC98-4277-8EDA-4BC2812075CC}"/>
              </a:ext>
            </a:extLst>
          </p:cNvPr>
          <p:cNvSpPr txBox="1"/>
          <p:nvPr/>
        </p:nvSpPr>
        <p:spPr>
          <a:xfrm>
            <a:off x="2072939" y="329595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6B662-8F7D-48B1-A767-4049A7A9FB98}"/>
              </a:ext>
            </a:extLst>
          </p:cNvPr>
          <p:cNvSpPr txBox="1"/>
          <p:nvPr/>
        </p:nvSpPr>
        <p:spPr>
          <a:xfrm>
            <a:off x="2402729" y="2191371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C9A9B-3422-42FA-9B25-C6CF5D209545}"/>
              </a:ext>
            </a:extLst>
          </p:cNvPr>
          <p:cNvSpPr txBox="1"/>
          <p:nvPr/>
        </p:nvSpPr>
        <p:spPr>
          <a:xfrm>
            <a:off x="3517736" y="2100334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468CB-5320-4868-B2EF-CCA059C08E04}"/>
              </a:ext>
            </a:extLst>
          </p:cNvPr>
          <p:cNvSpPr txBox="1"/>
          <p:nvPr/>
        </p:nvSpPr>
        <p:spPr>
          <a:xfrm>
            <a:off x="3026209" y="31381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A771-9D1C-40D2-AF25-6857F40C34D9}"/>
              </a:ext>
            </a:extLst>
          </p:cNvPr>
          <p:cNvSpPr txBox="1"/>
          <p:nvPr/>
        </p:nvSpPr>
        <p:spPr>
          <a:xfrm>
            <a:off x="3994842" y="329595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9DD555-A30B-48F7-8F96-C4307D326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3" y="5041282"/>
            <a:ext cx="711580" cy="784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21F9DC-40A5-414B-86AC-46A237EC5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79" y="5510667"/>
            <a:ext cx="711580" cy="7848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91DDAD-7F50-4FE7-8D73-D20FD3AD6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60" y="4391348"/>
            <a:ext cx="711580" cy="784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241970-289A-486A-899F-D978CC914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76" y="5285496"/>
            <a:ext cx="711580" cy="7848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80054A-4D9A-4854-A16D-A6C6B3135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7" y="4287079"/>
            <a:ext cx="711580" cy="7848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DD93D2-D0D9-4FE0-9076-03107D363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73" y="5472933"/>
            <a:ext cx="711580" cy="7848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F7A12F-9F66-4D78-A683-1F84D57C572A}"/>
              </a:ext>
            </a:extLst>
          </p:cNvPr>
          <p:cNvSpPr txBox="1"/>
          <p:nvPr/>
        </p:nvSpPr>
        <p:spPr>
          <a:xfrm>
            <a:off x="1084161" y="57807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FD5C6-C72B-41D5-B090-130CCE868084}"/>
              </a:ext>
            </a:extLst>
          </p:cNvPr>
          <p:cNvSpPr txBox="1"/>
          <p:nvPr/>
        </p:nvSpPr>
        <p:spPr>
          <a:xfrm>
            <a:off x="1901990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82A0B0-0B44-40E5-9C03-570621166FEF}"/>
              </a:ext>
            </a:extLst>
          </p:cNvPr>
          <p:cNvSpPr txBox="1"/>
          <p:nvPr/>
        </p:nvSpPr>
        <p:spPr>
          <a:xfrm>
            <a:off x="2231780" y="504834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30D6C8-215E-49B1-95CC-613067E77B85}"/>
              </a:ext>
            </a:extLst>
          </p:cNvPr>
          <p:cNvSpPr txBox="1"/>
          <p:nvPr/>
        </p:nvSpPr>
        <p:spPr>
          <a:xfrm>
            <a:off x="3346787" y="49573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2BACC-73E7-441B-854C-6BBD6670F814}"/>
              </a:ext>
            </a:extLst>
          </p:cNvPr>
          <p:cNvSpPr txBox="1"/>
          <p:nvPr/>
        </p:nvSpPr>
        <p:spPr>
          <a:xfrm>
            <a:off x="2855260" y="599508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32A90-EDBD-47BB-A710-C5DB4108D3C0}"/>
              </a:ext>
            </a:extLst>
          </p:cNvPr>
          <p:cNvSpPr txBox="1"/>
          <p:nvPr/>
        </p:nvSpPr>
        <p:spPr>
          <a:xfrm>
            <a:off x="3823893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6</a:t>
            </a: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F6547EF7-C4AB-4356-BCE0-064A5F783568}"/>
              </a:ext>
            </a:extLst>
          </p:cNvPr>
          <p:cNvSpPr txBox="1"/>
          <p:nvPr/>
        </p:nvSpPr>
        <p:spPr>
          <a:xfrm>
            <a:off x="6123619" y="2491779"/>
            <a:ext cx="5717116" cy="2062103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Block </a:t>
            </a:r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the science lab faculty members by University tier. </a:t>
            </a:r>
            <a:endParaRPr lang="en-US" sz="32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In </a:t>
            </a:r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each block, assign each faculty member </a:t>
            </a:r>
            <a:r>
              <a:rPr lang="en-US" sz="3200" b="1" dirty="0">
                <a:solidFill>
                  <a:srgbClr val="0070C0"/>
                </a:solidFill>
                <a:latin typeface="Bell MT" panose="02020503060305020303" pitchFamily="18" charset="0"/>
              </a:rPr>
              <a:t>a number 1 – 6</a:t>
            </a:r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sz="32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69B83-DA12-4827-B60C-26B148A4DEF3}"/>
              </a:ext>
            </a:extLst>
          </p:cNvPr>
          <p:cNvSpPr txBox="1"/>
          <p:nvPr/>
        </p:nvSpPr>
        <p:spPr>
          <a:xfrm>
            <a:off x="301840" y="248575"/>
            <a:ext cx="9010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“Describe a randomized block…”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7429B-F1BE-4A66-B10A-BCDE2DFF0FA1}"/>
              </a:ext>
            </a:extLst>
          </p:cNvPr>
          <p:cNvSpPr txBox="1"/>
          <p:nvPr/>
        </p:nvSpPr>
        <p:spPr>
          <a:xfrm>
            <a:off x="514906" y="1358283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94D2-AC65-4B39-9998-DF5A8BCF2D9A}"/>
              </a:ext>
            </a:extLst>
          </p:cNvPr>
          <p:cNvSpPr txBox="1"/>
          <p:nvPr/>
        </p:nvSpPr>
        <p:spPr>
          <a:xfrm>
            <a:off x="514906" y="3888864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</a:rPr>
              <a:t>Tier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76D4-5168-426B-877A-9DA9A25B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02" y="2184306"/>
            <a:ext cx="711580" cy="7848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DBF18-73C6-4DEB-9022-FB69F5D8CAB9}"/>
              </a:ext>
            </a:extLst>
          </p:cNvPr>
          <p:cNvCxnSpPr/>
          <p:nvPr/>
        </p:nvCxnSpPr>
        <p:spPr>
          <a:xfrm>
            <a:off x="301840" y="3773010"/>
            <a:ext cx="113279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E1FE66-A342-435B-8350-39F78FB7C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8" y="2653691"/>
            <a:ext cx="711580" cy="784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864BB-F523-44AC-B490-D79ED6487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9" y="1534372"/>
            <a:ext cx="711580" cy="78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DD2E-5300-4935-8456-33210ABAB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25" y="2428520"/>
            <a:ext cx="711580" cy="78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EA533-CCE0-405C-B221-195AA0ED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6" y="1430103"/>
            <a:ext cx="711580" cy="78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CF087-56C5-4F3E-9C79-26E1904F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22" y="2615957"/>
            <a:ext cx="711580" cy="7848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547EF7-C4AB-4356-BCE0-064A5F783568}"/>
              </a:ext>
            </a:extLst>
          </p:cNvPr>
          <p:cNvSpPr txBox="1"/>
          <p:nvPr/>
        </p:nvSpPr>
        <p:spPr>
          <a:xfrm>
            <a:off x="4967519" y="1103538"/>
            <a:ext cx="6801149" cy="526297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For </a:t>
            </a:r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the Tier 1 block, </a:t>
            </a:r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use the random number generator to select 3 </a:t>
            </a:r>
            <a:r>
              <a:rPr lang="en-US" sz="3200" b="1" dirty="0" smtClean="0">
                <a:solidFill>
                  <a:schemeClr val="tx1"/>
                </a:solidFill>
                <a:latin typeface="Bell MT" panose="02020503060305020303" pitchFamily="18" charset="0"/>
              </a:rPr>
              <a:t>distinct</a:t>
            </a:r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 numbers from 1 to 6.</a:t>
            </a:r>
          </a:p>
          <a:p>
            <a:pPr>
              <a:lnSpc>
                <a:spcPct val="150000"/>
              </a:lnSpc>
            </a:pPr>
            <a:endParaRPr lang="en-US" sz="3200" dirty="0" smtClean="0">
              <a:solidFill>
                <a:schemeClr val="tx1"/>
              </a:solidFill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The </a:t>
            </a:r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corresponding faculty are assigned ‘Jennifer’ application materials. The remaining are assigned ‘John’ materials</a:t>
            </a:r>
            <a:r>
              <a:rPr lang="en-US" sz="32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sz="32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714483-02D6-4C38-A595-882779154DD0}"/>
              </a:ext>
            </a:extLst>
          </p:cNvPr>
          <p:cNvSpPr txBox="1"/>
          <p:nvPr/>
        </p:nvSpPr>
        <p:spPr>
          <a:xfrm>
            <a:off x="1255110" y="2923734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A3C0B-EC98-4277-8EDA-4BC2812075CC}"/>
              </a:ext>
            </a:extLst>
          </p:cNvPr>
          <p:cNvSpPr txBox="1"/>
          <p:nvPr/>
        </p:nvSpPr>
        <p:spPr>
          <a:xfrm>
            <a:off x="2072939" y="329595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6B662-8F7D-48B1-A767-4049A7A9FB98}"/>
              </a:ext>
            </a:extLst>
          </p:cNvPr>
          <p:cNvSpPr txBox="1"/>
          <p:nvPr/>
        </p:nvSpPr>
        <p:spPr>
          <a:xfrm>
            <a:off x="2402729" y="2191371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C9A9B-3422-42FA-9B25-C6CF5D209545}"/>
              </a:ext>
            </a:extLst>
          </p:cNvPr>
          <p:cNvSpPr txBox="1"/>
          <p:nvPr/>
        </p:nvSpPr>
        <p:spPr>
          <a:xfrm>
            <a:off x="3517736" y="2100334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468CB-5320-4868-B2EF-CCA059C08E04}"/>
              </a:ext>
            </a:extLst>
          </p:cNvPr>
          <p:cNvSpPr txBox="1"/>
          <p:nvPr/>
        </p:nvSpPr>
        <p:spPr>
          <a:xfrm>
            <a:off x="3026209" y="31381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A771-9D1C-40D2-AF25-6857F40C34D9}"/>
              </a:ext>
            </a:extLst>
          </p:cNvPr>
          <p:cNvSpPr txBox="1"/>
          <p:nvPr/>
        </p:nvSpPr>
        <p:spPr>
          <a:xfrm>
            <a:off x="3994842" y="329595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9DD555-A30B-48F7-8F96-C4307D326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3" y="5041282"/>
            <a:ext cx="711580" cy="784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21F9DC-40A5-414B-86AC-46A237EC5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79" y="5510667"/>
            <a:ext cx="711580" cy="7848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91DDAD-7F50-4FE7-8D73-D20FD3AD6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60" y="4391348"/>
            <a:ext cx="711580" cy="784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241970-289A-486A-899F-D978CC914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76" y="5285496"/>
            <a:ext cx="711580" cy="7848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80054A-4D9A-4854-A16D-A6C6B3135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7" y="4287079"/>
            <a:ext cx="711580" cy="7848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DD93D2-D0D9-4FE0-9076-03107D363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73" y="5472933"/>
            <a:ext cx="711580" cy="7848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F7A12F-9F66-4D78-A683-1F84D57C572A}"/>
              </a:ext>
            </a:extLst>
          </p:cNvPr>
          <p:cNvSpPr txBox="1"/>
          <p:nvPr/>
        </p:nvSpPr>
        <p:spPr>
          <a:xfrm>
            <a:off x="1084161" y="57807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FD5C6-C72B-41D5-B090-130CCE868084}"/>
              </a:ext>
            </a:extLst>
          </p:cNvPr>
          <p:cNvSpPr txBox="1"/>
          <p:nvPr/>
        </p:nvSpPr>
        <p:spPr>
          <a:xfrm>
            <a:off x="1901990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82A0B0-0B44-40E5-9C03-570621166FEF}"/>
              </a:ext>
            </a:extLst>
          </p:cNvPr>
          <p:cNvSpPr txBox="1"/>
          <p:nvPr/>
        </p:nvSpPr>
        <p:spPr>
          <a:xfrm>
            <a:off x="2231780" y="504834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30D6C8-215E-49B1-95CC-613067E77B85}"/>
              </a:ext>
            </a:extLst>
          </p:cNvPr>
          <p:cNvSpPr txBox="1"/>
          <p:nvPr/>
        </p:nvSpPr>
        <p:spPr>
          <a:xfrm>
            <a:off x="3346787" y="49573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2BACC-73E7-441B-854C-6BBD6670F814}"/>
              </a:ext>
            </a:extLst>
          </p:cNvPr>
          <p:cNvSpPr txBox="1"/>
          <p:nvPr/>
        </p:nvSpPr>
        <p:spPr>
          <a:xfrm>
            <a:off x="2855260" y="599508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32A90-EDBD-47BB-A710-C5DB4108D3C0}"/>
              </a:ext>
            </a:extLst>
          </p:cNvPr>
          <p:cNvSpPr txBox="1"/>
          <p:nvPr/>
        </p:nvSpPr>
        <p:spPr>
          <a:xfrm>
            <a:off x="3823893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834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41C7A2-ED28-429E-87D1-BB9FEB4A024C}"/>
              </a:ext>
            </a:extLst>
          </p:cNvPr>
          <p:cNvCxnSpPr/>
          <p:nvPr/>
        </p:nvCxnSpPr>
        <p:spPr>
          <a:xfrm flipV="1">
            <a:off x="4205633" y="1782320"/>
            <a:ext cx="4556627" cy="2062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C1A97C-9725-4067-BE42-F63B451AAD3B}"/>
              </a:ext>
            </a:extLst>
          </p:cNvPr>
          <p:cNvCxnSpPr>
            <a:cxnSpLocks/>
          </p:cNvCxnSpPr>
          <p:nvPr/>
        </p:nvCxnSpPr>
        <p:spPr>
          <a:xfrm flipV="1">
            <a:off x="1736449" y="2004249"/>
            <a:ext cx="6857248" cy="6241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F6EFBCA-FE16-43A4-89E6-AFB283529A8C}"/>
              </a:ext>
            </a:extLst>
          </p:cNvPr>
          <p:cNvCxnSpPr>
            <a:cxnSpLocks/>
          </p:cNvCxnSpPr>
          <p:nvPr/>
        </p:nvCxnSpPr>
        <p:spPr>
          <a:xfrm flipV="1">
            <a:off x="2627737" y="2129618"/>
            <a:ext cx="6260707" cy="11308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2DE7C7-EB36-4C36-8541-44648F7CBCA7}"/>
              </a:ext>
            </a:extLst>
          </p:cNvPr>
          <p:cNvCxnSpPr>
            <a:cxnSpLocks/>
          </p:cNvCxnSpPr>
          <p:nvPr/>
        </p:nvCxnSpPr>
        <p:spPr>
          <a:xfrm>
            <a:off x="4536372" y="3303829"/>
            <a:ext cx="4099856" cy="517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C68A1E0-99B6-42B4-A1D1-5F3985EA174B}"/>
              </a:ext>
            </a:extLst>
          </p:cNvPr>
          <p:cNvCxnSpPr>
            <a:cxnSpLocks/>
          </p:cNvCxnSpPr>
          <p:nvPr/>
        </p:nvCxnSpPr>
        <p:spPr>
          <a:xfrm>
            <a:off x="3569222" y="2790210"/>
            <a:ext cx="4962219" cy="3507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527F1C-8244-4D52-AD6C-33229D482C7F}"/>
              </a:ext>
            </a:extLst>
          </p:cNvPr>
          <p:cNvCxnSpPr>
            <a:cxnSpLocks/>
          </p:cNvCxnSpPr>
          <p:nvPr/>
        </p:nvCxnSpPr>
        <p:spPr>
          <a:xfrm>
            <a:off x="3046130" y="2126411"/>
            <a:ext cx="5485311" cy="7973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B69B83-DA12-4827-B60C-26B148A4DEF3}"/>
              </a:ext>
            </a:extLst>
          </p:cNvPr>
          <p:cNvSpPr txBox="1"/>
          <p:nvPr/>
        </p:nvSpPr>
        <p:spPr>
          <a:xfrm>
            <a:off x="301840" y="248575"/>
            <a:ext cx="9010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“Describe a randomized block…”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7429B-F1BE-4A66-B10A-BCDE2DFF0FA1}"/>
              </a:ext>
            </a:extLst>
          </p:cNvPr>
          <p:cNvSpPr txBox="1"/>
          <p:nvPr/>
        </p:nvSpPr>
        <p:spPr>
          <a:xfrm>
            <a:off x="514906" y="1358283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94D2-AC65-4B39-9998-DF5A8BCF2D9A}"/>
              </a:ext>
            </a:extLst>
          </p:cNvPr>
          <p:cNvSpPr txBox="1"/>
          <p:nvPr/>
        </p:nvSpPr>
        <p:spPr>
          <a:xfrm>
            <a:off x="514906" y="3888864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Tier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76D4-5168-426B-877A-9DA9A25B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02" y="2184306"/>
            <a:ext cx="711580" cy="7848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DBF18-73C6-4DEB-9022-FB69F5D8CAB9}"/>
              </a:ext>
            </a:extLst>
          </p:cNvPr>
          <p:cNvCxnSpPr/>
          <p:nvPr/>
        </p:nvCxnSpPr>
        <p:spPr>
          <a:xfrm>
            <a:off x="301840" y="3773010"/>
            <a:ext cx="113279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E1FE66-A342-435B-8350-39F78FB7C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8" y="2653691"/>
            <a:ext cx="711580" cy="784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864BB-F523-44AC-B490-D79ED6487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809" y="1534372"/>
            <a:ext cx="711580" cy="78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DD2E-5300-4935-8456-33210ABAB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25" y="2428520"/>
            <a:ext cx="711580" cy="78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EA533-CCE0-405C-B221-195AA0ED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16" y="1430103"/>
            <a:ext cx="711580" cy="78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CF087-56C5-4F3E-9C79-26E1904F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22" y="2615957"/>
            <a:ext cx="711580" cy="784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714483-02D6-4C38-A595-882779154DD0}"/>
              </a:ext>
            </a:extLst>
          </p:cNvPr>
          <p:cNvSpPr txBox="1"/>
          <p:nvPr/>
        </p:nvSpPr>
        <p:spPr>
          <a:xfrm>
            <a:off x="1255110" y="2923734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A3C0B-EC98-4277-8EDA-4BC2812075CC}"/>
              </a:ext>
            </a:extLst>
          </p:cNvPr>
          <p:cNvSpPr txBox="1"/>
          <p:nvPr/>
        </p:nvSpPr>
        <p:spPr>
          <a:xfrm>
            <a:off x="2072939" y="329595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6B662-8F7D-48B1-A767-4049A7A9FB98}"/>
              </a:ext>
            </a:extLst>
          </p:cNvPr>
          <p:cNvSpPr txBox="1"/>
          <p:nvPr/>
        </p:nvSpPr>
        <p:spPr>
          <a:xfrm>
            <a:off x="2402729" y="2191371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C9A9B-3422-42FA-9B25-C6CF5D209545}"/>
              </a:ext>
            </a:extLst>
          </p:cNvPr>
          <p:cNvSpPr txBox="1"/>
          <p:nvPr/>
        </p:nvSpPr>
        <p:spPr>
          <a:xfrm>
            <a:off x="3517736" y="2100334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468CB-5320-4868-B2EF-CCA059C08E04}"/>
              </a:ext>
            </a:extLst>
          </p:cNvPr>
          <p:cNvSpPr txBox="1"/>
          <p:nvPr/>
        </p:nvSpPr>
        <p:spPr>
          <a:xfrm>
            <a:off x="3026209" y="31381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A771-9D1C-40D2-AF25-6857F40C34D9}"/>
              </a:ext>
            </a:extLst>
          </p:cNvPr>
          <p:cNvSpPr txBox="1"/>
          <p:nvPr/>
        </p:nvSpPr>
        <p:spPr>
          <a:xfrm>
            <a:off x="3994842" y="329595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9DD555-A30B-48F7-8F96-C4307D326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3" y="5041282"/>
            <a:ext cx="711580" cy="784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21F9DC-40A5-414B-86AC-46A237EC5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79" y="5510667"/>
            <a:ext cx="711580" cy="7848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91DDAD-7F50-4FE7-8D73-D20FD3AD6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60" y="4391348"/>
            <a:ext cx="711580" cy="784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241970-289A-486A-899F-D978CC914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76" y="5285496"/>
            <a:ext cx="711580" cy="7848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80054A-4D9A-4854-A16D-A6C6B3135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7" y="4287079"/>
            <a:ext cx="711580" cy="7848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DD93D2-D0D9-4FE0-9076-03107D363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73" y="5472933"/>
            <a:ext cx="711580" cy="7848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F7A12F-9F66-4D78-A683-1F84D57C572A}"/>
              </a:ext>
            </a:extLst>
          </p:cNvPr>
          <p:cNvSpPr txBox="1"/>
          <p:nvPr/>
        </p:nvSpPr>
        <p:spPr>
          <a:xfrm>
            <a:off x="1084161" y="57807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FD5C6-C72B-41D5-B090-130CCE868084}"/>
              </a:ext>
            </a:extLst>
          </p:cNvPr>
          <p:cNvSpPr txBox="1"/>
          <p:nvPr/>
        </p:nvSpPr>
        <p:spPr>
          <a:xfrm>
            <a:off x="1901990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82A0B0-0B44-40E5-9C03-570621166FEF}"/>
              </a:ext>
            </a:extLst>
          </p:cNvPr>
          <p:cNvSpPr txBox="1"/>
          <p:nvPr/>
        </p:nvSpPr>
        <p:spPr>
          <a:xfrm>
            <a:off x="2231780" y="504834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30D6C8-215E-49B1-95CC-613067E77B85}"/>
              </a:ext>
            </a:extLst>
          </p:cNvPr>
          <p:cNvSpPr txBox="1"/>
          <p:nvPr/>
        </p:nvSpPr>
        <p:spPr>
          <a:xfrm>
            <a:off x="3346787" y="49573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2BACC-73E7-441B-854C-6BBD6670F814}"/>
              </a:ext>
            </a:extLst>
          </p:cNvPr>
          <p:cNvSpPr txBox="1"/>
          <p:nvPr/>
        </p:nvSpPr>
        <p:spPr>
          <a:xfrm>
            <a:off x="2855260" y="599508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32A90-EDBD-47BB-A710-C5DB4108D3C0}"/>
              </a:ext>
            </a:extLst>
          </p:cNvPr>
          <p:cNvSpPr txBox="1"/>
          <p:nvPr/>
        </p:nvSpPr>
        <p:spPr>
          <a:xfrm>
            <a:off x="3823893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7CB7F-7A8E-40A7-B46A-4CD71C79E9A4}"/>
              </a:ext>
            </a:extLst>
          </p:cNvPr>
          <p:cNvSpPr txBox="1"/>
          <p:nvPr/>
        </p:nvSpPr>
        <p:spPr>
          <a:xfrm>
            <a:off x="9297554" y="1598793"/>
            <a:ext cx="1261273" cy="584775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John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5C75CC-F3E2-4BD6-AB49-75D01EE0B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1159275"/>
            <a:ext cx="443518" cy="5367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98F0574-DB72-4240-9824-9A38710E1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1082820"/>
            <a:ext cx="443518" cy="5367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6F1FD9-9401-449E-BC37-021203DA5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1098803"/>
            <a:ext cx="443518" cy="5367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88C0925-EA50-411B-89F1-0FFE39F9E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1082818"/>
            <a:ext cx="443518" cy="5367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5A3724-413E-4204-B699-FE18280FA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1190566"/>
            <a:ext cx="443518" cy="5367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13B5B5-78C8-480A-9EF1-B5D659A22C97}"/>
              </a:ext>
            </a:extLst>
          </p:cNvPr>
          <p:cNvSpPr txBox="1"/>
          <p:nvPr/>
        </p:nvSpPr>
        <p:spPr>
          <a:xfrm>
            <a:off x="9108522" y="2915722"/>
            <a:ext cx="1639336" cy="584775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Jennifer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B6C52C0-C778-4704-8F30-484977FC1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8" y="2457811"/>
            <a:ext cx="443518" cy="5367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059E60-2E8B-4E23-8A6B-66A07516D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2381356"/>
            <a:ext cx="443518" cy="5367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1FDDF0F-24E1-4FF5-B90B-FDFE2A6CF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2397339"/>
            <a:ext cx="443518" cy="53672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CE2672-E0B5-48E3-9C27-F0AC1727C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2381354"/>
            <a:ext cx="443518" cy="5367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60B778A-1586-439A-B73F-7C56331CD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2489102"/>
            <a:ext cx="443518" cy="5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69B83-DA12-4827-B60C-26B148A4DEF3}"/>
              </a:ext>
            </a:extLst>
          </p:cNvPr>
          <p:cNvSpPr txBox="1"/>
          <p:nvPr/>
        </p:nvSpPr>
        <p:spPr>
          <a:xfrm>
            <a:off x="301840" y="248575"/>
            <a:ext cx="9010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“Describe a randomized block…”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94D2-AC65-4B39-9998-DF5A8BCF2D9A}"/>
              </a:ext>
            </a:extLst>
          </p:cNvPr>
          <p:cNvSpPr txBox="1"/>
          <p:nvPr/>
        </p:nvSpPr>
        <p:spPr>
          <a:xfrm>
            <a:off x="514906" y="3888864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Tier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76D4-5168-426B-877A-9DA9A25B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42" y="1353059"/>
            <a:ext cx="711580" cy="7848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DBF18-73C6-4DEB-9022-FB69F5D8CAB9}"/>
              </a:ext>
            </a:extLst>
          </p:cNvPr>
          <p:cNvCxnSpPr/>
          <p:nvPr/>
        </p:nvCxnSpPr>
        <p:spPr>
          <a:xfrm>
            <a:off x="301840" y="3773010"/>
            <a:ext cx="113279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E1FE66-A342-435B-8350-39F78FB7C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90" y="1362295"/>
            <a:ext cx="711580" cy="784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864BB-F523-44AC-B490-D79ED6487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49" y="2661194"/>
            <a:ext cx="711580" cy="78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DD2E-5300-4935-8456-33210ABAB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55" y="2639507"/>
            <a:ext cx="711580" cy="78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EA533-CCE0-405C-B221-195AA0ED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4" y="1358282"/>
            <a:ext cx="711580" cy="78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CF087-56C5-4F3E-9C79-26E1904F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31" y="2639507"/>
            <a:ext cx="711580" cy="784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714483-02D6-4C38-A595-882779154DD0}"/>
              </a:ext>
            </a:extLst>
          </p:cNvPr>
          <p:cNvSpPr txBox="1"/>
          <p:nvPr/>
        </p:nvSpPr>
        <p:spPr>
          <a:xfrm>
            <a:off x="7484761" y="203578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A3C0B-EC98-4277-8EDA-4BC2812075CC}"/>
              </a:ext>
            </a:extLst>
          </p:cNvPr>
          <p:cNvSpPr txBox="1"/>
          <p:nvPr/>
        </p:nvSpPr>
        <p:spPr>
          <a:xfrm>
            <a:off x="6541401" y="200456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6B662-8F7D-48B1-A767-4049A7A9FB98}"/>
              </a:ext>
            </a:extLst>
          </p:cNvPr>
          <p:cNvSpPr txBox="1"/>
          <p:nvPr/>
        </p:nvSpPr>
        <p:spPr>
          <a:xfrm>
            <a:off x="6503969" y="331819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C9A9B-3422-42FA-9B25-C6CF5D209545}"/>
              </a:ext>
            </a:extLst>
          </p:cNvPr>
          <p:cNvSpPr txBox="1"/>
          <p:nvPr/>
        </p:nvSpPr>
        <p:spPr>
          <a:xfrm>
            <a:off x="8462814" y="202851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468CB-5320-4868-B2EF-CCA059C08E04}"/>
              </a:ext>
            </a:extLst>
          </p:cNvPr>
          <p:cNvSpPr txBox="1"/>
          <p:nvPr/>
        </p:nvSpPr>
        <p:spPr>
          <a:xfrm>
            <a:off x="7414039" y="334909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A771-9D1C-40D2-AF25-6857F40C34D9}"/>
              </a:ext>
            </a:extLst>
          </p:cNvPr>
          <p:cNvSpPr txBox="1"/>
          <p:nvPr/>
        </p:nvSpPr>
        <p:spPr>
          <a:xfrm>
            <a:off x="8345851" y="331950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9DD555-A30B-48F7-8F96-C4307D326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3" y="5041282"/>
            <a:ext cx="711580" cy="784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21F9DC-40A5-414B-86AC-46A237EC5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79" y="5510667"/>
            <a:ext cx="711580" cy="7848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91DDAD-7F50-4FE7-8D73-D20FD3AD6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60" y="4391348"/>
            <a:ext cx="711580" cy="784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241970-289A-486A-899F-D978CC914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76" y="5285496"/>
            <a:ext cx="711580" cy="7848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80054A-4D9A-4854-A16D-A6C6B3135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7" y="4287079"/>
            <a:ext cx="711580" cy="7848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DD93D2-D0D9-4FE0-9076-03107D363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73" y="5472933"/>
            <a:ext cx="711580" cy="7848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F7A12F-9F66-4D78-A683-1F84D57C572A}"/>
              </a:ext>
            </a:extLst>
          </p:cNvPr>
          <p:cNvSpPr txBox="1"/>
          <p:nvPr/>
        </p:nvSpPr>
        <p:spPr>
          <a:xfrm>
            <a:off x="1084161" y="57807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FD5C6-C72B-41D5-B090-130CCE868084}"/>
              </a:ext>
            </a:extLst>
          </p:cNvPr>
          <p:cNvSpPr txBox="1"/>
          <p:nvPr/>
        </p:nvSpPr>
        <p:spPr>
          <a:xfrm>
            <a:off x="1901990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82A0B0-0B44-40E5-9C03-570621166FEF}"/>
              </a:ext>
            </a:extLst>
          </p:cNvPr>
          <p:cNvSpPr txBox="1"/>
          <p:nvPr/>
        </p:nvSpPr>
        <p:spPr>
          <a:xfrm>
            <a:off x="2231780" y="504834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30D6C8-215E-49B1-95CC-613067E77B85}"/>
              </a:ext>
            </a:extLst>
          </p:cNvPr>
          <p:cNvSpPr txBox="1"/>
          <p:nvPr/>
        </p:nvSpPr>
        <p:spPr>
          <a:xfrm>
            <a:off x="3346787" y="49573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2BACC-73E7-441B-854C-6BBD6670F814}"/>
              </a:ext>
            </a:extLst>
          </p:cNvPr>
          <p:cNvSpPr txBox="1"/>
          <p:nvPr/>
        </p:nvSpPr>
        <p:spPr>
          <a:xfrm>
            <a:off x="2855260" y="599508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32A90-EDBD-47BB-A710-C5DB4108D3C0}"/>
              </a:ext>
            </a:extLst>
          </p:cNvPr>
          <p:cNvSpPr txBox="1"/>
          <p:nvPr/>
        </p:nvSpPr>
        <p:spPr>
          <a:xfrm>
            <a:off x="3823893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7CB7F-7A8E-40A7-B46A-4CD71C79E9A4}"/>
              </a:ext>
            </a:extLst>
          </p:cNvPr>
          <p:cNvSpPr txBox="1"/>
          <p:nvPr/>
        </p:nvSpPr>
        <p:spPr>
          <a:xfrm>
            <a:off x="9297554" y="1598793"/>
            <a:ext cx="1261273" cy="584775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John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5C75CC-F3E2-4BD6-AB49-75D01EE0B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1159275"/>
            <a:ext cx="443518" cy="5367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98F0574-DB72-4240-9824-9A38710E1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1082820"/>
            <a:ext cx="443518" cy="5367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6F1FD9-9401-449E-BC37-021203DA5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1098803"/>
            <a:ext cx="443518" cy="5367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88C0925-EA50-411B-89F1-0FFE39F9E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1082818"/>
            <a:ext cx="443518" cy="5367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5A3724-413E-4204-B699-FE18280FA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1190566"/>
            <a:ext cx="443518" cy="5367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13B5B5-78C8-480A-9EF1-B5D659A22C97}"/>
              </a:ext>
            </a:extLst>
          </p:cNvPr>
          <p:cNvSpPr txBox="1"/>
          <p:nvPr/>
        </p:nvSpPr>
        <p:spPr>
          <a:xfrm>
            <a:off x="9108522" y="2915722"/>
            <a:ext cx="1639336" cy="584775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Jennifer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B6C52C0-C778-4704-8F30-484977FC1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2457811"/>
            <a:ext cx="443518" cy="5367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059E60-2E8B-4E23-8A6B-66A07516D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2381356"/>
            <a:ext cx="443518" cy="5367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1FDDF0F-24E1-4FF5-B90B-FDFE2A6CF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2397339"/>
            <a:ext cx="443518" cy="53672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CE2672-E0B5-48E3-9C27-F0AC1727C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2381354"/>
            <a:ext cx="443518" cy="5367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60B778A-1586-439A-B73F-7C56331CD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2489102"/>
            <a:ext cx="443518" cy="5367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4333FDC-4C43-4E46-83F6-4574D24F2E8A}"/>
              </a:ext>
            </a:extLst>
          </p:cNvPr>
          <p:cNvSpPr txBox="1"/>
          <p:nvPr/>
        </p:nvSpPr>
        <p:spPr>
          <a:xfrm rot="5400000">
            <a:off x="10548886" y="2115246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Tier 1</a:t>
            </a:r>
          </a:p>
        </p:txBody>
      </p:sp>
    </p:spTree>
    <p:extLst>
      <p:ext uri="{BB962C8B-B14F-4D97-AF65-F5344CB8AC3E}">
        <p14:creationId xmlns:p14="http://schemas.microsoft.com/office/powerpoint/2010/main" val="37530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69B83-DA12-4827-B60C-26B148A4DEF3}"/>
              </a:ext>
            </a:extLst>
          </p:cNvPr>
          <p:cNvSpPr txBox="1"/>
          <p:nvPr/>
        </p:nvSpPr>
        <p:spPr>
          <a:xfrm>
            <a:off x="301840" y="248575"/>
            <a:ext cx="9010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Bell MT" panose="02020503060305020303" pitchFamily="18" charset="0"/>
              </a:rPr>
              <a:t>“Describe a randomized block…”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7429B-F1BE-4A66-B10A-BCDE2DFF0FA1}"/>
              </a:ext>
            </a:extLst>
          </p:cNvPr>
          <p:cNvSpPr txBox="1"/>
          <p:nvPr/>
        </p:nvSpPr>
        <p:spPr>
          <a:xfrm>
            <a:off x="514906" y="1358283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  <a:latin typeface="Bell MT" panose="02020503060305020303" pitchFamily="18" charset="0"/>
              </a:rPr>
              <a:t>Tier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94D2-AC65-4B39-9998-DF5A8BCF2D9A}"/>
              </a:ext>
            </a:extLst>
          </p:cNvPr>
          <p:cNvSpPr txBox="1"/>
          <p:nvPr/>
        </p:nvSpPr>
        <p:spPr>
          <a:xfrm>
            <a:off x="514906" y="3888864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  <a:latin typeface="Bell MT" panose="02020503060305020303" pitchFamily="18" charset="0"/>
              </a:rPr>
              <a:t>Tier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76D4-5168-426B-877A-9DA9A25B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42" y="1353059"/>
            <a:ext cx="711580" cy="7848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DBF18-73C6-4DEB-9022-FB69F5D8CAB9}"/>
              </a:ext>
            </a:extLst>
          </p:cNvPr>
          <p:cNvCxnSpPr/>
          <p:nvPr/>
        </p:nvCxnSpPr>
        <p:spPr>
          <a:xfrm>
            <a:off x="301840" y="3773010"/>
            <a:ext cx="113279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E1FE66-A342-435B-8350-39F78FB7C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90" y="1362295"/>
            <a:ext cx="711580" cy="784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864BB-F523-44AC-B490-D79ED6487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49" y="2661194"/>
            <a:ext cx="711580" cy="78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DD2E-5300-4935-8456-33210ABAB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55" y="2639507"/>
            <a:ext cx="711580" cy="78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EA533-CCE0-405C-B221-195AA0ED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4" y="1358282"/>
            <a:ext cx="711580" cy="78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CF087-56C5-4F3E-9C79-26E1904F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31" y="2639507"/>
            <a:ext cx="711580" cy="784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714483-02D6-4C38-A595-882779154DD0}"/>
              </a:ext>
            </a:extLst>
          </p:cNvPr>
          <p:cNvSpPr txBox="1"/>
          <p:nvPr/>
        </p:nvSpPr>
        <p:spPr>
          <a:xfrm>
            <a:off x="7484761" y="203578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A3C0B-EC98-4277-8EDA-4BC2812075CC}"/>
              </a:ext>
            </a:extLst>
          </p:cNvPr>
          <p:cNvSpPr txBox="1"/>
          <p:nvPr/>
        </p:nvSpPr>
        <p:spPr>
          <a:xfrm>
            <a:off x="6541401" y="200456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6B662-8F7D-48B1-A767-4049A7A9FB98}"/>
              </a:ext>
            </a:extLst>
          </p:cNvPr>
          <p:cNvSpPr txBox="1"/>
          <p:nvPr/>
        </p:nvSpPr>
        <p:spPr>
          <a:xfrm>
            <a:off x="6503969" y="331819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C9A9B-3422-42FA-9B25-C6CF5D209545}"/>
              </a:ext>
            </a:extLst>
          </p:cNvPr>
          <p:cNvSpPr txBox="1"/>
          <p:nvPr/>
        </p:nvSpPr>
        <p:spPr>
          <a:xfrm>
            <a:off x="8462814" y="202851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468CB-5320-4868-B2EF-CCA059C08E04}"/>
              </a:ext>
            </a:extLst>
          </p:cNvPr>
          <p:cNvSpPr txBox="1"/>
          <p:nvPr/>
        </p:nvSpPr>
        <p:spPr>
          <a:xfrm>
            <a:off x="7414039" y="334909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A771-9D1C-40D2-AF25-6857F40C34D9}"/>
              </a:ext>
            </a:extLst>
          </p:cNvPr>
          <p:cNvSpPr txBox="1"/>
          <p:nvPr/>
        </p:nvSpPr>
        <p:spPr>
          <a:xfrm>
            <a:off x="8345851" y="331950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9DD555-A30B-48F7-8F96-C4307D326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53" y="5041282"/>
            <a:ext cx="711580" cy="78483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D21F9DC-40A5-414B-86AC-46A237EC5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79" y="5510667"/>
            <a:ext cx="711580" cy="7848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E91DDAD-7F50-4FE7-8D73-D20FD3AD6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860" y="4391348"/>
            <a:ext cx="711580" cy="7848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0241970-289A-486A-899F-D978CC914E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76" y="5285496"/>
            <a:ext cx="711580" cy="7848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F80054A-4D9A-4854-A16D-A6C6B3135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467" y="4287079"/>
            <a:ext cx="711580" cy="7848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DD93D2-D0D9-4FE0-9076-03107D363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973" y="5472933"/>
            <a:ext cx="711580" cy="7848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F7A12F-9F66-4D78-A683-1F84D57C572A}"/>
              </a:ext>
            </a:extLst>
          </p:cNvPr>
          <p:cNvSpPr txBox="1"/>
          <p:nvPr/>
        </p:nvSpPr>
        <p:spPr>
          <a:xfrm>
            <a:off x="1084161" y="57807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FD5C6-C72B-41D5-B090-130CCE868084}"/>
              </a:ext>
            </a:extLst>
          </p:cNvPr>
          <p:cNvSpPr txBox="1"/>
          <p:nvPr/>
        </p:nvSpPr>
        <p:spPr>
          <a:xfrm>
            <a:off x="1901990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82A0B0-0B44-40E5-9C03-570621166FEF}"/>
              </a:ext>
            </a:extLst>
          </p:cNvPr>
          <p:cNvSpPr txBox="1"/>
          <p:nvPr/>
        </p:nvSpPr>
        <p:spPr>
          <a:xfrm>
            <a:off x="2231780" y="504834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30D6C8-215E-49B1-95CC-613067E77B85}"/>
              </a:ext>
            </a:extLst>
          </p:cNvPr>
          <p:cNvSpPr txBox="1"/>
          <p:nvPr/>
        </p:nvSpPr>
        <p:spPr>
          <a:xfrm>
            <a:off x="3346787" y="495731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02BACC-73E7-441B-854C-6BBD6670F814}"/>
              </a:ext>
            </a:extLst>
          </p:cNvPr>
          <p:cNvSpPr txBox="1"/>
          <p:nvPr/>
        </p:nvSpPr>
        <p:spPr>
          <a:xfrm>
            <a:off x="2855260" y="599508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032A90-EDBD-47BB-A710-C5DB4108D3C0}"/>
              </a:ext>
            </a:extLst>
          </p:cNvPr>
          <p:cNvSpPr txBox="1"/>
          <p:nvPr/>
        </p:nvSpPr>
        <p:spPr>
          <a:xfrm>
            <a:off x="3823893" y="615293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7CB7F-7A8E-40A7-B46A-4CD71C79E9A4}"/>
              </a:ext>
            </a:extLst>
          </p:cNvPr>
          <p:cNvSpPr txBox="1"/>
          <p:nvPr/>
        </p:nvSpPr>
        <p:spPr>
          <a:xfrm>
            <a:off x="9297554" y="1598793"/>
            <a:ext cx="1261273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John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5C75CC-F3E2-4BD6-AB49-75D01EE0B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1159275"/>
            <a:ext cx="443518" cy="5367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98F0574-DB72-4240-9824-9A38710E1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1082820"/>
            <a:ext cx="443518" cy="5367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6F1FD9-9401-449E-BC37-021203DA5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1098803"/>
            <a:ext cx="443518" cy="5367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88C0925-EA50-411B-89F1-0FFE39F9E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1082818"/>
            <a:ext cx="443518" cy="5367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5A3724-413E-4204-B699-FE18280FA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1190566"/>
            <a:ext cx="443518" cy="5367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13B5B5-78C8-480A-9EF1-B5D659A22C97}"/>
              </a:ext>
            </a:extLst>
          </p:cNvPr>
          <p:cNvSpPr txBox="1"/>
          <p:nvPr/>
        </p:nvSpPr>
        <p:spPr>
          <a:xfrm>
            <a:off x="9108522" y="2915722"/>
            <a:ext cx="1639336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Jennifer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B6C52C0-C778-4704-8F30-484977FC1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2457811"/>
            <a:ext cx="443518" cy="5367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059E60-2E8B-4E23-8A6B-66A07516D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2381356"/>
            <a:ext cx="443518" cy="5367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1FDDF0F-24E1-4FF5-B90B-FDFE2A6CF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2397339"/>
            <a:ext cx="443518" cy="53672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CE2672-E0B5-48E3-9C27-F0AC1727C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2381354"/>
            <a:ext cx="443518" cy="5367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60B778A-1586-439A-B73F-7C56331CD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2489102"/>
            <a:ext cx="443518" cy="53672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385BFDA-4211-4488-AB81-52EC7766EE7C}"/>
              </a:ext>
            </a:extLst>
          </p:cNvPr>
          <p:cNvSpPr txBox="1"/>
          <p:nvPr/>
        </p:nvSpPr>
        <p:spPr>
          <a:xfrm>
            <a:off x="251306" y="1440561"/>
            <a:ext cx="5254195" cy="175432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Bell MT" panose="02020503060305020303" pitchFamily="18" charset="0"/>
              </a:rPr>
              <a:t>Repeat</a:t>
            </a:r>
            <a:r>
              <a:rPr lang="en-US" sz="3600" dirty="0" smtClean="0">
                <a:latin typeface="Bell MT" panose="02020503060305020303" pitchFamily="18" charset="0"/>
              </a:rPr>
              <a:t> </a:t>
            </a:r>
            <a:r>
              <a:rPr lang="en-US" sz="3600" dirty="0">
                <a:latin typeface="Bell MT" panose="02020503060305020303" pitchFamily="18" charset="0"/>
              </a:rPr>
              <a:t>the same random assignment process for the Tier 2 block</a:t>
            </a:r>
            <a:r>
              <a:rPr lang="en-US" sz="3600" dirty="0" smtClean="0">
                <a:latin typeface="Bell MT" panose="02020503060305020303" pitchFamily="18" charset="0"/>
              </a:rPr>
              <a:t>.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8D65D6-43BC-405B-B6B8-305B4849DCEF}"/>
              </a:ext>
            </a:extLst>
          </p:cNvPr>
          <p:cNvSpPr txBox="1"/>
          <p:nvPr/>
        </p:nvSpPr>
        <p:spPr>
          <a:xfrm rot="5400000">
            <a:off x="10548886" y="2115246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  <a:latin typeface="Bell MT" panose="02020503060305020303" pitchFamily="18" charset="0"/>
              </a:rPr>
              <a:t>Tier 1</a:t>
            </a:r>
          </a:p>
        </p:txBody>
      </p:sp>
    </p:spTree>
    <p:extLst>
      <p:ext uri="{BB962C8B-B14F-4D97-AF65-F5344CB8AC3E}">
        <p14:creationId xmlns:p14="http://schemas.microsoft.com/office/powerpoint/2010/main" val="32802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69B83-DA12-4827-B60C-26B148A4DEF3}"/>
              </a:ext>
            </a:extLst>
          </p:cNvPr>
          <p:cNvSpPr txBox="1"/>
          <p:nvPr/>
        </p:nvSpPr>
        <p:spPr>
          <a:xfrm>
            <a:off x="301840" y="248575"/>
            <a:ext cx="9010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Bell MT" panose="02020503060305020303" pitchFamily="18" charset="0"/>
              </a:rPr>
              <a:t>“Describe a randomized block…”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76D4-5168-426B-877A-9DA9A25B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42" y="1353059"/>
            <a:ext cx="711580" cy="7848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DBF18-73C6-4DEB-9022-FB69F5D8CAB9}"/>
              </a:ext>
            </a:extLst>
          </p:cNvPr>
          <p:cNvCxnSpPr/>
          <p:nvPr/>
        </p:nvCxnSpPr>
        <p:spPr>
          <a:xfrm>
            <a:off x="301840" y="3773010"/>
            <a:ext cx="113279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E1FE66-A342-435B-8350-39F78FB7C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90" y="1362295"/>
            <a:ext cx="711580" cy="784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864BB-F523-44AC-B490-D79ED6487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49" y="2661194"/>
            <a:ext cx="711580" cy="78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DD2E-5300-4935-8456-33210ABAB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55" y="2639507"/>
            <a:ext cx="711580" cy="78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EA533-CCE0-405C-B221-195AA0ED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4" y="1358282"/>
            <a:ext cx="711580" cy="78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CF087-56C5-4F3E-9C79-26E1904F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31" y="2639507"/>
            <a:ext cx="711580" cy="784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714483-02D6-4C38-A595-882779154DD0}"/>
              </a:ext>
            </a:extLst>
          </p:cNvPr>
          <p:cNvSpPr txBox="1"/>
          <p:nvPr/>
        </p:nvSpPr>
        <p:spPr>
          <a:xfrm>
            <a:off x="7484761" y="203578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A3C0B-EC98-4277-8EDA-4BC2812075CC}"/>
              </a:ext>
            </a:extLst>
          </p:cNvPr>
          <p:cNvSpPr txBox="1"/>
          <p:nvPr/>
        </p:nvSpPr>
        <p:spPr>
          <a:xfrm>
            <a:off x="6541401" y="200456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6B662-8F7D-48B1-A767-4049A7A9FB98}"/>
              </a:ext>
            </a:extLst>
          </p:cNvPr>
          <p:cNvSpPr txBox="1"/>
          <p:nvPr/>
        </p:nvSpPr>
        <p:spPr>
          <a:xfrm>
            <a:off x="6503969" y="331819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C9A9B-3422-42FA-9B25-C6CF5D209545}"/>
              </a:ext>
            </a:extLst>
          </p:cNvPr>
          <p:cNvSpPr txBox="1"/>
          <p:nvPr/>
        </p:nvSpPr>
        <p:spPr>
          <a:xfrm>
            <a:off x="8462814" y="202851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468CB-5320-4868-B2EF-CCA059C08E04}"/>
              </a:ext>
            </a:extLst>
          </p:cNvPr>
          <p:cNvSpPr txBox="1"/>
          <p:nvPr/>
        </p:nvSpPr>
        <p:spPr>
          <a:xfrm>
            <a:off x="7414039" y="334909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A771-9D1C-40D2-AF25-6857F40C34D9}"/>
              </a:ext>
            </a:extLst>
          </p:cNvPr>
          <p:cNvSpPr txBox="1"/>
          <p:nvPr/>
        </p:nvSpPr>
        <p:spPr>
          <a:xfrm>
            <a:off x="8345851" y="331950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7CB7F-7A8E-40A7-B46A-4CD71C79E9A4}"/>
              </a:ext>
            </a:extLst>
          </p:cNvPr>
          <p:cNvSpPr txBox="1"/>
          <p:nvPr/>
        </p:nvSpPr>
        <p:spPr>
          <a:xfrm>
            <a:off x="9297554" y="1598793"/>
            <a:ext cx="1261273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John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5C75CC-F3E2-4BD6-AB49-75D01EE0B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1159275"/>
            <a:ext cx="443518" cy="5367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98F0574-DB72-4240-9824-9A38710E1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1082820"/>
            <a:ext cx="443518" cy="5367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6F1FD9-9401-449E-BC37-021203DA5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1098803"/>
            <a:ext cx="443518" cy="5367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88C0925-EA50-411B-89F1-0FFE39F9E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1082818"/>
            <a:ext cx="443518" cy="5367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5A3724-413E-4204-B699-FE18280FA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1190566"/>
            <a:ext cx="443518" cy="5367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13B5B5-78C8-480A-9EF1-B5D659A22C97}"/>
              </a:ext>
            </a:extLst>
          </p:cNvPr>
          <p:cNvSpPr txBox="1"/>
          <p:nvPr/>
        </p:nvSpPr>
        <p:spPr>
          <a:xfrm>
            <a:off x="9108522" y="2915722"/>
            <a:ext cx="1639336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Jennifer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B6C52C0-C778-4704-8F30-484977FC1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2457811"/>
            <a:ext cx="443518" cy="5367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059E60-2E8B-4E23-8A6B-66A07516D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2381356"/>
            <a:ext cx="443518" cy="5367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1FDDF0F-24E1-4FF5-B90B-FDFE2A6CF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2397339"/>
            <a:ext cx="443518" cy="53672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CE2672-E0B5-48E3-9C27-F0AC1727C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2381354"/>
            <a:ext cx="443518" cy="5367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60B778A-1586-439A-B73F-7C56331CD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2489102"/>
            <a:ext cx="443518" cy="53672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92768C-3D50-45AA-B3EA-3B4EED17E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38" y="4176141"/>
            <a:ext cx="711580" cy="78483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BC043E6-91F0-4911-9F1D-310EC7067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6" y="4185377"/>
            <a:ext cx="711580" cy="7848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DEE8CBB-57E7-4DDD-8E2A-47B6E059B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45" y="5484276"/>
            <a:ext cx="711580" cy="78483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D037CDE-CA3D-40F6-B591-76C62AAA6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51" y="5462589"/>
            <a:ext cx="711580" cy="7848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B772039-EFD2-46E2-B79E-C9A708C924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90" y="4181364"/>
            <a:ext cx="711580" cy="7848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F60CE89-E9AF-4456-9952-4EF26BEEE4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27" y="5462589"/>
            <a:ext cx="711580" cy="78483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BE660C2-0867-44CD-848F-BEE501D5349A}"/>
              </a:ext>
            </a:extLst>
          </p:cNvPr>
          <p:cNvSpPr txBox="1"/>
          <p:nvPr/>
        </p:nvSpPr>
        <p:spPr>
          <a:xfrm>
            <a:off x="7681258" y="482764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FE8A3C-943B-4EB0-984A-A7ED8615EA80}"/>
              </a:ext>
            </a:extLst>
          </p:cNvPr>
          <p:cNvSpPr txBox="1"/>
          <p:nvPr/>
        </p:nvSpPr>
        <p:spPr>
          <a:xfrm>
            <a:off x="6696997" y="482764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51A9F7-1C70-4B3A-B963-F83BD2D66467}"/>
              </a:ext>
            </a:extLst>
          </p:cNvPr>
          <p:cNvSpPr txBox="1"/>
          <p:nvPr/>
        </p:nvSpPr>
        <p:spPr>
          <a:xfrm>
            <a:off x="6659565" y="6141275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00ED35-D547-4332-84D6-17066CD3171F}"/>
              </a:ext>
            </a:extLst>
          </p:cNvPr>
          <p:cNvSpPr txBox="1"/>
          <p:nvPr/>
        </p:nvSpPr>
        <p:spPr>
          <a:xfrm>
            <a:off x="8618410" y="4851595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C9F1BF-4544-44B4-8CA1-B11FF89D1273}"/>
              </a:ext>
            </a:extLst>
          </p:cNvPr>
          <p:cNvSpPr txBox="1"/>
          <p:nvPr/>
        </p:nvSpPr>
        <p:spPr>
          <a:xfrm>
            <a:off x="7569635" y="6172179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38A239-1913-497A-9901-B6A8E0DEA4B6}"/>
              </a:ext>
            </a:extLst>
          </p:cNvPr>
          <p:cNvSpPr txBox="1"/>
          <p:nvPr/>
        </p:nvSpPr>
        <p:spPr>
          <a:xfrm>
            <a:off x="8501447" y="6142588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EF5E01-92DB-46B4-9BA5-374D7F0AA2E4}"/>
              </a:ext>
            </a:extLst>
          </p:cNvPr>
          <p:cNvSpPr txBox="1"/>
          <p:nvPr/>
        </p:nvSpPr>
        <p:spPr>
          <a:xfrm>
            <a:off x="9453150" y="4421875"/>
            <a:ext cx="1261273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John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275505B-9969-46FD-82EA-507E258C5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657473" y="3982357"/>
            <a:ext cx="443518" cy="53672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8ED0B45-0B1C-405D-BBCD-A0CC43E94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796287" y="3905902"/>
            <a:ext cx="443518" cy="53672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0F18C80-186A-46AF-B664-A5BBBF4CCA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839487" y="3921885"/>
            <a:ext cx="443518" cy="53672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0E6C0BF-CD16-4D64-93BD-6F1594DB4B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969107" y="3905900"/>
            <a:ext cx="443518" cy="53672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3CB36BC-A0F8-4686-A0ED-47207BA21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199362" y="4013648"/>
            <a:ext cx="443518" cy="53672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BD1138C-2FED-4702-8686-8B16056DBFB3}"/>
              </a:ext>
            </a:extLst>
          </p:cNvPr>
          <p:cNvSpPr txBox="1"/>
          <p:nvPr/>
        </p:nvSpPr>
        <p:spPr>
          <a:xfrm>
            <a:off x="9264118" y="5738804"/>
            <a:ext cx="1639336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Jennifer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A87A7E5-33D1-4D4D-ABA1-F28DC82D6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657473" y="5280893"/>
            <a:ext cx="443518" cy="53672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4DC2692-98C5-41AB-8E38-288FA5CA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796287" y="5204438"/>
            <a:ext cx="443518" cy="53672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2A342C-C53F-4758-A02C-F47F4A0D0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839487" y="5220421"/>
            <a:ext cx="443518" cy="53672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1E44968-6303-472A-8BD8-E32EF9811A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969107" y="5204436"/>
            <a:ext cx="443518" cy="53672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B5DB949-6995-45F1-98C7-709E52422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199362" y="5312184"/>
            <a:ext cx="443518" cy="53672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C1D8A09-5073-4B08-97B2-0A92DC518A31}"/>
              </a:ext>
            </a:extLst>
          </p:cNvPr>
          <p:cNvSpPr txBox="1"/>
          <p:nvPr/>
        </p:nvSpPr>
        <p:spPr>
          <a:xfrm rot="5400000">
            <a:off x="10548886" y="2115246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  <a:latin typeface="Bell MT" panose="02020503060305020303" pitchFamily="18" charset="0"/>
              </a:rPr>
              <a:t>Tier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70FBB0D-0979-4116-AB50-5E43D32BFB95}"/>
              </a:ext>
            </a:extLst>
          </p:cNvPr>
          <p:cNvSpPr txBox="1"/>
          <p:nvPr/>
        </p:nvSpPr>
        <p:spPr>
          <a:xfrm rot="5400000">
            <a:off x="10513982" y="4506522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  <a:latin typeface="Bell MT" panose="02020503060305020303" pitchFamily="18" charset="0"/>
              </a:rPr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6372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69B83-DA12-4827-B60C-26B148A4DEF3}"/>
              </a:ext>
            </a:extLst>
          </p:cNvPr>
          <p:cNvSpPr txBox="1"/>
          <p:nvPr/>
        </p:nvSpPr>
        <p:spPr>
          <a:xfrm>
            <a:off x="301840" y="248575"/>
            <a:ext cx="9010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Bell MT" panose="02020503060305020303" pitchFamily="18" charset="0"/>
              </a:rPr>
              <a:t>“Describe a randomized block…”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7429B-F1BE-4A66-B10A-BCDE2DFF0FA1}"/>
              </a:ext>
            </a:extLst>
          </p:cNvPr>
          <p:cNvSpPr txBox="1"/>
          <p:nvPr/>
        </p:nvSpPr>
        <p:spPr>
          <a:xfrm rot="5400000">
            <a:off x="10548886" y="2115246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  <a:latin typeface="Bell MT" panose="02020503060305020303" pitchFamily="18" charset="0"/>
              </a:rPr>
              <a:t>Tier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094D2-AC65-4B39-9998-DF5A8BCF2D9A}"/>
              </a:ext>
            </a:extLst>
          </p:cNvPr>
          <p:cNvSpPr txBox="1"/>
          <p:nvPr/>
        </p:nvSpPr>
        <p:spPr>
          <a:xfrm rot="5400000">
            <a:off x="10513982" y="4506522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  <a:latin typeface="Bell MT" panose="02020503060305020303" pitchFamily="18" charset="0"/>
              </a:rPr>
              <a:t>Tier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76D4-5168-426B-877A-9DA9A25B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42" y="1353059"/>
            <a:ext cx="711580" cy="7848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DBF18-73C6-4DEB-9022-FB69F5D8CAB9}"/>
              </a:ext>
            </a:extLst>
          </p:cNvPr>
          <p:cNvCxnSpPr/>
          <p:nvPr/>
        </p:nvCxnSpPr>
        <p:spPr>
          <a:xfrm>
            <a:off x="301840" y="3773010"/>
            <a:ext cx="113279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E1FE66-A342-435B-8350-39F78FB7C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90" y="1362295"/>
            <a:ext cx="711580" cy="784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864BB-F523-44AC-B490-D79ED6487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49" y="2661194"/>
            <a:ext cx="711580" cy="78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DD2E-5300-4935-8456-33210ABAB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55" y="2639507"/>
            <a:ext cx="711580" cy="78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EA533-CCE0-405C-B221-195AA0ED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4" y="1358282"/>
            <a:ext cx="711580" cy="78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CF087-56C5-4F3E-9C79-26E1904F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31" y="2639507"/>
            <a:ext cx="711580" cy="784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714483-02D6-4C38-A595-882779154DD0}"/>
              </a:ext>
            </a:extLst>
          </p:cNvPr>
          <p:cNvSpPr txBox="1"/>
          <p:nvPr/>
        </p:nvSpPr>
        <p:spPr>
          <a:xfrm>
            <a:off x="7484761" y="203578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A3C0B-EC98-4277-8EDA-4BC2812075CC}"/>
              </a:ext>
            </a:extLst>
          </p:cNvPr>
          <p:cNvSpPr txBox="1"/>
          <p:nvPr/>
        </p:nvSpPr>
        <p:spPr>
          <a:xfrm>
            <a:off x="6541401" y="200456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6B662-8F7D-48B1-A767-4049A7A9FB98}"/>
              </a:ext>
            </a:extLst>
          </p:cNvPr>
          <p:cNvSpPr txBox="1"/>
          <p:nvPr/>
        </p:nvSpPr>
        <p:spPr>
          <a:xfrm>
            <a:off x="6503969" y="331819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C9A9B-3422-42FA-9B25-C6CF5D209545}"/>
              </a:ext>
            </a:extLst>
          </p:cNvPr>
          <p:cNvSpPr txBox="1"/>
          <p:nvPr/>
        </p:nvSpPr>
        <p:spPr>
          <a:xfrm>
            <a:off x="8462814" y="202851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468CB-5320-4868-B2EF-CCA059C08E04}"/>
              </a:ext>
            </a:extLst>
          </p:cNvPr>
          <p:cNvSpPr txBox="1"/>
          <p:nvPr/>
        </p:nvSpPr>
        <p:spPr>
          <a:xfrm>
            <a:off x="7414039" y="334909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A771-9D1C-40D2-AF25-6857F40C34D9}"/>
              </a:ext>
            </a:extLst>
          </p:cNvPr>
          <p:cNvSpPr txBox="1"/>
          <p:nvPr/>
        </p:nvSpPr>
        <p:spPr>
          <a:xfrm>
            <a:off x="8345851" y="331950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7CB7F-7A8E-40A7-B46A-4CD71C79E9A4}"/>
              </a:ext>
            </a:extLst>
          </p:cNvPr>
          <p:cNvSpPr txBox="1"/>
          <p:nvPr/>
        </p:nvSpPr>
        <p:spPr>
          <a:xfrm>
            <a:off x="9297554" y="1598793"/>
            <a:ext cx="1261273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John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5C75CC-F3E2-4BD6-AB49-75D01EE0B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1159275"/>
            <a:ext cx="443518" cy="5367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98F0574-DB72-4240-9824-9A38710E1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1082820"/>
            <a:ext cx="443518" cy="5367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6F1FD9-9401-449E-BC37-021203DA5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1098803"/>
            <a:ext cx="443518" cy="5367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88C0925-EA50-411B-89F1-0FFE39F9E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1082818"/>
            <a:ext cx="443518" cy="5367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5A3724-413E-4204-B699-FE18280FA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1190566"/>
            <a:ext cx="443518" cy="5367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13B5B5-78C8-480A-9EF1-B5D659A22C97}"/>
              </a:ext>
            </a:extLst>
          </p:cNvPr>
          <p:cNvSpPr txBox="1"/>
          <p:nvPr/>
        </p:nvSpPr>
        <p:spPr>
          <a:xfrm>
            <a:off x="9108522" y="2915722"/>
            <a:ext cx="1639336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Jennifer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B6C52C0-C778-4704-8F30-484977FC1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2457811"/>
            <a:ext cx="443518" cy="5367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059E60-2E8B-4E23-8A6B-66A07516D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2381356"/>
            <a:ext cx="443518" cy="5367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1FDDF0F-24E1-4FF5-B90B-FDFE2A6CF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2397339"/>
            <a:ext cx="443518" cy="53672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CE2672-E0B5-48E3-9C27-F0AC1727C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2381354"/>
            <a:ext cx="443518" cy="5367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60B778A-1586-439A-B73F-7C56331CD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2489102"/>
            <a:ext cx="443518" cy="53672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92768C-3D50-45AA-B3EA-3B4EED17E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38" y="4176141"/>
            <a:ext cx="711580" cy="78483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BC043E6-91F0-4911-9F1D-310EC7067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6" y="4185377"/>
            <a:ext cx="711580" cy="7848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DEE8CBB-57E7-4DDD-8E2A-47B6E059B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45" y="5484276"/>
            <a:ext cx="711580" cy="78483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D037CDE-CA3D-40F6-B591-76C62AAA6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51" y="5462589"/>
            <a:ext cx="711580" cy="7848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B772039-EFD2-46E2-B79E-C9A708C924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90" y="4181364"/>
            <a:ext cx="711580" cy="7848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F60CE89-E9AF-4456-9952-4EF26BEEE4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27" y="5462589"/>
            <a:ext cx="711580" cy="78483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BE660C2-0867-44CD-848F-BEE501D5349A}"/>
              </a:ext>
            </a:extLst>
          </p:cNvPr>
          <p:cNvSpPr txBox="1"/>
          <p:nvPr/>
        </p:nvSpPr>
        <p:spPr>
          <a:xfrm>
            <a:off x="7681258" y="482764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FE8A3C-943B-4EB0-984A-A7ED8615EA80}"/>
              </a:ext>
            </a:extLst>
          </p:cNvPr>
          <p:cNvSpPr txBox="1"/>
          <p:nvPr/>
        </p:nvSpPr>
        <p:spPr>
          <a:xfrm>
            <a:off x="6696997" y="482764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51A9F7-1C70-4B3A-B963-F83BD2D66467}"/>
              </a:ext>
            </a:extLst>
          </p:cNvPr>
          <p:cNvSpPr txBox="1"/>
          <p:nvPr/>
        </p:nvSpPr>
        <p:spPr>
          <a:xfrm>
            <a:off x="6659565" y="6141275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00ED35-D547-4332-84D6-17066CD3171F}"/>
              </a:ext>
            </a:extLst>
          </p:cNvPr>
          <p:cNvSpPr txBox="1"/>
          <p:nvPr/>
        </p:nvSpPr>
        <p:spPr>
          <a:xfrm>
            <a:off x="8618410" y="4851595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C9F1BF-4544-44B4-8CA1-B11FF89D1273}"/>
              </a:ext>
            </a:extLst>
          </p:cNvPr>
          <p:cNvSpPr txBox="1"/>
          <p:nvPr/>
        </p:nvSpPr>
        <p:spPr>
          <a:xfrm>
            <a:off x="7569635" y="6172179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38A239-1913-497A-9901-B6A8E0DEA4B6}"/>
              </a:ext>
            </a:extLst>
          </p:cNvPr>
          <p:cNvSpPr txBox="1"/>
          <p:nvPr/>
        </p:nvSpPr>
        <p:spPr>
          <a:xfrm>
            <a:off x="8501447" y="6142588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EF5E01-92DB-46B4-9BA5-374D7F0AA2E4}"/>
              </a:ext>
            </a:extLst>
          </p:cNvPr>
          <p:cNvSpPr txBox="1"/>
          <p:nvPr/>
        </p:nvSpPr>
        <p:spPr>
          <a:xfrm>
            <a:off x="9453150" y="4421875"/>
            <a:ext cx="1261273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John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275505B-9969-46FD-82EA-507E258C5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657473" y="3982357"/>
            <a:ext cx="443518" cy="53672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8ED0B45-0B1C-405D-BBCD-A0CC43E94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796287" y="3905902"/>
            <a:ext cx="443518" cy="53672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0F18C80-186A-46AF-B664-A5BBBF4CCA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839487" y="3921885"/>
            <a:ext cx="443518" cy="53672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0E6C0BF-CD16-4D64-93BD-6F1594DB4B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969107" y="3905900"/>
            <a:ext cx="443518" cy="53672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3CB36BC-A0F8-4686-A0ED-47207BA21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199362" y="4013648"/>
            <a:ext cx="443518" cy="53672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BD1138C-2FED-4702-8686-8B16056DBFB3}"/>
              </a:ext>
            </a:extLst>
          </p:cNvPr>
          <p:cNvSpPr txBox="1"/>
          <p:nvPr/>
        </p:nvSpPr>
        <p:spPr>
          <a:xfrm>
            <a:off x="9264118" y="5738804"/>
            <a:ext cx="1639336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Jennifer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A87A7E5-33D1-4D4D-ABA1-F28DC82D6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657473" y="5280893"/>
            <a:ext cx="443518" cy="53672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4DC2692-98C5-41AB-8E38-288FA5CA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796287" y="5204438"/>
            <a:ext cx="443518" cy="53672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2A342C-C53F-4758-A02C-F47F4A0D0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839487" y="5220421"/>
            <a:ext cx="443518" cy="53672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1E44968-6303-472A-8BD8-E32EF9811A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969107" y="5204436"/>
            <a:ext cx="443518" cy="53672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B5DB949-6995-45F1-98C7-709E52422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199362" y="5312184"/>
            <a:ext cx="443518" cy="5367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91BFB2-1568-4FBF-9A05-B2CD2E736988}"/>
              </a:ext>
            </a:extLst>
          </p:cNvPr>
          <p:cNvCxnSpPr>
            <a:cxnSpLocks/>
          </p:cNvCxnSpPr>
          <p:nvPr/>
        </p:nvCxnSpPr>
        <p:spPr>
          <a:xfrm flipH="1">
            <a:off x="4175750" y="1745474"/>
            <a:ext cx="1825944" cy="54339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6ED53C-2991-4202-BE49-1FCD91FA1FA7}"/>
              </a:ext>
            </a:extLst>
          </p:cNvPr>
          <p:cNvCxnSpPr>
            <a:cxnSpLocks/>
          </p:cNvCxnSpPr>
          <p:nvPr/>
        </p:nvCxnSpPr>
        <p:spPr>
          <a:xfrm flipH="1" flipV="1">
            <a:off x="4146478" y="2350724"/>
            <a:ext cx="1903962" cy="9094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1BE7BD-D72A-49A1-A682-B8DEC1A5ADE2}"/>
              </a:ext>
            </a:extLst>
          </p:cNvPr>
          <p:cNvSpPr txBox="1"/>
          <p:nvPr/>
        </p:nvSpPr>
        <p:spPr>
          <a:xfrm>
            <a:off x="787577" y="1612165"/>
            <a:ext cx="4034632" cy="1246495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>
                <a:latin typeface="Bell MT" panose="02020503060305020303" pitchFamily="18" charset="0"/>
              </a:rPr>
              <a:t>Compare </a:t>
            </a:r>
            <a:r>
              <a:rPr lang="en-US" sz="2500" dirty="0">
                <a:latin typeface="Bell MT" panose="02020503060305020303" pitchFamily="18" charset="0"/>
              </a:rPr>
              <a:t>‘hireability’ ratings between the Jenn/John groups </a:t>
            </a:r>
            <a:r>
              <a:rPr lang="en-US" sz="2500" b="1" dirty="0">
                <a:solidFill>
                  <a:srgbClr val="0070C0"/>
                </a:solidFill>
                <a:latin typeface="Bell MT" panose="02020503060305020303" pitchFamily="18" charset="0"/>
              </a:rPr>
              <a:t>within</a:t>
            </a:r>
            <a:r>
              <a:rPr lang="en-US" sz="2500" dirty="0">
                <a:latin typeface="Bell MT" panose="02020503060305020303" pitchFamily="18" charset="0"/>
              </a:rPr>
              <a:t> each block</a:t>
            </a:r>
            <a:r>
              <a:rPr lang="en-US" sz="2500" dirty="0" smtClean="0">
                <a:latin typeface="Bell MT" panose="02020503060305020303" pitchFamily="18" charset="0"/>
              </a:rPr>
              <a:t>.</a:t>
            </a:r>
            <a:endParaRPr lang="en-US" sz="2500" dirty="0">
              <a:latin typeface="Bell MT" panose="02020503060305020303" pitchFamily="18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DAC0381-4240-4C92-B430-837A31949D3A}"/>
              </a:ext>
            </a:extLst>
          </p:cNvPr>
          <p:cNvCxnSpPr>
            <a:cxnSpLocks/>
          </p:cNvCxnSpPr>
          <p:nvPr/>
        </p:nvCxnSpPr>
        <p:spPr>
          <a:xfrm flipH="1">
            <a:off x="4291297" y="4653040"/>
            <a:ext cx="1884003" cy="8112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7AE0B1-57F3-4537-9AC8-9B850255AEDD}"/>
              </a:ext>
            </a:extLst>
          </p:cNvPr>
          <p:cNvCxnSpPr>
            <a:cxnSpLocks/>
          </p:cNvCxnSpPr>
          <p:nvPr/>
        </p:nvCxnSpPr>
        <p:spPr>
          <a:xfrm flipH="1" flipV="1">
            <a:off x="4266213" y="5464286"/>
            <a:ext cx="1957833" cy="70343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24AD99A-24BC-4308-8312-B4C764BF3E61}"/>
              </a:ext>
            </a:extLst>
          </p:cNvPr>
          <p:cNvSpPr txBox="1"/>
          <p:nvPr/>
        </p:nvSpPr>
        <p:spPr>
          <a:xfrm>
            <a:off x="816753" y="4921225"/>
            <a:ext cx="4005455" cy="1246495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>
                <a:latin typeface="Bell MT" panose="02020503060305020303" pitchFamily="18" charset="0"/>
              </a:rPr>
              <a:t>Compare </a:t>
            </a:r>
            <a:r>
              <a:rPr lang="en-US" sz="2500" dirty="0">
                <a:latin typeface="Bell MT" panose="02020503060305020303" pitchFamily="18" charset="0"/>
              </a:rPr>
              <a:t>‘hireability’ ratings between the Jenn/John groups </a:t>
            </a:r>
            <a:r>
              <a:rPr lang="en-US" sz="2500" b="1" dirty="0">
                <a:solidFill>
                  <a:srgbClr val="0070C0"/>
                </a:solidFill>
                <a:latin typeface="Bell MT" panose="02020503060305020303" pitchFamily="18" charset="0"/>
              </a:rPr>
              <a:t>within</a:t>
            </a:r>
            <a:r>
              <a:rPr lang="en-US" sz="2500" dirty="0">
                <a:latin typeface="Bell MT" panose="02020503060305020303" pitchFamily="18" charset="0"/>
              </a:rPr>
              <a:t> each block</a:t>
            </a:r>
            <a:r>
              <a:rPr lang="en-US" sz="2500" dirty="0" smtClean="0">
                <a:latin typeface="Bell MT" panose="02020503060305020303" pitchFamily="18" charset="0"/>
              </a:rPr>
              <a:t>.</a:t>
            </a:r>
            <a:endParaRPr lang="en-US" sz="25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E1B256-C358-4375-B62D-FF6320D0C0D9}"/>
              </a:ext>
            </a:extLst>
          </p:cNvPr>
          <p:cNvSpPr/>
          <p:nvPr/>
        </p:nvSpPr>
        <p:spPr>
          <a:xfrm>
            <a:off x="10148531" y="5543550"/>
            <a:ext cx="1684976" cy="1074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B69B83-DA12-4827-B60C-26B148A4DEF3}"/>
              </a:ext>
            </a:extLst>
          </p:cNvPr>
          <p:cNvSpPr txBox="1"/>
          <p:nvPr/>
        </p:nvSpPr>
        <p:spPr>
          <a:xfrm>
            <a:off x="301840" y="248575"/>
            <a:ext cx="9010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Bell MT" panose="02020503060305020303" pitchFamily="18" charset="0"/>
              </a:rPr>
              <a:t>“Describe a randomized block…”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476D4-5168-426B-877A-9DA9A25B3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742" y="1353059"/>
            <a:ext cx="711580" cy="7848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5DBF18-73C6-4DEB-9022-FB69F5D8CAB9}"/>
              </a:ext>
            </a:extLst>
          </p:cNvPr>
          <p:cNvCxnSpPr/>
          <p:nvPr/>
        </p:nvCxnSpPr>
        <p:spPr>
          <a:xfrm>
            <a:off x="301840" y="3773010"/>
            <a:ext cx="113279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E1FE66-A342-435B-8350-39F78FB7C8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90" y="1362295"/>
            <a:ext cx="711580" cy="784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864BB-F523-44AC-B490-D79ED6487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049" y="2661194"/>
            <a:ext cx="711580" cy="784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DD2E-5300-4935-8456-33210ABAB3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55" y="2639507"/>
            <a:ext cx="711580" cy="784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6EA533-CCE0-405C-B221-195AA0ED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494" y="1358282"/>
            <a:ext cx="711580" cy="784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CF087-56C5-4F3E-9C79-26E1904F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31" y="2639507"/>
            <a:ext cx="711580" cy="784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6714483-02D6-4C38-A595-882779154DD0}"/>
              </a:ext>
            </a:extLst>
          </p:cNvPr>
          <p:cNvSpPr txBox="1"/>
          <p:nvPr/>
        </p:nvSpPr>
        <p:spPr>
          <a:xfrm>
            <a:off x="7484761" y="203578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A3C0B-EC98-4277-8EDA-4BC2812075CC}"/>
              </a:ext>
            </a:extLst>
          </p:cNvPr>
          <p:cNvSpPr txBox="1"/>
          <p:nvPr/>
        </p:nvSpPr>
        <p:spPr>
          <a:xfrm>
            <a:off x="6541401" y="2004560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6B662-8F7D-48B1-A767-4049A7A9FB98}"/>
              </a:ext>
            </a:extLst>
          </p:cNvPr>
          <p:cNvSpPr txBox="1"/>
          <p:nvPr/>
        </p:nvSpPr>
        <p:spPr>
          <a:xfrm>
            <a:off x="6503969" y="331819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3C9A9B-3422-42FA-9B25-C6CF5D209545}"/>
              </a:ext>
            </a:extLst>
          </p:cNvPr>
          <p:cNvSpPr txBox="1"/>
          <p:nvPr/>
        </p:nvSpPr>
        <p:spPr>
          <a:xfrm>
            <a:off x="8462814" y="2028513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468CB-5320-4868-B2EF-CCA059C08E04}"/>
              </a:ext>
            </a:extLst>
          </p:cNvPr>
          <p:cNvSpPr txBox="1"/>
          <p:nvPr/>
        </p:nvSpPr>
        <p:spPr>
          <a:xfrm>
            <a:off x="7414039" y="3349097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A771-9D1C-40D2-AF25-6857F40C34D9}"/>
              </a:ext>
            </a:extLst>
          </p:cNvPr>
          <p:cNvSpPr txBox="1"/>
          <p:nvPr/>
        </p:nvSpPr>
        <p:spPr>
          <a:xfrm>
            <a:off x="8345851" y="3319506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7CB7F-7A8E-40A7-B46A-4CD71C79E9A4}"/>
              </a:ext>
            </a:extLst>
          </p:cNvPr>
          <p:cNvSpPr txBox="1"/>
          <p:nvPr/>
        </p:nvSpPr>
        <p:spPr>
          <a:xfrm>
            <a:off x="9297554" y="1598793"/>
            <a:ext cx="1261273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John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B5C75CC-F3E2-4BD6-AB49-75D01EE0B1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1159275"/>
            <a:ext cx="443518" cy="53672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98F0574-DB72-4240-9824-9A38710E1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1082820"/>
            <a:ext cx="443518" cy="5367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06F1FD9-9401-449E-BC37-021203DA5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1098803"/>
            <a:ext cx="443518" cy="5367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88C0925-EA50-411B-89F1-0FFE39F9E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1082818"/>
            <a:ext cx="443518" cy="5367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15A3724-413E-4204-B699-FE18280FA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1190566"/>
            <a:ext cx="443518" cy="5367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E13B5B5-78C8-480A-9EF1-B5D659A22C97}"/>
              </a:ext>
            </a:extLst>
          </p:cNvPr>
          <p:cNvSpPr txBox="1"/>
          <p:nvPr/>
        </p:nvSpPr>
        <p:spPr>
          <a:xfrm>
            <a:off x="9108522" y="2915722"/>
            <a:ext cx="1639336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Jennifer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B6C52C0-C778-4704-8F30-484977FC15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501877" y="2457811"/>
            <a:ext cx="443518" cy="53672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059E60-2E8B-4E23-8A6B-66A07516D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640691" y="2381356"/>
            <a:ext cx="443518" cy="5367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1FDDF0F-24E1-4FF5-B90B-FDFE2A6CF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683891" y="2397339"/>
            <a:ext cx="443518" cy="53672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CE2672-E0B5-48E3-9C27-F0AC1727C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813511" y="2381354"/>
            <a:ext cx="443518" cy="53672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60B778A-1586-439A-B73F-7C56331CD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043766" y="2489102"/>
            <a:ext cx="443518" cy="53672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92768C-3D50-45AA-B3EA-3B4EED17E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338" y="4176141"/>
            <a:ext cx="711580" cy="78483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BC043E6-91F0-4911-9F1D-310EC70679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6" y="4185377"/>
            <a:ext cx="711580" cy="78483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DEE8CBB-57E7-4DDD-8E2A-47B6E059B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45" y="5484276"/>
            <a:ext cx="711580" cy="78483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D037CDE-CA3D-40F6-B591-76C62AAA6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51" y="5462589"/>
            <a:ext cx="711580" cy="78483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B772039-EFD2-46E2-B79E-C9A708C924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090" y="4181364"/>
            <a:ext cx="711580" cy="7848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F60CE89-E9AF-4456-9952-4EF26BEEE4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27" y="5462589"/>
            <a:ext cx="711580" cy="78483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BE660C2-0867-44CD-848F-BEE501D5349A}"/>
              </a:ext>
            </a:extLst>
          </p:cNvPr>
          <p:cNvSpPr txBox="1"/>
          <p:nvPr/>
        </p:nvSpPr>
        <p:spPr>
          <a:xfrm>
            <a:off x="7681258" y="482764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FE8A3C-943B-4EB0-984A-A7ED8615EA80}"/>
              </a:ext>
            </a:extLst>
          </p:cNvPr>
          <p:cNvSpPr txBox="1"/>
          <p:nvPr/>
        </p:nvSpPr>
        <p:spPr>
          <a:xfrm>
            <a:off x="6696997" y="4827642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51A9F7-1C70-4B3A-B963-F83BD2D66467}"/>
              </a:ext>
            </a:extLst>
          </p:cNvPr>
          <p:cNvSpPr txBox="1"/>
          <p:nvPr/>
        </p:nvSpPr>
        <p:spPr>
          <a:xfrm>
            <a:off x="6659565" y="6141275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00ED35-D547-4332-84D6-17066CD3171F}"/>
              </a:ext>
            </a:extLst>
          </p:cNvPr>
          <p:cNvSpPr txBox="1"/>
          <p:nvPr/>
        </p:nvSpPr>
        <p:spPr>
          <a:xfrm>
            <a:off x="8618410" y="4851595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C9F1BF-4544-44B4-8CA1-B11FF89D1273}"/>
              </a:ext>
            </a:extLst>
          </p:cNvPr>
          <p:cNvSpPr txBox="1"/>
          <p:nvPr/>
        </p:nvSpPr>
        <p:spPr>
          <a:xfrm>
            <a:off x="7569635" y="6172179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38A239-1913-497A-9901-B6A8E0DEA4B6}"/>
              </a:ext>
            </a:extLst>
          </p:cNvPr>
          <p:cNvSpPr txBox="1"/>
          <p:nvPr/>
        </p:nvSpPr>
        <p:spPr>
          <a:xfrm>
            <a:off x="8501447" y="6142588"/>
            <a:ext cx="3817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Bell MT" panose="02020503060305020303" pitchFamily="18" charset="0"/>
              </a:rPr>
              <a:t>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EF5E01-92DB-46B4-9BA5-374D7F0AA2E4}"/>
              </a:ext>
            </a:extLst>
          </p:cNvPr>
          <p:cNvSpPr txBox="1"/>
          <p:nvPr/>
        </p:nvSpPr>
        <p:spPr>
          <a:xfrm>
            <a:off x="9453150" y="4421875"/>
            <a:ext cx="1261273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John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275505B-9969-46FD-82EA-507E258C5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657473" y="3982357"/>
            <a:ext cx="443518" cy="53672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8ED0B45-0B1C-405D-BBCD-A0CC43E94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796287" y="3905902"/>
            <a:ext cx="443518" cy="53672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0F18C80-186A-46AF-B664-A5BBBF4CCA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839487" y="3921885"/>
            <a:ext cx="443518" cy="53672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0E6C0BF-CD16-4D64-93BD-6F1594DB4B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969107" y="3905900"/>
            <a:ext cx="443518" cy="53672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3CB36BC-A0F8-4686-A0ED-47207BA21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199362" y="4013648"/>
            <a:ext cx="443518" cy="53672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BD1138C-2FED-4702-8686-8B16056DBFB3}"/>
              </a:ext>
            </a:extLst>
          </p:cNvPr>
          <p:cNvSpPr txBox="1"/>
          <p:nvPr/>
        </p:nvSpPr>
        <p:spPr>
          <a:xfrm>
            <a:off x="9264118" y="5738804"/>
            <a:ext cx="1639336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Bell MT" panose="02020503060305020303" pitchFamily="18" charset="0"/>
              </a:rPr>
              <a:t>Jennifer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3A87A7E5-33D1-4D4D-ABA1-F28DC82D6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9657473" y="5280893"/>
            <a:ext cx="443518" cy="53672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4DC2692-98C5-41AB-8E38-288FA5CA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9796287" y="5204438"/>
            <a:ext cx="443518" cy="53672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2A342C-C53F-4758-A02C-F47F4A0D0A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9839487" y="5220421"/>
            <a:ext cx="443518" cy="53672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1E44968-6303-472A-8BD8-E32EF9811A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9969107" y="5204436"/>
            <a:ext cx="443518" cy="53672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B5DB949-6995-45F1-98C7-709E524224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0199362" y="5312184"/>
            <a:ext cx="443518" cy="536726"/>
          </a:xfrm>
          <a:prstGeom prst="rect">
            <a:avLst/>
          </a:prstGeom>
        </p:spPr>
      </p:pic>
      <p:sp>
        <p:nvSpPr>
          <p:cNvPr id="3" name="Arrow: U-Turn 2">
            <a:extLst>
              <a:ext uri="{FF2B5EF4-FFF2-40B4-BE49-F238E27FC236}">
                <a16:creationId xmlns:a16="http://schemas.microsoft.com/office/drawing/2014/main" id="{24BAB53C-138E-46A2-9C96-276340CF705B}"/>
              </a:ext>
            </a:extLst>
          </p:cNvPr>
          <p:cNvSpPr/>
          <p:nvPr/>
        </p:nvSpPr>
        <p:spPr>
          <a:xfrm rot="16200000" flipH="1">
            <a:off x="191411" y="2493763"/>
            <a:ext cx="1317409" cy="119845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83" name="Arrow: U-Turn 82">
            <a:extLst>
              <a:ext uri="{FF2B5EF4-FFF2-40B4-BE49-F238E27FC236}">
                <a16:creationId xmlns:a16="http://schemas.microsoft.com/office/drawing/2014/main" id="{026DE5C6-435D-4903-BD62-07256CD59D10}"/>
              </a:ext>
            </a:extLst>
          </p:cNvPr>
          <p:cNvSpPr/>
          <p:nvPr/>
        </p:nvSpPr>
        <p:spPr>
          <a:xfrm rot="16200000">
            <a:off x="191419" y="4053813"/>
            <a:ext cx="1291396" cy="119845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4E89C7C-455C-4D19-A034-8DC797E45C94}"/>
              </a:ext>
            </a:extLst>
          </p:cNvPr>
          <p:cNvSpPr txBox="1"/>
          <p:nvPr/>
        </p:nvSpPr>
        <p:spPr>
          <a:xfrm rot="5400000">
            <a:off x="10548886" y="2115246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7030A0"/>
                </a:solidFill>
                <a:latin typeface="Bell MT" panose="02020503060305020303" pitchFamily="18" charset="0"/>
              </a:rPr>
              <a:t>Tier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555016-C7C0-48CD-B4CD-9994B5C13446}"/>
              </a:ext>
            </a:extLst>
          </p:cNvPr>
          <p:cNvSpPr txBox="1"/>
          <p:nvPr/>
        </p:nvSpPr>
        <p:spPr>
          <a:xfrm rot="5400000">
            <a:off x="10513982" y="4506522"/>
            <a:ext cx="17844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  <a:latin typeface="Bell MT" panose="02020503060305020303" pitchFamily="18" charset="0"/>
              </a:rPr>
              <a:t>Tier 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8D25A8-D6A3-4CE8-8D98-17963AD7EEAE}"/>
              </a:ext>
            </a:extLst>
          </p:cNvPr>
          <p:cNvSpPr txBox="1"/>
          <p:nvPr/>
        </p:nvSpPr>
        <p:spPr>
          <a:xfrm>
            <a:off x="1470989" y="3246153"/>
            <a:ext cx="4196645" cy="1384995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ell MT" panose="02020503060305020303" pitchFamily="18" charset="0"/>
              </a:rPr>
              <a:t>Combine</a:t>
            </a:r>
            <a:r>
              <a:rPr lang="en-US" sz="2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 sz="2800" dirty="0">
                <a:latin typeface="Bell MT" panose="02020503060305020303" pitchFamily="18" charset="0"/>
              </a:rPr>
              <a:t>the results, after accounting for the average </a:t>
            </a:r>
            <a:r>
              <a:rPr lang="en-US" sz="2800" dirty="0" smtClean="0">
                <a:latin typeface="Bell MT" panose="02020503060305020303" pitchFamily="18" charset="0"/>
              </a:rPr>
              <a:t>difference </a:t>
            </a:r>
            <a:r>
              <a:rPr lang="en-US" sz="2800" dirty="0">
                <a:latin typeface="Bell MT" panose="02020503060305020303" pitchFamily="18" charset="0"/>
              </a:rPr>
              <a:t>in each block</a:t>
            </a:r>
            <a:r>
              <a:rPr lang="en-US" sz="2800" dirty="0" smtClean="0">
                <a:latin typeface="Bell MT" panose="02020503060305020303" pitchFamily="18" charset="0"/>
              </a:rPr>
              <a:t>.</a:t>
            </a:r>
            <a:endParaRPr lang="en-US" sz="2800" dirty="0">
              <a:latin typeface="Bell MT" panose="02020503060305020303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385C0A7-0F76-46A8-B442-792128758584}"/>
              </a:ext>
            </a:extLst>
          </p:cNvPr>
          <p:cNvCxnSpPr>
            <a:cxnSpLocks/>
          </p:cNvCxnSpPr>
          <p:nvPr/>
        </p:nvCxnSpPr>
        <p:spPr>
          <a:xfrm flipH="1">
            <a:off x="4175750" y="1745474"/>
            <a:ext cx="1825944" cy="54339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AD2A61-BFC5-4A94-823B-ED4F241AFE03}"/>
              </a:ext>
            </a:extLst>
          </p:cNvPr>
          <p:cNvCxnSpPr>
            <a:cxnSpLocks/>
          </p:cNvCxnSpPr>
          <p:nvPr/>
        </p:nvCxnSpPr>
        <p:spPr>
          <a:xfrm flipH="1" flipV="1">
            <a:off x="4146478" y="2350724"/>
            <a:ext cx="1903962" cy="90943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96892A6-17B0-41C5-8C06-FC0C1F0B5CDF}"/>
              </a:ext>
            </a:extLst>
          </p:cNvPr>
          <p:cNvCxnSpPr>
            <a:cxnSpLocks/>
          </p:cNvCxnSpPr>
          <p:nvPr/>
        </p:nvCxnSpPr>
        <p:spPr>
          <a:xfrm flipH="1">
            <a:off x="4291297" y="4653040"/>
            <a:ext cx="1884003" cy="81124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529ED57-AA6C-4186-BF07-2AE0E6FD6FC9}"/>
              </a:ext>
            </a:extLst>
          </p:cNvPr>
          <p:cNvCxnSpPr>
            <a:cxnSpLocks/>
          </p:cNvCxnSpPr>
          <p:nvPr/>
        </p:nvCxnSpPr>
        <p:spPr>
          <a:xfrm flipH="1" flipV="1">
            <a:off x="4266213" y="5464286"/>
            <a:ext cx="1957833" cy="70343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1B1A6A7-E6A3-4915-9BEA-45E86C271240}"/>
              </a:ext>
            </a:extLst>
          </p:cNvPr>
          <p:cNvSpPr txBox="1"/>
          <p:nvPr/>
        </p:nvSpPr>
        <p:spPr>
          <a:xfrm>
            <a:off x="787577" y="1612165"/>
            <a:ext cx="4034632" cy="1246495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>
                <a:latin typeface="Bell MT" panose="02020503060305020303" pitchFamily="18" charset="0"/>
              </a:rPr>
              <a:t>Compare </a:t>
            </a:r>
            <a:r>
              <a:rPr lang="en-US" sz="2500" dirty="0">
                <a:latin typeface="Bell MT" panose="02020503060305020303" pitchFamily="18" charset="0"/>
              </a:rPr>
              <a:t>‘hireability’ ratings between the Jenn/John groups </a:t>
            </a:r>
            <a:r>
              <a:rPr lang="en-US" sz="2500" b="1" dirty="0">
                <a:solidFill>
                  <a:srgbClr val="0070C0"/>
                </a:solidFill>
                <a:latin typeface="Bell MT" panose="02020503060305020303" pitchFamily="18" charset="0"/>
              </a:rPr>
              <a:t>within</a:t>
            </a:r>
            <a:r>
              <a:rPr lang="en-US" sz="2500" dirty="0">
                <a:latin typeface="Bell MT" panose="02020503060305020303" pitchFamily="18" charset="0"/>
              </a:rPr>
              <a:t> each block</a:t>
            </a:r>
            <a:r>
              <a:rPr lang="en-US" sz="2500" dirty="0" smtClean="0">
                <a:latin typeface="Bell MT" panose="02020503060305020303" pitchFamily="18" charset="0"/>
              </a:rPr>
              <a:t>.</a:t>
            </a:r>
            <a:endParaRPr lang="en-US" sz="2500" dirty="0">
              <a:latin typeface="Bell MT" panose="02020503060305020303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4F7D7B-18CA-4C89-804B-F9D058211252}"/>
              </a:ext>
            </a:extLst>
          </p:cNvPr>
          <p:cNvSpPr txBox="1"/>
          <p:nvPr/>
        </p:nvSpPr>
        <p:spPr>
          <a:xfrm>
            <a:off x="816753" y="4921225"/>
            <a:ext cx="4005455" cy="1246495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 smtClean="0">
                <a:latin typeface="Bell MT" panose="02020503060305020303" pitchFamily="18" charset="0"/>
              </a:rPr>
              <a:t>Compare </a:t>
            </a:r>
            <a:r>
              <a:rPr lang="en-US" sz="2500" dirty="0">
                <a:latin typeface="Bell MT" panose="02020503060305020303" pitchFamily="18" charset="0"/>
              </a:rPr>
              <a:t>‘hireability’ ratings between the Jenn/John groups </a:t>
            </a:r>
            <a:r>
              <a:rPr lang="en-US" sz="2500" b="1" dirty="0">
                <a:solidFill>
                  <a:srgbClr val="0070C0"/>
                </a:solidFill>
                <a:latin typeface="Bell MT" panose="02020503060305020303" pitchFamily="18" charset="0"/>
              </a:rPr>
              <a:t>within</a:t>
            </a:r>
            <a:r>
              <a:rPr lang="en-US" sz="2500" dirty="0">
                <a:latin typeface="Bell MT" panose="02020503060305020303" pitchFamily="18" charset="0"/>
              </a:rPr>
              <a:t> each block</a:t>
            </a:r>
            <a:r>
              <a:rPr lang="en-US" sz="2500" dirty="0" smtClean="0">
                <a:latin typeface="Bell MT" panose="02020503060305020303" pitchFamily="18" charset="0"/>
              </a:rPr>
              <a:t>.</a:t>
            </a:r>
            <a:endParaRPr lang="en-US" sz="25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5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燕尾形 8"/>
          <p:cNvSpPr/>
          <p:nvPr/>
        </p:nvSpPr>
        <p:spPr>
          <a:xfrm>
            <a:off x="10557383" y="2096885"/>
            <a:ext cx="794658" cy="3377674"/>
          </a:xfrm>
          <a:prstGeom prst="chevron">
            <a:avLst>
              <a:gd name="adj" fmla="val 828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305877204"/>
              </p:ext>
            </p:extLst>
          </p:nvPr>
        </p:nvGraphicFramePr>
        <p:xfrm>
          <a:off x="293545" y="239485"/>
          <a:ext cx="11800114" cy="723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燕尾形 3"/>
          <p:cNvSpPr/>
          <p:nvPr/>
        </p:nvSpPr>
        <p:spPr>
          <a:xfrm>
            <a:off x="8368387" y="1389326"/>
            <a:ext cx="670510" cy="2012155"/>
          </a:xfrm>
          <a:prstGeom prst="chevron">
            <a:avLst>
              <a:gd name="adj" fmla="val 6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86389" y="2170679"/>
            <a:ext cx="136752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Bell MT" panose="02020503060305020303" pitchFamily="18" charset="0"/>
              </a:rPr>
              <a:t>Compare</a:t>
            </a:r>
            <a:endParaRPr lang="zh-CN" altLang="en-US" sz="2400" dirty="0">
              <a:latin typeface="Bell MT" panose="02020503060305020303" pitchFamily="18" charset="0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8368387" y="4093215"/>
            <a:ext cx="794658" cy="2202481"/>
          </a:xfrm>
          <a:prstGeom prst="chevron">
            <a:avLst>
              <a:gd name="adj" fmla="val 6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28362" y="4963622"/>
            <a:ext cx="134983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Bell MT" panose="02020503060305020303" pitchFamily="18" charset="0"/>
              </a:rPr>
              <a:t>Compare</a:t>
            </a:r>
            <a:endParaRPr lang="zh-CN" altLang="en-US" sz="2400" dirty="0">
              <a:latin typeface="Bell MT" panose="020205030603050203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10497547" y="3554889"/>
            <a:ext cx="159611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Bell MT" panose="02020503060305020303" pitchFamily="18" charset="0"/>
              </a:rPr>
              <a:t>Conclusion</a:t>
            </a:r>
            <a:endParaRPr lang="zh-CN" alt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55550218"/>
              </p:ext>
            </p:extLst>
          </p:nvPr>
        </p:nvGraphicFramePr>
        <p:xfrm>
          <a:off x="257626" y="228600"/>
          <a:ext cx="11586030" cy="654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64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760" y="365760"/>
            <a:ext cx="116471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Baskerville Old Face" panose="02020602080505020303" pitchFamily="18" charset="0"/>
              </a:rPr>
              <a:t>(a) </a:t>
            </a:r>
          </a:p>
          <a:p>
            <a:r>
              <a:rPr lang="en-US" altLang="zh-CN" sz="3600" dirty="0" smtClean="0">
                <a:latin typeface="Baskerville Old Face" panose="02020602080505020303" pitchFamily="18" charset="0"/>
              </a:rPr>
              <a:t>Assign each YouTube user a number from 1 to 300. </a:t>
            </a:r>
          </a:p>
          <a:p>
            <a:r>
              <a:rPr lang="en-US" altLang="zh-CN" sz="3600" dirty="0" smtClean="0">
                <a:latin typeface="Baskerville Old Face" panose="02020602080505020303" pitchFamily="18" charset="0"/>
              </a:rPr>
              <a:t>Use the random number generator to select 100 distinct </a:t>
            </a:r>
            <a:r>
              <a:rPr lang="en-US" altLang="zh-CN" sz="3600" dirty="0" smtClean="0">
                <a:latin typeface="Baskerville Old Face" panose="02020602080505020303" pitchFamily="18" charset="0"/>
              </a:rPr>
              <a:t>numbers from 1-300. </a:t>
            </a:r>
            <a:r>
              <a:rPr lang="en-US" altLang="zh-CN" sz="3600" dirty="0" smtClean="0">
                <a:latin typeface="Baskerville Old Face" panose="02020602080505020303" pitchFamily="18" charset="0"/>
              </a:rPr>
              <a:t>The corresponding users are assigned Advertisement #1. Use the random number generator to select 100 distinct numbers, ignoring the numbers has been chosen already for the first Advertisement group. </a:t>
            </a:r>
            <a:r>
              <a:rPr lang="en-US" altLang="zh-CN" sz="3600" dirty="0">
                <a:latin typeface="Baskerville Old Face" panose="02020602080505020303" pitchFamily="18" charset="0"/>
              </a:rPr>
              <a:t>The corresponding users are assigned Advertisement </a:t>
            </a:r>
            <a:r>
              <a:rPr lang="en-US" altLang="zh-CN" sz="3600" dirty="0" smtClean="0">
                <a:latin typeface="Baskerville Old Face" panose="02020602080505020303" pitchFamily="18" charset="0"/>
              </a:rPr>
              <a:t>#2. The remaining users are assigned Advertisement #3. </a:t>
            </a:r>
          </a:p>
          <a:p>
            <a:r>
              <a:rPr lang="en-US" altLang="zh-CN" sz="3600" dirty="0" smtClean="0">
                <a:latin typeface="Baskerville Old Face" panose="02020602080505020303" pitchFamily="18" charset="0"/>
              </a:rPr>
              <a:t>Compare the effectiveness of the three advertisement groups. </a:t>
            </a:r>
            <a:endParaRPr lang="zh-CN" altLang="en-US" sz="3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5760" y="365760"/>
            <a:ext cx="1164717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Baskerville Old Face" panose="02020602080505020303" pitchFamily="18" charset="0"/>
              </a:rPr>
              <a:t>(b)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Baskerville Old Face" panose="02020602080505020303" pitchFamily="18" charset="0"/>
              </a:rPr>
              <a:t>Block the 300 YouTube users by age: Younger and Older.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Baskerville Old Face" panose="02020602080505020303" pitchFamily="18" charset="0"/>
              </a:rPr>
              <a:t>In each block, assign each YouTube user a number from 1 to 150. For the younger block, use the random number generator to select 50 distinct </a:t>
            </a:r>
            <a:r>
              <a:rPr lang="en-US" altLang="zh-CN" sz="3200" dirty="0" smtClean="0">
                <a:latin typeface="Baskerville Old Face" panose="02020602080505020303" pitchFamily="18" charset="0"/>
              </a:rPr>
              <a:t>numbers from 1-150. </a:t>
            </a:r>
            <a:r>
              <a:rPr lang="en-US" altLang="zh-CN" sz="3200" dirty="0" smtClean="0">
                <a:latin typeface="Baskerville Old Face" panose="02020602080505020303" pitchFamily="18" charset="0"/>
              </a:rPr>
              <a:t>The corresponding users are assigned Advertisement #1. Use the random number generator to select 50 distinct </a:t>
            </a:r>
            <a:r>
              <a:rPr lang="en-US" altLang="zh-CN" sz="3200" dirty="0">
                <a:latin typeface="Baskerville Old Face" panose="02020602080505020303" pitchFamily="18" charset="0"/>
              </a:rPr>
              <a:t>numbers from 1-150, </a:t>
            </a:r>
            <a:r>
              <a:rPr lang="en-US" altLang="zh-CN" sz="3200" dirty="0" smtClean="0">
                <a:latin typeface="Baskerville Old Face" panose="02020602080505020303" pitchFamily="18" charset="0"/>
              </a:rPr>
              <a:t>ignoring the numbers has been chosen already for the first Advertisement group. </a:t>
            </a:r>
            <a:r>
              <a:rPr lang="en-US" altLang="zh-CN" sz="3200" dirty="0">
                <a:latin typeface="Baskerville Old Face" panose="02020602080505020303" pitchFamily="18" charset="0"/>
              </a:rPr>
              <a:t>The corresponding users are assigned Advertisement </a:t>
            </a:r>
            <a:r>
              <a:rPr lang="en-US" altLang="zh-CN" sz="3200" dirty="0" smtClean="0">
                <a:latin typeface="Baskerville Old Face" panose="02020602080505020303" pitchFamily="18" charset="0"/>
              </a:rPr>
              <a:t>#2. The remaining users are assigned Advertisement #3.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Baskerville Old Face" panose="02020602080505020303" pitchFamily="18" charset="0"/>
              </a:rPr>
              <a:t>Repeat the same random assignment process for the older group.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Baskerville Old Face" panose="02020602080505020303" pitchFamily="18" charset="0"/>
              </a:rPr>
              <a:t>Compare the effectiveness of the three advertisement groups in each block. Combine the results from two blocks. </a:t>
            </a:r>
            <a:endParaRPr lang="zh-CN" altLang="en-US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5820" y="1703070"/>
            <a:ext cx="10835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Baskerville Old Face" panose="02020602080505020303" pitchFamily="18" charset="0"/>
              </a:rPr>
              <a:t>(c) </a:t>
            </a:r>
          </a:p>
          <a:p>
            <a:r>
              <a:rPr lang="en-US" altLang="zh-CN" sz="4000" dirty="0" smtClean="0">
                <a:latin typeface="Baskerville Old Face" panose="02020602080505020303" pitchFamily="18" charset="0"/>
              </a:rPr>
              <a:t>The block design helps to control age as a confounding variable. Within each block, there will be lower variability of results making it easier to determine which advertisement is most effective.</a:t>
            </a:r>
            <a:endParaRPr lang="zh-CN" altLang="en-US" sz="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13771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FontTx/>
              <a:buAutoNum type="arabicPeriod"/>
            </a:pPr>
            <a:r>
              <a:rPr lang="en-US" sz="5000" dirty="0"/>
              <a:t>Blocking</a:t>
            </a:r>
          </a:p>
          <a:p>
            <a:pPr marL="914400" indent="-914400">
              <a:buFontTx/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Matched pairs design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Blinding and placebo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Generalizing study results</a:t>
            </a:r>
          </a:p>
        </p:txBody>
      </p:sp>
    </p:spTree>
    <p:extLst>
      <p:ext uri="{BB962C8B-B14F-4D97-AF65-F5344CB8AC3E}">
        <p14:creationId xmlns:p14="http://schemas.microsoft.com/office/powerpoint/2010/main" val="148804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647C1-30A5-4141-B704-8E7F4341F123}"/>
              </a:ext>
            </a:extLst>
          </p:cNvPr>
          <p:cNvSpPr txBox="1"/>
          <p:nvPr/>
        </p:nvSpPr>
        <p:spPr>
          <a:xfrm>
            <a:off x="497150" y="372861"/>
            <a:ext cx="65605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Studying Depression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B9689-DB7B-404B-BC5F-5D194FB1D64A}"/>
              </a:ext>
            </a:extLst>
          </p:cNvPr>
          <p:cNvSpPr txBox="1"/>
          <p:nvPr/>
        </p:nvSpPr>
        <p:spPr>
          <a:xfrm>
            <a:off x="614674" y="1549193"/>
            <a:ext cx="10962234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Depression arises from a complex interaction of biological, psychological, and social factors.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Knowing which factor is most influential could help treatment.</a:t>
            </a:r>
            <a:r>
              <a:rPr lang="en-US" sz="12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1050C-8460-40EF-9F88-AF359D7D61F4}"/>
              </a:ext>
            </a:extLst>
          </p:cNvPr>
          <p:cNvSpPr txBox="1"/>
          <p:nvPr/>
        </p:nvSpPr>
        <p:spPr>
          <a:xfrm>
            <a:off x="217294" y="5656450"/>
            <a:ext cx="117569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/>
              <a:t>Which factor </a:t>
            </a:r>
            <a:r>
              <a:rPr lang="en-US" sz="3500" b="1" dirty="0"/>
              <a:t>is the most prominent cause of depression?</a:t>
            </a:r>
          </a:p>
        </p:txBody>
      </p:sp>
    </p:spTree>
    <p:extLst>
      <p:ext uri="{BB962C8B-B14F-4D97-AF65-F5344CB8AC3E}">
        <p14:creationId xmlns:p14="http://schemas.microsoft.com/office/powerpoint/2010/main" val="13772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Person Design - Free vector graphic on Pixabay">
            <a:extLst>
              <a:ext uri="{FF2B5EF4-FFF2-40B4-BE49-F238E27FC236}">
                <a16:creationId xmlns:a16="http://schemas.microsoft.com/office/drawing/2014/main" id="{1D2C3B41-F1A5-470A-A713-62F2EA63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7" y="1650519"/>
            <a:ext cx="4290974" cy="34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12291-15C1-4D66-8505-E7CDFDA50353}"/>
              </a:ext>
            </a:extLst>
          </p:cNvPr>
          <p:cNvSpPr txBox="1"/>
          <p:nvPr/>
        </p:nvSpPr>
        <p:spPr>
          <a:xfrm>
            <a:off x="368300" y="623533"/>
            <a:ext cx="10160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00" b="1" dirty="0" smtClean="0"/>
              <a:t>Any confounding variables</a:t>
            </a:r>
            <a:r>
              <a:rPr lang="zh-CN" altLang="en-US" sz="5500" b="1" dirty="0" smtClean="0"/>
              <a:t>？</a:t>
            </a:r>
            <a:endParaRPr lang="en-US" sz="9500" b="1" dirty="0"/>
          </a:p>
        </p:txBody>
      </p:sp>
    </p:spTree>
    <p:extLst>
      <p:ext uri="{BB962C8B-B14F-4D97-AF65-F5344CB8AC3E}">
        <p14:creationId xmlns:p14="http://schemas.microsoft.com/office/powerpoint/2010/main" val="32490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3B9689-DB7B-404B-BC5F-5D194FB1D64A}"/>
              </a:ext>
            </a:extLst>
          </p:cNvPr>
          <p:cNvSpPr txBox="1"/>
          <p:nvPr/>
        </p:nvSpPr>
        <p:spPr>
          <a:xfrm>
            <a:off x="598750" y="0"/>
            <a:ext cx="114046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sz="4000" b="1" dirty="0" smtClean="0"/>
              <a:t>Difficult </a:t>
            </a:r>
            <a:r>
              <a:rPr lang="en-US" sz="4000" b="1" dirty="0"/>
              <a:t>to </a:t>
            </a:r>
            <a:r>
              <a:rPr lang="en-US" sz="4000" b="1" dirty="0" smtClean="0"/>
              <a:t>control confounding variables.</a:t>
            </a:r>
          </a:p>
          <a:p>
            <a:r>
              <a:rPr lang="en-US" sz="4000" dirty="0" smtClean="0"/>
              <a:t>Individuals </a:t>
            </a:r>
            <a:r>
              <a:rPr lang="en-US" sz="4000" dirty="0"/>
              <a:t>have different:</a:t>
            </a:r>
          </a:p>
          <a:p>
            <a:endParaRPr lang="en-US" sz="1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Levels of depression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Types of depressive symptoms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Array of biochemical, psychological, and environmental conditions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Side-effects from treatment</a:t>
            </a:r>
          </a:p>
        </p:txBody>
      </p:sp>
    </p:spTree>
    <p:extLst>
      <p:ext uri="{BB962C8B-B14F-4D97-AF65-F5344CB8AC3E}">
        <p14:creationId xmlns:p14="http://schemas.microsoft.com/office/powerpoint/2010/main" val="40217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Person Design - Free vector graphic on Pixabay">
            <a:extLst>
              <a:ext uri="{FF2B5EF4-FFF2-40B4-BE49-F238E27FC236}">
                <a16:creationId xmlns:a16="http://schemas.microsoft.com/office/drawing/2014/main" id="{1D2C3B41-F1A5-470A-A713-62F2EA63F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7" y="1650519"/>
            <a:ext cx="4290974" cy="34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2F1CB0-2A66-4534-8F4A-FDA8A530EEAE}"/>
              </a:ext>
            </a:extLst>
          </p:cNvPr>
          <p:cNvSpPr txBox="1"/>
          <p:nvPr/>
        </p:nvSpPr>
        <p:spPr>
          <a:xfrm>
            <a:off x="399496" y="328473"/>
            <a:ext cx="794551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Matched pairs design</a:t>
            </a:r>
          </a:p>
        </p:txBody>
      </p:sp>
      <p:pic>
        <p:nvPicPr>
          <p:cNvPr id="5" name="Picture 2" descr="Cartoon Person Design - Free vector graphic on Pixabay">
            <a:extLst>
              <a:ext uri="{FF2B5EF4-FFF2-40B4-BE49-F238E27FC236}">
                <a16:creationId xmlns:a16="http://schemas.microsoft.com/office/drawing/2014/main" id="{8C96DEC0-4A00-4A0B-8417-BF5580DB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19" y="1650518"/>
            <a:ext cx="4290974" cy="34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FFA43EA-67B3-4150-A00E-7712207FC772}"/>
              </a:ext>
            </a:extLst>
          </p:cNvPr>
          <p:cNvSpPr/>
          <p:nvPr/>
        </p:nvSpPr>
        <p:spPr>
          <a:xfrm>
            <a:off x="5421297" y="2849732"/>
            <a:ext cx="1180730" cy="105644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7771E-EF83-40DD-863B-09FC6EA3C0F3}"/>
              </a:ext>
            </a:extLst>
          </p:cNvPr>
          <p:cNvSpPr txBox="1"/>
          <p:nvPr/>
        </p:nvSpPr>
        <p:spPr>
          <a:xfrm>
            <a:off x="2068497" y="5663953"/>
            <a:ext cx="74838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Subjects are </a:t>
            </a:r>
            <a:r>
              <a:rPr lang="en-US" sz="3500" b="1" dirty="0"/>
              <a:t>their own </a:t>
            </a:r>
            <a:r>
              <a:rPr lang="en-US" sz="3500" dirty="0"/>
              <a:t>control group!</a:t>
            </a:r>
          </a:p>
        </p:txBody>
      </p:sp>
    </p:spTree>
    <p:extLst>
      <p:ext uri="{BB962C8B-B14F-4D97-AF65-F5344CB8AC3E}">
        <p14:creationId xmlns:p14="http://schemas.microsoft.com/office/powerpoint/2010/main" val="35882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13FEF-F602-4F2A-A36C-388955683EED}"/>
              </a:ext>
            </a:extLst>
          </p:cNvPr>
          <p:cNvSpPr txBox="1"/>
          <p:nvPr/>
        </p:nvSpPr>
        <p:spPr>
          <a:xfrm>
            <a:off x="546887" y="625331"/>
            <a:ext cx="1122601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800" b="1" u="sng" dirty="0" smtClean="0">
                <a:latin typeface="Baskerville Old Face" panose="02020602080505020303" pitchFamily="18" charset="0"/>
              </a:rPr>
              <a:t>Matched Pairs Design:</a:t>
            </a:r>
            <a:r>
              <a:rPr lang="en-US" sz="3800" b="1" dirty="0" smtClean="0">
                <a:latin typeface="Baskerville Old Face" panose="02020602080505020303" pitchFamily="18" charset="0"/>
              </a:rPr>
              <a:t> </a:t>
            </a:r>
            <a:r>
              <a:rPr lang="en-US" sz="2800" dirty="0" smtClean="0">
                <a:latin typeface="Baskerville Old Face" panose="02020602080505020303" pitchFamily="18" charset="0"/>
              </a:rPr>
              <a:t>(a type of randomized blocked experiment 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3800" dirty="0" smtClean="0">
                <a:latin typeface="Baskerville Old Face" panose="02020602080505020303" pitchFamily="18" charset="0"/>
              </a:rPr>
              <a:t>each block is composed of two similar experimental units (a “matched pair”).</a:t>
            </a:r>
          </a:p>
          <a:p>
            <a:pPr>
              <a:lnSpc>
                <a:spcPct val="150000"/>
              </a:lnSpc>
            </a:pPr>
            <a:endParaRPr lang="en-US" sz="1200" dirty="0" smtClean="0">
              <a:latin typeface="Baskerville Old Face" panose="02020602080505020303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Baskerville Old Face" panose="02020602080505020303" pitchFamily="18" charset="0"/>
              </a:rPr>
              <a:t>Often, the “matched pair” is simply the </a:t>
            </a:r>
            <a:r>
              <a:rPr lang="en-US" sz="3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same </a:t>
            </a:r>
            <a:r>
              <a:rPr lang="en-US" sz="3200" dirty="0" smtClean="0">
                <a:latin typeface="Baskerville Old Face" panose="02020602080505020303" pitchFamily="18" charset="0"/>
              </a:rPr>
              <a:t>experimental </a:t>
            </a:r>
            <a:r>
              <a:rPr lang="en-US" sz="3200" dirty="0" smtClean="0">
                <a:latin typeface="Baskerville Old Face" panose="02020602080505020303" pitchFamily="18" charset="0"/>
              </a:rPr>
              <a:t>unit receiving both treatments.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Baskerville Old Face" panose="02020602080505020303" pitchFamily="18" charset="0"/>
              </a:rPr>
              <a:t>The </a:t>
            </a:r>
            <a:r>
              <a:rPr lang="en-US" sz="3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order </a:t>
            </a:r>
            <a:r>
              <a:rPr lang="en-US" sz="3200" dirty="0" smtClean="0">
                <a:latin typeface="Baskerville Old Face" panose="02020602080505020303" pitchFamily="18" charset="0"/>
              </a:rPr>
              <a:t>of the treatments is </a:t>
            </a:r>
            <a:r>
              <a:rPr lang="en-US" sz="3200" dirty="0" smtClean="0">
                <a:solidFill>
                  <a:srgbClr val="FF0000"/>
                </a:solidFill>
                <a:latin typeface="Baskerville Old Face" panose="02020602080505020303" pitchFamily="18" charset="0"/>
              </a:rPr>
              <a:t>randomized. </a:t>
            </a:r>
            <a:endParaRPr lang="en-US" sz="3200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5B9958-1BC1-4076-B929-2A4BF42D93B7}"/>
              </a:ext>
            </a:extLst>
          </p:cNvPr>
          <p:cNvSpPr txBox="1"/>
          <p:nvPr/>
        </p:nvSpPr>
        <p:spPr>
          <a:xfrm>
            <a:off x="381740" y="310718"/>
            <a:ext cx="101991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Depression: Is it all in your head?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9BC37-3339-4E42-A3A3-D6F6CD176AD4}"/>
              </a:ext>
            </a:extLst>
          </p:cNvPr>
          <p:cNvSpPr txBox="1"/>
          <p:nvPr/>
        </p:nvSpPr>
        <p:spPr>
          <a:xfrm>
            <a:off x="887766" y="1668771"/>
            <a:ext cx="10975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Researchers wanted to test if taking a “fake pill” would actually alleviate depression symptoms, even though the pill had no active ingredients.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35 people enrolled in study. All had major depression and none were taking any medications.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02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361644502"/>
              </p:ext>
            </p:extLst>
          </p:nvPr>
        </p:nvGraphicFramePr>
        <p:xfrm>
          <a:off x="0" y="335231"/>
          <a:ext cx="11397343" cy="623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69029" y="2077476"/>
            <a:ext cx="2166257" cy="1264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endParaRPr lang="zh-CN" altLang="en-US" sz="3600" dirty="0">
              <a:latin typeface="Bell MT" panose="02020503060305020303" pitchFamily="18" charset="0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9241970" y="1607558"/>
            <a:ext cx="1088571" cy="351961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6484" y="304992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Bell MT" panose="02020503060305020303" pitchFamily="18" charset="0"/>
              </a:rPr>
              <a:t>Compare</a:t>
            </a:r>
            <a:endParaRPr lang="zh-CN" altLang="en-US" sz="3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99009-9EB0-4759-AF30-71EA24812733}"/>
              </a:ext>
            </a:extLst>
          </p:cNvPr>
          <p:cNvSpPr txBox="1"/>
          <p:nvPr/>
        </p:nvSpPr>
        <p:spPr>
          <a:xfrm>
            <a:off x="346228" y="443883"/>
            <a:ext cx="90818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ll MT" panose="02020503060305020303" pitchFamily="18" charset="0"/>
              </a:rPr>
              <a:t>“Describe a matched pairs </a:t>
            </a:r>
            <a:r>
              <a:rPr lang="en-US" sz="4400" dirty="0" smtClean="0">
                <a:latin typeface="Bell MT" panose="02020503060305020303" pitchFamily="18" charset="0"/>
              </a:rPr>
              <a:t>design”</a:t>
            </a:r>
            <a:endParaRPr lang="en-US" sz="4400" dirty="0">
              <a:latin typeface="Bell MT" panose="02020503060305020303" pitchFamily="18" charset="0"/>
            </a:endParaRPr>
          </a:p>
        </p:txBody>
      </p:sp>
      <p:pic>
        <p:nvPicPr>
          <p:cNvPr id="3" name="Picture 2" descr="Cartoon Person Design - Free vector graphic on Pixabay">
            <a:extLst>
              <a:ext uri="{FF2B5EF4-FFF2-40B4-BE49-F238E27FC236}">
                <a16:creationId xmlns:a16="http://schemas.microsoft.com/office/drawing/2014/main" id="{AB8AB4DB-A9BB-40A0-AEBE-20C8CBE23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2" y="1703021"/>
            <a:ext cx="4290974" cy="34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038E3-896A-448F-8782-679674DB6A7E}"/>
              </a:ext>
            </a:extLst>
          </p:cNvPr>
          <p:cNvSpPr txBox="1"/>
          <p:nvPr/>
        </p:nvSpPr>
        <p:spPr>
          <a:xfrm>
            <a:off x="1134811" y="5757256"/>
            <a:ext cx="375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ell MT" panose="02020503060305020303" pitchFamily="18" charset="0"/>
              </a:rPr>
              <a:t>n = 35 subjects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0AD45-4A20-4A69-A328-19EC3686E739}"/>
              </a:ext>
            </a:extLst>
          </p:cNvPr>
          <p:cNvSpPr txBox="1"/>
          <p:nvPr/>
        </p:nvSpPr>
        <p:spPr>
          <a:xfrm>
            <a:off x="5842000" y="1448384"/>
            <a:ext cx="6057900" cy="507831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Bell MT" panose="02020503060305020303" pitchFamily="18" charset="0"/>
              </a:rPr>
              <a:t>For </a:t>
            </a:r>
            <a:r>
              <a:rPr lang="en-US" sz="3600" dirty="0">
                <a:latin typeface="Bell MT" panose="02020503060305020303" pitchFamily="18" charset="0"/>
              </a:rPr>
              <a:t>each subject, flip a coin. </a:t>
            </a:r>
            <a:endParaRPr lang="en-US" sz="3600" dirty="0" smtClean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u="sng" dirty="0" smtClean="0">
                <a:latin typeface="Bell MT" panose="02020503060305020303" pitchFamily="18" charset="0"/>
              </a:rPr>
              <a:t>Heads</a:t>
            </a:r>
            <a:r>
              <a:rPr lang="en-US" sz="3600" dirty="0" smtClean="0">
                <a:latin typeface="Bell MT" panose="02020503060305020303" pitchFamily="18" charset="0"/>
              </a:rPr>
              <a:t> indicate </a:t>
            </a:r>
            <a:r>
              <a:rPr lang="en-US" sz="3600" dirty="0">
                <a:latin typeface="Bell MT" panose="02020503060305020303" pitchFamily="18" charset="0"/>
              </a:rPr>
              <a:t>they get the fake pill for the first </a:t>
            </a:r>
            <a:r>
              <a:rPr lang="en-US" sz="3600" dirty="0" smtClean="0">
                <a:latin typeface="Bell MT" panose="02020503060305020303" pitchFamily="18" charset="0"/>
              </a:rPr>
              <a:t>week and no </a:t>
            </a:r>
            <a:r>
              <a:rPr lang="en-US" sz="3600" dirty="0">
                <a:latin typeface="Bell MT" panose="02020503060305020303" pitchFamily="18" charset="0"/>
              </a:rPr>
              <a:t>pill for the second week. </a:t>
            </a:r>
            <a:endParaRPr lang="en-US" sz="3600" dirty="0" smtClean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u="sng" dirty="0" smtClean="0">
                <a:latin typeface="Bell MT" panose="02020503060305020303" pitchFamily="18" charset="0"/>
              </a:rPr>
              <a:t>Tails</a:t>
            </a:r>
            <a:r>
              <a:rPr lang="en-US" sz="3600" dirty="0" smtClean="0">
                <a:latin typeface="Bell MT" panose="02020503060305020303" pitchFamily="18" charset="0"/>
              </a:rPr>
              <a:t> indicate </a:t>
            </a:r>
            <a:r>
              <a:rPr lang="en-US" sz="3600" dirty="0">
                <a:latin typeface="Bell MT" panose="02020503060305020303" pitchFamily="18" charset="0"/>
              </a:rPr>
              <a:t>the </a:t>
            </a:r>
            <a:r>
              <a:rPr lang="en-US" sz="3600" u="sng" dirty="0">
                <a:solidFill>
                  <a:schemeClr val="tx1"/>
                </a:solidFill>
                <a:latin typeface="Bell MT" panose="02020503060305020303" pitchFamily="18" charset="0"/>
              </a:rPr>
              <a:t>opposite treatment order</a:t>
            </a:r>
            <a:r>
              <a:rPr lang="en-US" sz="3600" dirty="0" smtClean="0">
                <a:solidFill>
                  <a:schemeClr val="tx1"/>
                </a:solidFill>
                <a:latin typeface="Bell MT" panose="02020503060305020303" pitchFamily="18" charset="0"/>
              </a:rPr>
              <a:t>.</a:t>
            </a:r>
            <a:endParaRPr lang="en-US" sz="36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DDAA6-C909-4BD8-93E7-4203EA8B0617}"/>
              </a:ext>
            </a:extLst>
          </p:cNvPr>
          <p:cNvSpPr txBox="1"/>
          <p:nvPr/>
        </p:nvSpPr>
        <p:spPr>
          <a:xfrm>
            <a:off x="420201" y="5154978"/>
            <a:ext cx="186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1st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809B8-87F5-4F46-895D-B625B98225C2}"/>
              </a:ext>
            </a:extLst>
          </p:cNvPr>
          <p:cNvSpPr txBox="1"/>
          <p:nvPr/>
        </p:nvSpPr>
        <p:spPr>
          <a:xfrm>
            <a:off x="2129180" y="5154978"/>
            <a:ext cx="137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1st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EE7E1-5D64-4A04-BDF7-DB287DFDB3E7}"/>
              </a:ext>
            </a:extLst>
          </p:cNvPr>
          <p:cNvSpPr txBox="1"/>
          <p:nvPr/>
        </p:nvSpPr>
        <p:spPr>
          <a:xfrm>
            <a:off x="3740337" y="5154978"/>
            <a:ext cx="14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2nd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51A76-609C-4118-887A-CF7615B33269}"/>
              </a:ext>
            </a:extLst>
          </p:cNvPr>
          <p:cNvSpPr txBox="1"/>
          <p:nvPr/>
        </p:nvSpPr>
        <p:spPr>
          <a:xfrm>
            <a:off x="553172" y="1311674"/>
            <a:ext cx="14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2nd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87EF1-34BD-48D8-BB56-B09470E088C1}"/>
              </a:ext>
            </a:extLst>
          </p:cNvPr>
          <p:cNvSpPr txBox="1"/>
          <p:nvPr/>
        </p:nvSpPr>
        <p:spPr>
          <a:xfrm>
            <a:off x="3752446" y="1276993"/>
            <a:ext cx="14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2nd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3BBD7-4538-4C08-9A31-28CCF45A19C9}"/>
              </a:ext>
            </a:extLst>
          </p:cNvPr>
          <p:cNvSpPr txBox="1"/>
          <p:nvPr/>
        </p:nvSpPr>
        <p:spPr>
          <a:xfrm>
            <a:off x="2129180" y="1311674"/>
            <a:ext cx="14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1st</a:t>
            </a:r>
          </a:p>
        </p:txBody>
      </p:sp>
    </p:spTree>
    <p:extLst>
      <p:ext uri="{BB962C8B-B14F-4D97-AF65-F5344CB8AC3E}">
        <p14:creationId xmlns:p14="http://schemas.microsoft.com/office/powerpoint/2010/main" val="128470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99009-9EB0-4759-AF30-71EA24812733}"/>
              </a:ext>
            </a:extLst>
          </p:cNvPr>
          <p:cNvSpPr txBox="1"/>
          <p:nvPr/>
        </p:nvSpPr>
        <p:spPr>
          <a:xfrm>
            <a:off x="346228" y="443883"/>
            <a:ext cx="90818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ll MT" panose="02020503060305020303" pitchFamily="18" charset="0"/>
              </a:rPr>
              <a:t>“Describe a matched pairs </a:t>
            </a:r>
            <a:r>
              <a:rPr lang="en-US" sz="4400" dirty="0" smtClean="0">
                <a:latin typeface="Bell MT" panose="02020503060305020303" pitchFamily="18" charset="0"/>
              </a:rPr>
              <a:t>design”</a:t>
            </a:r>
            <a:endParaRPr lang="en-US" sz="4400" dirty="0">
              <a:latin typeface="Bell MT" panose="02020503060305020303" pitchFamily="18" charset="0"/>
            </a:endParaRPr>
          </a:p>
        </p:txBody>
      </p:sp>
      <p:pic>
        <p:nvPicPr>
          <p:cNvPr id="3" name="Picture 2" descr="Cartoon Person Design - Free vector graphic on Pixabay">
            <a:extLst>
              <a:ext uri="{FF2B5EF4-FFF2-40B4-BE49-F238E27FC236}">
                <a16:creationId xmlns:a16="http://schemas.microsoft.com/office/drawing/2014/main" id="{AB8AB4DB-A9BB-40A0-AEBE-20C8CBE23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2" y="1703021"/>
            <a:ext cx="4290974" cy="345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038E3-896A-448F-8782-679674DB6A7E}"/>
              </a:ext>
            </a:extLst>
          </p:cNvPr>
          <p:cNvSpPr txBox="1"/>
          <p:nvPr/>
        </p:nvSpPr>
        <p:spPr>
          <a:xfrm>
            <a:off x="1134811" y="5757256"/>
            <a:ext cx="3752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ell MT" panose="02020503060305020303" pitchFamily="18" charset="0"/>
              </a:rPr>
              <a:t>n = 35 subjects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0AD45-4A20-4A69-A328-19EC3686E739}"/>
              </a:ext>
            </a:extLst>
          </p:cNvPr>
          <p:cNvSpPr txBox="1"/>
          <p:nvPr/>
        </p:nvSpPr>
        <p:spPr>
          <a:xfrm>
            <a:off x="5743852" y="1830991"/>
            <a:ext cx="6098959" cy="3970318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Bell MT" panose="02020503060305020303" pitchFamily="18" charset="0"/>
              </a:rPr>
              <a:t>Have </a:t>
            </a:r>
            <a:r>
              <a:rPr lang="en-US" sz="3600" dirty="0">
                <a:latin typeface="Bell MT" panose="02020503060305020303" pitchFamily="18" charset="0"/>
              </a:rPr>
              <a:t>each subject fill out a depression questionnaire and undergo a PET brain scan at the end of each week. </a:t>
            </a:r>
            <a:endParaRPr lang="en-US" sz="3600" dirty="0" smtClean="0">
              <a:latin typeface="Bell MT" panose="02020503060305020303" pitchFamily="18" charset="0"/>
            </a:endParaRPr>
          </a:p>
          <a:p>
            <a:r>
              <a:rPr lang="en-US" sz="3600" dirty="0" smtClean="0">
                <a:latin typeface="Bell MT" panose="02020503060305020303" pitchFamily="18" charset="0"/>
              </a:rPr>
              <a:t>Compare </a:t>
            </a:r>
            <a:r>
              <a:rPr lang="en-US" sz="3600" dirty="0">
                <a:latin typeface="Bell MT" panose="02020503060305020303" pitchFamily="18" charset="0"/>
              </a:rPr>
              <a:t>measurements </a:t>
            </a:r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for each subject </a:t>
            </a:r>
            <a:r>
              <a:rPr lang="en-US" sz="3600" dirty="0">
                <a:latin typeface="Bell MT" panose="02020503060305020303" pitchFamily="18" charset="0"/>
              </a:rPr>
              <a:t>and compile the results</a:t>
            </a:r>
            <a:r>
              <a:rPr lang="en-US" sz="3600" dirty="0" smtClean="0">
                <a:latin typeface="Bell MT" panose="02020503060305020303" pitchFamily="18" charset="0"/>
              </a:rPr>
              <a:t>.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DDAA6-C909-4BD8-93E7-4203EA8B0617}"/>
              </a:ext>
            </a:extLst>
          </p:cNvPr>
          <p:cNvSpPr txBox="1"/>
          <p:nvPr/>
        </p:nvSpPr>
        <p:spPr>
          <a:xfrm>
            <a:off x="420201" y="5154978"/>
            <a:ext cx="186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1st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809B8-87F5-4F46-895D-B625B98225C2}"/>
              </a:ext>
            </a:extLst>
          </p:cNvPr>
          <p:cNvSpPr txBox="1"/>
          <p:nvPr/>
        </p:nvSpPr>
        <p:spPr>
          <a:xfrm>
            <a:off x="2129180" y="5154978"/>
            <a:ext cx="137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1st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EE7E1-5D64-4A04-BDF7-DB287DFDB3E7}"/>
              </a:ext>
            </a:extLst>
          </p:cNvPr>
          <p:cNvSpPr txBox="1"/>
          <p:nvPr/>
        </p:nvSpPr>
        <p:spPr>
          <a:xfrm>
            <a:off x="3740337" y="5154978"/>
            <a:ext cx="14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2nd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51A76-609C-4118-887A-CF7615B33269}"/>
              </a:ext>
            </a:extLst>
          </p:cNvPr>
          <p:cNvSpPr txBox="1"/>
          <p:nvPr/>
        </p:nvSpPr>
        <p:spPr>
          <a:xfrm>
            <a:off x="553172" y="1311674"/>
            <a:ext cx="14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2nd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87EF1-34BD-48D8-BB56-B09470E088C1}"/>
              </a:ext>
            </a:extLst>
          </p:cNvPr>
          <p:cNvSpPr txBox="1"/>
          <p:nvPr/>
        </p:nvSpPr>
        <p:spPr>
          <a:xfrm>
            <a:off x="3752446" y="1276993"/>
            <a:ext cx="14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2nd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3BBD7-4538-4C08-9A31-28CCF45A19C9}"/>
              </a:ext>
            </a:extLst>
          </p:cNvPr>
          <p:cNvSpPr txBox="1"/>
          <p:nvPr/>
        </p:nvSpPr>
        <p:spPr>
          <a:xfrm>
            <a:off x="2129180" y="1311674"/>
            <a:ext cx="1464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Bell MT" panose="02020503060305020303" pitchFamily="18" charset="0"/>
              </a:rPr>
              <a:t>Pill 1st</a:t>
            </a:r>
          </a:p>
        </p:txBody>
      </p:sp>
    </p:spTree>
    <p:extLst>
      <p:ext uri="{BB962C8B-B14F-4D97-AF65-F5344CB8AC3E}">
        <p14:creationId xmlns:p14="http://schemas.microsoft.com/office/powerpoint/2010/main" val="24274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B938E1-4679-497B-85F4-E54FF93E76B6}"/>
              </a:ext>
            </a:extLst>
          </p:cNvPr>
          <p:cNvSpPr txBox="1"/>
          <p:nvPr/>
        </p:nvSpPr>
        <p:spPr>
          <a:xfrm>
            <a:off x="417250" y="381740"/>
            <a:ext cx="79102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Bell MT" panose="02020503060305020303" pitchFamily="18" charset="0"/>
              </a:rPr>
              <a:t>Depression study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9D08A-6FD1-4474-A6AA-B23246D84111}"/>
              </a:ext>
            </a:extLst>
          </p:cNvPr>
          <p:cNvSpPr txBox="1"/>
          <p:nvPr/>
        </p:nvSpPr>
        <p:spPr>
          <a:xfrm>
            <a:off x="1091952" y="1636202"/>
            <a:ext cx="1110282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Bell MT" panose="02020503060305020303" pitchFamily="18" charset="0"/>
              </a:rPr>
              <a:t>1. On average, participants reported less severe depressive symptoms after their week with the fake pill. </a:t>
            </a:r>
          </a:p>
          <a:p>
            <a:pPr lvl="1"/>
            <a:endParaRPr lang="en-US" sz="1200" b="1" dirty="0">
              <a:latin typeface="Bell MT" panose="02020503060305020303" pitchFamily="18" charset="0"/>
            </a:endParaRPr>
          </a:p>
          <a:p>
            <a:r>
              <a:rPr lang="en-US" sz="3500" dirty="0">
                <a:latin typeface="Bell MT" panose="02020503060305020303" pitchFamily="18" charset="0"/>
              </a:rPr>
              <a:t>2. On average, participants showed “increased µ-opioid receptor brain activity in regions of the brain associated with emotion and stress regulation.”*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500" b="1" dirty="0">
                <a:latin typeface="Bell MT" panose="02020503060305020303" pitchFamily="18" charset="0"/>
              </a:rPr>
              <a:t>Belief in the pill caused a </a:t>
            </a:r>
            <a:r>
              <a:rPr lang="en-US" sz="3500" b="1" i="1" dirty="0">
                <a:solidFill>
                  <a:srgbClr val="0070C0"/>
                </a:solidFill>
                <a:latin typeface="Bell MT" panose="02020503060305020303" pitchFamily="18" charset="0"/>
              </a:rPr>
              <a:t>biochemical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B9787-D6A4-466D-B93C-409796BD56EF}"/>
              </a:ext>
            </a:extLst>
          </p:cNvPr>
          <p:cNvSpPr txBox="1"/>
          <p:nvPr/>
        </p:nvSpPr>
        <p:spPr>
          <a:xfrm>
            <a:off x="117628" y="6145615"/>
            <a:ext cx="117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ll MT" panose="02020503060305020303" pitchFamily="18" charset="0"/>
              </a:rPr>
              <a:t>*Study summary: </a:t>
            </a:r>
            <a:r>
              <a:rPr lang="en-US" sz="1600" dirty="0">
                <a:latin typeface="Bell MT" panose="02020503060305020303" pitchFamily="18" charset="0"/>
                <a:hlinkClick r:id="rId3"/>
              </a:rPr>
              <a:t>https://www.nih.gov/news-events/nih-research-matters/placebo-effect-depression-treatment#:~:text=At%20the%20end%20of%20the,they%20took%20the%20inactive%20placebo.</a:t>
            </a:r>
            <a:endParaRPr lang="en-US" sz="1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9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75C20-D6F6-4B72-8D11-75AB708E5EE5}"/>
              </a:ext>
            </a:extLst>
          </p:cNvPr>
          <p:cNvSpPr txBox="1"/>
          <p:nvPr/>
        </p:nvSpPr>
        <p:spPr>
          <a:xfrm>
            <a:off x="603681" y="452760"/>
            <a:ext cx="113045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“Fake pills” have also shown significant beneficial effects for….</a:t>
            </a:r>
          </a:p>
          <a:p>
            <a:endParaRPr lang="en-US" sz="2500" dirty="0"/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500" dirty="0"/>
              <a:t>Migraines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500" dirty="0"/>
              <a:t>Blood Pressure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500" dirty="0"/>
              <a:t>Asthma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500" dirty="0"/>
              <a:t>Arthritis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4500" dirty="0"/>
              <a:t>Many other ‘physical’ illnesses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73156-DA71-4F9A-B609-05571CF0D505}"/>
              </a:ext>
            </a:extLst>
          </p:cNvPr>
          <p:cNvSpPr txBox="1"/>
          <p:nvPr/>
        </p:nvSpPr>
        <p:spPr>
          <a:xfrm>
            <a:off x="1074198" y="6205185"/>
            <a:ext cx="7341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Source: </a:t>
            </a:r>
            <a:r>
              <a:rPr lang="en-US" sz="2000" dirty="0">
                <a:hlinkClick r:id="rId3"/>
              </a:rPr>
              <a:t>https://www.ncbi.nlm.nih.gov/books/NBK513296/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2AAB7-7B3F-4CE3-BF2D-CB419B0D1609}"/>
              </a:ext>
            </a:extLst>
          </p:cNvPr>
          <p:cNvSpPr txBox="1"/>
          <p:nvPr/>
        </p:nvSpPr>
        <p:spPr>
          <a:xfrm>
            <a:off x="6951214" y="2690336"/>
            <a:ext cx="4195758" cy="1477328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500" dirty="0"/>
              <a:t>Called the:</a:t>
            </a:r>
          </a:p>
          <a:p>
            <a:r>
              <a:rPr lang="en-US" sz="4500" b="1" dirty="0">
                <a:solidFill>
                  <a:srgbClr val="0070C0"/>
                </a:solidFill>
              </a:rPr>
              <a:t>placebo effect</a:t>
            </a:r>
          </a:p>
        </p:txBody>
      </p:sp>
    </p:spTree>
    <p:extLst>
      <p:ext uri="{BB962C8B-B14F-4D97-AF65-F5344CB8AC3E}">
        <p14:creationId xmlns:p14="http://schemas.microsoft.com/office/powerpoint/2010/main" val="287889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13771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FontTx/>
              <a:buAutoNum type="arabicPeriod"/>
            </a:pPr>
            <a:r>
              <a:rPr lang="en-US" sz="5000" dirty="0"/>
              <a:t>Blocking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Matched pairs design</a:t>
            </a:r>
          </a:p>
          <a:p>
            <a:pPr marL="914400" indent="-914400">
              <a:buFontTx/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Blinding and placebo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Generalizing study results</a:t>
            </a:r>
          </a:p>
        </p:txBody>
      </p:sp>
    </p:spTree>
    <p:extLst>
      <p:ext uri="{BB962C8B-B14F-4D97-AF65-F5344CB8AC3E}">
        <p14:creationId xmlns:p14="http://schemas.microsoft.com/office/powerpoint/2010/main" val="7435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31262-3898-4888-99D2-8617C78A23D9}"/>
              </a:ext>
            </a:extLst>
          </p:cNvPr>
          <p:cNvSpPr txBox="1"/>
          <p:nvPr/>
        </p:nvSpPr>
        <p:spPr>
          <a:xfrm>
            <a:off x="550415" y="337351"/>
            <a:ext cx="83272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Placebo effect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7D65F-0983-4230-ABBA-9F66BC3D4F12}"/>
              </a:ext>
            </a:extLst>
          </p:cNvPr>
          <p:cNvSpPr txBox="1"/>
          <p:nvPr/>
        </p:nvSpPr>
        <p:spPr>
          <a:xfrm>
            <a:off x="550415" y="2002199"/>
            <a:ext cx="1139984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Baskerville Old Face" panose="02020602080505020303" pitchFamily="18" charset="0"/>
              </a:rPr>
              <a:t>Placebo:</a:t>
            </a:r>
            <a:r>
              <a:rPr lang="en-US" sz="4400" dirty="0">
                <a:latin typeface="Baskerville Old Face" panose="02020602080505020303" pitchFamily="18" charset="0"/>
              </a:rPr>
              <a:t> An</a:t>
            </a:r>
            <a:r>
              <a:rPr lang="en-US" sz="4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inactive </a:t>
            </a:r>
            <a:r>
              <a:rPr lang="en-US" sz="4400" dirty="0">
                <a:latin typeface="Baskerville Old Face" panose="02020602080505020303" pitchFamily="18" charset="0"/>
              </a:rPr>
              <a:t>treatment (e.g. sugar </a:t>
            </a:r>
            <a:r>
              <a:rPr lang="en-US" sz="4400" dirty="0" smtClean="0">
                <a:latin typeface="Baskerville Old Face" panose="02020602080505020303" pitchFamily="18" charset="0"/>
              </a:rPr>
              <a:t>pill)</a:t>
            </a:r>
            <a:endParaRPr lang="en-US" sz="4400" u="sng" dirty="0">
              <a:latin typeface="Baskerville Old Face" panose="02020602080505020303" pitchFamily="18" charset="0"/>
            </a:endParaRPr>
          </a:p>
          <a:p>
            <a:endParaRPr lang="en-US" u="sng" dirty="0">
              <a:latin typeface="Baskerville Old Face" panose="02020602080505020303" pitchFamily="18" charset="0"/>
            </a:endParaRPr>
          </a:p>
          <a:p>
            <a:r>
              <a:rPr lang="en-US" sz="4400" u="sng" dirty="0">
                <a:latin typeface="Baskerville Old Face" panose="02020602080505020303" pitchFamily="18" charset="0"/>
              </a:rPr>
              <a:t>Placebo effect:</a:t>
            </a:r>
            <a:r>
              <a:rPr lang="en-US" sz="4400" dirty="0">
                <a:latin typeface="Baskerville Old Face" panose="02020602080505020303" pitchFamily="18" charset="0"/>
              </a:rPr>
              <a:t> when subjects’ belief of receiving an active treatment leads to a measured response, even though the treatment is </a:t>
            </a:r>
            <a:r>
              <a:rPr lang="en-US" sz="44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actually inactive</a:t>
            </a:r>
            <a:r>
              <a:rPr lang="en-US" sz="4400" dirty="0"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5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31262-3898-4888-99D2-8617C78A23D9}"/>
              </a:ext>
            </a:extLst>
          </p:cNvPr>
          <p:cNvSpPr txBox="1"/>
          <p:nvPr/>
        </p:nvSpPr>
        <p:spPr>
          <a:xfrm>
            <a:off x="443883" y="317831"/>
            <a:ext cx="83272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Blinding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7D65F-0983-4230-ABBA-9F66BC3D4F12}"/>
              </a:ext>
            </a:extLst>
          </p:cNvPr>
          <p:cNvSpPr txBox="1"/>
          <p:nvPr/>
        </p:nvSpPr>
        <p:spPr>
          <a:xfrm>
            <a:off x="994298" y="1348800"/>
            <a:ext cx="10892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Single-blind study: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70C0"/>
                </a:solidFill>
              </a:rPr>
              <a:t>either</a:t>
            </a:r>
            <a:r>
              <a:rPr lang="en-US" sz="3600" dirty="0"/>
              <a:t> the subjects or the researchers are unaware of who receives active treatment or placebo.</a:t>
            </a:r>
            <a:endParaRPr lang="en-US" sz="3600" u="sng" dirty="0"/>
          </a:p>
          <a:p>
            <a:endParaRPr lang="en-US" sz="1600" u="sng" dirty="0"/>
          </a:p>
          <a:p>
            <a:r>
              <a:rPr lang="en-US" sz="3600" u="sng" dirty="0"/>
              <a:t>Double-blind study: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70C0"/>
                </a:solidFill>
              </a:rPr>
              <a:t>both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the subjects and the researchers are </a:t>
            </a:r>
            <a:r>
              <a:rPr lang="en-US" sz="3600" b="1" dirty="0">
                <a:solidFill>
                  <a:srgbClr val="0070C0"/>
                </a:solidFill>
              </a:rPr>
              <a:t>unaware</a:t>
            </a:r>
            <a:r>
              <a:rPr lang="en-US" sz="3600" dirty="0"/>
              <a:t> of who receives active treatment or placebo.</a:t>
            </a:r>
          </a:p>
        </p:txBody>
      </p:sp>
    </p:spTree>
    <p:extLst>
      <p:ext uri="{BB962C8B-B14F-4D97-AF65-F5344CB8AC3E}">
        <p14:creationId xmlns:p14="http://schemas.microsoft.com/office/powerpoint/2010/main" val="12526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31262-3898-4888-99D2-8617C78A23D9}"/>
              </a:ext>
            </a:extLst>
          </p:cNvPr>
          <p:cNvSpPr txBox="1"/>
          <p:nvPr/>
        </p:nvSpPr>
        <p:spPr>
          <a:xfrm>
            <a:off x="443883" y="317831"/>
            <a:ext cx="83272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Blinding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7D65F-0983-4230-ABBA-9F66BC3D4F12}"/>
              </a:ext>
            </a:extLst>
          </p:cNvPr>
          <p:cNvSpPr txBox="1"/>
          <p:nvPr/>
        </p:nvSpPr>
        <p:spPr>
          <a:xfrm>
            <a:off x="711269" y="1468543"/>
            <a:ext cx="10892901" cy="352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>
                <a:latin typeface="Bell MT" panose="02020503060305020303" pitchFamily="18" charset="0"/>
              </a:rPr>
              <a:t>Why </a:t>
            </a:r>
            <a:r>
              <a:rPr lang="en-US" sz="4000" dirty="0">
                <a:latin typeface="Bell MT" panose="02020503060305020303" pitchFamily="18" charset="0"/>
              </a:rPr>
              <a:t>blind subjects? </a:t>
            </a:r>
            <a:r>
              <a:rPr lang="en-US" sz="4000" b="1" dirty="0">
                <a:solidFill>
                  <a:srgbClr val="0070C0"/>
                </a:solidFill>
                <a:latin typeface="Bell MT" panose="02020503060305020303" pitchFamily="18" charset="0"/>
              </a:rPr>
              <a:t>Controls for placebo effect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latin typeface="Bell MT" panose="02020503060305020303" pitchFamily="18" charset="0"/>
              </a:rPr>
              <a:t>Why blind researchers? </a:t>
            </a:r>
            <a:r>
              <a:rPr lang="en-US" sz="4000" b="1" dirty="0">
                <a:solidFill>
                  <a:srgbClr val="0070C0"/>
                </a:solidFill>
                <a:latin typeface="Bell MT" panose="02020503060305020303" pitchFamily="18" charset="0"/>
              </a:rPr>
              <a:t>Prevents confounding</a:t>
            </a:r>
            <a:endParaRPr lang="en-US" sz="4000" dirty="0">
              <a:solidFill>
                <a:srgbClr val="0070C0"/>
              </a:solidFill>
              <a:latin typeface="Bell MT" panose="02020503060305020303" pitchFamily="18" charset="0"/>
            </a:endParaRP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Bell MT" panose="02020503060305020303" pitchFamily="18" charset="0"/>
              </a:rPr>
              <a:t>Researchers trying to prove that a treatment works </a:t>
            </a:r>
          </a:p>
          <a:p>
            <a:pPr lvl="1">
              <a:lnSpc>
                <a:spcPct val="150000"/>
              </a:lnSpc>
            </a:pPr>
            <a:r>
              <a:rPr lang="en-US" sz="3200" dirty="0">
                <a:latin typeface="Bell MT" panose="02020503060305020303" pitchFamily="18" charset="0"/>
              </a:rPr>
              <a:t>	 may favor treatment group in their measurements</a:t>
            </a:r>
          </a:p>
        </p:txBody>
      </p:sp>
    </p:spTree>
    <p:extLst>
      <p:ext uri="{BB962C8B-B14F-4D97-AF65-F5344CB8AC3E}">
        <p14:creationId xmlns:p14="http://schemas.microsoft.com/office/powerpoint/2010/main" val="146478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13771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FontTx/>
              <a:buAutoNum type="arabicPeriod"/>
            </a:pPr>
            <a:r>
              <a:rPr lang="en-US" sz="5000" dirty="0"/>
              <a:t>Blocking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Matched pairs design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Blinding and placebo</a:t>
            </a:r>
          </a:p>
          <a:p>
            <a:pPr marL="914400" indent="-914400">
              <a:buFontTx/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Generalizing study results</a:t>
            </a:r>
          </a:p>
        </p:txBody>
      </p:sp>
    </p:spTree>
    <p:extLst>
      <p:ext uri="{BB962C8B-B14F-4D97-AF65-F5344CB8AC3E}">
        <p14:creationId xmlns:p14="http://schemas.microsoft.com/office/powerpoint/2010/main" val="38540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BF6DC-103F-4BCE-80F9-2BA6D1FD8568}"/>
              </a:ext>
            </a:extLst>
          </p:cNvPr>
          <p:cNvSpPr txBox="1"/>
          <p:nvPr/>
        </p:nvSpPr>
        <p:spPr>
          <a:xfrm>
            <a:off x="1377518" y="1864310"/>
            <a:ext cx="10181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Generalization:</a:t>
            </a:r>
            <a:r>
              <a:rPr lang="en-US" sz="4000" dirty="0"/>
              <a:t> using study results to make inferences about a </a:t>
            </a:r>
            <a:r>
              <a:rPr lang="en-US" sz="4000" b="1" dirty="0">
                <a:solidFill>
                  <a:srgbClr val="0070C0"/>
                </a:solidFill>
              </a:rPr>
              <a:t>larger population</a:t>
            </a:r>
            <a:r>
              <a:rPr lang="en-US" sz="4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630D4-BE70-4A95-BAF0-8E5BDB05E415}"/>
              </a:ext>
            </a:extLst>
          </p:cNvPr>
          <p:cNvSpPr txBox="1"/>
          <p:nvPr/>
        </p:nvSpPr>
        <p:spPr>
          <a:xfrm>
            <a:off x="390616" y="506027"/>
            <a:ext cx="7182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Generalizing study results</a:t>
            </a:r>
          </a:p>
        </p:txBody>
      </p:sp>
    </p:spTree>
    <p:extLst>
      <p:ext uri="{BB962C8B-B14F-4D97-AF65-F5344CB8AC3E}">
        <p14:creationId xmlns:p14="http://schemas.microsoft.com/office/powerpoint/2010/main" val="231162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13FEF-F602-4F2A-A36C-388955683EED}"/>
              </a:ext>
            </a:extLst>
          </p:cNvPr>
          <p:cNvSpPr txBox="1"/>
          <p:nvPr/>
        </p:nvSpPr>
        <p:spPr>
          <a:xfrm>
            <a:off x="220392" y="504597"/>
            <a:ext cx="117824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u="sng" dirty="0">
                <a:latin typeface="Baskerville Old Face" panose="02020602080505020303" pitchFamily="18" charset="0"/>
              </a:rPr>
              <a:t>Completely randomized design:</a:t>
            </a:r>
            <a:r>
              <a:rPr lang="en-US" sz="4800" b="1" dirty="0">
                <a:latin typeface="Baskerville Old Face" panose="02020602080505020303" pitchFamily="18" charset="0"/>
              </a:rPr>
              <a:t> </a:t>
            </a:r>
            <a:endParaRPr lang="en-US" sz="4800" b="1" dirty="0" smtClean="0">
              <a:latin typeface="Baskerville Old Face" panose="02020602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dirty="0" smtClean="0">
                <a:latin typeface="Baskerville Old Face" panose="02020602080505020303" pitchFamily="18" charset="0"/>
              </a:rPr>
              <a:t>An </a:t>
            </a:r>
            <a:r>
              <a:rPr lang="en-US" sz="4400" dirty="0">
                <a:latin typeface="Baskerville Old Face" panose="02020602080505020303" pitchFamily="18" charset="0"/>
              </a:rPr>
              <a:t>experimental design in which experimental units are assigned to treatments completely at random.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Baskerville Old Face" panose="02020602080505020303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Baskerville Old Face" panose="02020602080505020303" pitchFamily="18" charset="0"/>
              </a:rPr>
              <a:t>This is the </a:t>
            </a:r>
            <a:r>
              <a:rPr lang="en-US" sz="40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“SRS” </a:t>
            </a:r>
            <a:r>
              <a:rPr lang="en-US" sz="4000" dirty="0">
                <a:latin typeface="Baskerville Old Face" panose="02020602080505020303" pitchFamily="18" charset="0"/>
              </a:rPr>
              <a:t>of experiments </a:t>
            </a:r>
            <a:endParaRPr lang="en-US" sz="4000" dirty="0" smtClean="0">
              <a:latin typeface="Baskerville Old Face" panose="02020602080505020303" pitchFamily="18" charset="0"/>
            </a:endParaRP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Baskerville Old Face" panose="02020602080505020303" pitchFamily="18" charset="0"/>
              </a:rPr>
              <a:t>the </a:t>
            </a:r>
            <a:r>
              <a:rPr lang="en-US" sz="4000" dirty="0">
                <a:latin typeface="Baskerville Old Face" panose="02020602080505020303" pitchFamily="18" charset="0"/>
              </a:rPr>
              <a:t>simplest </a:t>
            </a:r>
            <a:r>
              <a:rPr lang="en-US" sz="4000" dirty="0" smtClean="0">
                <a:latin typeface="Baskerville Old Face" panose="02020602080505020303" pitchFamily="18" charset="0"/>
              </a:rPr>
              <a:t>but </a:t>
            </a:r>
            <a:r>
              <a:rPr lang="en-US" sz="4000" dirty="0">
                <a:latin typeface="Baskerville Old Face" panose="02020602080505020303" pitchFamily="18" charset="0"/>
              </a:rPr>
              <a:t>still </a:t>
            </a:r>
            <a:r>
              <a:rPr lang="en-US" sz="4000" dirty="0" smtClean="0">
                <a:latin typeface="Baskerville Old Face" panose="02020602080505020303" pitchFamily="18" charset="0"/>
              </a:rPr>
              <a:t>effectiv</a:t>
            </a:r>
            <a:r>
              <a:rPr lang="en-US" altLang="zh-CN" sz="4000" dirty="0" smtClean="0">
                <a:latin typeface="Baskerville Old Face" panose="02020602080505020303" pitchFamily="18" charset="0"/>
              </a:rPr>
              <a:t>e</a:t>
            </a:r>
            <a:endParaRPr lang="en-US" sz="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6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92DC00-B994-4B7B-BEBC-0DA1459AA474}"/>
              </a:ext>
            </a:extLst>
          </p:cNvPr>
          <p:cNvSpPr txBox="1"/>
          <p:nvPr/>
        </p:nvSpPr>
        <p:spPr>
          <a:xfrm>
            <a:off x="390616" y="506027"/>
            <a:ext cx="7182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Generalizing study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BF6DC-103F-4BCE-80F9-2BA6D1FD8568}"/>
              </a:ext>
            </a:extLst>
          </p:cNvPr>
          <p:cNvSpPr txBox="1"/>
          <p:nvPr/>
        </p:nvSpPr>
        <p:spPr>
          <a:xfrm>
            <a:off x="898122" y="1728534"/>
            <a:ext cx="1087366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Jenn/John study, all faculty participants were from one of three science departments: biology, chemistry, or physics.</a:t>
            </a:r>
          </a:p>
          <a:p>
            <a:endParaRPr lang="en-US" sz="1500" dirty="0"/>
          </a:p>
          <a:p>
            <a:r>
              <a:rPr lang="en-US" sz="4000" b="1" dirty="0"/>
              <a:t>Discussion Question: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/>
              <a:t>Can </a:t>
            </a:r>
            <a:r>
              <a:rPr lang="en-US" sz="4000" dirty="0"/>
              <a:t>we generalize the result of gender hiring discrimination to all scientific subjects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95DA0-A54A-472D-8EE7-2E818D0D1050}"/>
              </a:ext>
            </a:extLst>
          </p:cNvPr>
          <p:cNvSpPr/>
          <p:nvPr/>
        </p:nvSpPr>
        <p:spPr>
          <a:xfrm>
            <a:off x="383537" y="538024"/>
            <a:ext cx="112968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Bell MT" panose="02020503060305020303" pitchFamily="18" charset="0"/>
              </a:rPr>
              <a:t>Discussion Question:</a:t>
            </a:r>
            <a:r>
              <a:rPr lang="en-US" sz="3600" dirty="0">
                <a:latin typeface="Bell MT" panose="02020503060305020303" pitchFamily="18" charset="0"/>
              </a:rPr>
              <a:t> Can we generalize the result of gender hiring discrimination to all scientific subjects? Explain your reasoning.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C080C-4398-43B2-AAF1-197787BA4CB7}"/>
              </a:ext>
            </a:extLst>
          </p:cNvPr>
          <p:cNvSpPr txBox="1"/>
          <p:nvPr/>
        </p:nvSpPr>
        <p:spPr>
          <a:xfrm>
            <a:off x="383537" y="2775723"/>
            <a:ext cx="1129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No</a:t>
            </a:r>
            <a:r>
              <a:rPr lang="en-US" sz="3600" dirty="0">
                <a:latin typeface="Bell MT" panose="02020503060305020303" pitchFamily="18" charset="0"/>
              </a:rPr>
              <a:t>. The faculty members in this study may not be </a:t>
            </a:r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representative </a:t>
            </a:r>
            <a:r>
              <a:rPr lang="en-US" sz="3600" dirty="0">
                <a:latin typeface="Bell MT" panose="02020503060305020303" pitchFamily="18" charset="0"/>
              </a:rPr>
              <a:t>of faculty from </a:t>
            </a:r>
            <a:r>
              <a:rPr lang="en-US" sz="3600" dirty="0" smtClean="0">
                <a:latin typeface="Bell MT" panose="02020503060305020303" pitchFamily="18" charset="0"/>
              </a:rPr>
              <a:t>other science departments.</a:t>
            </a:r>
          </a:p>
        </p:txBody>
      </p:sp>
    </p:spTree>
    <p:extLst>
      <p:ext uri="{BB962C8B-B14F-4D97-AF65-F5344CB8AC3E}">
        <p14:creationId xmlns:p14="http://schemas.microsoft.com/office/powerpoint/2010/main" val="404773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C8E740-7814-4CD1-9344-C7BC4DCBA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0245"/>
              </p:ext>
            </p:extLst>
          </p:nvPr>
        </p:nvGraphicFramePr>
        <p:xfrm>
          <a:off x="762847" y="1778105"/>
          <a:ext cx="9526371" cy="377043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9067">
                  <a:extLst>
                    <a:ext uri="{9D8B030D-6E8A-4147-A177-3AD203B41FA5}">
                      <a16:colId xmlns:a16="http://schemas.microsoft.com/office/drawing/2014/main" val="520032050"/>
                    </a:ext>
                  </a:extLst>
                </a:gridCol>
                <a:gridCol w="3818886">
                  <a:extLst>
                    <a:ext uri="{9D8B030D-6E8A-4147-A177-3AD203B41FA5}">
                      <a16:colId xmlns:a16="http://schemas.microsoft.com/office/drawing/2014/main" val="1700344117"/>
                    </a:ext>
                  </a:extLst>
                </a:gridCol>
                <a:gridCol w="3888418">
                  <a:extLst>
                    <a:ext uri="{9D8B030D-6E8A-4147-A177-3AD203B41FA5}">
                      <a16:colId xmlns:a16="http://schemas.microsoft.com/office/drawing/2014/main" val="627673217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Subjects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were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randomly assigned to groups (experiment)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Subjects were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randomly assigned to groups (observational study)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0517"/>
                  </a:ext>
                </a:extLst>
              </a:tr>
              <a:tr h="14185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Subjects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were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randomly sampled from the population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Generalize to the population: </a:t>
                      </a:r>
                      <a:r>
                        <a:rPr lang="en-US" sz="2000" b="1" dirty="0" smtClean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___</a:t>
                      </a:r>
                      <a:endParaRPr lang="en-US" sz="2000" b="1" dirty="0">
                        <a:solidFill>
                          <a:srgbClr val="0070C0"/>
                        </a:solidFill>
                        <a:effectLst/>
                        <a:latin typeface="Bell MT" panose="020205030603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Determine cause and effect: 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___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Generalize to the population: 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___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Determine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cause and effect: 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___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84653"/>
                  </a:ext>
                </a:extLst>
              </a:tr>
              <a:tr h="18032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Subjects were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randomly sampled from the population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Generalize to the population: 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___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Determine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cause and effect: 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___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Generalize to the population: 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___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Determine cause and effect: </a:t>
                      </a:r>
                      <a:r>
                        <a:rPr lang="en-US" altLang="zh-CN" sz="2000" b="1" dirty="0" smtClean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___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10661"/>
                  </a:ext>
                </a:extLst>
              </a:tr>
            </a:tbl>
          </a:graphicData>
        </a:graphic>
      </p:graphicFrame>
      <p:sp>
        <p:nvSpPr>
          <p:cNvPr id="3" name="TextBox 3">
            <a:extLst>
              <a:ext uri="{FF2B5EF4-FFF2-40B4-BE49-F238E27FC236}">
                <a16:creationId xmlns:a16="http://schemas.microsoft.com/office/drawing/2014/main" id="{5AF0FEA7-B08B-479A-B87B-E9B0396FB051}"/>
              </a:ext>
            </a:extLst>
          </p:cNvPr>
          <p:cNvSpPr txBox="1"/>
          <p:nvPr/>
        </p:nvSpPr>
        <p:spPr>
          <a:xfrm>
            <a:off x="3049479" y="1261928"/>
            <a:ext cx="6093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Bell MT" panose="02020503060305020303" pitchFamily="18" charset="0"/>
              </a:rPr>
              <a:t>Were subjects randomly assigned to treatment?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CCF7395-C6BA-4255-9E71-79E891E2A7AD}"/>
              </a:ext>
            </a:extLst>
          </p:cNvPr>
          <p:cNvSpPr txBox="1"/>
          <p:nvPr/>
        </p:nvSpPr>
        <p:spPr>
          <a:xfrm rot="16200000">
            <a:off x="-2195163" y="3623388"/>
            <a:ext cx="5153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Bell MT" panose="02020503060305020303" pitchFamily="18" charset="0"/>
              </a:rPr>
              <a:t>Were subjects randomly sampled?</a:t>
            </a:r>
          </a:p>
        </p:txBody>
      </p:sp>
    </p:spTree>
    <p:extLst>
      <p:ext uri="{BB962C8B-B14F-4D97-AF65-F5344CB8AC3E}">
        <p14:creationId xmlns:p14="http://schemas.microsoft.com/office/powerpoint/2010/main" val="387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C8E740-7814-4CD1-9344-C7BC4DCBA8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2847" y="1778105"/>
          <a:ext cx="9526371" cy="377043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9067">
                  <a:extLst>
                    <a:ext uri="{9D8B030D-6E8A-4147-A177-3AD203B41FA5}">
                      <a16:colId xmlns:a16="http://schemas.microsoft.com/office/drawing/2014/main" val="520032050"/>
                    </a:ext>
                  </a:extLst>
                </a:gridCol>
                <a:gridCol w="3818886">
                  <a:extLst>
                    <a:ext uri="{9D8B030D-6E8A-4147-A177-3AD203B41FA5}">
                      <a16:colId xmlns:a16="http://schemas.microsoft.com/office/drawing/2014/main" val="1700344117"/>
                    </a:ext>
                  </a:extLst>
                </a:gridCol>
                <a:gridCol w="3888418">
                  <a:extLst>
                    <a:ext uri="{9D8B030D-6E8A-4147-A177-3AD203B41FA5}">
                      <a16:colId xmlns:a16="http://schemas.microsoft.com/office/drawing/2014/main" val="627673217"/>
                    </a:ext>
                  </a:extLst>
                </a:gridCol>
              </a:tblGrid>
              <a:tr h="52720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Subjects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were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randomly assigned to groups (experiment)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Subjects were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randomly assigned to groups (observational study)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0517"/>
                  </a:ext>
                </a:extLst>
              </a:tr>
              <a:tr h="14185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Subjects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were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randomly sampled from the population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Generalize to the population: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Yes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Determine cause and effect: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Yes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Generalize to the population: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Yes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Determine cause and effect: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No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984653"/>
                  </a:ext>
                </a:extLst>
              </a:tr>
              <a:tr h="180328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Subjects were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 randomly sampled from the population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Generalize to the population: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No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Determine cause and effect: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Yes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Generalize to the population: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Determine cause and effect: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Bell MT" panose="02020503060305020303" pitchFamily="18" charset="0"/>
                        </a:rPr>
                        <a:t>No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10661"/>
                  </a:ext>
                </a:extLst>
              </a:tr>
            </a:tbl>
          </a:graphicData>
        </a:graphic>
      </p:graphicFrame>
      <p:sp>
        <p:nvSpPr>
          <p:cNvPr id="3" name="TextBox 3">
            <a:extLst>
              <a:ext uri="{FF2B5EF4-FFF2-40B4-BE49-F238E27FC236}">
                <a16:creationId xmlns:a16="http://schemas.microsoft.com/office/drawing/2014/main" id="{5AF0FEA7-B08B-479A-B87B-E9B0396FB051}"/>
              </a:ext>
            </a:extLst>
          </p:cNvPr>
          <p:cNvSpPr txBox="1"/>
          <p:nvPr/>
        </p:nvSpPr>
        <p:spPr>
          <a:xfrm>
            <a:off x="3049479" y="1261928"/>
            <a:ext cx="6093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Bell MT" panose="02020503060305020303" pitchFamily="18" charset="0"/>
              </a:rPr>
              <a:t>Were subjects randomly assigned to treatment?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CCF7395-C6BA-4255-9E71-79E891E2A7AD}"/>
              </a:ext>
            </a:extLst>
          </p:cNvPr>
          <p:cNvSpPr txBox="1"/>
          <p:nvPr/>
        </p:nvSpPr>
        <p:spPr>
          <a:xfrm rot="16200000">
            <a:off x="-2195163" y="3623388"/>
            <a:ext cx="5153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Bell MT" panose="02020503060305020303" pitchFamily="18" charset="0"/>
              </a:rPr>
              <a:t>Were subjects randomly sampled?</a:t>
            </a:r>
          </a:p>
        </p:txBody>
      </p:sp>
    </p:spTree>
    <p:extLst>
      <p:ext uri="{BB962C8B-B14F-4D97-AF65-F5344CB8AC3E}">
        <p14:creationId xmlns:p14="http://schemas.microsoft.com/office/powerpoint/2010/main" val="7313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15612" r="8769"/>
          <a:stretch/>
        </p:blipFill>
        <p:spPr bwMode="auto">
          <a:xfrm>
            <a:off x="3347878" y="1"/>
            <a:ext cx="5499100" cy="4215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7" y="4215449"/>
            <a:ext cx="10792143" cy="25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170995"/>
            <a:ext cx="9888330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1952543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2484735" y="4745256"/>
            <a:ext cx="765778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6815931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7349539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2667727" y="4684221"/>
            <a:ext cx="765778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7443639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00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7944082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8216469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2754935" y="4646693"/>
            <a:ext cx="765778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2936699" y="4673790"/>
            <a:ext cx="765778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3197576" y="4717254"/>
            <a:ext cx="765778" cy="9832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81DCC07-360D-4DFA-B7DB-2FE2490870E8}"/>
              </a:ext>
            </a:extLst>
          </p:cNvPr>
          <p:cNvSpPr txBox="1"/>
          <p:nvPr/>
        </p:nvSpPr>
        <p:spPr>
          <a:xfrm>
            <a:off x="3583075" y="3405241"/>
            <a:ext cx="89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0BE07-6A2C-482C-9669-8CB7DB59B52E}"/>
              </a:ext>
            </a:extLst>
          </p:cNvPr>
          <p:cNvSpPr txBox="1"/>
          <p:nvPr/>
        </p:nvSpPr>
        <p:spPr>
          <a:xfrm>
            <a:off x="410410" y="793241"/>
            <a:ext cx="11654393" cy="1680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latin typeface="Bell MT" panose="02020503060305020303" pitchFamily="18" charset="0"/>
              </a:rPr>
              <a:t>If all </a:t>
            </a:r>
            <a:r>
              <a:rPr lang="en-US" altLang="zh-CN" sz="3600" dirty="0">
                <a:latin typeface="Bell MT" panose="02020503060305020303" pitchFamily="18" charset="0"/>
              </a:rPr>
              <a:t>faculty members were from both </a:t>
            </a:r>
            <a:r>
              <a:rPr lang="en-US" altLang="zh-CN" sz="3600" b="1" dirty="0">
                <a:latin typeface="Bell MT" panose="02020503060305020303" pitchFamily="18" charset="0"/>
              </a:rPr>
              <a:t>Tier 1 </a:t>
            </a:r>
            <a:r>
              <a:rPr lang="en-US" altLang="zh-CN" sz="3600" dirty="0">
                <a:latin typeface="Bell MT" panose="02020503060305020303" pitchFamily="18" charset="0"/>
              </a:rPr>
              <a:t>and </a:t>
            </a:r>
            <a:r>
              <a:rPr lang="en-US" altLang="zh-CN" sz="3600" b="1" dirty="0">
                <a:latin typeface="Bell MT" panose="02020503060305020303" pitchFamily="18" charset="0"/>
              </a:rPr>
              <a:t>Tier 2 </a:t>
            </a:r>
            <a:r>
              <a:rPr lang="en-US" altLang="zh-CN" sz="3600" dirty="0" smtClean="0">
                <a:latin typeface="Bell MT" panose="02020503060305020303" pitchFamily="18" charset="0"/>
              </a:rPr>
              <a:t>Universities…</a:t>
            </a:r>
            <a:endParaRPr lang="zh-CN" altLang="zh-CN" sz="3600" dirty="0">
              <a:latin typeface="Bell MT" panose="02020503060305020303" pitchFamily="18" charset="0"/>
            </a:endParaRPr>
          </a:p>
        </p:txBody>
      </p:sp>
      <p:pic>
        <p:nvPicPr>
          <p:cNvPr id="3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29" y="4681880"/>
            <a:ext cx="647372" cy="757544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id="{14FC4E87-BB91-4855-98AB-CE3D9915C4E0}"/>
              </a:ext>
            </a:extLst>
          </p:cNvPr>
          <p:cNvSpPr txBox="1"/>
          <p:nvPr/>
        </p:nvSpPr>
        <p:spPr>
          <a:xfrm>
            <a:off x="1380380" y="4249756"/>
            <a:ext cx="872008" cy="37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Tier 1</a:t>
            </a:r>
          </a:p>
        </p:txBody>
      </p:sp>
      <p:pic>
        <p:nvPicPr>
          <p:cNvPr id="39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18" y="3847790"/>
            <a:ext cx="647372" cy="757544"/>
          </a:xfrm>
          <a:prstGeom prst="rect">
            <a:avLst/>
          </a:prstGeom>
        </p:spPr>
      </p:pic>
      <p:sp>
        <p:nvSpPr>
          <p:cNvPr id="40" name="TextBox 43">
            <a:extLst>
              <a:ext uri="{FF2B5EF4-FFF2-40B4-BE49-F238E27FC236}">
                <a16:creationId xmlns:a16="http://schemas.microsoft.com/office/drawing/2014/main" id="{14FC4E87-BB91-4855-98AB-CE3D9915C4E0}"/>
              </a:ext>
            </a:extLst>
          </p:cNvPr>
          <p:cNvSpPr txBox="1"/>
          <p:nvPr/>
        </p:nvSpPr>
        <p:spPr>
          <a:xfrm>
            <a:off x="1873429" y="3415666"/>
            <a:ext cx="872008" cy="37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Tier 1</a:t>
            </a:r>
          </a:p>
        </p:txBody>
      </p:sp>
      <p:pic>
        <p:nvPicPr>
          <p:cNvPr id="41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943" y="3805942"/>
            <a:ext cx="647372" cy="757544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14FC4E87-BB91-4855-98AB-CE3D9915C4E0}"/>
              </a:ext>
            </a:extLst>
          </p:cNvPr>
          <p:cNvSpPr txBox="1"/>
          <p:nvPr/>
        </p:nvSpPr>
        <p:spPr>
          <a:xfrm>
            <a:off x="2716194" y="3373818"/>
            <a:ext cx="872008" cy="37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Tier 1</a:t>
            </a:r>
          </a:p>
        </p:txBody>
      </p:sp>
      <p:pic>
        <p:nvPicPr>
          <p:cNvPr id="51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17" y="3838746"/>
            <a:ext cx="647372" cy="757544"/>
          </a:xfrm>
          <a:prstGeom prst="rect">
            <a:avLst/>
          </a:prstGeom>
        </p:spPr>
      </p:pic>
      <p:sp>
        <p:nvSpPr>
          <p:cNvPr id="53" name="TextBox 46">
            <a:extLst>
              <a:ext uri="{FF2B5EF4-FFF2-40B4-BE49-F238E27FC236}">
                <a16:creationId xmlns:a16="http://schemas.microsoft.com/office/drawing/2014/main" id="{981DCC07-360D-4DFA-B7DB-2FE2490870E8}"/>
              </a:ext>
            </a:extLst>
          </p:cNvPr>
          <p:cNvSpPr txBox="1"/>
          <p:nvPr/>
        </p:nvSpPr>
        <p:spPr>
          <a:xfrm>
            <a:off x="4337705" y="3692136"/>
            <a:ext cx="94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Tier 2</a:t>
            </a:r>
          </a:p>
        </p:txBody>
      </p:sp>
      <p:pic>
        <p:nvPicPr>
          <p:cNvPr id="54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48" y="4125641"/>
            <a:ext cx="647372" cy="757544"/>
          </a:xfrm>
          <a:prstGeom prst="rect">
            <a:avLst/>
          </a:prstGeom>
        </p:spPr>
      </p:pic>
      <p:sp>
        <p:nvSpPr>
          <p:cNvPr id="55" name="TextBox 46">
            <a:extLst>
              <a:ext uri="{FF2B5EF4-FFF2-40B4-BE49-F238E27FC236}">
                <a16:creationId xmlns:a16="http://schemas.microsoft.com/office/drawing/2014/main" id="{981DCC07-360D-4DFA-B7DB-2FE2490870E8}"/>
              </a:ext>
            </a:extLst>
          </p:cNvPr>
          <p:cNvSpPr txBox="1"/>
          <p:nvPr/>
        </p:nvSpPr>
        <p:spPr>
          <a:xfrm>
            <a:off x="4428685" y="4899905"/>
            <a:ext cx="85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Tier 2</a:t>
            </a:r>
          </a:p>
        </p:txBody>
      </p:sp>
      <p:pic>
        <p:nvPicPr>
          <p:cNvPr id="56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27" y="5333410"/>
            <a:ext cx="647372" cy="757544"/>
          </a:xfrm>
          <a:prstGeom prst="rect">
            <a:avLst/>
          </a:prstGeom>
        </p:spPr>
      </p:pic>
      <p:sp>
        <p:nvSpPr>
          <p:cNvPr id="57" name="TextBox 46">
            <a:extLst>
              <a:ext uri="{FF2B5EF4-FFF2-40B4-BE49-F238E27FC236}">
                <a16:creationId xmlns:a16="http://schemas.microsoft.com/office/drawing/2014/main" id="{981DCC07-360D-4DFA-B7DB-2FE2490870E8}"/>
              </a:ext>
            </a:extLst>
          </p:cNvPr>
          <p:cNvSpPr txBox="1"/>
          <p:nvPr/>
        </p:nvSpPr>
        <p:spPr>
          <a:xfrm>
            <a:off x="8479028" y="3295551"/>
            <a:ext cx="89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Tier 2</a:t>
            </a:r>
          </a:p>
        </p:txBody>
      </p:sp>
      <p:pic>
        <p:nvPicPr>
          <p:cNvPr id="58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82" y="4572190"/>
            <a:ext cx="647372" cy="757544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:a16="http://schemas.microsoft.com/office/drawing/2014/main" id="{14FC4E87-BB91-4855-98AB-CE3D9915C4E0}"/>
              </a:ext>
            </a:extLst>
          </p:cNvPr>
          <p:cNvSpPr txBox="1"/>
          <p:nvPr/>
        </p:nvSpPr>
        <p:spPr>
          <a:xfrm>
            <a:off x="6276333" y="4140066"/>
            <a:ext cx="872008" cy="37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Tier 1</a:t>
            </a:r>
          </a:p>
        </p:txBody>
      </p:sp>
      <p:pic>
        <p:nvPicPr>
          <p:cNvPr id="60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171" y="3738100"/>
            <a:ext cx="647372" cy="757544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:a16="http://schemas.microsoft.com/office/drawing/2014/main" id="{14FC4E87-BB91-4855-98AB-CE3D9915C4E0}"/>
              </a:ext>
            </a:extLst>
          </p:cNvPr>
          <p:cNvSpPr txBox="1"/>
          <p:nvPr/>
        </p:nvSpPr>
        <p:spPr>
          <a:xfrm>
            <a:off x="6769382" y="3305976"/>
            <a:ext cx="872008" cy="37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Tier 1</a:t>
            </a:r>
          </a:p>
        </p:txBody>
      </p:sp>
      <p:pic>
        <p:nvPicPr>
          <p:cNvPr id="62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896" y="3696252"/>
            <a:ext cx="647372" cy="757544"/>
          </a:xfrm>
          <a:prstGeom prst="rect">
            <a:avLst/>
          </a:prstGeom>
        </p:spPr>
      </p:pic>
      <p:sp>
        <p:nvSpPr>
          <p:cNvPr id="63" name="TextBox 43">
            <a:extLst>
              <a:ext uri="{FF2B5EF4-FFF2-40B4-BE49-F238E27FC236}">
                <a16:creationId xmlns:a16="http://schemas.microsoft.com/office/drawing/2014/main" id="{14FC4E87-BB91-4855-98AB-CE3D9915C4E0}"/>
              </a:ext>
            </a:extLst>
          </p:cNvPr>
          <p:cNvSpPr txBox="1"/>
          <p:nvPr/>
        </p:nvSpPr>
        <p:spPr>
          <a:xfrm>
            <a:off x="7612147" y="3264128"/>
            <a:ext cx="872008" cy="37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Tier 1</a:t>
            </a:r>
          </a:p>
        </p:txBody>
      </p:sp>
      <p:pic>
        <p:nvPicPr>
          <p:cNvPr id="64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470" y="3729056"/>
            <a:ext cx="647372" cy="757544"/>
          </a:xfrm>
          <a:prstGeom prst="rect">
            <a:avLst/>
          </a:prstGeom>
        </p:spPr>
      </p:pic>
      <p:sp>
        <p:nvSpPr>
          <p:cNvPr id="65" name="TextBox 46">
            <a:extLst>
              <a:ext uri="{FF2B5EF4-FFF2-40B4-BE49-F238E27FC236}">
                <a16:creationId xmlns:a16="http://schemas.microsoft.com/office/drawing/2014/main" id="{981DCC07-360D-4DFA-B7DB-2FE2490870E8}"/>
              </a:ext>
            </a:extLst>
          </p:cNvPr>
          <p:cNvSpPr txBox="1"/>
          <p:nvPr/>
        </p:nvSpPr>
        <p:spPr>
          <a:xfrm>
            <a:off x="9233658" y="3582446"/>
            <a:ext cx="94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Tier 2</a:t>
            </a:r>
          </a:p>
        </p:txBody>
      </p:sp>
      <p:pic>
        <p:nvPicPr>
          <p:cNvPr id="66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01" y="4015951"/>
            <a:ext cx="647372" cy="757544"/>
          </a:xfrm>
          <a:prstGeom prst="rect">
            <a:avLst/>
          </a:prstGeom>
        </p:spPr>
      </p:pic>
      <p:sp>
        <p:nvSpPr>
          <p:cNvPr id="67" name="TextBox 46">
            <a:extLst>
              <a:ext uri="{FF2B5EF4-FFF2-40B4-BE49-F238E27FC236}">
                <a16:creationId xmlns:a16="http://schemas.microsoft.com/office/drawing/2014/main" id="{981DCC07-360D-4DFA-B7DB-2FE2490870E8}"/>
              </a:ext>
            </a:extLst>
          </p:cNvPr>
          <p:cNvSpPr txBox="1"/>
          <p:nvPr/>
        </p:nvSpPr>
        <p:spPr>
          <a:xfrm>
            <a:off x="9555081" y="4805311"/>
            <a:ext cx="85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Tier 2</a:t>
            </a:r>
          </a:p>
        </p:txBody>
      </p:sp>
      <p:pic>
        <p:nvPicPr>
          <p:cNvPr id="68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00" y="5138297"/>
            <a:ext cx="647372" cy="75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345904" y="1807188"/>
            <a:ext cx="1319609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John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229338" y="4231814"/>
            <a:ext cx="1893904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Jennifer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0BE07-6A2C-482C-9669-8CB7DB59B52E}"/>
              </a:ext>
            </a:extLst>
          </p:cNvPr>
          <p:cNvSpPr txBox="1"/>
          <p:nvPr/>
        </p:nvSpPr>
        <p:spPr>
          <a:xfrm>
            <a:off x="232807" y="212503"/>
            <a:ext cx="98522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Variation in Random Assignment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F5E1FE-56F9-47D0-98D0-D842615038DC}"/>
              </a:ext>
            </a:extLst>
          </p:cNvPr>
          <p:cNvCxnSpPr/>
          <p:nvPr/>
        </p:nvCxnSpPr>
        <p:spPr>
          <a:xfrm>
            <a:off x="443884" y="3406299"/>
            <a:ext cx="857582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5E207C-DF4F-483F-B366-2B3EF6E5EE3C}"/>
              </a:ext>
            </a:extLst>
          </p:cNvPr>
          <p:cNvSpPr txBox="1"/>
          <p:nvPr/>
        </p:nvSpPr>
        <p:spPr>
          <a:xfrm>
            <a:off x="3298054" y="6380946"/>
            <a:ext cx="2867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“hireability” rating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7CC9C-D8C1-4F37-A263-B2155816A19A}"/>
              </a:ext>
            </a:extLst>
          </p:cNvPr>
          <p:cNvCxnSpPr/>
          <p:nvPr/>
        </p:nvCxnSpPr>
        <p:spPr>
          <a:xfrm>
            <a:off x="1225119" y="3171041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73E3CF-7639-40E1-8F82-047016334F98}"/>
              </a:ext>
            </a:extLst>
          </p:cNvPr>
          <p:cNvCxnSpPr/>
          <p:nvPr/>
        </p:nvCxnSpPr>
        <p:spPr>
          <a:xfrm>
            <a:off x="8060924" y="3162163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8D6ADD-9B72-4C2C-93D7-5FDFB8C2C7BE}"/>
              </a:ext>
            </a:extLst>
          </p:cNvPr>
          <p:cNvSpPr txBox="1"/>
          <p:nvPr/>
        </p:nvSpPr>
        <p:spPr>
          <a:xfrm>
            <a:off x="994298" y="3636693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EFEC0-AE3A-4B20-92C4-C0D3B7DE50A7}"/>
              </a:ext>
            </a:extLst>
          </p:cNvPr>
          <p:cNvSpPr txBox="1"/>
          <p:nvPr/>
        </p:nvSpPr>
        <p:spPr>
          <a:xfrm>
            <a:off x="2123242" y="365479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55C1A4-7956-4EE4-8187-EA065D16138F}"/>
              </a:ext>
            </a:extLst>
          </p:cNvPr>
          <p:cNvSpPr txBox="1"/>
          <p:nvPr/>
        </p:nvSpPr>
        <p:spPr>
          <a:xfrm>
            <a:off x="7830105" y="3665310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7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2925FE-9830-4611-B44A-77E9BF32AE5C}"/>
              </a:ext>
            </a:extLst>
          </p:cNvPr>
          <p:cNvCxnSpPr/>
          <p:nvPr/>
        </p:nvCxnSpPr>
        <p:spPr>
          <a:xfrm>
            <a:off x="443884" y="5663896"/>
            <a:ext cx="857582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D4B615-D513-4683-B056-37EB39ADB881}"/>
              </a:ext>
            </a:extLst>
          </p:cNvPr>
          <p:cNvCxnSpPr/>
          <p:nvPr/>
        </p:nvCxnSpPr>
        <p:spPr>
          <a:xfrm>
            <a:off x="1225119" y="5428638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3B4A0B-DE52-4C64-9EA5-6AFD14F3E0D8}"/>
              </a:ext>
            </a:extLst>
          </p:cNvPr>
          <p:cNvCxnSpPr/>
          <p:nvPr/>
        </p:nvCxnSpPr>
        <p:spPr>
          <a:xfrm>
            <a:off x="2354061" y="5428638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88BF24-5BEE-4EE9-AC66-D119E056EE33}"/>
              </a:ext>
            </a:extLst>
          </p:cNvPr>
          <p:cNvCxnSpPr/>
          <p:nvPr/>
        </p:nvCxnSpPr>
        <p:spPr>
          <a:xfrm>
            <a:off x="3483006" y="54131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9155EA-447D-40FA-89CC-AA8EF900795E}"/>
              </a:ext>
            </a:extLst>
          </p:cNvPr>
          <p:cNvCxnSpPr/>
          <p:nvPr/>
        </p:nvCxnSpPr>
        <p:spPr>
          <a:xfrm>
            <a:off x="4629704" y="54131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A9B1F8-BF96-48D9-BCD6-4612D954F37C}"/>
              </a:ext>
            </a:extLst>
          </p:cNvPr>
          <p:cNvCxnSpPr/>
          <p:nvPr/>
        </p:nvCxnSpPr>
        <p:spPr>
          <a:xfrm>
            <a:off x="5740893" y="54131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47822C-BAF4-4D58-9DAC-91AAEB4228B2}"/>
              </a:ext>
            </a:extLst>
          </p:cNvPr>
          <p:cNvCxnSpPr/>
          <p:nvPr/>
        </p:nvCxnSpPr>
        <p:spPr>
          <a:xfrm>
            <a:off x="6896469" y="54131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5F80836-C245-4F9D-A9F1-E0D9546E6F31}"/>
              </a:ext>
            </a:extLst>
          </p:cNvPr>
          <p:cNvCxnSpPr/>
          <p:nvPr/>
        </p:nvCxnSpPr>
        <p:spPr>
          <a:xfrm>
            <a:off x="8060924" y="5419760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D3FCD3-72F2-4C55-96AA-EB238558362F}"/>
              </a:ext>
            </a:extLst>
          </p:cNvPr>
          <p:cNvSpPr txBox="1"/>
          <p:nvPr/>
        </p:nvSpPr>
        <p:spPr>
          <a:xfrm>
            <a:off x="994298" y="5894290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27CD0F-3015-493C-A060-2AC35D13856F}"/>
              </a:ext>
            </a:extLst>
          </p:cNvPr>
          <p:cNvSpPr txBox="1"/>
          <p:nvPr/>
        </p:nvSpPr>
        <p:spPr>
          <a:xfrm>
            <a:off x="2123242" y="5912394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E16372-1163-4AAE-BA63-D43DC2605551}"/>
              </a:ext>
            </a:extLst>
          </p:cNvPr>
          <p:cNvSpPr txBox="1"/>
          <p:nvPr/>
        </p:nvSpPr>
        <p:spPr>
          <a:xfrm>
            <a:off x="3252183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8716A9-F24B-48E8-93B9-0303EA551A10}"/>
              </a:ext>
            </a:extLst>
          </p:cNvPr>
          <p:cNvSpPr txBox="1"/>
          <p:nvPr/>
        </p:nvSpPr>
        <p:spPr>
          <a:xfrm>
            <a:off x="4394446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24BD8E-4EEE-4295-8695-A281DF93A9C4}"/>
              </a:ext>
            </a:extLst>
          </p:cNvPr>
          <p:cNvSpPr txBox="1"/>
          <p:nvPr/>
        </p:nvSpPr>
        <p:spPr>
          <a:xfrm>
            <a:off x="5510074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D26EC2-4F96-4932-931F-AF03B14E38A6}"/>
              </a:ext>
            </a:extLst>
          </p:cNvPr>
          <p:cNvSpPr txBox="1"/>
          <p:nvPr/>
        </p:nvSpPr>
        <p:spPr>
          <a:xfrm>
            <a:off x="6665650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2015A7-3182-4875-BE7C-BB4EED739EA6}"/>
              </a:ext>
            </a:extLst>
          </p:cNvPr>
          <p:cNvSpPr txBox="1"/>
          <p:nvPr/>
        </p:nvSpPr>
        <p:spPr>
          <a:xfrm>
            <a:off x="7830105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5A31CE-413D-434B-874C-B4C3719E7E95}"/>
              </a:ext>
            </a:extLst>
          </p:cNvPr>
          <p:cNvSpPr txBox="1"/>
          <p:nvPr/>
        </p:nvSpPr>
        <p:spPr>
          <a:xfrm>
            <a:off x="7544543" y="2300821"/>
            <a:ext cx="4614903" cy="2062103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There is some difference but also some overlap.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differences may be due to </a:t>
            </a:r>
            <a:r>
              <a:rPr lang="en-US" sz="3200" b="1" dirty="0">
                <a:solidFill>
                  <a:srgbClr val="0070C0"/>
                </a:solidFill>
              </a:rPr>
              <a:t>chance </a:t>
            </a:r>
            <a:r>
              <a:rPr lang="en-US" sz="3200" b="1" dirty="0" smtClean="0">
                <a:solidFill>
                  <a:srgbClr val="0070C0"/>
                </a:solidFill>
              </a:rPr>
              <a:t>alone.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2886F-4A92-4469-8BCB-C9CCB836D243}"/>
              </a:ext>
            </a:extLst>
          </p:cNvPr>
          <p:cNvSpPr txBox="1"/>
          <p:nvPr/>
        </p:nvSpPr>
        <p:spPr>
          <a:xfrm>
            <a:off x="3457852" y="1237209"/>
            <a:ext cx="23348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</a:rPr>
              <a:t>Overlap</a:t>
            </a:r>
          </a:p>
        </p:txBody>
      </p:sp>
      <p:sp>
        <p:nvSpPr>
          <p:cNvPr id="61" name="Oval 100">
            <a:extLst>
              <a:ext uri="{FF2B5EF4-FFF2-40B4-BE49-F238E27FC236}">
                <a16:creationId xmlns:a16="http://schemas.microsoft.com/office/drawing/2014/main" id="{BA348A6D-7945-4FFA-81FE-09E88A11C6E2}"/>
              </a:ext>
            </a:extLst>
          </p:cNvPr>
          <p:cNvSpPr/>
          <p:nvPr/>
        </p:nvSpPr>
        <p:spPr>
          <a:xfrm>
            <a:off x="3179355" y="4998711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101">
            <a:extLst>
              <a:ext uri="{FF2B5EF4-FFF2-40B4-BE49-F238E27FC236}">
                <a16:creationId xmlns:a16="http://schemas.microsoft.com/office/drawing/2014/main" id="{00BC4C9A-52EF-40C5-A3F4-C36FE9404BB2}"/>
              </a:ext>
            </a:extLst>
          </p:cNvPr>
          <p:cNvSpPr/>
          <p:nvPr/>
        </p:nvSpPr>
        <p:spPr>
          <a:xfrm>
            <a:off x="2319262" y="5007682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3232104" y="2688587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100">
            <a:extLst>
              <a:ext uri="{FF2B5EF4-FFF2-40B4-BE49-F238E27FC236}">
                <a16:creationId xmlns:a16="http://schemas.microsoft.com/office/drawing/2014/main" id="{BA348A6D-7945-4FFA-81FE-09E88A11C6E2}"/>
              </a:ext>
            </a:extLst>
          </p:cNvPr>
          <p:cNvSpPr/>
          <p:nvPr/>
        </p:nvSpPr>
        <p:spPr>
          <a:xfrm>
            <a:off x="3359320" y="4996873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4069786" y="2696880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4510544" y="2703051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85">
            <a:extLst>
              <a:ext uri="{FF2B5EF4-FFF2-40B4-BE49-F238E27FC236}">
                <a16:creationId xmlns:a16="http://schemas.microsoft.com/office/drawing/2014/main" id="{26E16372-1163-4AAE-BA63-D43DC2605551}"/>
              </a:ext>
            </a:extLst>
          </p:cNvPr>
          <p:cNvSpPr txBox="1"/>
          <p:nvPr/>
        </p:nvSpPr>
        <p:spPr>
          <a:xfrm>
            <a:off x="3227033" y="3657094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74" name="TextBox 86">
            <a:extLst>
              <a:ext uri="{FF2B5EF4-FFF2-40B4-BE49-F238E27FC236}">
                <a16:creationId xmlns:a16="http://schemas.microsoft.com/office/drawing/2014/main" id="{B08716A9-F24B-48E8-93B9-0303EA551A10}"/>
              </a:ext>
            </a:extLst>
          </p:cNvPr>
          <p:cNvSpPr txBox="1"/>
          <p:nvPr/>
        </p:nvSpPr>
        <p:spPr>
          <a:xfrm>
            <a:off x="4369296" y="3657094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75" name="TextBox 87">
            <a:extLst>
              <a:ext uri="{FF2B5EF4-FFF2-40B4-BE49-F238E27FC236}">
                <a16:creationId xmlns:a16="http://schemas.microsoft.com/office/drawing/2014/main" id="{8224BD8E-4EEE-4295-8695-A281DF93A9C4}"/>
              </a:ext>
            </a:extLst>
          </p:cNvPr>
          <p:cNvSpPr txBox="1"/>
          <p:nvPr/>
        </p:nvSpPr>
        <p:spPr>
          <a:xfrm>
            <a:off x="5484924" y="3657094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5</a:t>
            </a:r>
          </a:p>
        </p:txBody>
      </p:sp>
      <p:sp>
        <p:nvSpPr>
          <p:cNvPr id="91" name="TextBox 88">
            <a:extLst>
              <a:ext uri="{FF2B5EF4-FFF2-40B4-BE49-F238E27FC236}">
                <a16:creationId xmlns:a16="http://schemas.microsoft.com/office/drawing/2014/main" id="{4AD26EC2-4F96-4932-931F-AF03B14E38A6}"/>
              </a:ext>
            </a:extLst>
          </p:cNvPr>
          <p:cNvSpPr txBox="1"/>
          <p:nvPr/>
        </p:nvSpPr>
        <p:spPr>
          <a:xfrm>
            <a:off x="6640500" y="3657094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6</a:t>
            </a:r>
          </a:p>
        </p:txBody>
      </p:sp>
      <p:cxnSp>
        <p:nvCxnSpPr>
          <p:cNvPr id="93" name="Straight Connector 77">
            <a:extLst>
              <a:ext uri="{FF2B5EF4-FFF2-40B4-BE49-F238E27FC236}">
                <a16:creationId xmlns:a16="http://schemas.microsoft.com/office/drawing/2014/main" id="{AD3B4A0B-DE52-4C64-9EA5-6AFD14F3E0D8}"/>
              </a:ext>
            </a:extLst>
          </p:cNvPr>
          <p:cNvCxnSpPr/>
          <p:nvPr/>
        </p:nvCxnSpPr>
        <p:spPr>
          <a:xfrm>
            <a:off x="2369570" y="3177038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78">
            <a:extLst>
              <a:ext uri="{FF2B5EF4-FFF2-40B4-BE49-F238E27FC236}">
                <a16:creationId xmlns:a16="http://schemas.microsoft.com/office/drawing/2014/main" id="{C088BF24-5BEE-4EE9-AC66-D119E056EE33}"/>
              </a:ext>
            </a:extLst>
          </p:cNvPr>
          <p:cNvCxnSpPr/>
          <p:nvPr/>
        </p:nvCxnSpPr>
        <p:spPr>
          <a:xfrm>
            <a:off x="3498515" y="31615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79">
            <a:extLst>
              <a:ext uri="{FF2B5EF4-FFF2-40B4-BE49-F238E27FC236}">
                <a16:creationId xmlns:a16="http://schemas.microsoft.com/office/drawing/2014/main" id="{869155EA-447D-40FA-89CC-AA8EF900795E}"/>
              </a:ext>
            </a:extLst>
          </p:cNvPr>
          <p:cNvCxnSpPr/>
          <p:nvPr/>
        </p:nvCxnSpPr>
        <p:spPr>
          <a:xfrm>
            <a:off x="4645213" y="31615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80">
            <a:extLst>
              <a:ext uri="{FF2B5EF4-FFF2-40B4-BE49-F238E27FC236}">
                <a16:creationId xmlns:a16="http://schemas.microsoft.com/office/drawing/2014/main" id="{2FA9B1F8-BF96-48D9-BCD6-4612D954F37C}"/>
              </a:ext>
            </a:extLst>
          </p:cNvPr>
          <p:cNvCxnSpPr/>
          <p:nvPr/>
        </p:nvCxnSpPr>
        <p:spPr>
          <a:xfrm>
            <a:off x="5756402" y="31615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81">
            <a:extLst>
              <a:ext uri="{FF2B5EF4-FFF2-40B4-BE49-F238E27FC236}">
                <a16:creationId xmlns:a16="http://schemas.microsoft.com/office/drawing/2014/main" id="{5147822C-BAF4-4D58-9DAC-91AAEB4228B2}"/>
              </a:ext>
            </a:extLst>
          </p:cNvPr>
          <p:cNvCxnSpPr/>
          <p:nvPr/>
        </p:nvCxnSpPr>
        <p:spPr>
          <a:xfrm>
            <a:off x="6911978" y="31615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5436423" y="2704266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5816615" y="2696689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6908363" y="2687115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4153845" y="4975493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4558933" y="4975493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5625732" y="4975493"/>
            <a:ext cx="254432" cy="2439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2AD8F6-72E8-485A-8CBD-E41CBDD2999E}"/>
              </a:ext>
            </a:extLst>
          </p:cNvPr>
          <p:cNvSpPr/>
          <p:nvPr/>
        </p:nvSpPr>
        <p:spPr>
          <a:xfrm>
            <a:off x="3090224" y="1985308"/>
            <a:ext cx="3075318" cy="4037113"/>
          </a:xfrm>
          <a:prstGeom prst="rect">
            <a:avLst/>
          </a:prstGeom>
          <a:solidFill>
            <a:srgbClr val="0070C0">
              <a:alpha val="50196"/>
            </a:srgbClr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1DA11FA-8287-4594-9A00-F9CD490D582F}"/>
              </a:ext>
            </a:extLst>
          </p:cNvPr>
          <p:cNvSpPr/>
          <p:nvPr/>
        </p:nvSpPr>
        <p:spPr>
          <a:xfrm>
            <a:off x="4063032" y="4577143"/>
            <a:ext cx="2066551" cy="885589"/>
          </a:xfrm>
          <a:prstGeom prst="rect">
            <a:avLst/>
          </a:prstGeom>
          <a:solidFill>
            <a:schemeClr val="accent2">
              <a:alpha val="34902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D2A130-1FEC-45CB-9DCE-5053F1930CA8}"/>
              </a:ext>
            </a:extLst>
          </p:cNvPr>
          <p:cNvSpPr/>
          <p:nvPr/>
        </p:nvSpPr>
        <p:spPr>
          <a:xfrm>
            <a:off x="5215501" y="2400983"/>
            <a:ext cx="2052701" cy="885589"/>
          </a:xfrm>
          <a:prstGeom prst="rect">
            <a:avLst/>
          </a:prstGeom>
          <a:solidFill>
            <a:schemeClr val="accent2">
              <a:alpha val="34902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1AA2A-BBBF-45FB-9104-EB7F2A6EA9F9}"/>
              </a:ext>
            </a:extLst>
          </p:cNvPr>
          <p:cNvSpPr/>
          <p:nvPr/>
        </p:nvSpPr>
        <p:spPr>
          <a:xfrm>
            <a:off x="3154092" y="2383111"/>
            <a:ext cx="1682624" cy="885589"/>
          </a:xfrm>
          <a:prstGeom prst="rect">
            <a:avLst/>
          </a:prstGeom>
          <a:solidFill>
            <a:srgbClr val="7030A0">
              <a:alpha val="34902"/>
            </a:srgbClr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8E4344-714F-40E5-863F-FD6FCED6DECF}"/>
              </a:ext>
            </a:extLst>
          </p:cNvPr>
          <p:cNvSpPr/>
          <p:nvPr/>
        </p:nvSpPr>
        <p:spPr>
          <a:xfrm>
            <a:off x="2265179" y="4611783"/>
            <a:ext cx="1404896" cy="885589"/>
          </a:xfrm>
          <a:prstGeom prst="rect">
            <a:avLst/>
          </a:prstGeom>
          <a:solidFill>
            <a:srgbClr val="7030A0">
              <a:alpha val="34902"/>
            </a:srgbClr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345905" y="1807188"/>
            <a:ext cx="1297838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John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229338" y="4231814"/>
            <a:ext cx="1851379" cy="630942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Jennifer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0BE07-6A2C-482C-9669-8CB7DB59B52E}"/>
              </a:ext>
            </a:extLst>
          </p:cNvPr>
          <p:cNvSpPr txBox="1"/>
          <p:nvPr/>
        </p:nvSpPr>
        <p:spPr>
          <a:xfrm>
            <a:off x="232807" y="212503"/>
            <a:ext cx="98522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Variation in Random Assignment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F5E1FE-56F9-47D0-98D0-D842615038DC}"/>
              </a:ext>
            </a:extLst>
          </p:cNvPr>
          <p:cNvCxnSpPr/>
          <p:nvPr/>
        </p:nvCxnSpPr>
        <p:spPr>
          <a:xfrm>
            <a:off x="443884" y="3406299"/>
            <a:ext cx="857582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5E207C-DF4F-483F-B366-2B3EF6E5EE3C}"/>
              </a:ext>
            </a:extLst>
          </p:cNvPr>
          <p:cNvSpPr txBox="1"/>
          <p:nvPr/>
        </p:nvSpPr>
        <p:spPr>
          <a:xfrm>
            <a:off x="3298054" y="6380946"/>
            <a:ext cx="2867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“hireability” rating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7CC9C-D8C1-4F37-A263-B2155816A19A}"/>
              </a:ext>
            </a:extLst>
          </p:cNvPr>
          <p:cNvCxnSpPr/>
          <p:nvPr/>
        </p:nvCxnSpPr>
        <p:spPr>
          <a:xfrm>
            <a:off x="1225119" y="3171041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D75B50-4432-4A2D-A6B0-C311A60F5E1C}"/>
              </a:ext>
            </a:extLst>
          </p:cNvPr>
          <p:cNvCxnSpPr/>
          <p:nvPr/>
        </p:nvCxnSpPr>
        <p:spPr>
          <a:xfrm>
            <a:off x="2354061" y="3171041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7D905E-83F6-4AB7-84AC-4A5F5A0BB736}"/>
              </a:ext>
            </a:extLst>
          </p:cNvPr>
          <p:cNvCxnSpPr/>
          <p:nvPr/>
        </p:nvCxnSpPr>
        <p:spPr>
          <a:xfrm>
            <a:off x="3483006" y="3155505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6075D3-85F4-4C98-BE77-A6CBE7054743}"/>
              </a:ext>
            </a:extLst>
          </p:cNvPr>
          <p:cNvCxnSpPr/>
          <p:nvPr/>
        </p:nvCxnSpPr>
        <p:spPr>
          <a:xfrm>
            <a:off x="4629704" y="3155505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73E3CF-7639-40E1-8F82-047016334F98}"/>
              </a:ext>
            </a:extLst>
          </p:cNvPr>
          <p:cNvCxnSpPr/>
          <p:nvPr/>
        </p:nvCxnSpPr>
        <p:spPr>
          <a:xfrm>
            <a:off x="8060924" y="3162163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8D6ADD-9B72-4C2C-93D7-5FDFB8C2C7BE}"/>
              </a:ext>
            </a:extLst>
          </p:cNvPr>
          <p:cNvSpPr txBox="1"/>
          <p:nvPr/>
        </p:nvSpPr>
        <p:spPr>
          <a:xfrm>
            <a:off x="994298" y="3636693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EFEC0-AE3A-4B20-92C4-C0D3B7DE50A7}"/>
              </a:ext>
            </a:extLst>
          </p:cNvPr>
          <p:cNvSpPr txBox="1"/>
          <p:nvPr/>
        </p:nvSpPr>
        <p:spPr>
          <a:xfrm>
            <a:off x="2123242" y="365479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272B10-9134-4FED-88CF-C3848E75412B}"/>
              </a:ext>
            </a:extLst>
          </p:cNvPr>
          <p:cNvSpPr txBox="1"/>
          <p:nvPr/>
        </p:nvSpPr>
        <p:spPr>
          <a:xfrm>
            <a:off x="3252183" y="3665310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97B864-4706-446D-B421-91508BAB0AE3}"/>
              </a:ext>
            </a:extLst>
          </p:cNvPr>
          <p:cNvSpPr txBox="1"/>
          <p:nvPr/>
        </p:nvSpPr>
        <p:spPr>
          <a:xfrm>
            <a:off x="4394446" y="3665310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1BDD4B-9268-4808-AFC4-D44E8775703B}"/>
              </a:ext>
            </a:extLst>
          </p:cNvPr>
          <p:cNvSpPr txBox="1"/>
          <p:nvPr/>
        </p:nvSpPr>
        <p:spPr>
          <a:xfrm>
            <a:off x="5510074" y="3665310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F15B21-8406-4A8F-B8D4-0B894A9F9813}"/>
              </a:ext>
            </a:extLst>
          </p:cNvPr>
          <p:cNvSpPr txBox="1"/>
          <p:nvPr/>
        </p:nvSpPr>
        <p:spPr>
          <a:xfrm>
            <a:off x="6665650" y="3665310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55C1A4-7956-4EE4-8187-EA065D16138F}"/>
              </a:ext>
            </a:extLst>
          </p:cNvPr>
          <p:cNvSpPr txBox="1"/>
          <p:nvPr/>
        </p:nvSpPr>
        <p:spPr>
          <a:xfrm>
            <a:off x="7830105" y="3665310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7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2925FE-9830-4611-B44A-77E9BF32AE5C}"/>
              </a:ext>
            </a:extLst>
          </p:cNvPr>
          <p:cNvCxnSpPr/>
          <p:nvPr/>
        </p:nvCxnSpPr>
        <p:spPr>
          <a:xfrm>
            <a:off x="443884" y="5663896"/>
            <a:ext cx="857582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D4B615-D513-4683-B056-37EB39ADB881}"/>
              </a:ext>
            </a:extLst>
          </p:cNvPr>
          <p:cNvCxnSpPr/>
          <p:nvPr/>
        </p:nvCxnSpPr>
        <p:spPr>
          <a:xfrm>
            <a:off x="1225119" y="5428638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3B4A0B-DE52-4C64-9EA5-6AFD14F3E0D8}"/>
              </a:ext>
            </a:extLst>
          </p:cNvPr>
          <p:cNvCxnSpPr/>
          <p:nvPr/>
        </p:nvCxnSpPr>
        <p:spPr>
          <a:xfrm>
            <a:off x="2354061" y="5428638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88BF24-5BEE-4EE9-AC66-D119E056EE33}"/>
              </a:ext>
            </a:extLst>
          </p:cNvPr>
          <p:cNvCxnSpPr/>
          <p:nvPr/>
        </p:nvCxnSpPr>
        <p:spPr>
          <a:xfrm>
            <a:off x="3483006" y="54131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69155EA-447D-40FA-89CC-AA8EF900795E}"/>
              </a:ext>
            </a:extLst>
          </p:cNvPr>
          <p:cNvCxnSpPr/>
          <p:nvPr/>
        </p:nvCxnSpPr>
        <p:spPr>
          <a:xfrm>
            <a:off x="4629704" y="54131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A9B1F8-BF96-48D9-BCD6-4612D954F37C}"/>
              </a:ext>
            </a:extLst>
          </p:cNvPr>
          <p:cNvCxnSpPr/>
          <p:nvPr/>
        </p:nvCxnSpPr>
        <p:spPr>
          <a:xfrm>
            <a:off x="5740893" y="54131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47822C-BAF4-4D58-9DAC-91AAEB4228B2}"/>
              </a:ext>
            </a:extLst>
          </p:cNvPr>
          <p:cNvCxnSpPr/>
          <p:nvPr/>
        </p:nvCxnSpPr>
        <p:spPr>
          <a:xfrm>
            <a:off x="6896469" y="5413102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5F80836-C245-4F9D-A9F1-E0D9546E6F31}"/>
              </a:ext>
            </a:extLst>
          </p:cNvPr>
          <p:cNvCxnSpPr/>
          <p:nvPr/>
        </p:nvCxnSpPr>
        <p:spPr>
          <a:xfrm>
            <a:off x="8060924" y="5419760"/>
            <a:ext cx="0" cy="4882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D3FCD3-72F2-4C55-96AA-EB238558362F}"/>
              </a:ext>
            </a:extLst>
          </p:cNvPr>
          <p:cNvSpPr txBox="1"/>
          <p:nvPr/>
        </p:nvSpPr>
        <p:spPr>
          <a:xfrm>
            <a:off x="994298" y="5894290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27CD0F-3015-493C-A060-2AC35D13856F}"/>
              </a:ext>
            </a:extLst>
          </p:cNvPr>
          <p:cNvSpPr txBox="1"/>
          <p:nvPr/>
        </p:nvSpPr>
        <p:spPr>
          <a:xfrm>
            <a:off x="2123242" y="5912394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E16372-1163-4AAE-BA63-D43DC2605551}"/>
              </a:ext>
            </a:extLst>
          </p:cNvPr>
          <p:cNvSpPr txBox="1"/>
          <p:nvPr/>
        </p:nvSpPr>
        <p:spPr>
          <a:xfrm>
            <a:off x="3252183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08716A9-F24B-48E8-93B9-0303EA551A10}"/>
              </a:ext>
            </a:extLst>
          </p:cNvPr>
          <p:cNvSpPr txBox="1"/>
          <p:nvPr/>
        </p:nvSpPr>
        <p:spPr>
          <a:xfrm>
            <a:off x="4394446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24BD8E-4EEE-4295-8695-A281DF93A9C4}"/>
              </a:ext>
            </a:extLst>
          </p:cNvPr>
          <p:cNvSpPr txBox="1"/>
          <p:nvPr/>
        </p:nvSpPr>
        <p:spPr>
          <a:xfrm>
            <a:off x="5510074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D26EC2-4F96-4932-931F-AF03B14E38A6}"/>
              </a:ext>
            </a:extLst>
          </p:cNvPr>
          <p:cNvSpPr txBox="1"/>
          <p:nvPr/>
        </p:nvSpPr>
        <p:spPr>
          <a:xfrm>
            <a:off x="6665650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2015A7-3182-4875-BE7C-BB4EED739EA6}"/>
              </a:ext>
            </a:extLst>
          </p:cNvPr>
          <p:cNvSpPr txBox="1"/>
          <p:nvPr/>
        </p:nvSpPr>
        <p:spPr>
          <a:xfrm>
            <a:off x="7830105" y="5922907"/>
            <a:ext cx="461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7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A348A6D-7945-4FFA-81FE-09E88A11C6E2}"/>
              </a:ext>
            </a:extLst>
          </p:cNvPr>
          <p:cNvSpPr/>
          <p:nvPr/>
        </p:nvSpPr>
        <p:spPr>
          <a:xfrm>
            <a:off x="3179355" y="4893608"/>
            <a:ext cx="254432" cy="243994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0BC4C9A-52EF-40C5-A3F4-C36FE9404BB2}"/>
              </a:ext>
            </a:extLst>
          </p:cNvPr>
          <p:cNvSpPr/>
          <p:nvPr/>
        </p:nvSpPr>
        <p:spPr>
          <a:xfrm>
            <a:off x="2319262" y="4902579"/>
            <a:ext cx="254432" cy="243994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3234221" y="2691624"/>
            <a:ext cx="254432" cy="243994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397E43-335F-4350-9A7F-9A5B20463E08}"/>
              </a:ext>
            </a:extLst>
          </p:cNvPr>
          <p:cNvSpPr txBox="1"/>
          <p:nvPr/>
        </p:nvSpPr>
        <p:spPr>
          <a:xfrm>
            <a:off x="7169641" y="3519497"/>
            <a:ext cx="4960478" cy="2062103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When broken down by Tier, there is little overlap. Schools </a:t>
            </a:r>
            <a:r>
              <a:rPr lang="en-US" sz="3200" b="1" dirty="0">
                <a:solidFill>
                  <a:srgbClr val="0070C0"/>
                </a:solidFill>
              </a:rPr>
              <a:t>within</a:t>
            </a:r>
            <a:r>
              <a:rPr lang="en-US" sz="3200" dirty="0"/>
              <a:t> each tier rated John more ‘</a:t>
            </a:r>
            <a:r>
              <a:rPr lang="en-US" sz="3200" dirty="0" err="1"/>
              <a:t>hireable</a:t>
            </a:r>
            <a:r>
              <a:rPr lang="en-US" sz="3200" dirty="0"/>
              <a:t>.’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2B7A7A03-7B66-437A-9489-5E165DFBAE22}"/>
              </a:ext>
            </a:extLst>
          </p:cNvPr>
          <p:cNvSpPr/>
          <p:nvPr/>
        </p:nvSpPr>
        <p:spPr>
          <a:xfrm>
            <a:off x="4048933" y="4718924"/>
            <a:ext cx="469919" cy="443298"/>
          </a:xfrm>
          <a:prstGeom prst="mathMultiply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2357400B-4FEB-4537-B967-369E0F38F90C}"/>
              </a:ext>
            </a:extLst>
          </p:cNvPr>
          <p:cNvSpPr/>
          <p:nvPr/>
        </p:nvSpPr>
        <p:spPr>
          <a:xfrm>
            <a:off x="5517989" y="4698018"/>
            <a:ext cx="469919" cy="443298"/>
          </a:xfrm>
          <a:prstGeom prst="mathMultiply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3C22587E-276E-4E19-A56D-5BFA3633CAE5}"/>
              </a:ext>
            </a:extLst>
          </p:cNvPr>
          <p:cNvSpPr/>
          <p:nvPr/>
        </p:nvSpPr>
        <p:spPr>
          <a:xfrm>
            <a:off x="5318799" y="2536134"/>
            <a:ext cx="469919" cy="443298"/>
          </a:xfrm>
          <a:prstGeom prst="mathMultiply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641B4CF7-F927-4DB0-BE66-4CBBBA9A7DE6}"/>
              </a:ext>
            </a:extLst>
          </p:cNvPr>
          <p:cNvSpPr/>
          <p:nvPr/>
        </p:nvSpPr>
        <p:spPr>
          <a:xfrm>
            <a:off x="6798283" y="2536134"/>
            <a:ext cx="469919" cy="443298"/>
          </a:xfrm>
          <a:prstGeom prst="mathMultiply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1">
            <a:extLst>
              <a:ext uri="{FF2B5EF4-FFF2-40B4-BE49-F238E27FC236}">
                <a16:creationId xmlns:a16="http://schemas.microsoft.com/office/drawing/2014/main" id="{9F92811C-3E21-4A4F-9A77-E915881A5403}"/>
              </a:ext>
            </a:extLst>
          </p:cNvPr>
          <p:cNvSpPr/>
          <p:nvPr/>
        </p:nvSpPr>
        <p:spPr>
          <a:xfrm rot="18734292">
            <a:off x="2739472" y="3749445"/>
            <a:ext cx="1351563" cy="48578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48">
            <a:extLst>
              <a:ext uri="{FF2B5EF4-FFF2-40B4-BE49-F238E27FC236}">
                <a16:creationId xmlns:a16="http://schemas.microsoft.com/office/drawing/2014/main" id="{1FE76EB5-9FD6-4767-B5E6-0192AEB9E479}"/>
              </a:ext>
            </a:extLst>
          </p:cNvPr>
          <p:cNvSpPr/>
          <p:nvPr/>
        </p:nvSpPr>
        <p:spPr>
          <a:xfrm rot="18857241">
            <a:off x="4985910" y="3700776"/>
            <a:ext cx="1342767" cy="52889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0">
            <a:extLst>
              <a:ext uri="{FF2B5EF4-FFF2-40B4-BE49-F238E27FC236}">
                <a16:creationId xmlns:a16="http://schemas.microsoft.com/office/drawing/2014/main" id="{BA348A6D-7945-4FFA-81FE-09E88A11C6E2}"/>
              </a:ext>
            </a:extLst>
          </p:cNvPr>
          <p:cNvSpPr/>
          <p:nvPr/>
        </p:nvSpPr>
        <p:spPr>
          <a:xfrm>
            <a:off x="3359320" y="4891770"/>
            <a:ext cx="254432" cy="243994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4069786" y="2696880"/>
            <a:ext cx="254432" cy="243994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64">
            <a:extLst>
              <a:ext uri="{FF2B5EF4-FFF2-40B4-BE49-F238E27FC236}">
                <a16:creationId xmlns:a16="http://schemas.microsoft.com/office/drawing/2014/main" id="{01BFD659-37DE-446A-95B5-E887FBEB03CE}"/>
              </a:ext>
            </a:extLst>
          </p:cNvPr>
          <p:cNvSpPr/>
          <p:nvPr/>
        </p:nvSpPr>
        <p:spPr>
          <a:xfrm>
            <a:off x="4510544" y="2703051"/>
            <a:ext cx="254432" cy="243994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72">
            <a:extLst>
              <a:ext uri="{FF2B5EF4-FFF2-40B4-BE49-F238E27FC236}">
                <a16:creationId xmlns:a16="http://schemas.microsoft.com/office/drawing/2014/main" id="{3C22587E-276E-4E19-A56D-5BFA3633CAE5}"/>
              </a:ext>
            </a:extLst>
          </p:cNvPr>
          <p:cNvSpPr/>
          <p:nvPr/>
        </p:nvSpPr>
        <p:spPr>
          <a:xfrm>
            <a:off x="5702424" y="2541388"/>
            <a:ext cx="469919" cy="443298"/>
          </a:xfrm>
          <a:prstGeom prst="mathMultiply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Multiplication Sign 71">
            <a:extLst>
              <a:ext uri="{FF2B5EF4-FFF2-40B4-BE49-F238E27FC236}">
                <a16:creationId xmlns:a16="http://schemas.microsoft.com/office/drawing/2014/main" id="{2357400B-4FEB-4537-B967-369E0F38F90C}"/>
              </a:ext>
            </a:extLst>
          </p:cNvPr>
          <p:cNvSpPr/>
          <p:nvPr/>
        </p:nvSpPr>
        <p:spPr>
          <a:xfrm>
            <a:off x="4451190" y="4703275"/>
            <a:ext cx="469919" cy="443298"/>
          </a:xfrm>
          <a:prstGeom prst="mathMultiply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0" grpId="0" animBg="1"/>
      <p:bldP spid="63" grpId="0" animBg="1"/>
      <p:bldP spid="62" grpId="0" animBg="1"/>
      <p:bldP spid="50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D4AC3-8730-4F2E-9B80-51D75A7F56EE}"/>
              </a:ext>
            </a:extLst>
          </p:cNvPr>
          <p:cNvSpPr txBox="1"/>
          <p:nvPr/>
        </p:nvSpPr>
        <p:spPr>
          <a:xfrm>
            <a:off x="1965436" y="1619104"/>
            <a:ext cx="8408276" cy="2940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500" dirty="0" smtClean="0"/>
              <a:t>Reduce </a:t>
            </a:r>
            <a:r>
              <a:rPr lang="en-US" sz="6500" dirty="0"/>
              <a:t>the </a:t>
            </a:r>
            <a:r>
              <a:rPr lang="en-US" sz="6500" b="1" dirty="0"/>
              <a:t>variability</a:t>
            </a:r>
            <a:r>
              <a:rPr lang="en-US" sz="6500" dirty="0"/>
              <a:t> due to school </a:t>
            </a:r>
            <a:r>
              <a:rPr lang="en-US" sz="6500" dirty="0" smtClean="0"/>
              <a:t>tier!</a:t>
            </a:r>
            <a:endParaRPr lang="en-US" sz="6500" dirty="0"/>
          </a:p>
        </p:txBody>
      </p:sp>
    </p:spTree>
    <p:extLst>
      <p:ext uri="{BB962C8B-B14F-4D97-AF65-F5344CB8AC3E}">
        <p14:creationId xmlns:p14="http://schemas.microsoft.com/office/powerpoint/2010/main" val="56305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13FEF-F602-4F2A-A36C-388955683EED}"/>
              </a:ext>
            </a:extLst>
          </p:cNvPr>
          <p:cNvSpPr txBox="1"/>
          <p:nvPr/>
        </p:nvSpPr>
        <p:spPr>
          <a:xfrm>
            <a:off x="262010" y="440922"/>
            <a:ext cx="1153885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latin typeface="Bell MT" panose="02020503060305020303" pitchFamily="18" charset="0"/>
              </a:rPr>
              <a:t>Randomized Block </a:t>
            </a:r>
            <a:r>
              <a:rPr lang="en-US" sz="3600" b="1" u="sng" dirty="0">
                <a:latin typeface="Bell MT" panose="02020503060305020303" pitchFamily="18" charset="0"/>
              </a:rPr>
              <a:t>Design:</a:t>
            </a:r>
            <a:r>
              <a:rPr lang="en-US" sz="3600" b="1" dirty="0">
                <a:latin typeface="Bell MT" panose="02020503060305020303" pitchFamily="18" charset="0"/>
              </a:rPr>
              <a:t> </a:t>
            </a:r>
            <a:endParaRPr lang="en-US" sz="3600" b="1" dirty="0" smtClean="0">
              <a:latin typeface="Bell MT" panose="020205030603050203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>
                <a:latin typeface="Bell MT" panose="02020503060305020303" pitchFamily="18" charset="0"/>
              </a:rPr>
              <a:t>E</a:t>
            </a:r>
            <a:r>
              <a:rPr lang="en-US" sz="3500" dirty="0" smtClean="0">
                <a:latin typeface="Bell MT" panose="02020503060305020303" pitchFamily="18" charset="0"/>
              </a:rPr>
              <a:t>xperimental </a:t>
            </a:r>
            <a:r>
              <a:rPr lang="en-US" sz="3500" dirty="0">
                <a:latin typeface="Bell MT" panose="02020503060305020303" pitchFamily="18" charset="0"/>
              </a:rPr>
              <a:t>units are first </a:t>
            </a:r>
            <a:r>
              <a:rPr lang="en-US" sz="3500" b="1" dirty="0">
                <a:latin typeface="Bell MT" panose="02020503060305020303" pitchFamily="18" charset="0"/>
              </a:rPr>
              <a:t>blocked</a:t>
            </a:r>
            <a:r>
              <a:rPr lang="en-US" sz="3500" dirty="0">
                <a:latin typeface="Bell MT" panose="02020503060305020303" pitchFamily="18" charset="0"/>
              </a:rPr>
              <a:t> (</a:t>
            </a:r>
            <a:r>
              <a:rPr lang="en-US" sz="3500" b="1" dirty="0">
                <a:latin typeface="Bell MT" panose="02020503060305020303" pitchFamily="18" charset="0"/>
              </a:rPr>
              <a:t>grouped</a:t>
            </a:r>
            <a:r>
              <a:rPr lang="en-US" sz="3500" dirty="0">
                <a:latin typeface="Bell MT" panose="02020503060305020303" pitchFamily="18" charset="0"/>
              </a:rPr>
              <a:t>) by a similar trait that </a:t>
            </a:r>
            <a:r>
              <a:rPr lang="en-US" sz="3500" b="1" dirty="0">
                <a:latin typeface="Bell MT" panose="02020503060305020303" pitchFamily="18" charset="0"/>
              </a:rPr>
              <a:t>may affect response</a:t>
            </a:r>
            <a:r>
              <a:rPr lang="en-US" sz="3500" dirty="0">
                <a:latin typeface="Bell MT" panose="02020503060305020303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Bell MT" panose="02020503060305020303" pitchFamily="18" charset="0"/>
              </a:rPr>
              <a:t>Then</a:t>
            </a:r>
            <a:r>
              <a:rPr lang="en-US" sz="3500" dirty="0">
                <a:latin typeface="Bell MT" panose="02020503060305020303" pitchFamily="18" charset="0"/>
              </a:rPr>
              <a:t>, units from each block are randomly assigned to </a:t>
            </a:r>
            <a:r>
              <a:rPr lang="en-US" sz="3500" dirty="0" smtClean="0">
                <a:latin typeface="Bell MT" panose="02020503060305020303" pitchFamily="18" charset="0"/>
              </a:rPr>
              <a:t>treatment.</a:t>
            </a:r>
            <a:endParaRPr lang="en-US" sz="3500" dirty="0">
              <a:latin typeface="Bell MT" panose="02020503060305020303" pitchFamily="18" charset="0"/>
            </a:endParaRPr>
          </a:p>
          <a:p>
            <a:endParaRPr lang="en-US" sz="1200" dirty="0">
              <a:latin typeface="Bell MT" panose="020205030603050203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latin typeface="Bell MT" panose="02020503060305020303" pitchFamily="18" charset="0"/>
              </a:rPr>
              <a:t>This is the </a:t>
            </a:r>
            <a:r>
              <a:rPr lang="en-US" sz="3500" b="1" dirty="0">
                <a:latin typeface="Bell MT" panose="02020503060305020303" pitchFamily="18" charset="0"/>
              </a:rPr>
              <a:t>“stratified sample” </a:t>
            </a:r>
            <a:r>
              <a:rPr lang="en-US" sz="3500" dirty="0">
                <a:latin typeface="Bell MT" panose="02020503060305020303" pitchFamily="18" charset="0"/>
              </a:rPr>
              <a:t>of experiments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latin typeface="Bell MT" panose="02020503060305020303" pitchFamily="18" charset="0"/>
              </a:rPr>
              <a:t>It reduces variation between treatment groups at the start of the experiment. This makes it easier to show that differences in response are really </a:t>
            </a:r>
            <a:r>
              <a:rPr lang="en-US" sz="3500" b="1" dirty="0">
                <a:latin typeface="Bell MT" panose="02020503060305020303" pitchFamily="18" charset="0"/>
              </a:rPr>
              <a:t>due to treatment</a:t>
            </a:r>
            <a:r>
              <a:rPr lang="en-US" sz="3500" dirty="0">
                <a:latin typeface="Bell MT" panose="02020503060305020303" pitchFamily="18" charset="0"/>
              </a:rPr>
              <a:t>, rather than </a:t>
            </a:r>
            <a:r>
              <a:rPr lang="en-US" sz="3500" dirty="0" smtClean="0">
                <a:latin typeface="Bell MT" panose="02020503060305020303" pitchFamily="18" charset="0"/>
              </a:rPr>
              <a:t>chance.</a:t>
            </a:r>
            <a:endParaRPr lang="en-US" sz="35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2721</Words>
  <Application>Microsoft Office PowerPoint</Application>
  <PresentationFormat>宽屏</PresentationFormat>
  <Paragraphs>496</Paragraphs>
  <Slides>45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等线</vt:lpstr>
      <vt:lpstr>等线 Light</vt:lpstr>
      <vt:lpstr>Arial</vt:lpstr>
      <vt:lpstr>Baskerville Old Face</vt:lpstr>
      <vt:lpstr>Bell MT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118</cp:revision>
  <dcterms:created xsi:type="dcterms:W3CDTF">2021-10-19T07:02:50Z</dcterms:created>
  <dcterms:modified xsi:type="dcterms:W3CDTF">2022-10-31T15:42:33Z</dcterms:modified>
</cp:coreProperties>
</file>