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0" r:id="rId5"/>
    <p:sldId id="261" r:id="rId6"/>
    <p:sldId id="267" r:id="rId7"/>
    <p:sldId id="263" r:id="rId8"/>
    <p:sldId id="264" r:id="rId9"/>
    <p:sldId id="265" r:id="rId10"/>
    <p:sldId id="26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0-18T02:31:59.458"/>
    </inkml:context>
    <inkml:brush xml:id="br0">
      <inkml:brushProperty name="width" value="0.1" units="cm"/>
      <inkml:brushProperty name="height" value="0.1" units="cm"/>
      <inkml:brushProperty name="color" value="#ED1C24"/>
      <inkml:brushProperty name="fitToCurve" value="1"/>
    </inkml:brush>
  </inkml:definitions>
  <inkml:traceGroup>
    <inkml:annotationXML>
      <emma:emma xmlns:emma="http://www.w3.org/2003/04/emma" version="1.0">
        <emma:interpretation id="{E933FFD4-8758-416D-99C6-7C2B31892144}" emma:medium="tactile" emma:mode="ink">
          <msink:context xmlns:msink="http://schemas.microsoft.com/ink/2010/main" type="writingRegion" rotatedBoundingBox="6713,4234 27460,4069 27473,5729 6726,5894"/>
        </emma:interpretation>
      </emma:emma>
    </inkml:annotationXML>
    <inkml:traceGroup>
      <inkml:annotationXML>
        <emma:emma xmlns:emma="http://www.w3.org/2003/04/emma" version="1.0">
          <emma:interpretation id="{FE2D9622-D3F3-48F8-9426-3FF57C078D98}" emma:medium="tactile" emma:mode="ink">
            <msink:context xmlns:msink="http://schemas.microsoft.com/ink/2010/main" type="paragraph" rotatedBoundingBox="6713,4234 27460,4069 27473,5729 6726,5894" alignmentLevel="1"/>
          </emma:interpretation>
        </emma:emma>
      </inkml:annotationXML>
      <inkml:traceGroup>
        <inkml:annotationXML>
          <emma:emma xmlns:emma="http://www.w3.org/2003/04/emma" version="1.0">
            <emma:interpretation id="{B2EF3633-CC4C-4F30-BAED-143EE57A66E5}" emma:medium="tactile" emma:mode="ink">
              <msink:context xmlns:msink="http://schemas.microsoft.com/ink/2010/main" type="line" rotatedBoundingBox="6713,4234 27460,4069 27473,5729 6726,5894"/>
            </emma:interpretation>
          </emma:emma>
        </inkml:annotationXML>
        <inkml:traceGroup>
          <inkml:annotationXML>
            <emma:emma xmlns:emma="http://www.w3.org/2003/04/emma" version="1.0">
              <emma:interpretation id="{5ED337E6-B0FD-4D48-A0BF-B5A4B8567DDD}" emma:medium="tactile" emma:mode="ink">
                <msink:context xmlns:msink="http://schemas.microsoft.com/ink/2010/main" type="inkWord" rotatedBoundingBox="6713,4237 6873,4235 6881,5317 6721,5318"/>
              </emma:interpretation>
              <emma:one-of disjunction-type="recognition" id="oneOf0">
                <emma:interpretation id="interp0" emma:lang="" emma:confidence="1">
                  <emma:literal/>
                </emma:interpretation>
              </emma:one-of>
            </emma:emma>
          </inkml:annotationXML>
          <inkml:trace contextRef="#ctx0" brushRef="#br0">0 120 405 0,'136'-112'216'0,"-136"110"-23"0,-10-4-20 16,14 6-27-16,-4 0-12 15,-2 0-42-15,2 0-13 16,0 0-16-16,0 2-4 16,8 43-11-16,7 57-5 15,-5-19-11-15,-10 6-6 16,-2 17-9-16,0 4-1 15,-4-6-3-15,-6-1 0 16,5-15-1-16,-13-12-2 0,15-14-5 16,1-10-3-1,4-18-11-15,9-10-14 0,-7-22-127 16,6-10-226-16,6-27 246 16</inkml:trace>
        </inkml:traceGroup>
        <inkml:traceGroup>
          <inkml:annotationXML>
            <emma:emma xmlns:emma="http://www.w3.org/2003/04/emma" version="1.0">
              <emma:interpretation id="{BB5D8C36-A70C-4F26-A6F0-5FC3B8527D64}" emma:medium="tactile" emma:mode="ink">
                <msink:context xmlns:msink="http://schemas.microsoft.com/ink/2010/main" type="inkWord" rotatedBoundingBox="8443,4250 11409,4226 11419,5429 8453,5453"/>
              </emma:interpretation>
              <emma:one-of disjunction-type="recognition" id="oneOf1">
                <emma:interpretation id="interp1" emma:lang="" emma:confidence="1">
                  <emma:literal/>
                </emma:interpretation>
              </emma:one-of>
            </emma:emma>
          </inkml:annotationXML>
          <inkml:trace contextRef="#ctx0" brushRef="#br0" timeOffset="968.2906">1805 222 619 0,'-73'82'282'15,"77"-106"-113"-15,4 3-30 16,17-2-16-16,-6-12-18 15,10-5-27-15,10-3-8 16,-3-1-16-16,16 13-10 16,-1 12-19-16,-5 7-7 15,6 24-10-15,0 3-1 16,0 24-2-16,-4 7-1 0,-15 8 0 16,-6 10 0-1,-17 9 0-15,-12-5-1 0,-15-1-1 16,-12-7-1-16,-16-8-3 15,1 20-2-15,-16-12-4 16,-2 5-2-16,4-7 0 16,-5-12 2-16,11-3 5 15,5-6 2-15,7-12 2 16,13-4 2-16,11-6 1 16,7-3 2-16,18 5 6 15,22 3 11-15,21 1 24 16,16 8 8-16,7-4 7 15,6-6-9-15,10-3-21 16,2-9-11-16,11-1-17 16,-12-10-7-16,-1-2-64 15,-10-13-86-15,0-14 98 16</inkml:trace>
          <inkml:trace contextRef="#ctx0" brushRef="#br0" timeOffset="1824.9438">4309 151 884 0,'-100'-33'355'15,"129"27"-227"-15,2 5-10 16,13 4-10-16,-2 9-21 16,12 15-29-16,-1-4-9 15,-7 6-18-15,2 12-8 16,-15-9-8-16,-4 5-3 16,-12 9-1-16,-9-15-1 15,-12 12-4-15,-9-1-1 0,-22-1-3 16,-4 7-2-16,-13-7-3 15,2 1-2-15,-6-13-1 16,6-4 0-16,5-11 2 16,3-5 1-16,13-9 4 15,-6-2 1-15,18-7 1 16,5 1 0-16,5-2-2 16,12 5 0-16,13 3 1 15,3 0 1-15,33 9 7 16,6-3 4-16,0 10 6 15,7-1 3-15,-7 7 0 16,-2 9 0-16,-4 1-3 16,-11-1 2-16,-16 4 3 15,-8-2 3-15,-19 2 3 16,-8 6-2-16,-19-3-9 16,-11 1-5-16,-5 5-9 15,-13-7-3-15,0 0-7 0,-2-10-6 16,-6-10-20-16,1-13-16 15,11-2-52-15,5-2-35 16,14-11-95-16,14 9-100 16,13-13 212-16</inkml:trace>
        </inkml:traceGroup>
        <inkml:traceGroup>
          <inkml:annotationXML>
            <emma:emma xmlns:emma="http://www.w3.org/2003/04/emma" version="1.0">
              <emma:interpretation id="{CBC4FA81-C642-466B-9336-F5865D74A141}" emma:medium="tactile" emma:mode="ink">
                <msink:context xmlns:msink="http://schemas.microsoft.com/ink/2010/main" type="inkWord" rotatedBoundingBox="12818,4189 15858,4165 15870,5609 12830,5633"/>
              </emma:interpretation>
              <emma:one-of disjunction-type="recognition" id="oneOf2">
                <emma:interpretation id="interp2" emma:lang="" emma:confidence="1">
                  <emma:literal/>
                </emma:interpretation>
              </emma:one-of>
            </emma:emma>
          </inkml:annotationXML>
          <inkml:trace contextRef="#ctx0" brushRef="#br0" timeOffset="3585.2895">8228 460 399 0,'6'-41'253'0,"11"5"4"16,6 11-21-16,8 5-43 16,11 18-21-16,5 8-36 15,5-4-14-15,10 10-24 16,7-3-15-16,12 7-32 15,10 5-15-15,0-4-27 16,-6-5-9-16,-6-2-43 16,-6-5-63-16,-1 1 68 15</inkml:trace>
          <inkml:trace contextRef="#ctx0" brushRef="#br0" timeOffset="3370.2407">8442-61 646 0,'-12'-4'329'0,"9"4"-111"15,-1 10-61-15,0 9-19 16,-2 12-45-16,4 15-23 0,2 20-28 15,0 9-9-15,0 20-16 16,0-3-3-16,-6-1-7 16,2-6-3-16,-1-23-1 15,-1-8 0-15,0-20-1 16,2-7 1-16,4-11 0 16,0-6 0-16,4-7 3 15,0-3 3-15,-4-2 3 16,0 1 1-16,0-1-2 15,12-6-2-15,20-9 0 16,53-43 1-16,-33 64 7 16,-1 3 1-16,22 24 4 15,4 6-1-15,-7 5-2 16,-7 8 1-16,-12-1-4 16,-11 3-1-16,-9-4-3 15,-4 2-3-15,-27 2 0 16,-4-11 0-16,-13 0-1 0,-10 1-2 15,-2-5-3-15,-6-1-2 16,-21-22-3-16,-8-12-4 16,-5-10-14-16,-1 0-17 15,14-9-44-15,6-2-36 16,6-24-95-16,1-9-63 16,7-6 172-16</inkml:trace>
          <inkml:trace contextRef="#ctx0" brushRef="#br0" timeOffset="2426.4408">6334 151 884 0,'-17'35'300'16,"9"15"-270"-16,-8 8-7 16,-1 9 2-16,-2-7 0 15,0 12-18-15,1-9-1 16,-3-1-4-16,0 0 0 16,-2-14 1-16,3 1 0 15,7-17 4-15,3-9 2 0,10-11 12 16,2-8 9-16,15-2 21 15,3-2 6-15,20 4 6 16,8 0-3-16,22 3-7 16,9 3 0-16,14 5 3 15,1-1-1-15,-9-4-10 16,-2 3-7-16,-19-11-19 16,-2 4-7-16,-6-10-9 15,-2-2-5-15,-6-3-33 16,-7-7-42-16,-14 3-130 15,-10-5-108-15,-7-3 190 16</inkml:trace>
          <inkml:trace contextRef="#ctx0" brushRef="#br0" timeOffset="2665.5308">6776 201 581 0,'-4'-9'325'0,"-7"1"-67"16,13 21-57-16,3 11-14 16,7 30-34-16,1 17-24 15,3 20-46-15,-5 5-21 16,-5 3-26-16,-4-1-10 16,-4-3-15-16,-2 1-5 15,1 5-15-15,-1 5-22 16,4-10-92-16,0-3-73 15,4-18 116-15</inkml:trace>
        </inkml:traceGroup>
        <inkml:traceGroup>
          <inkml:annotationXML>
            <emma:emma xmlns:emma="http://www.w3.org/2003/04/emma" version="1.0">
              <emma:interpretation id="{BBF56A46-6E12-406A-828B-49C1EAE7E1E9}" emma:medium="tactile" emma:mode="ink">
                <msink:context xmlns:msink="http://schemas.microsoft.com/ink/2010/main" type="inkWord" rotatedBoundingBox="17889,4211 20727,4188 20739,5765 17901,5787"/>
              </emma:interpretation>
              <emma:one-of disjunction-type="recognition" id="oneOf3">
                <emma:interpretation id="interp3" emma:lang="" emma:confidence="1">
                  <emma:literal/>
                </emma:interpretation>
              </emma:one-of>
            </emma:emma>
          </inkml:annotationXML>
          <inkml:trace contextRef="#ctx0" brushRef="#br0" timeOffset="4236.1152">11714 64 960 0,'0'-2'363'0,"-2"0"-252"16,0 0-14-16,-29 0-1 15,-56 12-14-15,53 15-38 16,-11 4-6-16,-3 18-16 16,-2 16-5-16,-2 30-9 15,7 15-2-15,1 21-5 16,9 6-1-16,4 6-1 15,6-2-1-15,31-5 0 16,11-17 0-16,22-32 6 0,5-17 6 16,10-35 14-16,0-10 6 15,2-23 9-15,8-6 2 16,-14-17 0-16,2-8-1 16,-9-10-5-16,-8-5-5 15,-12-8-6-15,-12-14-3 16,-16-3-3-16,-11-2-3 15,-17 1-4-15,-7 10-3 16,-10 8-7-16,-4 10-3 0,3 17-11 16,-1 10-11-16,4 19-45 15,2 9-37-15,-6 8-189 16,11 5 190-16</inkml:trace>
          <inkml:trace contextRef="#ctx0" brushRef="#br0" timeOffset="4793.4882">12978 12 767 0,'6'0'338'15,"27"-8"-139"-15,-2-3-45 0,31-1-5 16,3 1-19-16,13 3-39 16,8 4-11-16,11 6-22 15,-2 0-7-15,-5 9-10 16,-11 5-3-16,-11 7-1 15,-6 6-3-15,-6 8-6 16,-6 7-4-16,-17 12-6 16,0 12-3-16,-22 17-3 15,-7 1-2-15,-10 32-6 16,-13-4-4-16,-6 12-6 16,0 11-7-16,-4-6-30 15,4 0-25-15,1-19-50 16,-1-10-37-16,14-26-143 15,9-9 193-15</inkml:trace>
        </inkml:traceGroup>
        <inkml:traceGroup>
          <inkml:annotationXML>
            <emma:emma xmlns:emma="http://www.w3.org/2003/04/emma" version="1.0">
              <emma:interpretation id="{69A28244-FEEF-4CD1-8167-00715BFB8759}" emma:medium="tactile" emma:mode="ink">
                <msink:context xmlns:msink="http://schemas.microsoft.com/ink/2010/main" type="inkWord" rotatedBoundingBox="22308,4110 25209,4087 25222,5747 22321,5770"/>
              </emma:interpretation>
              <emma:one-of disjunction-type="recognition" id="oneOf4">
                <emma:interpretation id="interp4" emma:lang="" emma:confidence="1">
                  <emma:literal/>
                </emma:interpretation>
              </emma:one-of>
            </emma:emma>
          </inkml:annotationXML>
          <inkml:trace contextRef="#ctx0" brushRef="#br0" timeOffset="6248.6875">18374 307 765 0,'-4'-11'321'0,"6"-8"-201"16,11-3-12-16,-16-11-35 16,1-1-24-16,-4-1-17 15,-15-4 0-15,7 5 1 16,-3 3 0-16,-14 2 0 16,-6 0-4-16,0 8-10 15,-5 1-3-15,3 15-11 16,-5 1-5-16,-4 9-3 15,3 9-4-15,-7 5-2 16,6 16-1-16,5 17 1 16,1 12 0-16,7 21-1 15,12 2 2-15,11 0 1 16,18-10 0-16,21-12 5 0,11-13 0 16,16-17 2-16,0-14 1 15,4-19 2-15,2-2 0 16,5-19 1-16,1-2 0 15,0-6 0-15,-1-8 0 16,-9 4 1-16,-4 0 3 16,-25-5 4-16,-10-1 2 15,-17-7 7-15,-2 1 7 16,-2 14 10-16,-1 4 1 0,-1 15-4 16,-8 7-7-16,-9 8-15 15,3 17-3 1,13 28-5-16,-1 10-1 0,17 28 0 15,3 3 0-15,-12 6 1 16,-2 5 0-16,-6 2-2 16,-2 6-1-16,8 6-4 15,0-8-5-15,0-17-14 16,8 0-67-16,-14-26-129 16,8-3 139-16</inkml:trace>
          <inkml:trace contextRef="#ctx0" brushRef="#br0" timeOffset="5562.8947">16304 232 752 0,'-96'-104'353'0,"67"85"-132"16,4-5-38-16,8 1-50 15,-5-2-30-15,9-4-49 16,-3 2-13-16,-7 0-14 15,-12-4-5-15,-5 8-4 16,-10 6-4-16,-12 7-7 16,10 10-2-16,0 6-2 15,3 5-1-15,11 11-2 0,1 5-2 16,10 15-2-16,6 8 1 16,17 30-1-1,8 10 1-15,19 14 2 0,6 5 1 16,12-11 0-16,5-5 1 15,10-3 0-15,9-1 0 16,-12-10-1-16,-9-3 0 16,-21-11 0-16,-9-7-1 15,-10-4 1-15,-10-5 1 16,-8-19 0-16,-15 1 2 0,-2-23 1 16,1-2 0-16,-9-16 2 15,4-17-1-15,0-13 2 16,-7-16 0-16,13-8 3 15,0 0 2-15,4-5 6 16,15 7 3-16,4 8 0 16,10-2 0-16,12 12-4 15,7-3 0-15,17 3 2 16,9 3 1-16,22 3 0 16,8 1-5-16,6 0-7 15,10 4-2-15,-4 3-7 16,-1-5-4-16,1 0-18 15,-4-2-34-15,4 7-116 16,-1 4-129-16,15 9 184 16</inkml:trace>
        </inkml:traceGroup>
        <inkml:traceGroup>
          <inkml:annotationXML>
            <emma:emma xmlns:emma="http://www.w3.org/2003/04/emma" version="1.0">
              <emma:interpretation id="{30C41FAA-D9E4-46B2-9CD7-4F8FF4A53D05}" emma:medium="tactile" emma:mode="ink">
                <msink:context xmlns:msink="http://schemas.microsoft.com/ink/2010/main" type="inkWord" rotatedBoundingBox="26547,4491 27463,4484 27471,5482 26554,5489"/>
              </emma:interpretation>
            </emma:emma>
          </inkml:annotationXML>
          <inkml:trace contextRef="#ctx0" brushRef="#br0" timeOffset="6959.3214">20605 271 496 0,'-58'-10'223'0,"-1"6"-98"16,-5-2-5-16,-6 10-15 15,-1 8-20-15,11 15-24 16,-2-2-10-16,4 19-11 16,4 10 1-16,-3 24-7 15,2 16-1-15,15 18 0 16,5-4-6-16,16-5-3 16,15-9-2-16,21-13-4 15,10-9 1-15,22-28 2 0,7-7 1 16,11-26 0-16,7-11 0 15,5-19 2-15,-2-14 1 16,0-19 4-16,2-4 2 16,-7-8 1-16,-3 1 2 15,-11-9-1-15,-6-3 1 16,-19-8 6-16,-12-6 3 16,-15 8 4-16,-8 4 2 0,-19 17-7 15,-10 0-5-15,-10 18-14 16,-9 9-7-16,-8 14-15 15,6 19-7-15,-8 13-17 16,-3-1-21-16,7 5-94 16,-8-9-94-16,29 2 143 15</inkml:trace>
        </inkml:traceGroup>
      </inkml:traceGroup>
    </inkml:traceGroup>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516DF882-2292-4775-BF61-B4D6A759EBE1}" type="datetimeFigureOut">
              <a:rPr lang="zh-CN" altLang="en-US" smtClean="0"/>
              <a:t>2021/10/19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6EEC12-64E7-4DB4-AD31-1C79F8C38046}" type="slidenum">
              <a:rPr lang="zh-CN" altLang="en-US" smtClean="0"/>
              <a:t>‹#›</a:t>
            </a:fld>
            <a:endParaRPr lang="zh-CN" altLang="en-US"/>
          </a:p>
        </p:txBody>
      </p:sp>
    </p:spTree>
    <p:extLst>
      <p:ext uri="{BB962C8B-B14F-4D97-AF65-F5344CB8AC3E}">
        <p14:creationId xmlns:p14="http://schemas.microsoft.com/office/powerpoint/2010/main" val="421093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6DF882-2292-4775-BF61-B4D6A759EBE1}" type="datetimeFigureOut">
              <a:rPr lang="zh-CN" altLang="en-US" smtClean="0"/>
              <a:t>2021/10/19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6EEC12-64E7-4DB4-AD31-1C79F8C38046}" type="slidenum">
              <a:rPr lang="zh-CN" altLang="en-US" smtClean="0"/>
              <a:t>‹#›</a:t>
            </a:fld>
            <a:endParaRPr lang="zh-CN" altLang="en-US"/>
          </a:p>
        </p:txBody>
      </p:sp>
    </p:spTree>
    <p:extLst>
      <p:ext uri="{BB962C8B-B14F-4D97-AF65-F5344CB8AC3E}">
        <p14:creationId xmlns:p14="http://schemas.microsoft.com/office/powerpoint/2010/main" val="215450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6DF882-2292-4775-BF61-B4D6A759EBE1}" type="datetimeFigureOut">
              <a:rPr lang="zh-CN" altLang="en-US" smtClean="0"/>
              <a:t>2021/10/19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6EEC12-64E7-4DB4-AD31-1C79F8C38046}" type="slidenum">
              <a:rPr lang="zh-CN" altLang="en-US" smtClean="0"/>
              <a:t>‹#›</a:t>
            </a:fld>
            <a:endParaRPr lang="zh-CN" altLang="en-US"/>
          </a:p>
        </p:txBody>
      </p:sp>
    </p:spTree>
    <p:extLst>
      <p:ext uri="{BB962C8B-B14F-4D97-AF65-F5344CB8AC3E}">
        <p14:creationId xmlns:p14="http://schemas.microsoft.com/office/powerpoint/2010/main" val="2467922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5959375" y="6527800"/>
            <a:ext cx="256287" cy="241300"/>
          </a:xfrm>
          <a:prstGeom prst="rect">
            <a:avLst/>
          </a:prstGeom>
        </p:spPr>
        <p:txBody>
          <a:bodyPr lIns="76200" tIns="76200" rIns="76200" bIns="76200"/>
          <a:lstStyle>
            <a:lvl1pPr defTabSz="406400">
              <a:defRPr sz="1200">
                <a:solidFill>
                  <a:srgbClr val="868686"/>
                </a:solidFill>
                <a:uFillTx/>
                <a:latin typeface="+mj-lt"/>
                <a:ea typeface="+mj-ea"/>
                <a:cs typeface="+mj-cs"/>
                <a:sym typeface="Marker Felt"/>
              </a:defRPr>
            </a:lvl1pPr>
          </a:lstStyle>
          <a:p>
            <a:fld id="{86CB4B4D-7CA3-9044-876B-883B54F8677D}" type="slidenum">
              <a:t>‹#›</a:t>
            </a:fld>
            <a:endParaRPr/>
          </a:p>
        </p:txBody>
      </p:sp>
    </p:spTree>
    <p:extLst>
      <p:ext uri="{BB962C8B-B14F-4D97-AF65-F5344CB8AC3E}">
        <p14:creationId xmlns:p14="http://schemas.microsoft.com/office/powerpoint/2010/main" val="365418035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6DF882-2292-4775-BF61-B4D6A759EBE1}" type="datetimeFigureOut">
              <a:rPr lang="zh-CN" altLang="en-US" smtClean="0"/>
              <a:t>2021/10/19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6EEC12-64E7-4DB4-AD31-1C79F8C38046}" type="slidenum">
              <a:rPr lang="zh-CN" altLang="en-US" smtClean="0"/>
              <a:t>‹#›</a:t>
            </a:fld>
            <a:endParaRPr lang="zh-CN" altLang="en-US"/>
          </a:p>
        </p:txBody>
      </p:sp>
    </p:spTree>
    <p:extLst>
      <p:ext uri="{BB962C8B-B14F-4D97-AF65-F5344CB8AC3E}">
        <p14:creationId xmlns:p14="http://schemas.microsoft.com/office/powerpoint/2010/main" val="286946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516DF882-2292-4775-BF61-B4D6A759EBE1}" type="datetimeFigureOut">
              <a:rPr lang="zh-CN" altLang="en-US" smtClean="0"/>
              <a:t>2021/10/19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6EEC12-64E7-4DB4-AD31-1C79F8C38046}" type="slidenum">
              <a:rPr lang="zh-CN" altLang="en-US" smtClean="0"/>
              <a:t>‹#›</a:t>
            </a:fld>
            <a:endParaRPr lang="zh-CN" altLang="en-US"/>
          </a:p>
        </p:txBody>
      </p:sp>
    </p:spTree>
    <p:extLst>
      <p:ext uri="{BB962C8B-B14F-4D97-AF65-F5344CB8AC3E}">
        <p14:creationId xmlns:p14="http://schemas.microsoft.com/office/powerpoint/2010/main" val="388345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16DF882-2292-4775-BF61-B4D6A759EBE1}" type="datetimeFigureOut">
              <a:rPr lang="zh-CN" altLang="en-US" smtClean="0"/>
              <a:t>2021/10/19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6EEC12-64E7-4DB4-AD31-1C79F8C38046}" type="slidenum">
              <a:rPr lang="zh-CN" altLang="en-US" smtClean="0"/>
              <a:t>‹#›</a:t>
            </a:fld>
            <a:endParaRPr lang="zh-CN" altLang="en-US"/>
          </a:p>
        </p:txBody>
      </p:sp>
    </p:spTree>
    <p:extLst>
      <p:ext uri="{BB962C8B-B14F-4D97-AF65-F5344CB8AC3E}">
        <p14:creationId xmlns:p14="http://schemas.microsoft.com/office/powerpoint/2010/main" val="962281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16DF882-2292-4775-BF61-B4D6A759EBE1}" type="datetimeFigureOut">
              <a:rPr lang="zh-CN" altLang="en-US" smtClean="0"/>
              <a:t>2021/10/19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6EEC12-64E7-4DB4-AD31-1C79F8C38046}" type="slidenum">
              <a:rPr lang="zh-CN" altLang="en-US" smtClean="0"/>
              <a:t>‹#›</a:t>
            </a:fld>
            <a:endParaRPr lang="zh-CN" altLang="en-US"/>
          </a:p>
        </p:txBody>
      </p:sp>
    </p:spTree>
    <p:extLst>
      <p:ext uri="{BB962C8B-B14F-4D97-AF65-F5344CB8AC3E}">
        <p14:creationId xmlns:p14="http://schemas.microsoft.com/office/powerpoint/2010/main" val="67833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16DF882-2292-4775-BF61-B4D6A759EBE1}" type="datetimeFigureOut">
              <a:rPr lang="zh-CN" altLang="en-US" smtClean="0"/>
              <a:t>2021/10/19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6EEC12-64E7-4DB4-AD31-1C79F8C38046}" type="slidenum">
              <a:rPr lang="zh-CN" altLang="en-US" smtClean="0"/>
              <a:t>‹#›</a:t>
            </a:fld>
            <a:endParaRPr lang="zh-CN" altLang="en-US"/>
          </a:p>
        </p:txBody>
      </p:sp>
    </p:spTree>
    <p:extLst>
      <p:ext uri="{BB962C8B-B14F-4D97-AF65-F5344CB8AC3E}">
        <p14:creationId xmlns:p14="http://schemas.microsoft.com/office/powerpoint/2010/main" val="7676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6DF882-2292-4775-BF61-B4D6A759EBE1}" type="datetimeFigureOut">
              <a:rPr lang="zh-CN" altLang="en-US" smtClean="0"/>
              <a:t>2021/10/19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6EEC12-64E7-4DB4-AD31-1C79F8C38046}" type="slidenum">
              <a:rPr lang="zh-CN" altLang="en-US" smtClean="0"/>
              <a:t>‹#›</a:t>
            </a:fld>
            <a:endParaRPr lang="zh-CN" altLang="en-US"/>
          </a:p>
        </p:txBody>
      </p:sp>
    </p:spTree>
    <p:extLst>
      <p:ext uri="{BB962C8B-B14F-4D97-AF65-F5344CB8AC3E}">
        <p14:creationId xmlns:p14="http://schemas.microsoft.com/office/powerpoint/2010/main" val="3921530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16DF882-2292-4775-BF61-B4D6A759EBE1}" type="datetimeFigureOut">
              <a:rPr lang="zh-CN" altLang="en-US" smtClean="0"/>
              <a:t>2021/10/19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6EEC12-64E7-4DB4-AD31-1C79F8C38046}" type="slidenum">
              <a:rPr lang="zh-CN" altLang="en-US" smtClean="0"/>
              <a:t>‹#›</a:t>
            </a:fld>
            <a:endParaRPr lang="zh-CN" altLang="en-US"/>
          </a:p>
        </p:txBody>
      </p:sp>
    </p:spTree>
    <p:extLst>
      <p:ext uri="{BB962C8B-B14F-4D97-AF65-F5344CB8AC3E}">
        <p14:creationId xmlns:p14="http://schemas.microsoft.com/office/powerpoint/2010/main" val="107060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516DF882-2292-4775-BF61-B4D6A759EBE1}" type="datetimeFigureOut">
              <a:rPr lang="zh-CN" altLang="en-US" smtClean="0"/>
              <a:t>2021/10/19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6EEC12-64E7-4DB4-AD31-1C79F8C38046}" type="slidenum">
              <a:rPr lang="zh-CN" altLang="en-US" smtClean="0"/>
              <a:t>‹#›</a:t>
            </a:fld>
            <a:endParaRPr lang="zh-CN" altLang="en-US"/>
          </a:p>
        </p:txBody>
      </p:sp>
    </p:spTree>
    <p:extLst>
      <p:ext uri="{BB962C8B-B14F-4D97-AF65-F5344CB8AC3E}">
        <p14:creationId xmlns:p14="http://schemas.microsoft.com/office/powerpoint/2010/main" val="70652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DF882-2292-4775-BF61-B4D6A759EBE1}" type="datetimeFigureOut">
              <a:rPr lang="zh-CN" altLang="en-US" smtClean="0"/>
              <a:t>2021/10/19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6EEC12-64E7-4DB4-AD31-1C79F8C38046}" type="slidenum">
              <a:rPr lang="zh-CN" altLang="en-US" smtClean="0"/>
              <a:t>‹#›</a:t>
            </a:fld>
            <a:endParaRPr lang="zh-CN" altLang="en-US"/>
          </a:p>
        </p:txBody>
      </p:sp>
    </p:spTree>
    <p:extLst>
      <p:ext uri="{BB962C8B-B14F-4D97-AF65-F5344CB8AC3E}">
        <p14:creationId xmlns:p14="http://schemas.microsoft.com/office/powerpoint/2010/main" val="1149458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p:nvPr/>
        </p:nvPicPr>
        <p:blipFill>
          <a:blip r:embed="rId2"/>
          <a:stretch>
            <a:fillRect/>
          </a:stretch>
        </p:blipFill>
        <p:spPr>
          <a:xfrm>
            <a:off x="1837011" y="829257"/>
            <a:ext cx="8624754" cy="4827263"/>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墨迹 6"/>
              <p14:cNvContentPartPr/>
              <p14:nvPr/>
            </p14:nvContentPartPr>
            <p14:xfrm>
              <a:off x="2417325" y="1478562"/>
              <a:ext cx="7471080" cy="597960"/>
            </p14:xfrm>
          </p:contentPart>
        </mc:Choice>
        <mc:Fallback xmlns="">
          <p:pic>
            <p:nvPicPr>
              <p:cNvPr id="7" name="墨迹 6"/>
              <p:cNvPicPr/>
              <p:nvPr/>
            </p:nvPicPr>
            <p:blipFill>
              <a:blip r:embed="rId4"/>
              <a:stretch>
                <a:fillRect/>
              </a:stretch>
            </p:blipFill>
            <p:spPr>
              <a:xfrm>
                <a:off x="2410125" y="1461282"/>
                <a:ext cx="7495920" cy="629280"/>
              </a:xfrm>
              <a:prstGeom prst="rect">
                <a:avLst/>
              </a:prstGeom>
            </p:spPr>
          </p:pic>
        </mc:Fallback>
      </mc:AlternateContent>
    </p:spTree>
    <p:extLst>
      <p:ext uri="{BB962C8B-B14F-4D97-AF65-F5344CB8AC3E}">
        <p14:creationId xmlns:p14="http://schemas.microsoft.com/office/powerpoint/2010/main" val="3563554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9994" y="892998"/>
            <a:ext cx="11182121" cy="5262979"/>
          </a:xfrm>
          <a:prstGeom prst="rect">
            <a:avLst/>
          </a:prstGeom>
        </p:spPr>
        <p:txBody>
          <a:bodyPr wrap="square">
            <a:spAutoFit/>
          </a:bodyPr>
          <a:lstStyle/>
          <a:p>
            <a:r>
              <a:rPr lang="en-US" altLang="zh-CN" sz="2800" dirty="0">
                <a:latin typeface="Bahnschrift Light" panose="020B0502040204020203" pitchFamily="34" charset="0"/>
              </a:rPr>
              <a:t>Because the amount of wear on the carpets in apartments with children could be different from the wear on the carpets in apartments without children, it would be advantageous to have apartments with children represented in the sample. The cluster sampling procedure in part (a) could produce a sample with no children in the selected apartments; for example, a cluster sample of the apartments on the third and sixth floors would consist entirely of apartments with no children. Stratified random sampling, where the two strata are apartments with children and apartments without children, guarantees a sample that includes apartments with and without children, which, in turn, would yield sample data that are representative of both types of apartments.</a:t>
            </a:r>
            <a:endParaRPr lang="zh-CN" altLang="en-US" sz="2800" dirty="0">
              <a:latin typeface="Bahnschrift Light" panose="020B0502040204020203" pitchFamily="34" charset="0"/>
            </a:endParaRPr>
          </a:p>
        </p:txBody>
      </p:sp>
    </p:spTree>
    <p:extLst>
      <p:ext uri="{BB962C8B-B14F-4D97-AF65-F5344CB8AC3E}">
        <p14:creationId xmlns:p14="http://schemas.microsoft.com/office/powerpoint/2010/main" val="46648201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9139" t="61189" r="19543" b="7184"/>
          <a:stretch/>
        </p:blipFill>
        <p:spPr>
          <a:xfrm>
            <a:off x="6193464" y="3568348"/>
            <a:ext cx="5353388" cy="3165482"/>
          </a:xfrm>
          <a:prstGeom prst="rect">
            <a:avLst/>
          </a:prstGeom>
        </p:spPr>
      </p:pic>
      <p:pic>
        <p:nvPicPr>
          <p:cNvPr id="5" name="图片 4"/>
          <p:cNvPicPr>
            <a:picLocks noChangeAspect="1"/>
          </p:cNvPicPr>
          <p:nvPr/>
        </p:nvPicPr>
        <p:blipFill rotWithShape="1">
          <a:blip r:embed="rId3" cstate="print">
            <a:extLst>
              <a:ext uri="{28A0092B-C50C-407E-A947-70E740481C1C}">
                <a14:useLocalDpi xmlns:a14="http://schemas.microsoft.com/office/drawing/2010/main" val="0"/>
              </a:ext>
            </a:extLst>
          </a:blip>
          <a:srcRect l="6313" t="20000" r="20508" b="48682"/>
          <a:stretch/>
        </p:blipFill>
        <p:spPr>
          <a:xfrm>
            <a:off x="6193464" y="265814"/>
            <a:ext cx="5353388" cy="3054758"/>
          </a:xfrm>
          <a:prstGeom prst="rect">
            <a:avLst/>
          </a:prstGeom>
        </p:spPr>
      </p:pic>
      <p:pic>
        <p:nvPicPr>
          <p:cNvPr id="7" name="图片 6"/>
          <p:cNvPicPr>
            <a:picLocks noChangeAspect="1"/>
          </p:cNvPicPr>
          <p:nvPr/>
        </p:nvPicPr>
        <p:blipFill>
          <a:blip r:embed="rId4"/>
          <a:stretch>
            <a:fillRect/>
          </a:stretch>
        </p:blipFill>
        <p:spPr>
          <a:xfrm>
            <a:off x="107430" y="775216"/>
            <a:ext cx="4810796" cy="2638793"/>
          </a:xfrm>
          <a:prstGeom prst="rect">
            <a:avLst/>
          </a:prstGeom>
        </p:spPr>
      </p:pic>
      <p:sp>
        <p:nvSpPr>
          <p:cNvPr id="8" name="文本框 7"/>
          <p:cNvSpPr txBox="1"/>
          <p:nvPr/>
        </p:nvSpPr>
        <p:spPr>
          <a:xfrm>
            <a:off x="435935" y="202019"/>
            <a:ext cx="2200939" cy="646331"/>
          </a:xfrm>
          <a:prstGeom prst="rect">
            <a:avLst/>
          </a:prstGeom>
          <a:noFill/>
        </p:spPr>
        <p:txBody>
          <a:bodyPr wrap="square" rtlCol="0">
            <a:spAutoFit/>
          </a:bodyPr>
          <a:lstStyle/>
          <a:p>
            <a:r>
              <a:rPr lang="en-US" altLang="zh-CN" sz="3600" b="1" dirty="0" smtClean="0">
                <a:latin typeface="Arial" panose="020B0604020202020204" pitchFamily="34" charset="0"/>
                <a:cs typeface="Arial" panose="020B0604020202020204" pitchFamily="34" charset="0"/>
              </a:rPr>
              <a:t># 1</a:t>
            </a:r>
            <a:endParaRPr lang="zh-CN" altLang="en-US" sz="3600" b="1" dirty="0">
              <a:latin typeface="Arial" panose="020B0604020202020204" pitchFamily="34" charset="0"/>
              <a:cs typeface="Arial" panose="020B0604020202020204" pitchFamily="34" charset="0"/>
            </a:endParaRPr>
          </a:p>
        </p:txBody>
      </p:sp>
      <p:sp>
        <p:nvSpPr>
          <p:cNvPr id="12" name="文本框 11"/>
          <p:cNvSpPr txBox="1"/>
          <p:nvPr/>
        </p:nvSpPr>
        <p:spPr>
          <a:xfrm>
            <a:off x="6459279" y="265814"/>
            <a:ext cx="2200939" cy="646331"/>
          </a:xfrm>
          <a:prstGeom prst="rect">
            <a:avLst/>
          </a:prstGeom>
          <a:noFill/>
        </p:spPr>
        <p:txBody>
          <a:bodyPr wrap="square" rtlCol="0">
            <a:spAutoFit/>
          </a:bodyPr>
          <a:lstStyle/>
          <a:p>
            <a:r>
              <a:rPr lang="en-US" altLang="zh-CN" sz="3600" b="1" dirty="0" smtClean="0">
                <a:latin typeface="Arial" panose="020B0604020202020204" pitchFamily="34" charset="0"/>
                <a:cs typeface="Arial" panose="020B0604020202020204" pitchFamily="34" charset="0"/>
              </a:rPr>
              <a:t># 2</a:t>
            </a:r>
            <a:endParaRPr lang="zh-CN" altLang="en-US" sz="3600" b="1" dirty="0">
              <a:latin typeface="Arial" panose="020B0604020202020204" pitchFamily="34" charset="0"/>
              <a:cs typeface="Arial" panose="020B0604020202020204" pitchFamily="34" charset="0"/>
            </a:endParaRPr>
          </a:p>
        </p:txBody>
      </p:sp>
      <p:sp>
        <p:nvSpPr>
          <p:cNvPr id="13" name="文本框 12"/>
          <p:cNvSpPr txBox="1"/>
          <p:nvPr/>
        </p:nvSpPr>
        <p:spPr>
          <a:xfrm>
            <a:off x="6459278" y="3621513"/>
            <a:ext cx="2200939" cy="646331"/>
          </a:xfrm>
          <a:prstGeom prst="rect">
            <a:avLst/>
          </a:prstGeom>
          <a:noFill/>
        </p:spPr>
        <p:txBody>
          <a:bodyPr wrap="square" rtlCol="0">
            <a:spAutoFit/>
          </a:bodyPr>
          <a:lstStyle/>
          <a:p>
            <a:r>
              <a:rPr lang="en-US" altLang="zh-CN" sz="3600" b="1" dirty="0" smtClean="0">
                <a:latin typeface="Arial" panose="020B0604020202020204" pitchFamily="34" charset="0"/>
                <a:cs typeface="Arial" panose="020B0604020202020204" pitchFamily="34" charset="0"/>
              </a:rPr>
              <a:t># 3</a:t>
            </a:r>
            <a:endParaRPr lang="zh-CN" alt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468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05138" y="801250"/>
            <a:ext cx="10555173" cy="981212"/>
          </a:xfrm>
          <a:prstGeom prst="rect">
            <a:avLst/>
          </a:prstGeom>
        </p:spPr>
      </p:pic>
      <p:pic>
        <p:nvPicPr>
          <p:cNvPr id="6" name="图片 5"/>
          <p:cNvPicPr>
            <a:picLocks noChangeAspect="1"/>
          </p:cNvPicPr>
          <p:nvPr/>
        </p:nvPicPr>
        <p:blipFill>
          <a:blip r:embed="rId3"/>
          <a:stretch>
            <a:fillRect/>
          </a:stretch>
        </p:blipFill>
        <p:spPr>
          <a:xfrm>
            <a:off x="805138" y="2845717"/>
            <a:ext cx="10440857" cy="943107"/>
          </a:xfrm>
          <a:prstGeom prst="rect">
            <a:avLst/>
          </a:prstGeom>
        </p:spPr>
      </p:pic>
      <p:pic>
        <p:nvPicPr>
          <p:cNvPr id="7" name="图片 6"/>
          <p:cNvPicPr>
            <a:picLocks noChangeAspect="1"/>
          </p:cNvPicPr>
          <p:nvPr/>
        </p:nvPicPr>
        <p:blipFill>
          <a:blip r:embed="rId4"/>
          <a:stretch>
            <a:fillRect/>
          </a:stretch>
        </p:blipFill>
        <p:spPr>
          <a:xfrm>
            <a:off x="691116" y="4689656"/>
            <a:ext cx="10669196" cy="913343"/>
          </a:xfrm>
          <a:prstGeom prst="rect">
            <a:avLst/>
          </a:prstGeom>
        </p:spPr>
      </p:pic>
    </p:spTree>
    <p:extLst>
      <p:ext uri="{BB962C8B-B14F-4D97-AF65-F5344CB8AC3E}">
        <p14:creationId xmlns:p14="http://schemas.microsoft.com/office/powerpoint/2010/main" val="1774188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2640154713"/>
              </p:ext>
            </p:extLst>
          </p:nvPr>
        </p:nvGraphicFramePr>
        <p:xfrm>
          <a:off x="1360968" y="953583"/>
          <a:ext cx="9203069" cy="2072640"/>
        </p:xfrm>
        <a:graphic>
          <a:graphicData uri="http://schemas.openxmlformats.org/drawingml/2006/table">
            <a:tbl>
              <a:tblPr firstRow="1" bandRow="1">
                <a:tableStyleId>{5C22544A-7EE6-4342-B048-85BDC9FD1C3A}</a:tableStyleId>
              </a:tblPr>
              <a:tblGrid>
                <a:gridCol w="2105247">
                  <a:extLst>
                    <a:ext uri="{9D8B030D-6E8A-4147-A177-3AD203B41FA5}">
                      <a16:colId xmlns:a16="http://schemas.microsoft.com/office/drawing/2014/main" val="3967810582"/>
                    </a:ext>
                  </a:extLst>
                </a:gridCol>
                <a:gridCol w="2466753">
                  <a:extLst>
                    <a:ext uri="{9D8B030D-6E8A-4147-A177-3AD203B41FA5}">
                      <a16:colId xmlns:a16="http://schemas.microsoft.com/office/drawing/2014/main" val="342589955"/>
                    </a:ext>
                  </a:extLst>
                </a:gridCol>
                <a:gridCol w="4631069">
                  <a:extLst>
                    <a:ext uri="{9D8B030D-6E8A-4147-A177-3AD203B41FA5}">
                      <a16:colId xmlns:a16="http://schemas.microsoft.com/office/drawing/2014/main" val="821516045"/>
                    </a:ext>
                  </a:extLst>
                </a:gridCol>
              </a:tblGrid>
              <a:tr h="370840">
                <a:tc>
                  <a:txBody>
                    <a:bodyPr/>
                    <a:lstStyle/>
                    <a:p>
                      <a:pPr algn="ctr"/>
                      <a:r>
                        <a:rPr lang="en-US" altLang="zh-CN" sz="2800" b="1" dirty="0" smtClean="0">
                          <a:latin typeface="Bahnschrift SemiBold" panose="020B0502040204020203" pitchFamily="34" charset="0"/>
                        </a:rPr>
                        <a:t>Method #</a:t>
                      </a:r>
                      <a:endParaRPr lang="zh-CN" altLang="en-US" sz="2800" b="1" dirty="0">
                        <a:latin typeface="Bahnschrift SemiBold" panose="020B0502040204020203" pitchFamily="34" charset="0"/>
                      </a:endParaRPr>
                    </a:p>
                  </a:txBody>
                  <a:tcPr/>
                </a:tc>
                <a:tc>
                  <a:txBody>
                    <a:bodyPr/>
                    <a:lstStyle/>
                    <a:p>
                      <a:r>
                        <a:rPr lang="en-US" altLang="zh-CN" sz="2800" b="1" kern="1200" dirty="0" smtClean="0">
                          <a:solidFill>
                            <a:schemeClr val="lt1"/>
                          </a:solidFill>
                          <a:latin typeface="Bahnschrift SemiBold" panose="020B0502040204020203" pitchFamily="34" charset="0"/>
                          <a:ea typeface="+mn-ea"/>
                          <a:cs typeface="+mn-cs"/>
                        </a:rPr>
                        <a:t>Sample mean</a:t>
                      </a:r>
                    </a:p>
                  </a:txBody>
                  <a:tcPr/>
                </a:tc>
                <a:tc>
                  <a:txBody>
                    <a:bodyPr/>
                    <a:lstStyle/>
                    <a:p>
                      <a:r>
                        <a:rPr lang="en-US" altLang="zh-CN" sz="2800" b="1" kern="1200" dirty="0" smtClean="0">
                          <a:solidFill>
                            <a:schemeClr val="lt1"/>
                          </a:solidFill>
                          <a:latin typeface="Bahnschrift SemiBold" panose="020B0502040204020203" pitchFamily="34" charset="0"/>
                          <a:ea typeface="+mn-ea"/>
                          <a:cs typeface="+mn-cs"/>
                        </a:rPr>
                        <a:t>Sample standard deviation</a:t>
                      </a:r>
                      <a:endParaRPr lang="zh-CN" altLang="en-US" sz="2800" b="1" kern="1200" dirty="0">
                        <a:solidFill>
                          <a:schemeClr val="lt1"/>
                        </a:solidFill>
                        <a:latin typeface="Bahnschrift SemiBold" panose="020B0502040204020203" pitchFamily="34" charset="0"/>
                        <a:ea typeface="+mn-ea"/>
                        <a:cs typeface="+mn-cs"/>
                      </a:endParaRPr>
                    </a:p>
                  </a:txBody>
                  <a:tcPr/>
                </a:tc>
                <a:extLst>
                  <a:ext uri="{0D108BD9-81ED-4DB2-BD59-A6C34878D82A}">
                    <a16:rowId xmlns:a16="http://schemas.microsoft.com/office/drawing/2014/main" val="1181620569"/>
                  </a:ext>
                </a:extLst>
              </a:tr>
              <a:tr h="370840">
                <a:tc>
                  <a:txBody>
                    <a:bodyPr/>
                    <a:lstStyle/>
                    <a:p>
                      <a:pPr algn="ctr"/>
                      <a:r>
                        <a:rPr lang="en-US" altLang="zh-CN" sz="2800" b="1" dirty="0" smtClean="0">
                          <a:latin typeface="Bahnschrift SemiBold" panose="020B0502040204020203" pitchFamily="34" charset="0"/>
                        </a:rPr>
                        <a:t>1</a:t>
                      </a:r>
                    </a:p>
                  </a:txBody>
                  <a:tcPr/>
                </a:tc>
                <a:tc>
                  <a:txBody>
                    <a:bodyPr/>
                    <a:lstStyle/>
                    <a:p>
                      <a:pPr marL="0" algn="ctr" defTabSz="914400" rtl="0" eaLnBrk="1" latinLnBrk="0" hangingPunct="1"/>
                      <a:r>
                        <a:rPr lang="en-US" altLang="zh-CN" sz="2800" b="1" kern="1200" dirty="0" smtClean="0">
                          <a:solidFill>
                            <a:schemeClr val="dk1"/>
                          </a:solidFill>
                          <a:latin typeface="Bahnschrift SemiBold" panose="020B0502040204020203" pitchFamily="34" charset="0"/>
                          <a:ea typeface="+mn-ea"/>
                          <a:cs typeface="+mn-cs"/>
                        </a:rPr>
                        <a:t>81.1</a:t>
                      </a:r>
                      <a:endParaRPr lang="zh-CN" altLang="en-US" sz="2800" b="1" kern="1200" dirty="0">
                        <a:solidFill>
                          <a:schemeClr val="dk1"/>
                        </a:solidFill>
                        <a:latin typeface="Bahnschrift SemiBold" panose="020B0502040204020203" pitchFamily="34" charset="0"/>
                        <a:ea typeface="+mn-ea"/>
                        <a:cs typeface="+mn-cs"/>
                      </a:endParaRPr>
                    </a:p>
                  </a:txBody>
                  <a:tcPr/>
                </a:tc>
                <a:tc>
                  <a:txBody>
                    <a:bodyPr/>
                    <a:lstStyle/>
                    <a:p>
                      <a:pPr marL="0" algn="ctr" defTabSz="914400" rtl="0" eaLnBrk="1" latinLnBrk="0" hangingPunct="1"/>
                      <a:r>
                        <a:rPr lang="en-US" altLang="zh-CN" sz="2800" b="1" kern="1200" dirty="0" smtClean="0">
                          <a:solidFill>
                            <a:schemeClr val="dk1"/>
                          </a:solidFill>
                          <a:latin typeface="Bahnschrift SemiBold" panose="020B0502040204020203" pitchFamily="34" charset="0"/>
                          <a:ea typeface="+mn-ea"/>
                          <a:cs typeface="+mn-cs"/>
                        </a:rPr>
                        <a:t>12.42</a:t>
                      </a:r>
                      <a:endParaRPr lang="zh-CN" altLang="en-US" sz="2800" b="1" kern="1200" dirty="0">
                        <a:solidFill>
                          <a:schemeClr val="dk1"/>
                        </a:solidFill>
                        <a:latin typeface="Bahnschrift SemiBold" panose="020B0502040204020203" pitchFamily="34" charset="0"/>
                        <a:ea typeface="+mn-ea"/>
                        <a:cs typeface="+mn-cs"/>
                      </a:endParaRPr>
                    </a:p>
                  </a:txBody>
                  <a:tcPr/>
                </a:tc>
                <a:extLst>
                  <a:ext uri="{0D108BD9-81ED-4DB2-BD59-A6C34878D82A}">
                    <a16:rowId xmlns:a16="http://schemas.microsoft.com/office/drawing/2014/main" val="1251871330"/>
                  </a:ext>
                </a:extLst>
              </a:tr>
              <a:tr h="370840">
                <a:tc>
                  <a:txBody>
                    <a:bodyPr/>
                    <a:lstStyle/>
                    <a:p>
                      <a:pPr algn="ctr"/>
                      <a:r>
                        <a:rPr lang="en-US" altLang="zh-CN" sz="2800" b="1" dirty="0" smtClean="0">
                          <a:latin typeface="Bahnschrift SemiBold" panose="020B0502040204020203" pitchFamily="34" charset="0"/>
                        </a:rPr>
                        <a:t>2</a:t>
                      </a:r>
                      <a:endParaRPr lang="zh-CN" altLang="en-US" sz="2800" b="1" dirty="0">
                        <a:latin typeface="Bahnschrift SemiBold" panose="020B0502040204020203" pitchFamily="34" charset="0"/>
                      </a:endParaRPr>
                    </a:p>
                  </a:txBody>
                  <a:tcPr/>
                </a:tc>
                <a:tc>
                  <a:txBody>
                    <a:bodyPr/>
                    <a:lstStyle/>
                    <a:p>
                      <a:pPr marL="0" algn="ctr" defTabSz="914400" rtl="0" eaLnBrk="1" latinLnBrk="0" hangingPunct="1"/>
                      <a:r>
                        <a:rPr lang="en-US" altLang="zh-CN" sz="2800" b="1" kern="1200" dirty="0" smtClean="0">
                          <a:solidFill>
                            <a:schemeClr val="dk1"/>
                          </a:solidFill>
                          <a:latin typeface="Bahnschrift SemiBold" panose="020B0502040204020203" pitchFamily="34" charset="0"/>
                          <a:ea typeface="+mn-ea"/>
                          <a:cs typeface="+mn-cs"/>
                        </a:rPr>
                        <a:t>78.5</a:t>
                      </a:r>
                      <a:endParaRPr lang="zh-CN" altLang="en-US" sz="2800" b="1" kern="1200" dirty="0">
                        <a:solidFill>
                          <a:schemeClr val="dk1"/>
                        </a:solidFill>
                        <a:latin typeface="Bahnschrift SemiBold" panose="020B0502040204020203" pitchFamily="34" charset="0"/>
                        <a:ea typeface="+mn-ea"/>
                        <a:cs typeface="+mn-cs"/>
                      </a:endParaRPr>
                    </a:p>
                  </a:txBody>
                  <a:tcPr/>
                </a:tc>
                <a:tc>
                  <a:txBody>
                    <a:bodyPr/>
                    <a:lstStyle/>
                    <a:p>
                      <a:pPr marL="0" algn="ctr" defTabSz="914400" rtl="0" eaLnBrk="1" latinLnBrk="0" hangingPunct="1"/>
                      <a:r>
                        <a:rPr lang="en-US" altLang="zh-CN" sz="2800" b="1" kern="1200" dirty="0" smtClean="0">
                          <a:solidFill>
                            <a:schemeClr val="dk1"/>
                          </a:solidFill>
                          <a:latin typeface="Bahnschrift SemiBold" panose="020B0502040204020203" pitchFamily="34" charset="0"/>
                          <a:ea typeface="+mn-ea"/>
                          <a:cs typeface="+mn-cs"/>
                        </a:rPr>
                        <a:t>10.29</a:t>
                      </a:r>
                      <a:endParaRPr lang="zh-CN" altLang="en-US" sz="2800" b="1" kern="1200" dirty="0">
                        <a:solidFill>
                          <a:schemeClr val="dk1"/>
                        </a:solidFill>
                        <a:latin typeface="Bahnschrift SemiBold" panose="020B0502040204020203" pitchFamily="34" charset="0"/>
                        <a:ea typeface="+mn-ea"/>
                        <a:cs typeface="+mn-cs"/>
                      </a:endParaRPr>
                    </a:p>
                  </a:txBody>
                  <a:tcPr/>
                </a:tc>
                <a:extLst>
                  <a:ext uri="{0D108BD9-81ED-4DB2-BD59-A6C34878D82A}">
                    <a16:rowId xmlns:a16="http://schemas.microsoft.com/office/drawing/2014/main" val="3549803458"/>
                  </a:ext>
                </a:extLst>
              </a:tr>
              <a:tr h="370840">
                <a:tc>
                  <a:txBody>
                    <a:bodyPr/>
                    <a:lstStyle/>
                    <a:p>
                      <a:pPr algn="ctr"/>
                      <a:r>
                        <a:rPr lang="en-US" altLang="zh-CN" sz="2800" b="1" dirty="0" smtClean="0">
                          <a:latin typeface="Bahnschrift SemiBold" panose="020B0502040204020203" pitchFamily="34" charset="0"/>
                        </a:rPr>
                        <a:t>3</a:t>
                      </a:r>
                      <a:endParaRPr lang="zh-CN" altLang="en-US" sz="2800" b="1" dirty="0">
                        <a:latin typeface="Bahnschrift SemiBold" panose="020B0502040204020203" pitchFamily="34" charset="0"/>
                      </a:endParaRPr>
                    </a:p>
                  </a:txBody>
                  <a:tcPr/>
                </a:tc>
                <a:tc>
                  <a:txBody>
                    <a:bodyPr/>
                    <a:lstStyle/>
                    <a:p>
                      <a:pPr marL="0" algn="ctr" defTabSz="914400" rtl="0" eaLnBrk="1" latinLnBrk="0" hangingPunct="1"/>
                      <a:r>
                        <a:rPr lang="en-US" altLang="zh-CN" sz="2800" b="1" kern="1200" dirty="0" smtClean="0">
                          <a:solidFill>
                            <a:schemeClr val="dk1"/>
                          </a:solidFill>
                          <a:latin typeface="Bahnschrift SemiBold" panose="020B0502040204020203" pitchFamily="34" charset="0"/>
                          <a:ea typeface="+mn-ea"/>
                          <a:cs typeface="+mn-cs"/>
                        </a:rPr>
                        <a:t>79.1</a:t>
                      </a:r>
                      <a:endParaRPr lang="zh-CN" altLang="en-US" sz="2800" b="1" kern="1200" dirty="0">
                        <a:solidFill>
                          <a:schemeClr val="dk1"/>
                        </a:solidFill>
                        <a:latin typeface="Bahnschrift SemiBold" panose="020B0502040204020203" pitchFamily="34" charset="0"/>
                        <a:ea typeface="+mn-ea"/>
                        <a:cs typeface="+mn-cs"/>
                      </a:endParaRPr>
                    </a:p>
                  </a:txBody>
                  <a:tcPr/>
                </a:tc>
                <a:tc>
                  <a:txBody>
                    <a:bodyPr/>
                    <a:lstStyle/>
                    <a:p>
                      <a:pPr marL="0" algn="ctr" defTabSz="914400" rtl="0" eaLnBrk="1" latinLnBrk="0" hangingPunct="1"/>
                      <a:r>
                        <a:rPr lang="en-US" altLang="zh-CN" sz="2800" b="1" kern="1200" dirty="0" smtClean="0">
                          <a:solidFill>
                            <a:schemeClr val="dk1"/>
                          </a:solidFill>
                          <a:latin typeface="Bahnschrift SemiBold" panose="020B0502040204020203" pitchFamily="34" charset="0"/>
                          <a:ea typeface="+mn-ea"/>
                          <a:cs typeface="+mn-cs"/>
                        </a:rPr>
                        <a:t>12.01</a:t>
                      </a:r>
                      <a:endParaRPr lang="zh-CN" altLang="en-US" sz="2800" b="1" kern="1200" dirty="0">
                        <a:solidFill>
                          <a:schemeClr val="dk1"/>
                        </a:solidFill>
                        <a:latin typeface="Bahnschrift SemiBold" panose="020B0502040204020203" pitchFamily="34" charset="0"/>
                        <a:ea typeface="+mn-ea"/>
                        <a:cs typeface="+mn-cs"/>
                      </a:endParaRPr>
                    </a:p>
                  </a:txBody>
                  <a:tcPr/>
                </a:tc>
                <a:extLst>
                  <a:ext uri="{0D108BD9-81ED-4DB2-BD59-A6C34878D82A}">
                    <a16:rowId xmlns:a16="http://schemas.microsoft.com/office/drawing/2014/main" val="299260941"/>
                  </a:ext>
                </a:extLst>
              </a:tr>
            </a:tbl>
          </a:graphicData>
        </a:graphic>
      </p:graphicFrame>
    </p:spTree>
    <p:extLst>
      <p:ext uri="{BB962C8B-B14F-4D97-AF65-F5344CB8AC3E}">
        <p14:creationId xmlns:p14="http://schemas.microsoft.com/office/powerpoint/2010/main" val="15304371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787020008"/>
              </p:ext>
            </p:extLst>
          </p:nvPr>
        </p:nvGraphicFramePr>
        <p:xfrm>
          <a:off x="1360968" y="953583"/>
          <a:ext cx="9203069" cy="2072640"/>
        </p:xfrm>
        <a:graphic>
          <a:graphicData uri="http://schemas.openxmlformats.org/drawingml/2006/table">
            <a:tbl>
              <a:tblPr firstRow="1" bandRow="1">
                <a:tableStyleId>{5C22544A-7EE6-4342-B048-85BDC9FD1C3A}</a:tableStyleId>
              </a:tblPr>
              <a:tblGrid>
                <a:gridCol w="2105247">
                  <a:extLst>
                    <a:ext uri="{9D8B030D-6E8A-4147-A177-3AD203B41FA5}">
                      <a16:colId xmlns:a16="http://schemas.microsoft.com/office/drawing/2014/main" val="3967810582"/>
                    </a:ext>
                  </a:extLst>
                </a:gridCol>
                <a:gridCol w="2466753">
                  <a:extLst>
                    <a:ext uri="{9D8B030D-6E8A-4147-A177-3AD203B41FA5}">
                      <a16:colId xmlns:a16="http://schemas.microsoft.com/office/drawing/2014/main" val="342589955"/>
                    </a:ext>
                  </a:extLst>
                </a:gridCol>
                <a:gridCol w="4631069">
                  <a:extLst>
                    <a:ext uri="{9D8B030D-6E8A-4147-A177-3AD203B41FA5}">
                      <a16:colId xmlns:a16="http://schemas.microsoft.com/office/drawing/2014/main" val="821516045"/>
                    </a:ext>
                  </a:extLst>
                </a:gridCol>
              </a:tblGrid>
              <a:tr h="370840">
                <a:tc>
                  <a:txBody>
                    <a:bodyPr/>
                    <a:lstStyle/>
                    <a:p>
                      <a:pPr algn="ctr"/>
                      <a:r>
                        <a:rPr lang="en-US" altLang="zh-CN" sz="2800" b="1" dirty="0" smtClean="0">
                          <a:latin typeface="Bahnschrift SemiBold" panose="020B0502040204020203" pitchFamily="34" charset="0"/>
                        </a:rPr>
                        <a:t>Method #</a:t>
                      </a:r>
                      <a:endParaRPr lang="zh-CN" altLang="en-US" sz="2800" b="1" dirty="0">
                        <a:latin typeface="Bahnschrift SemiBold" panose="020B0502040204020203" pitchFamily="34" charset="0"/>
                      </a:endParaRPr>
                    </a:p>
                  </a:txBody>
                  <a:tcPr/>
                </a:tc>
                <a:tc>
                  <a:txBody>
                    <a:bodyPr/>
                    <a:lstStyle/>
                    <a:p>
                      <a:r>
                        <a:rPr lang="en-US" altLang="zh-CN" sz="2800" b="1" kern="1200" dirty="0" smtClean="0">
                          <a:solidFill>
                            <a:schemeClr val="lt1"/>
                          </a:solidFill>
                          <a:latin typeface="Bahnschrift SemiBold" panose="020B0502040204020203" pitchFamily="34" charset="0"/>
                          <a:ea typeface="+mn-ea"/>
                          <a:cs typeface="+mn-cs"/>
                        </a:rPr>
                        <a:t>Sample mean</a:t>
                      </a:r>
                    </a:p>
                  </a:txBody>
                  <a:tcPr/>
                </a:tc>
                <a:tc>
                  <a:txBody>
                    <a:bodyPr/>
                    <a:lstStyle/>
                    <a:p>
                      <a:r>
                        <a:rPr lang="en-US" altLang="zh-CN" sz="2800" b="1" kern="1200" dirty="0" smtClean="0">
                          <a:solidFill>
                            <a:schemeClr val="lt1"/>
                          </a:solidFill>
                          <a:latin typeface="Bahnschrift SemiBold" panose="020B0502040204020203" pitchFamily="34" charset="0"/>
                          <a:ea typeface="+mn-ea"/>
                          <a:cs typeface="+mn-cs"/>
                        </a:rPr>
                        <a:t>Sample standard deviation</a:t>
                      </a:r>
                      <a:endParaRPr lang="zh-CN" altLang="en-US" sz="2800" b="1" kern="1200" dirty="0">
                        <a:solidFill>
                          <a:schemeClr val="lt1"/>
                        </a:solidFill>
                        <a:latin typeface="Bahnschrift SemiBold" panose="020B0502040204020203" pitchFamily="34" charset="0"/>
                        <a:ea typeface="+mn-ea"/>
                        <a:cs typeface="+mn-cs"/>
                      </a:endParaRPr>
                    </a:p>
                  </a:txBody>
                  <a:tcPr/>
                </a:tc>
                <a:extLst>
                  <a:ext uri="{0D108BD9-81ED-4DB2-BD59-A6C34878D82A}">
                    <a16:rowId xmlns:a16="http://schemas.microsoft.com/office/drawing/2014/main" val="1181620569"/>
                  </a:ext>
                </a:extLst>
              </a:tr>
              <a:tr h="370840">
                <a:tc>
                  <a:txBody>
                    <a:bodyPr/>
                    <a:lstStyle/>
                    <a:p>
                      <a:pPr algn="ctr"/>
                      <a:r>
                        <a:rPr lang="en-US" altLang="zh-CN" sz="2800" b="1" dirty="0" smtClean="0">
                          <a:latin typeface="Bahnschrift SemiBold" panose="020B0502040204020203" pitchFamily="34" charset="0"/>
                        </a:rPr>
                        <a:t>1</a:t>
                      </a:r>
                    </a:p>
                  </a:txBody>
                  <a:tcPr/>
                </a:tc>
                <a:tc>
                  <a:txBody>
                    <a:bodyPr/>
                    <a:lstStyle/>
                    <a:p>
                      <a:pPr marL="0" algn="ctr" defTabSz="914400" rtl="0" eaLnBrk="1" latinLnBrk="0" hangingPunct="1"/>
                      <a:r>
                        <a:rPr lang="en-US" altLang="zh-CN" sz="2800" b="1" kern="1200" dirty="0" smtClean="0">
                          <a:solidFill>
                            <a:schemeClr val="dk1"/>
                          </a:solidFill>
                          <a:latin typeface="Bahnschrift SemiBold" panose="020B0502040204020203" pitchFamily="34" charset="0"/>
                          <a:ea typeface="+mn-ea"/>
                          <a:cs typeface="+mn-cs"/>
                        </a:rPr>
                        <a:t>81.1</a:t>
                      </a:r>
                      <a:endParaRPr lang="zh-CN" altLang="en-US" sz="2800" b="1" kern="1200" dirty="0">
                        <a:solidFill>
                          <a:schemeClr val="dk1"/>
                        </a:solidFill>
                        <a:latin typeface="Bahnschrift SemiBold" panose="020B0502040204020203" pitchFamily="34" charset="0"/>
                        <a:ea typeface="+mn-ea"/>
                        <a:cs typeface="+mn-cs"/>
                      </a:endParaRPr>
                    </a:p>
                  </a:txBody>
                  <a:tcPr/>
                </a:tc>
                <a:tc>
                  <a:txBody>
                    <a:bodyPr/>
                    <a:lstStyle/>
                    <a:p>
                      <a:pPr marL="0" algn="ctr" defTabSz="914400" rtl="0" eaLnBrk="1" latinLnBrk="0" hangingPunct="1"/>
                      <a:r>
                        <a:rPr lang="en-US" altLang="zh-CN" sz="2800" b="1" kern="1200" dirty="0" smtClean="0">
                          <a:solidFill>
                            <a:schemeClr val="dk1"/>
                          </a:solidFill>
                          <a:latin typeface="Bahnschrift SemiBold" panose="020B0502040204020203" pitchFamily="34" charset="0"/>
                          <a:ea typeface="+mn-ea"/>
                          <a:cs typeface="+mn-cs"/>
                        </a:rPr>
                        <a:t>12.42</a:t>
                      </a:r>
                      <a:endParaRPr lang="zh-CN" altLang="en-US" sz="2800" b="1" kern="1200" dirty="0">
                        <a:solidFill>
                          <a:schemeClr val="dk1"/>
                        </a:solidFill>
                        <a:latin typeface="Bahnschrift SemiBold" panose="020B0502040204020203" pitchFamily="34" charset="0"/>
                        <a:ea typeface="+mn-ea"/>
                        <a:cs typeface="+mn-cs"/>
                      </a:endParaRPr>
                    </a:p>
                  </a:txBody>
                  <a:tcPr/>
                </a:tc>
                <a:extLst>
                  <a:ext uri="{0D108BD9-81ED-4DB2-BD59-A6C34878D82A}">
                    <a16:rowId xmlns:a16="http://schemas.microsoft.com/office/drawing/2014/main" val="1251871330"/>
                  </a:ext>
                </a:extLst>
              </a:tr>
              <a:tr h="370840">
                <a:tc>
                  <a:txBody>
                    <a:bodyPr/>
                    <a:lstStyle/>
                    <a:p>
                      <a:pPr algn="ctr"/>
                      <a:r>
                        <a:rPr lang="en-US" altLang="zh-CN" sz="2800" b="1" strike="noStrike" dirty="0" smtClean="0">
                          <a:solidFill>
                            <a:srgbClr val="FF0000"/>
                          </a:solidFill>
                          <a:effectLst>
                            <a:outerShdw blurRad="38100" dist="38100" dir="2700000" algn="tl">
                              <a:srgbClr val="000000">
                                <a:alpha val="43137"/>
                              </a:srgbClr>
                            </a:outerShdw>
                          </a:effectLst>
                          <a:latin typeface="Bahnschrift SemiBold" panose="020B0502040204020203" pitchFamily="34" charset="0"/>
                        </a:rPr>
                        <a:t>2</a:t>
                      </a:r>
                      <a:endParaRPr lang="zh-CN" altLang="en-US" sz="2800" b="1" strike="noStrike" dirty="0">
                        <a:solidFill>
                          <a:srgbClr val="FF0000"/>
                        </a:solidFill>
                        <a:effectLst>
                          <a:outerShdw blurRad="38100" dist="38100" dir="2700000" algn="tl">
                            <a:srgbClr val="000000">
                              <a:alpha val="43137"/>
                            </a:srgbClr>
                          </a:outerShdw>
                        </a:effectLst>
                        <a:latin typeface="Bahnschrift SemiBold" panose="020B0502040204020203" pitchFamily="34" charset="0"/>
                      </a:endParaRPr>
                    </a:p>
                  </a:txBody>
                  <a:tcPr/>
                </a:tc>
                <a:tc>
                  <a:txBody>
                    <a:bodyPr/>
                    <a:lstStyle/>
                    <a:p>
                      <a:pPr marL="0" algn="ctr" defTabSz="914400" rtl="0" eaLnBrk="1" latinLnBrk="0" hangingPunct="1"/>
                      <a:r>
                        <a:rPr lang="en-US" altLang="zh-CN" sz="2800" b="1" strike="noStrike" kern="1200" dirty="0" smtClean="0">
                          <a:solidFill>
                            <a:srgbClr val="FF0000"/>
                          </a:solidFill>
                          <a:effectLst>
                            <a:outerShdw blurRad="38100" dist="38100" dir="2700000" algn="tl">
                              <a:srgbClr val="000000">
                                <a:alpha val="43137"/>
                              </a:srgbClr>
                            </a:outerShdw>
                          </a:effectLst>
                          <a:latin typeface="Bahnschrift SemiBold" panose="020B0502040204020203" pitchFamily="34" charset="0"/>
                          <a:ea typeface="+mn-ea"/>
                          <a:cs typeface="+mn-cs"/>
                        </a:rPr>
                        <a:t>78.5</a:t>
                      </a:r>
                      <a:endParaRPr lang="zh-CN" altLang="en-US" sz="2800" b="1" strike="noStrike" kern="1200" dirty="0">
                        <a:solidFill>
                          <a:srgbClr val="FF0000"/>
                        </a:solidFill>
                        <a:effectLst>
                          <a:outerShdw blurRad="38100" dist="38100" dir="2700000" algn="tl">
                            <a:srgbClr val="000000">
                              <a:alpha val="43137"/>
                            </a:srgbClr>
                          </a:outerShdw>
                        </a:effectLst>
                        <a:latin typeface="Bahnschrift SemiBold" panose="020B0502040204020203" pitchFamily="34" charset="0"/>
                        <a:ea typeface="+mn-ea"/>
                        <a:cs typeface="+mn-cs"/>
                      </a:endParaRPr>
                    </a:p>
                  </a:txBody>
                  <a:tcPr/>
                </a:tc>
                <a:tc>
                  <a:txBody>
                    <a:bodyPr/>
                    <a:lstStyle/>
                    <a:p>
                      <a:pPr marL="0" algn="ctr" defTabSz="914400" rtl="0" eaLnBrk="1" latinLnBrk="0" hangingPunct="1"/>
                      <a:r>
                        <a:rPr lang="en-US" altLang="zh-CN" sz="2800" b="1" strike="noStrike" kern="1200" dirty="0" smtClean="0">
                          <a:solidFill>
                            <a:srgbClr val="FF0000"/>
                          </a:solidFill>
                          <a:effectLst>
                            <a:outerShdw blurRad="38100" dist="38100" dir="2700000" algn="tl">
                              <a:srgbClr val="000000">
                                <a:alpha val="43137"/>
                              </a:srgbClr>
                            </a:outerShdw>
                          </a:effectLst>
                          <a:latin typeface="Bahnschrift SemiBold" panose="020B0502040204020203" pitchFamily="34" charset="0"/>
                          <a:ea typeface="+mn-ea"/>
                          <a:cs typeface="+mn-cs"/>
                        </a:rPr>
                        <a:t>10.29</a:t>
                      </a:r>
                      <a:endParaRPr lang="zh-CN" altLang="en-US" sz="2800" b="1" strike="noStrike" kern="1200" dirty="0">
                        <a:solidFill>
                          <a:srgbClr val="FF0000"/>
                        </a:solidFill>
                        <a:effectLst>
                          <a:outerShdw blurRad="38100" dist="38100" dir="2700000" algn="tl">
                            <a:srgbClr val="000000">
                              <a:alpha val="43137"/>
                            </a:srgbClr>
                          </a:outerShdw>
                        </a:effectLst>
                        <a:latin typeface="Bahnschrift SemiBold" panose="020B0502040204020203" pitchFamily="34" charset="0"/>
                        <a:ea typeface="+mn-ea"/>
                        <a:cs typeface="+mn-cs"/>
                      </a:endParaRPr>
                    </a:p>
                  </a:txBody>
                  <a:tcPr/>
                </a:tc>
                <a:extLst>
                  <a:ext uri="{0D108BD9-81ED-4DB2-BD59-A6C34878D82A}">
                    <a16:rowId xmlns:a16="http://schemas.microsoft.com/office/drawing/2014/main" val="3549803458"/>
                  </a:ext>
                </a:extLst>
              </a:tr>
              <a:tr h="370840">
                <a:tc>
                  <a:txBody>
                    <a:bodyPr/>
                    <a:lstStyle/>
                    <a:p>
                      <a:pPr algn="ctr"/>
                      <a:r>
                        <a:rPr lang="en-US" altLang="zh-CN" sz="2800" b="1" dirty="0" smtClean="0">
                          <a:latin typeface="Bahnschrift SemiBold" panose="020B0502040204020203" pitchFamily="34" charset="0"/>
                        </a:rPr>
                        <a:t>3</a:t>
                      </a:r>
                      <a:endParaRPr lang="zh-CN" altLang="en-US" sz="2800" b="1" dirty="0">
                        <a:latin typeface="Bahnschrift SemiBold" panose="020B0502040204020203" pitchFamily="34" charset="0"/>
                      </a:endParaRPr>
                    </a:p>
                  </a:txBody>
                  <a:tcPr/>
                </a:tc>
                <a:tc>
                  <a:txBody>
                    <a:bodyPr/>
                    <a:lstStyle/>
                    <a:p>
                      <a:pPr marL="0" algn="ctr" defTabSz="914400" rtl="0" eaLnBrk="1" latinLnBrk="0" hangingPunct="1"/>
                      <a:r>
                        <a:rPr lang="en-US" altLang="zh-CN" sz="2800" b="1" kern="1200" dirty="0" smtClean="0">
                          <a:solidFill>
                            <a:schemeClr val="dk1"/>
                          </a:solidFill>
                          <a:latin typeface="Bahnschrift SemiBold" panose="020B0502040204020203" pitchFamily="34" charset="0"/>
                          <a:ea typeface="+mn-ea"/>
                          <a:cs typeface="+mn-cs"/>
                        </a:rPr>
                        <a:t>79.1</a:t>
                      </a:r>
                      <a:endParaRPr lang="zh-CN" altLang="en-US" sz="2800" b="1" kern="1200" dirty="0">
                        <a:solidFill>
                          <a:schemeClr val="dk1"/>
                        </a:solidFill>
                        <a:latin typeface="Bahnschrift SemiBold" panose="020B0502040204020203" pitchFamily="34" charset="0"/>
                        <a:ea typeface="+mn-ea"/>
                        <a:cs typeface="+mn-cs"/>
                      </a:endParaRPr>
                    </a:p>
                  </a:txBody>
                  <a:tcPr/>
                </a:tc>
                <a:tc>
                  <a:txBody>
                    <a:bodyPr/>
                    <a:lstStyle/>
                    <a:p>
                      <a:pPr marL="0" algn="ctr" defTabSz="914400" rtl="0" eaLnBrk="1" latinLnBrk="0" hangingPunct="1"/>
                      <a:r>
                        <a:rPr lang="en-US" altLang="zh-CN" sz="2800" b="1" kern="1200" dirty="0" smtClean="0">
                          <a:solidFill>
                            <a:schemeClr val="dk1"/>
                          </a:solidFill>
                          <a:latin typeface="Bahnschrift SemiBold" panose="020B0502040204020203" pitchFamily="34" charset="0"/>
                          <a:ea typeface="+mn-ea"/>
                          <a:cs typeface="+mn-cs"/>
                        </a:rPr>
                        <a:t>12.01</a:t>
                      </a:r>
                      <a:endParaRPr lang="zh-CN" altLang="en-US" sz="2800" b="1" kern="1200" dirty="0">
                        <a:solidFill>
                          <a:schemeClr val="dk1"/>
                        </a:solidFill>
                        <a:latin typeface="Bahnschrift SemiBold" panose="020B0502040204020203" pitchFamily="34" charset="0"/>
                        <a:ea typeface="+mn-ea"/>
                        <a:cs typeface="+mn-cs"/>
                      </a:endParaRPr>
                    </a:p>
                  </a:txBody>
                  <a:tcPr/>
                </a:tc>
                <a:extLst>
                  <a:ext uri="{0D108BD9-81ED-4DB2-BD59-A6C34878D82A}">
                    <a16:rowId xmlns:a16="http://schemas.microsoft.com/office/drawing/2014/main" val="299260941"/>
                  </a:ext>
                </a:extLst>
              </a:tr>
            </a:tbl>
          </a:graphicData>
        </a:graphic>
      </p:graphicFrame>
    </p:spTree>
    <p:extLst>
      <p:ext uri="{BB962C8B-B14F-4D97-AF65-F5344CB8AC3E}">
        <p14:creationId xmlns:p14="http://schemas.microsoft.com/office/powerpoint/2010/main" val="2329229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nvPr>
        </p:nvGraphicFramePr>
        <p:xfrm>
          <a:off x="1360968" y="953583"/>
          <a:ext cx="9203069" cy="2072640"/>
        </p:xfrm>
        <a:graphic>
          <a:graphicData uri="http://schemas.openxmlformats.org/drawingml/2006/table">
            <a:tbl>
              <a:tblPr firstRow="1" bandRow="1">
                <a:tableStyleId>{5C22544A-7EE6-4342-B048-85BDC9FD1C3A}</a:tableStyleId>
              </a:tblPr>
              <a:tblGrid>
                <a:gridCol w="2105247">
                  <a:extLst>
                    <a:ext uri="{9D8B030D-6E8A-4147-A177-3AD203B41FA5}">
                      <a16:colId xmlns:a16="http://schemas.microsoft.com/office/drawing/2014/main" val="3967810582"/>
                    </a:ext>
                  </a:extLst>
                </a:gridCol>
                <a:gridCol w="2466753">
                  <a:extLst>
                    <a:ext uri="{9D8B030D-6E8A-4147-A177-3AD203B41FA5}">
                      <a16:colId xmlns:a16="http://schemas.microsoft.com/office/drawing/2014/main" val="342589955"/>
                    </a:ext>
                  </a:extLst>
                </a:gridCol>
                <a:gridCol w="4631069">
                  <a:extLst>
                    <a:ext uri="{9D8B030D-6E8A-4147-A177-3AD203B41FA5}">
                      <a16:colId xmlns:a16="http://schemas.microsoft.com/office/drawing/2014/main" val="821516045"/>
                    </a:ext>
                  </a:extLst>
                </a:gridCol>
              </a:tblGrid>
              <a:tr h="370840">
                <a:tc>
                  <a:txBody>
                    <a:bodyPr/>
                    <a:lstStyle/>
                    <a:p>
                      <a:pPr algn="ctr"/>
                      <a:r>
                        <a:rPr lang="en-US" altLang="zh-CN" sz="2800" b="1" dirty="0" smtClean="0">
                          <a:latin typeface="Bahnschrift SemiBold" panose="020B0502040204020203" pitchFamily="34" charset="0"/>
                        </a:rPr>
                        <a:t>Method #</a:t>
                      </a:r>
                      <a:endParaRPr lang="zh-CN" altLang="en-US" sz="2800" b="1" dirty="0">
                        <a:latin typeface="Bahnschrift SemiBold" panose="020B0502040204020203" pitchFamily="34" charset="0"/>
                      </a:endParaRPr>
                    </a:p>
                  </a:txBody>
                  <a:tcPr/>
                </a:tc>
                <a:tc>
                  <a:txBody>
                    <a:bodyPr/>
                    <a:lstStyle/>
                    <a:p>
                      <a:r>
                        <a:rPr lang="en-US" altLang="zh-CN" sz="2800" b="1" kern="1200" dirty="0" smtClean="0">
                          <a:solidFill>
                            <a:schemeClr val="lt1"/>
                          </a:solidFill>
                          <a:latin typeface="Bahnschrift SemiBold" panose="020B0502040204020203" pitchFamily="34" charset="0"/>
                          <a:ea typeface="+mn-ea"/>
                          <a:cs typeface="+mn-cs"/>
                        </a:rPr>
                        <a:t>Sample mean</a:t>
                      </a:r>
                    </a:p>
                  </a:txBody>
                  <a:tcPr/>
                </a:tc>
                <a:tc>
                  <a:txBody>
                    <a:bodyPr/>
                    <a:lstStyle/>
                    <a:p>
                      <a:r>
                        <a:rPr lang="en-US" altLang="zh-CN" sz="2800" b="1" kern="1200" dirty="0" smtClean="0">
                          <a:solidFill>
                            <a:schemeClr val="lt1"/>
                          </a:solidFill>
                          <a:latin typeface="Bahnschrift SemiBold" panose="020B0502040204020203" pitchFamily="34" charset="0"/>
                          <a:ea typeface="+mn-ea"/>
                          <a:cs typeface="+mn-cs"/>
                        </a:rPr>
                        <a:t>Sample standard deviation</a:t>
                      </a:r>
                      <a:endParaRPr lang="zh-CN" altLang="en-US" sz="2800" b="1" kern="1200" dirty="0">
                        <a:solidFill>
                          <a:schemeClr val="lt1"/>
                        </a:solidFill>
                        <a:latin typeface="Bahnschrift SemiBold" panose="020B0502040204020203" pitchFamily="34" charset="0"/>
                        <a:ea typeface="+mn-ea"/>
                        <a:cs typeface="+mn-cs"/>
                      </a:endParaRPr>
                    </a:p>
                  </a:txBody>
                  <a:tcPr/>
                </a:tc>
                <a:extLst>
                  <a:ext uri="{0D108BD9-81ED-4DB2-BD59-A6C34878D82A}">
                    <a16:rowId xmlns:a16="http://schemas.microsoft.com/office/drawing/2014/main" val="1181620569"/>
                  </a:ext>
                </a:extLst>
              </a:tr>
              <a:tr h="370840">
                <a:tc>
                  <a:txBody>
                    <a:bodyPr/>
                    <a:lstStyle/>
                    <a:p>
                      <a:pPr algn="ctr"/>
                      <a:r>
                        <a:rPr lang="en-US" altLang="zh-CN" sz="2800" b="1" dirty="0" smtClean="0">
                          <a:latin typeface="Bahnschrift SemiBold" panose="020B0502040204020203" pitchFamily="34" charset="0"/>
                        </a:rPr>
                        <a:t>1</a:t>
                      </a:r>
                    </a:p>
                  </a:txBody>
                  <a:tcPr/>
                </a:tc>
                <a:tc>
                  <a:txBody>
                    <a:bodyPr/>
                    <a:lstStyle/>
                    <a:p>
                      <a:pPr marL="0" algn="ctr" defTabSz="914400" rtl="0" eaLnBrk="1" latinLnBrk="0" hangingPunct="1"/>
                      <a:r>
                        <a:rPr lang="en-US" altLang="zh-CN" sz="2800" b="1" kern="1200" dirty="0" smtClean="0">
                          <a:solidFill>
                            <a:schemeClr val="dk1"/>
                          </a:solidFill>
                          <a:latin typeface="Bahnschrift SemiBold" panose="020B0502040204020203" pitchFamily="34" charset="0"/>
                          <a:ea typeface="+mn-ea"/>
                          <a:cs typeface="+mn-cs"/>
                        </a:rPr>
                        <a:t>81.1</a:t>
                      </a:r>
                      <a:endParaRPr lang="zh-CN" altLang="en-US" sz="2800" b="1" kern="1200" dirty="0">
                        <a:solidFill>
                          <a:schemeClr val="dk1"/>
                        </a:solidFill>
                        <a:latin typeface="Bahnschrift SemiBold" panose="020B0502040204020203" pitchFamily="34" charset="0"/>
                        <a:ea typeface="+mn-ea"/>
                        <a:cs typeface="+mn-cs"/>
                      </a:endParaRPr>
                    </a:p>
                  </a:txBody>
                  <a:tcPr/>
                </a:tc>
                <a:tc>
                  <a:txBody>
                    <a:bodyPr/>
                    <a:lstStyle/>
                    <a:p>
                      <a:pPr marL="0" algn="ctr" defTabSz="914400" rtl="0" eaLnBrk="1" latinLnBrk="0" hangingPunct="1"/>
                      <a:r>
                        <a:rPr lang="en-US" altLang="zh-CN" sz="2800" b="1" kern="1200" dirty="0" smtClean="0">
                          <a:solidFill>
                            <a:schemeClr val="dk1"/>
                          </a:solidFill>
                          <a:latin typeface="Bahnschrift SemiBold" panose="020B0502040204020203" pitchFamily="34" charset="0"/>
                          <a:ea typeface="+mn-ea"/>
                          <a:cs typeface="+mn-cs"/>
                        </a:rPr>
                        <a:t>12.42</a:t>
                      </a:r>
                      <a:endParaRPr lang="zh-CN" altLang="en-US" sz="2800" b="1" kern="1200" dirty="0">
                        <a:solidFill>
                          <a:schemeClr val="dk1"/>
                        </a:solidFill>
                        <a:latin typeface="Bahnschrift SemiBold" panose="020B0502040204020203" pitchFamily="34" charset="0"/>
                        <a:ea typeface="+mn-ea"/>
                        <a:cs typeface="+mn-cs"/>
                      </a:endParaRPr>
                    </a:p>
                  </a:txBody>
                  <a:tcPr/>
                </a:tc>
                <a:extLst>
                  <a:ext uri="{0D108BD9-81ED-4DB2-BD59-A6C34878D82A}">
                    <a16:rowId xmlns:a16="http://schemas.microsoft.com/office/drawing/2014/main" val="1251871330"/>
                  </a:ext>
                </a:extLst>
              </a:tr>
              <a:tr h="370840">
                <a:tc>
                  <a:txBody>
                    <a:bodyPr/>
                    <a:lstStyle/>
                    <a:p>
                      <a:pPr algn="ctr"/>
                      <a:r>
                        <a:rPr lang="en-US" altLang="zh-CN" sz="2800" b="1" strike="noStrike" dirty="0" smtClean="0">
                          <a:solidFill>
                            <a:srgbClr val="FF0000"/>
                          </a:solidFill>
                          <a:effectLst>
                            <a:outerShdw blurRad="38100" dist="38100" dir="2700000" algn="tl">
                              <a:srgbClr val="000000">
                                <a:alpha val="43137"/>
                              </a:srgbClr>
                            </a:outerShdw>
                          </a:effectLst>
                          <a:latin typeface="Bahnschrift SemiBold" panose="020B0502040204020203" pitchFamily="34" charset="0"/>
                        </a:rPr>
                        <a:t>2</a:t>
                      </a:r>
                      <a:endParaRPr lang="zh-CN" altLang="en-US" sz="2800" b="1" strike="noStrike" dirty="0">
                        <a:solidFill>
                          <a:srgbClr val="FF0000"/>
                        </a:solidFill>
                        <a:effectLst>
                          <a:outerShdw blurRad="38100" dist="38100" dir="2700000" algn="tl">
                            <a:srgbClr val="000000">
                              <a:alpha val="43137"/>
                            </a:srgbClr>
                          </a:outerShdw>
                        </a:effectLst>
                        <a:latin typeface="Bahnschrift SemiBold" panose="020B0502040204020203" pitchFamily="34" charset="0"/>
                      </a:endParaRPr>
                    </a:p>
                  </a:txBody>
                  <a:tcPr/>
                </a:tc>
                <a:tc>
                  <a:txBody>
                    <a:bodyPr/>
                    <a:lstStyle/>
                    <a:p>
                      <a:pPr marL="0" algn="ctr" defTabSz="914400" rtl="0" eaLnBrk="1" latinLnBrk="0" hangingPunct="1"/>
                      <a:r>
                        <a:rPr lang="en-US" altLang="zh-CN" sz="2800" b="1" strike="noStrike" kern="1200" dirty="0" smtClean="0">
                          <a:solidFill>
                            <a:srgbClr val="FF0000"/>
                          </a:solidFill>
                          <a:effectLst>
                            <a:outerShdw blurRad="38100" dist="38100" dir="2700000" algn="tl">
                              <a:srgbClr val="000000">
                                <a:alpha val="43137"/>
                              </a:srgbClr>
                            </a:outerShdw>
                          </a:effectLst>
                          <a:latin typeface="Bahnschrift SemiBold" panose="020B0502040204020203" pitchFamily="34" charset="0"/>
                          <a:ea typeface="+mn-ea"/>
                          <a:cs typeface="+mn-cs"/>
                        </a:rPr>
                        <a:t>78.5</a:t>
                      </a:r>
                      <a:endParaRPr lang="zh-CN" altLang="en-US" sz="2800" b="1" strike="noStrike" kern="1200" dirty="0">
                        <a:solidFill>
                          <a:srgbClr val="FF0000"/>
                        </a:solidFill>
                        <a:effectLst>
                          <a:outerShdw blurRad="38100" dist="38100" dir="2700000" algn="tl">
                            <a:srgbClr val="000000">
                              <a:alpha val="43137"/>
                            </a:srgbClr>
                          </a:outerShdw>
                        </a:effectLst>
                        <a:latin typeface="Bahnschrift SemiBold" panose="020B0502040204020203" pitchFamily="34" charset="0"/>
                        <a:ea typeface="+mn-ea"/>
                        <a:cs typeface="+mn-cs"/>
                      </a:endParaRPr>
                    </a:p>
                  </a:txBody>
                  <a:tcPr/>
                </a:tc>
                <a:tc>
                  <a:txBody>
                    <a:bodyPr/>
                    <a:lstStyle/>
                    <a:p>
                      <a:pPr marL="0" algn="ctr" defTabSz="914400" rtl="0" eaLnBrk="1" latinLnBrk="0" hangingPunct="1"/>
                      <a:r>
                        <a:rPr lang="en-US" altLang="zh-CN" sz="2800" b="1" strike="noStrike" kern="1200" dirty="0" smtClean="0">
                          <a:solidFill>
                            <a:srgbClr val="FF0000"/>
                          </a:solidFill>
                          <a:effectLst>
                            <a:outerShdw blurRad="38100" dist="38100" dir="2700000" algn="tl">
                              <a:srgbClr val="000000">
                                <a:alpha val="43137"/>
                              </a:srgbClr>
                            </a:outerShdw>
                          </a:effectLst>
                          <a:latin typeface="Bahnschrift SemiBold" panose="020B0502040204020203" pitchFamily="34" charset="0"/>
                          <a:ea typeface="+mn-ea"/>
                          <a:cs typeface="+mn-cs"/>
                        </a:rPr>
                        <a:t>10.29</a:t>
                      </a:r>
                      <a:endParaRPr lang="zh-CN" altLang="en-US" sz="2800" b="1" strike="noStrike" kern="1200" dirty="0">
                        <a:solidFill>
                          <a:srgbClr val="FF0000"/>
                        </a:solidFill>
                        <a:effectLst>
                          <a:outerShdw blurRad="38100" dist="38100" dir="2700000" algn="tl">
                            <a:srgbClr val="000000">
                              <a:alpha val="43137"/>
                            </a:srgbClr>
                          </a:outerShdw>
                        </a:effectLst>
                        <a:latin typeface="Bahnschrift SemiBold" panose="020B0502040204020203" pitchFamily="34" charset="0"/>
                        <a:ea typeface="+mn-ea"/>
                        <a:cs typeface="+mn-cs"/>
                      </a:endParaRPr>
                    </a:p>
                  </a:txBody>
                  <a:tcPr/>
                </a:tc>
                <a:extLst>
                  <a:ext uri="{0D108BD9-81ED-4DB2-BD59-A6C34878D82A}">
                    <a16:rowId xmlns:a16="http://schemas.microsoft.com/office/drawing/2014/main" val="3549803458"/>
                  </a:ext>
                </a:extLst>
              </a:tr>
              <a:tr h="370840">
                <a:tc>
                  <a:txBody>
                    <a:bodyPr/>
                    <a:lstStyle/>
                    <a:p>
                      <a:pPr algn="ctr"/>
                      <a:r>
                        <a:rPr lang="en-US" altLang="zh-CN" sz="2800" b="1" dirty="0" smtClean="0">
                          <a:latin typeface="Bahnschrift SemiBold" panose="020B0502040204020203" pitchFamily="34" charset="0"/>
                        </a:rPr>
                        <a:t>3</a:t>
                      </a:r>
                      <a:endParaRPr lang="zh-CN" altLang="en-US" sz="2800" b="1" dirty="0">
                        <a:latin typeface="Bahnschrift SemiBold" panose="020B0502040204020203" pitchFamily="34" charset="0"/>
                      </a:endParaRPr>
                    </a:p>
                  </a:txBody>
                  <a:tcPr/>
                </a:tc>
                <a:tc>
                  <a:txBody>
                    <a:bodyPr/>
                    <a:lstStyle/>
                    <a:p>
                      <a:pPr marL="0" algn="ctr" defTabSz="914400" rtl="0" eaLnBrk="1" latinLnBrk="0" hangingPunct="1"/>
                      <a:r>
                        <a:rPr lang="en-US" altLang="zh-CN" sz="2800" b="1" kern="1200" dirty="0" smtClean="0">
                          <a:solidFill>
                            <a:schemeClr val="dk1"/>
                          </a:solidFill>
                          <a:latin typeface="Bahnschrift SemiBold" panose="020B0502040204020203" pitchFamily="34" charset="0"/>
                          <a:ea typeface="+mn-ea"/>
                          <a:cs typeface="+mn-cs"/>
                        </a:rPr>
                        <a:t>79.1</a:t>
                      </a:r>
                      <a:endParaRPr lang="zh-CN" altLang="en-US" sz="2800" b="1" kern="1200" dirty="0">
                        <a:solidFill>
                          <a:schemeClr val="dk1"/>
                        </a:solidFill>
                        <a:latin typeface="Bahnschrift SemiBold" panose="020B0502040204020203" pitchFamily="34" charset="0"/>
                        <a:ea typeface="+mn-ea"/>
                        <a:cs typeface="+mn-cs"/>
                      </a:endParaRPr>
                    </a:p>
                  </a:txBody>
                  <a:tcPr/>
                </a:tc>
                <a:tc>
                  <a:txBody>
                    <a:bodyPr/>
                    <a:lstStyle/>
                    <a:p>
                      <a:pPr marL="0" algn="ctr" defTabSz="914400" rtl="0" eaLnBrk="1" latinLnBrk="0" hangingPunct="1"/>
                      <a:r>
                        <a:rPr lang="en-US" altLang="zh-CN" sz="2800" b="1" kern="1200" dirty="0" smtClean="0">
                          <a:solidFill>
                            <a:schemeClr val="dk1"/>
                          </a:solidFill>
                          <a:latin typeface="Bahnschrift SemiBold" panose="020B0502040204020203" pitchFamily="34" charset="0"/>
                          <a:ea typeface="+mn-ea"/>
                          <a:cs typeface="+mn-cs"/>
                        </a:rPr>
                        <a:t>12.01</a:t>
                      </a:r>
                      <a:endParaRPr lang="zh-CN" altLang="en-US" sz="2800" b="1" kern="1200" dirty="0">
                        <a:solidFill>
                          <a:schemeClr val="dk1"/>
                        </a:solidFill>
                        <a:latin typeface="Bahnschrift SemiBold" panose="020B0502040204020203" pitchFamily="34" charset="0"/>
                        <a:ea typeface="+mn-ea"/>
                        <a:cs typeface="+mn-cs"/>
                      </a:endParaRPr>
                    </a:p>
                  </a:txBody>
                  <a:tcPr/>
                </a:tc>
                <a:extLst>
                  <a:ext uri="{0D108BD9-81ED-4DB2-BD59-A6C34878D82A}">
                    <a16:rowId xmlns:a16="http://schemas.microsoft.com/office/drawing/2014/main" val="299260941"/>
                  </a:ext>
                </a:extLst>
              </a:tr>
            </a:tbl>
          </a:graphicData>
        </a:graphic>
      </p:graphicFrame>
      <p:sp>
        <p:nvSpPr>
          <p:cNvPr id="2" name="文本框 1"/>
          <p:cNvSpPr txBox="1"/>
          <p:nvPr/>
        </p:nvSpPr>
        <p:spPr>
          <a:xfrm>
            <a:off x="457200" y="3625702"/>
            <a:ext cx="11398102" cy="2585323"/>
          </a:xfrm>
          <a:prstGeom prst="rect">
            <a:avLst/>
          </a:prstGeom>
          <a:noFill/>
        </p:spPr>
        <p:txBody>
          <a:bodyPr wrap="square" rtlCol="0">
            <a:spAutoFit/>
          </a:bodyPr>
          <a:lstStyle/>
          <a:p>
            <a:pPr>
              <a:lnSpc>
                <a:spcPct val="150000"/>
              </a:lnSpc>
            </a:pPr>
            <a:r>
              <a:rPr lang="en-US" altLang="zh-CN" sz="3600" b="1" dirty="0" smtClean="0"/>
              <a:t>Why ?</a:t>
            </a:r>
          </a:p>
          <a:p>
            <a:pPr>
              <a:lnSpc>
                <a:spcPct val="150000"/>
              </a:lnSpc>
            </a:pPr>
            <a:r>
              <a:rPr lang="en-US" altLang="zh-CN" sz="3600" dirty="0" smtClean="0"/>
              <a:t>We should choose strata based on characteristics that may affect responses.</a:t>
            </a:r>
            <a:endParaRPr lang="zh-CN" altLang="en-US" sz="3600" dirty="0"/>
          </a:p>
        </p:txBody>
      </p:sp>
    </p:spTree>
    <p:extLst>
      <p:ext uri="{BB962C8B-B14F-4D97-AF65-F5344CB8AC3E}">
        <p14:creationId xmlns:p14="http://schemas.microsoft.com/office/powerpoint/2010/main" val="223839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b="23264"/>
          <a:stretch/>
        </p:blipFill>
        <p:spPr>
          <a:xfrm>
            <a:off x="0" y="110170"/>
            <a:ext cx="12192000" cy="6640640"/>
          </a:xfrm>
          <a:prstGeom prst="rect">
            <a:avLst/>
          </a:prstGeom>
        </p:spPr>
      </p:pic>
    </p:spTree>
    <p:extLst>
      <p:ext uri="{BB962C8B-B14F-4D97-AF65-F5344CB8AC3E}">
        <p14:creationId xmlns:p14="http://schemas.microsoft.com/office/powerpoint/2010/main" val="22538324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95685"/>
            <a:ext cx="12232398" cy="6124754"/>
          </a:xfrm>
          <a:prstGeom prst="rect">
            <a:avLst/>
          </a:prstGeom>
        </p:spPr>
        <p:txBody>
          <a:bodyPr wrap="square">
            <a:spAutoFit/>
          </a:bodyPr>
          <a:lstStyle/>
          <a:p>
            <a:r>
              <a:rPr lang="en-US" altLang="zh-CN" sz="2800" dirty="0">
                <a:latin typeface="Bahnschrift Light" panose="020B0502040204020203" pitchFamily="34" charset="0"/>
              </a:rPr>
              <a:t>The following two-step process can be used to select the eight apartments. </a:t>
            </a:r>
            <a:endParaRPr lang="zh-CN" altLang="en-US" sz="2800" dirty="0">
              <a:latin typeface="Bahnschrift Light" panose="020B0502040204020203" pitchFamily="34" charset="0"/>
            </a:endParaRPr>
          </a:p>
          <a:p>
            <a:endParaRPr lang="en-US" altLang="zh-CN" sz="2800" dirty="0" smtClean="0">
              <a:latin typeface="Bahnschrift Light" panose="020B0502040204020203" pitchFamily="34" charset="0"/>
            </a:endParaRPr>
          </a:p>
          <a:p>
            <a:r>
              <a:rPr lang="en-US" altLang="zh-CN" sz="2800" dirty="0" smtClean="0">
                <a:latin typeface="Bahnschrift Light" panose="020B0502040204020203" pitchFamily="34" charset="0"/>
              </a:rPr>
              <a:t>Step </a:t>
            </a:r>
            <a:r>
              <a:rPr lang="en-US" altLang="zh-CN" sz="2800" dirty="0">
                <a:latin typeface="Bahnschrift Light" panose="020B0502040204020203" pitchFamily="34" charset="0"/>
              </a:rPr>
              <a:t>1: Generate a random integer between 1 and 9, inclusive, using a calculator, a computer program, or a table of random digits. Select all four apartments on the floor corresponding to the selected integer. </a:t>
            </a:r>
            <a:endParaRPr lang="en-US" altLang="zh-CN" sz="2800" dirty="0" smtClean="0">
              <a:latin typeface="Bahnschrift Light" panose="020B0502040204020203" pitchFamily="34" charset="0"/>
            </a:endParaRPr>
          </a:p>
          <a:p>
            <a:endParaRPr lang="en-US" altLang="zh-CN" sz="2800" dirty="0">
              <a:latin typeface="Bahnschrift Light" panose="020B0502040204020203" pitchFamily="34" charset="0"/>
            </a:endParaRPr>
          </a:p>
          <a:p>
            <a:r>
              <a:rPr lang="en-US" altLang="zh-CN" sz="2800" dirty="0" smtClean="0">
                <a:latin typeface="Bahnschrift Light" panose="020B0502040204020203" pitchFamily="34" charset="0"/>
              </a:rPr>
              <a:t>Step </a:t>
            </a:r>
            <a:r>
              <a:rPr lang="en-US" altLang="zh-CN" sz="2800" dirty="0">
                <a:latin typeface="Bahnschrift Light" panose="020B0502040204020203" pitchFamily="34" charset="0"/>
              </a:rPr>
              <a:t>2: Generate another random integer between 1 and 9, inclusive. If the generated integer is the same as the integer generated in step 1, continue generating random integers between 1 and 9 until a different integer appears. Again select all four apartments on the floor corresponding to the second selected integer. </a:t>
            </a:r>
            <a:endParaRPr lang="en-US" altLang="zh-CN" sz="2800" dirty="0" smtClean="0">
              <a:latin typeface="Bahnschrift Light" panose="020B0502040204020203" pitchFamily="34" charset="0"/>
            </a:endParaRPr>
          </a:p>
          <a:p>
            <a:endParaRPr lang="en-US" altLang="zh-CN" sz="2800" dirty="0">
              <a:latin typeface="Bahnschrift Light" panose="020B0502040204020203" pitchFamily="34" charset="0"/>
            </a:endParaRPr>
          </a:p>
          <a:p>
            <a:r>
              <a:rPr lang="en-US" altLang="zh-CN" sz="2800" dirty="0" smtClean="0">
                <a:latin typeface="Bahnschrift Light" panose="020B0502040204020203" pitchFamily="34" charset="0"/>
              </a:rPr>
              <a:t>The </a:t>
            </a:r>
            <a:r>
              <a:rPr lang="en-US" altLang="zh-CN" sz="2800" dirty="0">
                <a:latin typeface="Bahnschrift Light" panose="020B0502040204020203" pitchFamily="34" charset="0"/>
              </a:rPr>
              <a:t>cluster sample consists of the eight apartments on the two randomly selected floors. </a:t>
            </a:r>
            <a:endParaRPr lang="zh-CN" altLang="en-US" sz="2800" dirty="0">
              <a:latin typeface="Bahnschrift Light" panose="020B0502040204020203" pitchFamily="34" charset="0"/>
            </a:endParaRPr>
          </a:p>
        </p:txBody>
      </p:sp>
    </p:spTree>
    <p:extLst>
      <p:ext uri="{BB962C8B-B14F-4D97-AF65-F5344CB8AC3E}">
        <p14:creationId xmlns:p14="http://schemas.microsoft.com/office/powerpoint/2010/main" val="2938278025"/>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t="80146"/>
          <a:stretch/>
        </p:blipFill>
        <p:spPr>
          <a:xfrm>
            <a:off x="297971" y="5205470"/>
            <a:ext cx="11726669" cy="1652530"/>
          </a:xfrm>
          <a:prstGeom prst="rect">
            <a:avLst/>
          </a:prstGeom>
        </p:spPr>
      </p:pic>
      <p:pic>
        <p:nvPicPr>
          <p:cNvPr id="3" name="图片 2"/>
          <p:cNvPicPr>
            <a:picLocks noChangeAspect="1"/>
          </p:cNvPicPr>
          <p:nvPr/>
        </p:nvPicPr>
        <p:blipFill rotWithShape="1">
          <a:blip r:embed="rId2"/>
          <a:srcRect b="39361"/>
          <a:stretch/>
        </p:blipFill>
        <p:spPr>
          <a:xfrm>
            <a:off x="66102" y="0"/>
            <a:ext cx="12093954" cy="5205470"/>
          </a:xfrm>
          <a:prstGeom prst="rect">
            <a:avLst/>
          </a:prstGeom>
        </p:spPr>
      </p:pic>
    </p:spTree>
    <p:extLst>
      <p:ext uri="{BB962C8B-B14F-4D97-AF65-F5344CB8AC3E}">
        <p14:creationId xmlns:p14="http://schemas.microsoft.com/office/powerpoint/2010/main" val="2415838175"/>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327</Words>
  <Application>Microsoft Office PowerPoint</Application>
  <PresentationFormat>宽屏</PresentationFormat>
  <Paragraphs>49</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Marker Felt</vt:lpstr>
      <vt:lpstr>等线</vt:lpstr>
      <vt:lpstr>等线 Light</vt:lpstr>
      <vt:lpstr>Arial</vt:lpstr>
      <vt:lpstr>Bahnschrift Light</vt:lpstr>
      <vt:lpstr>Bahnschrift SemiBold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X13 Yoga</dc:creator>
  <cp:lastModifiedBy>X13 Yoga</cp:lastModifiedBy>
  <cp:revision>12</cp:revision>
  <dcterms:created xsi:type="dcterms:W3CDTF">2021-10-18T00:02:45Z</dcterms:created>
  <dcterms:modified xsi:type="dcterms:W3CDTF">2021-10-19T06:56:48Z</dcterms:modified>
</cp:coreProperties>
</file>