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1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6T01:35:20.760"/>
    </inkml:context>
    <inkml:brush xml:id="br0">
      <inkml:brushProperty name="width" value="0.5" units="cm"/>
      <inkml:brushProperty name="height" value="1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457 176 166 0,'-2'0'131'0,"0"0"40"15,0 0-13-15,0-2-2 16,2 0-2-16,0 0-12 15,0 0-17-15,28-7-37 16,55-47-17-16,-33 49-26 16,11 7-5-16,15 9-3 15,0 2 1-15,2-5-2 16,1-5-1-16,-9-4-10 16,3-5-6-16,-9-1-8 15,-9 4-2-15,-17-4-2 16,-13 0 0-16,-13 4 0 15,-12-10 0-15,-14 4-2 16,-9 11-2-16,-21 2-3 0,-10 11-1 16,-24-4 1-16,3-2-1 15,-16 0 1-15,-4-3-1 16,-6 5 1-16,-6-7 0 16,8 5 0-16,9 2 0 15,9-2 1-15,7 13-1 16,12-13 0-16,14 2 1 15,20 0 0-15,3-9 0 16,18 2 0-16,5-6 0 0,22 4 2 16,25 2 3-16,29 4 4 15,16 3 0-15,15-6-1 16,3 3 0-16,-1-3-4 16,-8-3 0-16,-9 2 2 15,-10-2-1-15,-17-2 0 16,-9 1 0-16,-18-5-1 15,-5 2 0-15,-15 3 1 16,-11-3 1-16,-8 4-2 16,-12-2 0-16,-19-3-3 15,-9 3-1-15,-13-3-1 16,-2 1 0-16,-20-5 0 16,1 2 0-16,-12-4 0 15,-3-5 0-15,15-2-1 16,1 1 0-16,11 5 0 15,11 1 0-15,11 11 1 16,12 0 0-16,15 2-2 0,8 1-2 16,18-1 1-16,11 0-1 15,31 7 2-15,13 2 2 16,33-11 0-16,14 3 1 16,12-4-1-16,-5-7 1 15,0 8 0-15,-17-12 0 16,-25-3 1-16,-7 6-1 15,-28-1 1-15,-10-3-1 16,-17 6 1-16,-10-2 0 0,-17 1-1 16,-15 8 0-1,-24 0-1-15,-14 6 0 0,-21 5 0 16,-8-6 0-16,-11 2 0 16,-3 1 0-16,-2-5 0 15,-2 3 0-15,5-6 1 16,10 0-1-16,14 3 0 15,7-1 0-15,20-2 0 16,2-7 0-16,25 3-1 16,11 1-1-16,24 10-2 15,30 4 0-15,21-6 2 16,30 6 1-16,32-4 1 16,0-7 0-16,18 7 1 15,-9-5 0-15,-3 2-1 16,-2 6 0-16,-17-6 0 15,-1-2-4-15,-28-9-47 16,-1 5-64-16,-22-2 74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6T01:35:33.265"/>
    </inkml:context>
    <inkml:brush xml:id="br0">
      <inkml:brushProperty name="width" value="0.5" units="cm"/>
      <inkml:brushProperty name="height" value="1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517 155 292 0,'-153'-85'187'15,"144"82"-20"-15,-2-1-26 16,2 4-14-16,-7-2-19 16,5 2-10-16,4 0-21 15,5 6-5-15,6-1 4 16,-4-5 5-16,0 0 5 16,23 7-1-16,24 4-10 15,67 14-5-15,-31-18-10 16,0 3-6-16,12-9-9 15,3-2-4-15,5-5-10 16,-6-3-5-16,-8 0-12 16,-8 2-6-16,-23-4-4 15,-8 2-1-15,-16 0 0 0,-8-5-1 16,-10 4-2-16,-5 1 0 16,-9 4-1-16,-8 1-2 15,-17-5-2-15,-10 2-1 16,-19-4-3-16,-1 10-4 15,-15-1-6-15,-15 0-4 16,-7 11-4-16,-17-5 3 16,-3 5 8-16,-2 1 4 15,2-2 8-15,2-5 2 0,9 3 2 16,5-5 0-16,13 3 0 16,14 11 0-16,18-8 1 15,13 7 0-15,18-5-1 16,5-9 0-16,17 6 2 15,10-6 2-15,24 5 5 16,16 6 1-16,35-2 0 16,8 0 0-16,22-5-1 15,8-1 1-15,4 3-1 16,5 1-1-16,1 5-3 16,-7 1-1-16,-24-4-2 15,-10 0 0-15,-26-5-2 16,-8-4 0-16,-14 3 0 15,-8-5 0-15,-16 1 1 16,-10-5-1-16,-10-1 0 16,-4 3 0-16,-15-1 0 15,-3 3 0-15,-7-1-3 0,-8-3-1 16,-4 4-5-16,-5-3-3 16,-5 1-5-16,-5 1-3 15,-11 1-4-15,-8 2-1 16,-8 0 4-16,-2 2 2 15,-1-2 9-15,30-2 6 32,27 2 3-32,0 0 1 0,-67-4 2 0,5 1-1 15,29-1 2-15,37-1 1 16,8-1 3-16,18 3-1 16,17-6-1-16,10-2-2 0,30 0-3 15,8-2 0-15,26 13 0 16,19 8 0-16,17 4-5 15,2-1-13-15,-10-4-60 16,-10-5-61-16,-17 2 85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6T01:36:02.780"/>
    </inkml:context>
    <inkml:brush xml:id="br0">
      <inkml:brushProperty name="width" value="0.5" units="cm"/>
      <inkml:brushProperty name="height" value="1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-1-1 95 0,'0'39'6'0,"7"-62"-5"15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6T01:36:04.881"/>
    </inkml:context>
    <inkml:brush xml:id="br0">
      <inkml:brushProperty name="width" value="0.5" units="cm"/>
      <inkml:brushProperty name="height" value="1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1 101 309 0,'50'-51'154'0,"-46"51"-51"0,-9-2-26 16,14 2-24-16,-9 0-5 16,3-1-1-16,8 1 1 15,7 0 3-15,25 0 2 16,50 9 1-16,-41-8 0 16,4 1-8-16,5 0-8 15,4 0-14-15,0 1-7 16,9-1-10-16,-2 0-3 15,-9 2-1-15,-12-1-1 16,-8-1 2-16,-5 0 1 0,-11-2 9 16,0 0 6-16,-12-2 11 15,-6 0 7-15,-6-1 8 16,5 1 4-16,-8 0-1 16,-2 0-6-16,-4-1-21 15,-3-3-10-15,-5 1-12 16,-17-4-1-16,-55-7 1 15,35 16 3-15,-10 3 5 16,-2 1 1-16,-10-1 2 16,3 1-1-16,3 5-1 15,0 2-1-15,4 5 3 16,6 2 2-16,1 7 1 16,10 1 0-16,10 6-9 15,4-1-2-15,12 1-4 16,9 4-2-16,18 6 2 15,17 8 0-15,10 3 1 16,10-5-1-16,13-2 1 0,3-3 0 16,16-3 0-16,1-1 0 15,1-8-1-15,10-4 1 16,-1-7 0-16,-2-9 1 16,8-8 1-16,-8-6-1 15,-7-10 1-15,3-3-1 16,-25-15 1-16,-4-1 0 15,-12-15 0-15,-15-4 2 16,-12-1 0-16,-11-6 1 0,-20-3 0 16,-9-4 1-1,-20 0 1-15,-6 3 1 0,-10 12 2 16,-4 7-1-16,-5 7 1 16,-11 9-2-16,2 14-2 15,-2 7 0-15,0 17-3 16,5 9-2-16,1 13-1 15,3 12 0-15,11 12-1 16,5 7-1-16,15 10 1 16,3 3 1-16,22 8-2 15,9-6 1-15,13-12-1 16,8-11 0-16,15-18 1 16,17-2 0-16,20-12 1 15,12-6 2-15,11-20-1 16,7-9 1-16,-2-21-1 15,2-5-1-15,-2-11 1 16,-6-1 0-16,-15-2 1 16,-10-4 1-16,-25-7 0 15,-11-6 0-15,-17 3 2 0,-12-2 1 16,-14 11-1-16,-15 9 0 16,-14 7-2-16,-5 8-1 15,-15 12-2-15,1 4-2 16,-17 16-1-16,-4 7 0 15,-3 16 2-15,-4 6 0 16,15 20 0-16,-1 5 1 16,10 15-2-16,14 5 0 15,13 1-1-15,6 1-1 0,19-7 0 16,11-1 0-16,7-12 1 16,27 2 0-16,8-15 1 15,1-7 0-15,20-14 1 16,-10-6 1-16,16-12 0 15,3-8 0-15,2-8 1 16,-3-12 0-16,-4-6 0 16,-4-5 1-16,-5-6-1 15,-8-1 2-15,-5 3-1 16,-17-8 1-16,-10 3-1 16,-11-6 1-16,-11-1-1 15,-3 1-1-15,-15-1 1 16,-3 8 0-16,-19 5 0 15,1 11-1-15,-15 11 1 16,0 5-1-16,-2 11-1 16,2 5 0-16,0 19-1 15,7 10 0-15,8 15 0 0,3 5 0 16,11 13-1-16,0-4 1 16,14 2-1-16,9 2-1 15,15-11 1-15,5-4 0 16,10-7 1-16,10-7 0 15,14-11 1-15,10-7 1 16,17-13 0-16,-1-12 1 16,7-15 0-16,-2-5-1 15,4-10-1-15,-2 1 0 16,0-11 1-16,-16-4-1 0,-10 0 1 16,-4-1 0-16,-30-1 2 15,4 8 0-15,-25-8 0 16,-6 6 0-16,-12 6-2 15,-2 1 0-15,-24 5 0 16,-12 3-1-16,-9 8 0 16,-9 2 0-16,3 15 0 15,6 7 0-15,2 12 1 16,1 6 0-16,8 9-1 16,-1 3-1-16,16 13 0 15,15 11-1-15,6 4-1 16,19 5 1-16,4-6 0 15,2-1 0-15,33 0 0 16,-4-8 1-16,27-6 1 16,1-12 0-16,7-14 0 15,10-9 1-15,-2-12 1 16,4-8 0-16,1-11-1 16,-5-5 1-16,0-5-1 0,-10-3 0 15,-13-4 1-15,-8-3 0 16,-23 1 0-16,2 1 1 15,-20-3 0-15,-7 3 0 16,-15-7-1-16,-10-4-1 16,-12 12-1-16,-1-5 0 15,-14 12 0-15,-5 7 0 16,0 10 2-16,-3 10-1 0,5 12 0 16,6 6 0-16,6 12-1 15,3 9 1-15,7 9-1 16,11 6-1-16,6-2-1 15,14 4 1-15,9 6 0 16,4 1 0-16,15 7-1 16,3-9 2-16,16-7-1 15,5-6 1-15,10-18 1 16,-1-3 0-16,7-22 2 16,3-7-1-16,8-13 0 15,4-11 0-15,0-8-1 16,-5-5-1-16,-15-6 1 15,-7-3 0-15,-18-4 1 16,-6 6 1-16,-14 4 0 16,-7 2 0-16,-16 9-1 15,-14 0 0-15,-9 7-1 16,-12 7-1-16,-14 12 0 16,-8 4 0-16,-8 21 0 0,-2 8 0 15,5 17-1-15,7 8-1 16,12 5-3-16,10 3-4 15,18 3-48-15,13 4-75 16,28 4 86-16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6T01:36:16.822"/>
    </inkml:context>
    <inkml:brush xml:id="br0">
      <inkml:brushProperty name="width" value="0.2" units="cm"/>
      <inkml:brushProperty name="height" value="0.2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703E4572-EB97-4FBF-BB87-2FCACC19ECA5}" emma:medium="tactile" emma:mode="ink">
          <msink:context xmlns:msink="http://schemas.microsoft.com/ink/2010/main" type="writingRegion" rotatedBoundingBox="25377,9766 29052,10176 28641,13868 24965,13459"/>
        </emma:interpretation>
      </emma:emma>
    </inkml:annotationXML>
    <inkml:traceGroup>
      <inkml:annotationXML>
        <emma:emma xmlns:emma="http://www.w3.org/2003/04/emma" version="1.0">
          <emma:interpretation id="{62B26BA3-1FAC-46C7-87FD-A75AC01FD989}" emma:medium="tactile" emma:mode="ink">
            <msink:context xmlns:msink="http://schemas.microsoft.com/ink/2010/main" type="paragraph" rotatedBoundingBox="26205,9786 29256,11451 28439,12949 25388,112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FCAEF6-9736-4521-BBDE-A1D2EEAAFC09}" emma:medium="tactile" emma:mode="ink">
              <msink:context xmlns:msink="http://schemas.microsoft.com/ink/2010/main" type="line" rotatedBoundingBox="28141,11243 29088,11760 28683,12501 27736,11984"/>
            </emma:interpretation>
          </emma:emma>
        </inkml:annotationXML>
        <inkml:traceGroup>
          <inkml:annotationXML>
            <emma:emma xmlns:emma="http://www.w3.org/2003/04/emma" version="1.0">
              <emma:interpretation id="{090C7576-7922-42CA-9809-26B67D288392}" emma:medium="tactile" emma:mode="ink">
                <msink:context xmlns:msink="http://schemas.microsoft.com/ink/2010/main" type="inkWord" rotatedBoundingBox="28141,11243 29088,11760 28683,12501 27736,11984"/>
              </emma:interpretation>
            </emma:emma>
          </inkml:annotationXML>
          <inkml:trace contextRef="#ctx0" brushRef="#br0">-1452 592 323 0,'0'-12'206'16,"0"1"-27"-16,9-36-41 16,-9 32-10-16,0 19-17 15,2 0-4-15,-2-6-14 16,0 2-10-16,0 0-17 16,0 0-7-16,0 0-8 0,0 5-4 15,0 8-4-15,2 7-2 16,1 7-4-16,17 45 0 15,-16-30-8-15,3-1-6 16,0 10-10-16,1 7-4 16,1-4-5-16,-4-4-1 15,-3-1 0-15,2-4 0 16,-4-1 2-16,0-6 0 16,0-8 1-16,-4 1 0 0,0-11 3 15,2 2-1-15,2-10 2 16,0-8-2-16,0 1 1 15,2-5 2-15,-2-1 3 16,0-1 0-16,0 0-3 16,0 0-3-16,-2 0-6 15,1 1 0-15,-1-14-2 16,0-3 1-16,0-4-1 16,-1-45 0-16,4 42 0 15,1-4-1-15,0 8 0 31,-2 10 1-31,2 0 0 0,1-36 0 0,1 2 0 16,0-2-1-16,3 20 0 16,0 1 1-16,0-2 0 15,2 8 0-15,-3-6 0 16,-1-1 1-16,1 7 0 0,-1-1 0 16,2 3 0-16,1 3-1 15,4 1 1-15,-3-3 0 16,6-1 1-16,-1 0 1 15,8 0 2-15,0 4 2 16,3 5 2-16,-5-6 0 16,0 8-1-16,11 0-1 15,-6-4-2-15,6 9 0 16,-1 2-2-16,-10 0-1 16,7 9 0-16,-1 2 0 15,-1-2 0-15,-1 7 0 0,-1-3 3 16,1 1 1-16,-6 10 1 15,-2-10 0-15,-1 8-1 16,-1 2 1-16,-1-3 0 16,-1 8 0-16,1 2 2 15,-2-4 0-15,1 9 0 16,-2 0 0-16,-1 4-3 16,3 3 1-16,-5-5-2 15,-1 2-1-15,-1 2 1 16,-1 1-1-16,-2-1 0 15,1-1 0-15,1-7-1 16,0 3 0-16,-1-9 0 16,-3-4-2-16,4-4-1 15,-6-11-1-15,2-2-7 16,4-5-9-16,-4-4-72 16,0 0-72-16,-2 0 100 15</inkml:trace>
        </inkml:traceGroup>
      </inkml:traceGroup>
    </inkml:traceGroup>
    <inkml:traceGroup>
      <inkml:annotationXML>
        <emma:emma xmlns:emma="http://www.w3.org/2003/04/emma" version="1.0">
          <emma:interpretation id="{D3B4098D-7507-4E9A-BAF3-069AC712F284}" emma:medium="tactile" emma:mode="ink">
            <msink:context xmlns:msink="http://schemas.microsoft.com/ink/2010/main" type="paragraph" rotatedBoundingBox="25087,12367 28762,12777 28641,13868 24965,13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28E9AB-BA33-4DAC-B252-23096196E65D}" emma:medium="tactile" emma:mode="ink">
              <msink:context xmlns:msink="http://schemas.microsoft.com/ink/2010/main" type="inkBullet" rotatedBoundingBox="25070,12515 27551,12792 27487,13365 25006,13089"/>
            </emma:interpretation>
            <emma:one-of disjunction-type="recognition" id="oneOf0">
              <emma:interpretation id="interp0" emma:lang="" emma:confidence="0">
                <emma:literal>→</emma:literal>
              </emma:interpretation>
            </emma:one-of>
          </emma:emma>
        </inkml:annotationXML>
        <inkml:trace contextRef="#ctx0" brushRef="#br0" timeOffset="1886.0797">-4346 1856 277 0,'-89'-7'157'0,"89"5"-18"16,0 2-19-16,0 0-29 16,0 0-13-16,0 0-18 15,0 0 2-15,0 0 3 16,0 0-2-16,0 0-3 15,0 0-2-15,0 0 2 16,0 0 0-16,2 0-1 16,14 6-3-16,6-1-11 15,45 11-6-15,-40-10-8 16,3 1-4-16,7-4-7 16,0 1-1-16,10 3-5 15,-9-7-2-15,9 6 2 16,2-3 1-16,0 1 4 15,5 0 3-15,-5-1 0 16,-1-3 0-16,-4-3-4 0,4 1-4 16,3-2-1-16,1 2 1 15,2 10 3-15,-3 1 2 16,-3 0-2-16,-6-2-2 16,-1 2-4-16,-3-4-1 15,0-1 2-15,6 7 1 16,-7-10-1-16,3 1-1 15,0 0-3-15,-6-4-1 16,6 6-3-16,-4 0 0 16,0-1-2-16,4 3-1 0,-6-1 0 15,0 0-1-15,4 3 1 16,-4-1 0 0,1-9 1-16,3 2-1 0,0 4 0 15,-1-3 0-15,-6 1-1 16,0 2 1-16,-6-1-1 15,-1 3 0-15,-3-1 1 16,4-3 0-16,-6-2 0 16,2 0-1-16,1 0 0 15,-10 2 0-15,1-2-2 16,-9-9-4-16,-1 7-36 16,-3-7-46-16,0 7-230 15,-2 0 210-15</inkml:trace>
        <inkml:trace contextRef="#ctx0" brushRef="#br0" timeOffset="2522.6625">-2793 1813 601 0,'-104'-51'332'16,"111"46"-54"-16,6 1-118 16,5 4-10-16,5 6-27 15,10 1-19-15,13 6-15 16,5-1-8-16,10 4-13 16,2 3-5-16,11 2-11 15,2 1-6-15,4-2-11 16,-5-4-3-16,-8-2-5 15,-9-6-2-15,-11-3-1 16,3 2-1-16,-14-1-1 16,-1 3-1-16,-14-6 0 15,-4 3 0-15,-10-5-1 0,-5-1 0 16,-2 6 4-16,-2-8 1 16,0 2-2-16,0 0-2 15,0 0-8-15,-16 5-2 16,-14 8-3-16,-49 36 0 15,34-26-3-15,-5 12 1 16,-6-1-4-16,0-7-1 16,-2 7-1-16,5-7-2 0,8 4-3 15,-6-8-1-15,6-3-7 16,2-9-8-16,4-7-35 16,15 8-29-16,8-3-88 15,4 6-76-15,7-4 157 16</inkml:trace>
      </inkml:traceGroup>
      <inkml:traceGroup>
        <inkml:annotationXML>
          <emma:emma xmlns:emma="http://www.w3.org/2003/04/emma" version="1.0">
            <emma:interpretation id="{9A7E5CC5-F81D-46FF-8882-17CE7DC730B1}" emma:medium="tactile" emma:mode="ink">
              <msink:context xmlns:msink="http://schemas.microsoft.com/ink/2010/main" type="line" rotatedBoundingBox="28041,12696 28762,12777 28641,13868 27920,13788"/>
            </emma:interpretation>
          </emma:emma>
        </inkml:annotationXML>
        <inkml:traceGroup>
          <inkml:annotationXML>
            <emma:emma xmlns:emma="http://www.w3.org/2003/04/emma" version="1.0">
              <emma:interpretation id="{D5A42347-B2A9-438E-BC0A-62CAE85838B2}" emma:medium="tactile" emma:mode="ink">
                <msink:context xmlns:msink="http://schemas.microsoft.com/ink/2010/main" type="inkWord" rotatedBoundingBox="28041,12696 28762,12777 28641,13868 27920,13788"/>
              </emma:interpretation>
            </emma:emma>
          </inkml:annotationXML>
          <inkml:trace contextRef="#ctx0" brushRef="#br0" timeOffset="3494.1699">-1358 1831 477 0,'-52'-52'255'16,"44"48"-51"-16,1-1-7 16,2 1-28-16,3 2-10 0,0 0-27 15,2 2-19-15,0 0-42 16,0 0-17-16,0 0-20 15,0 0-4-15,0 0 0 16,6 27 1-16,12 55 0 16,-9-39-1-16,0 16-4 15,1 8-4-15,1 9-7 16,0 5-4-16,2 2-2 16,-2 0-1-16,-4-2 1 15,-4-7 1-15,1-10-1 16,-4-5-2-16,0-7-3 15,2-3-2-15,-4-9-3 16,2 1-2-16,-2-19-4 16,0 0-3-16,2-10-19 15,-3-15-17-15,-1 1-56 16,1-7-47-16,1 7-176 0,0 0 206 16</inkml:trace>
          <inkml:trace contextRef="#ctx0" brushRef="#br0" timeOffset="3949.3863">-1405 1836 437 0,'-7'-18'261'15,"7"7"-58"-15,0 2-45 16,3 2-9-16,8 2-34 16,7-2-4-16,11 7-4 15,9 3-7-15,13 10-10 16,10 5-11-16,18 11-20 15,1 0-6-15,-1 9-16 16,-12 3-3-16,-18-8 0 16,-6 3 2-16,-14-8 5 15,-8-4 0-15,-12 3-2 16,-9 2-2-16,-16 3-5 16,-7-1-4-16,-19 5-9 15,-3-5-4-15,-16-6-7 0,-4 6-2 16,-11-13-6-16,2-6-4 15,5 1-10-15,1-9-10 16,23 1-62-16,2-1-45 16,21-4 80-16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6T01:38:38.864"/>
    </inkml:context>
    <inkml:brush xml:id="br0">
      <inkml:brushProperty name="width" value="0.2" units="cm"/>
      <inkml:brushProperty name="height" value="0.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293D0B9-2267-44E3-8D0B-AD1A4C5D7939}" emma:medium="tactile" emma:mode="ink">
          <msink:context xmlns:msink="http://schemas.microsoft.com/ink/2010/main" type="writingRegion" rotatedBoundingBox="25871,9728 31790,9285 31917,10985 25998,11428"/>
        </emma:interpretation>
      </emma:emma>
    </inkml:annotationXML>
    <inkml:traceGroup>
      <inkml:annotationXML>
        <emma:emma xmlns:emma="http://www.w3.org/2003/04/emma" version="1.0">
          <emma:interpretation id="{66BB9A9A-3B47-4E37-AE0A-FF8F14E94F74}" emma:medium="tactile" emma:mode="ink">
            <msink:context xmlns:msink="http://schemas.microsoft.com/ink/2010/main" type="paragraph" rotatedBoundingBox="25871,9728 31790,9285 31917,10985 25998,11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4360A8-37B2-4F6C-AB0B-3C2B6AAA756A}" emma:medium="tactile" emma:mode="ink">
              <msink:context xmlns:msink="http://schemas.microsoft.com/ink/2010/main" type="line" rotatedBoundingBox="25871,9728 31790,9285 31917,10985 25998,11428"/>
            </emma:interpretation>
          </emma:emma>
        </inkml:annotationXML>
        <inkml:traceGroup>
          <inkml:annotationXML>
            <emma:emma xmlns:emma="http://www.w3.org/2003/04/emma" version="1.0">
              <emma:interpretation id="{163CD2FA-0008-48EC-82FB-E2F08117A1E9}" emma:medium="tactile" emma:mode="ink">
                <msink:context xmlns:msink="http://schemas.microsoft.com/ink/2010/main" type="inkWord" rotatedBoundingBox="25871,9728 26789,9659 26916,11359 25998,11428"/>
              </emma:interpretation>
            </emma:emma>
          </inkml:annotationXML>
          <inkml:trace contextRef="#ctx0" brushRef="#br0">454 258 300 0,'99'-13'182'0,"-90"-1"-20"15,-1 5-20-15,-1-13-45 16,-5-5-9-16,3 9-5 15,1 7 2-15,-6-3 4 16,-2-6 0-16,-9-2-9 0,-5-3-7 16,-8 5-17-16,-3 8-8 15,-4-1-12-15,-3 4-6 16,-2 3-6-16,-7 1-4 16,-2 12-2-16,-2 2-2 15,9 8-4-15,-2 4-2 16,9 8-5-16,3 9-2 15,-12 5-1-15,9 6-2 16,4 2 0-16,0 1-1 16,16 2 0-16,9 2-1 0,13-7 1 15,9-6 1-15,4-11 0 16,4-4 1-16,5-14 1 16,7-7 1-16,8-10 1 15,1-14-1-15,-2-6-1 16,-2-1 0-16,-7-4-2 15,2 2 1-15,-6-4-1 16,-3-3 0-16,-6 1-1 16,-5-3 1-16,-8 6 1 15,-3-1 0-15,-7 6 0 16,-2 4 1-16,-2 10-2 16,-5 4 0-16,-2 4-1 15,2 10-1-15,-7 8 0 16,5 9 0-16,-4 4 2 15,2 2 0-15,6-2 0 16,-3-6 0-16,7 15 0 16,4 0 0-16,10-2 0 15,3 7 0-15,6-5 1 0,1-4 0 16,4-3 0-16,2-7 0 16,4-6-1-16,3 0 0 15,2-8-1-15,1 1-3 16,-1-9-112-16,-11-4-178 15,6-5 193-15</inkml:trace>
          <inkml:trace contextRef="#ctx0" brushRef="#br0" timeOffset="1543.0842">12 844 361 0,'-4'-5'196'0,"3"7"-47"15,-5-2-30-15,4 0-36 16,1 0-13-16,1 0-6 16,-2 0-2-16,0 23-2 15,2 15-2-15,-2 42-3 16,4-39-2-16,-2 10-6 0,5 8-5 16,1 17-8-1,-3 1-6-15,-3 3-11 0,4-8-3 16,0-9-4-16,1-7 0 15,6-11 2-15,-2-5 2 16,-7-22 1-16,-4-7 0 16,-3-11 3-16,-6-9 0 15,11 0-1-15,-2-2-3 16,0-7-7-16,-3-6-3 16,-4-4-1-16,0-3 0 15,1-3 0-15,-1-1 0 0,4-1 0 16,5 7 0-16,4 1 0 15,3 0 2-15,16 5 4 16,-3-2 2-16,14 7 8 16,1 0 3-16,-3-4 1 15,12 9-1-15,6 1-4 16,10 10-3-16,3 9-6 16,-2 4-2-16,-9 9-3 15,-3 3 0-15,-11 6 1 16,-4 5 0-16,-10-3 0 15,-8 2 2-15,-11-3 6 16,-3-1 7-16,-9 2 10 16,2-2 4-16,-10-2 3 15,-6-4-1-15,-1-3-4 16,-11-2 0-16,-3-2-6 16,2 1-4-16,-9-7-6 15,-2 5-5-15,-1-10-6 0,0 6-3 16,6-4-2-16,7 4 0 15,15 4-4-15,-2-12-3 16,8-3-57-16,-3-9-54 16,5-13-394-16,17 3 343 15</inkml:trace>
        </inkml:traceGroup>
        <inkml:traceGroup>
          <inkml:annotationXML>
            <emma:emma xmlns:emma="http://www.w3.org/2003/04/emma" version="1.0">
              <emma:interpretation id="{6E5162E2-3892-4E20-8765-75DC977A81A3}" emma:medium="tactile" emma:mode="ink">
                <msink:context xmlns:msink="http://schemas.microsoft.com/ink/2010/main" type="inkWord" rotatedBoundingBox="27843,9728 31801,9432 31901,10773 27943,11069"/>
              </emma:interpretation>
            </emma:emma>
          </inkml:annotationXML>
          <inkml:trace contextRef="#ctx0" brushRef="#br0" timeOffset="3590.6001">2044 94 179 0,'-2'-2'126'15,"0"0"4"-15,1 0-21 16,-1 0-5-16,2 1-2 16,-2-1-3-16,2 0-8 15,0 2-1-15,-2 0-8 16,0 0-4-16,1 9-2 15,-3 15-2-15,0-5-6 0,-7 59-7 16,11-38-15-16,-3-4-8 16,3 14-7-16,2 1 1 15,-1 1-1-15,3 10 1 16,1-1-3-16,-3 4-4 16,-2 0-5-16,-2-2-1 15,1 2-5-15,-3-11-1 16,0 0-1-16,3-1-1 15,-5-7 0-15,1-2-1 16,1-10-2-16,1-3-1 16,-5-10-3-16,3-1-2 15,1-4-1-15,-1-5 0 0,0-4-7 16,1 1-15-16,0-1-81 16,1-5-80-16,3-2 111 15</inkml:trace>
          <inkml:trace contextRef="#ctx0" brushRef="#br0" timeOffset="4130.0247">1984 224 311 0,'-1'-26'216'0,"-1"-1"-9"16,9 4-36-16,4-6-12 16,5 6-22-16,2-1-11 0,9-1-31 15,4 5-15-15,7 7-31 16,10 10-13-16,7 15-19 16,-7 1-6-16,6 18-3 15,-8-2 1-15,-14 1 1 16,1 8 2-16,-15 0 6 15,-11-4 4-15,-5 8 12 16,-10-6 5-16,-19-4 8 16,4 8 1-16,-24-11-5 15,-7 3-4-15,-4-1-9 16,-9-4-7-16,4 2-12 16,7-6-3-16,4-6-7 15,7-3-1-15,9-7-7 16,7 2-11-16,14-1-92 15,10-3-109-15,16-3 137 16</inkml:trace>
          <inkml:trace contextRef="#ctx0" brushRef="#br0" timeOffset="5027.3056">2926 124 568 0,'6'-84'267'0,"-24"84"-117"15,0 1-18-15,-2 14-24 16,-2-1-7-16,-3 2 0 16,0 17-2-16,-8-2-15 15,6 3-5-15,4 16-12 16,1-10-4-16,6 0-7 15,3 5-1-15,-1-4-4 16,3 8-3-16,2 7-11 16,0-4-4-16,5 8-3 15,2 1-3-15,6 3-1 16,1 4-1-16,8-3-6 0,7 2-2 16,9-6-4-16,3-8-1 15,10-8-5-15,1-4-2 16,0-5-2-16,-3-2-3 15,-4-8-40-15,0-6-45 16,-10-2-246-16,-1 2 217 16</inkml:trace>
          <inkml:trace contextRef="#ctx0" brushRef="#br0" timeOffset="5748.3183">5094 245 936 0,'0'-2'376'0,"-6"-5"-266"16,3 20-35-16,-10-6-24 15,-3 6-4-15,1 14 20 16,-8 0 12-16,-8 5-6 15,-3 3-3-15,-17 8-9 16,-5-3-8-16,-18 5-13 16,2 3-10-16,2 12-15 15,-4 3-6-15,11 8-5 16,-2 1-2-16,3-15-2 16,10 1 0-16,18-7-9 15,5-13-24-15,11-15-70 0,5-7-54 16,10-25-259-16,4-3 269 15</inkml:trace>
          <inkml:trace contextRef="#ctx0" brushRef="#br0" timeOffset="6064.952">4383 332 847 0,'1'-22'366'0,"3"6"-203"16,5 12-35-16,4-3-41 15,1 16-12-15,11 7-8 16,8 8-3-16,23 23-9 16,-6 0-1-16,12 14-6 15,-6 2-6-15,-11-1-13 16,11 4-7-16,-6-8-10 15,-3 0-2-15,-5-18-3 16,-10-12 0-16,-5 1-3 16,-2-12-2-16,-8-8-32 15,-1 3-39-15,-11-14-141 16,-5-3 132-16</inkml:trace>
          <inkml:trace contextRef="#ctx0" brushRef="#br0" timeOffset="6638.9557">4110 240 706 0,'0'-11'332'0,"0"-9"-147"15,4 9-58-15,-2 8-58 16,-4-4-25-16,0 12-26 16,0-5-2-16,0 0-13 15,0 0-2-15,-3 20 1 16,-20 1-1-16,-46 48 1 16,43-46 0-16,0 3 1 15,-6-5 1-15,-2-3 6 16,2-3 2-16,7 1 3 15,5-7 1-15,9-2-4 0,12 4-2 16,1-11 7-16,7 9 9 16,7 4 17-16,6-4 7 15,14 7-4-15,-3-3-6 16,2-2-18-16,-1-1-5 16,-8 1-7-16,-3 2-3 15,1-1-4-15,-11-1 0 16,0-3-6-16,5 1-22 15,-13-6-83-15,-3-1-75 16,2-2 108-16</inkml:trace>
          <inkml:trace contextRef="#ctx0" brushRef="#br0" timeOffset="6974.0775">3605 761 316 0,'-7'0'207'15,"7"2"8"-15,3 0-82 16,-3-2 7-16,0 0 9 15,15 2 0-15,28 7-9 16,51 9-18-16,-38-2-41 0,3 4-18 16,-5 2-34-16,-1 1-11 15,-8-3-11-15,-11-6-1 16,-5 1-3-16,-7-3-1 16,-10-6-33-16,-3-4-36 15,-10-13 42-15</inkml:trace>
          <inkml:trace contextRef="#ctx0" brushRef="#br0" timeOffset="7737.9839">3464 377 325 0,'-7'-9'185'0,"0"-2"-45"15,-1-9-45-15,3 9-3 16,-6-12-7-16,-5 1 8 16,5 8-3-16,-7-2-12 15,4 14-26-15,-4-5-14 16,-4 3-20-16,-2 4-7 15,5 13-5-15,1 8-2 16,-6 8 1-16,1 4 2 16,-3 1 4-16,-1 7-1 0,11 15-1 15,5 8-3-15,-1 6-4 16,4 0 1-16,12-5-2 16,0-7 0-16,3-15 0 15,4-8 0-15,1-14 2 16,6-6 2-16,8-17 4 15,-3-11 1-15,1-12 0 16,3-2-3-16,1-7-4 16,-2-8-3-16,1-7 0 15,-2-3 0-15,0 0 0 16,-1-1 1-16,-8 5 3 16,-3 4 0-16,-12 3 2 15,3 10 1-15,-4 17 12 16,-4-4 5-16,1 18 2 15,-3 0-1-15,-1 7-13 16,5-7-4-16,1 2 5 16,-8 30 2-16,-15 53 7 15,17-40 3-15,7 15 1 0,4 7-1 16,3-3-7-16,0 3-4 16,7-7-8-16,1-8-4 15,3-3-46-15,0-6-62 16,0-9 68-16</inkml:trace>
          <inkml:trace contextRef="#ctx0" brushRef="#br0" timeOffset="8502.0712">5689 218 645 0,'42'-39'224'0,"-55"44"-197"16,-2 9-19-16,-8 4 4 16,-2 4 6-16,-6-2 24 15,4 7 13-15,-5-7 17 16,1 1 1-16,2-1-19 16,0-3-12-16,9 2-17 15,0-6-5-15,6 0 3 16,7-2 6-16,7-8 16 15,3 6 11-15,8-5 13 16,7-1 2-16,7 3-8 16,8 1-8-16,5 6-14 15,-2-1-6-15,-2 1-7 16,-1 3-6-16,-3-1-8 0,-3-1-4 16,-1 2-5-16,-8-9-1 15,-6 1-6-15,-1-5-24 16,-7-5-100-16,5 2-109 15,-9-5 141-15</inkml:trace>
          <inkml:trace contextRef="#ctx0" brushRef="#br0" timeOffset="8773.1496">5388 659 689 0,'5'3'373'15,"-5"1"-99"-15,15 5-114 16,3 2-4-16,16 8-57 16,9 5-16-16,9 3-29 15,-1 0-16-15,0-2-23 16,3 2-8-16,-7-10-11 15,-2 4-22-15,-9-8-77 16,-7-6-97-16,-9 2 123 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6T01:38:48.282"/>
    </inkml:context>
    <inkml:brush xml:id="br0">
      <inkml:brushProperty name="width" value="0.2" units="cm"/>
      <inkml:brushProperty name="height" value="0.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487D2AA-6A01-4190-AE2F-FBF2C065DC22}" emma:medium="tactile" emma:mode="ink">
          <msink:context xmlns:msink="http://schemas.microsoft.com/ink/2010/main" type="inkDrawing" rotatedBoundingBox="32315,9524 32568,10534 32115,10647 31863,9637" shapeName="None"/>
        </emma:interpretation>
      </emma:emma>
    </inkml:annotationXML>
    <inkml:trace contextRef="#ctx0" brushRef="#br0">-6 22 665 0,'11'-10'356'15,"-11"1"-54"-15,11 12-216 16,-5 4-9-16,-10 12-26 16,4 13-6-16,5 22 11 15,6 15-4-15,4 14-7 16,1 5 0-16,-9 2-15 16,2 4-8-16,-9 2-12 15,0 7-5-15,-2-19-1 16,4-4 1-16,0-24 0 15,-6-22 1-15,4-10 1 16,-2-14 1-16,13-8 8 16,-5-7 1-16,10-13 0 15,-9-11-2-15,0-14-8 16,10 1-2-16,-10-14-2 16,13 4 0-16,-9 3 0 15,7 2 1-15,1 13 1 0,-10 1 1 16,11 14 0-16,-12 2-2 15,-1 1-3-15,9 11 0 16,2 5-2-16,4 3 0 16,10 19 0-16,-3 0 0 15,2 12 1-15,-1-2 0 16,-6 4 1-16,-3 2 1 16,-6 0 2-16,-6-2 0 0,-9-1 2 15,-9-5 0-15,-13-3 1 16,-5-5 0-16,-11-4-5 15,-1 2-5-15,-14-8-39 16,-3 8-24-16,0-5-81 16,2-6-71-16,13 3 139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6T01:38:48.808"/>
    </inkml:context>
    <inkml:brush xml:id="br0">
      <inkml:brushProperty name="width" value="0.2" units="cm"/>
      <inkml:brushProperty name="height" value="0.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D1BEE26-DDCD-4E11-8990-3D1801A23122}" emma:medium="tactile" emma:mode="ink">
          <msink:context xmlns:msink="http://schemas.microsoft.com/ink/2010/main" type="inkDrawing" rotatedBoundingBox="33110,9116 33360,11148 32722,11227 32472,9194" shapeName="None"/>
        </emma:interpretation>
      </emma:emma>
    </inkml:annotationXML>
    <inkml:trace contextRef="#ctx0" brushRef="#br0">2 15 759 0,'5'-10'342'16,"-5"4"-175"-16,9 10-21 0,4 1-24 15,-1 1-23-15,17 12-15 16,4 5-7-16,14 19-17 16,9 14-6-16,5 7-6 15,0 7-2-15,-1 9-12 16,-1 8-6-16,-10 11-2 16,-7-3 2-16,-17-3 5 15,-11-3 5-15,-10-10-1 16,-4-1 0-16,-16 1-5 15,-4 4-6-15,-16 2-11 16,-6 7-4-16,-8 4-8 16,-3 1-3-16,-3 11-38 15,0-1-37-15,-7 3-83 16,11 3-121-16,-4-13 180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6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7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6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6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8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6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7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5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BF96-AF8D-4953-8545-EBA54B50FD9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AF04-5FE7-4075-9D7D-808586852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customXml" Target="../ink/ink4.xml"/><Relationship Id="rId18" Type="http://schemas.openxmlformats.org/officeDocument/2006/relationships/image" Target="../media/image18.emf"/><Relationship Id="rId3" Type="http://schemas.openxmlformats.org/officeDocument/2006/relationships/image" Target="../media/image9.png"/><Relationship Id="rId21" Type="http://schemas.openxmlformats.org/officeDocument/2006/relationships/customXml" Target="../ink/ink8.xml"/><Relationship Id="rId7" Type="http://schemas.openxmlformats.org/officeDocument/2006/relationships/customXml" Target="../ink/ink1.xml"/><Relationship Id="rId12" Type="http://schemas.openxmlformats.org/officeDocument/2006/relationships/image" Target="../media/image15.emf"/><Relationship Id="rId17" Type="http://schemas.openxmlformats.org/officeDocument/2006/relationships/customXml" Target="../ink/ink6.xml"/><Relationship Id="rId2" Type="http://schemas.openxmlformats.org/officeDocument/2006/relationships/image" Target="../media/image8.png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3.xml"/><Relationship Id="rId5" Type="http://schemas.openxmlformats.org/officeDocument/2006/relationships/image" Target="../media/image11.png"/><Relationship Id="rId15" Type="http://schemas.openxmlformats.org/officeDocument/2006/relationships/customXml" Target="../ink/ink5.xml"/><Relationship Id="rId10" Type="http://schemas.openxmlformats.org/officeDocument/2006/relationships/image" Target="../media/image14.emf"/><Relationship Id="rId19" Type="http://schemas.openxmlformats.org/officeDocument/2006/relationships/customXml" Target="../ink/ink7.xml"/><Relationship Id="rId4" Type="http://schemas.openxmlformats.org/officeDocument/2006/relationships/image" Target="../media/image10.png"/><Relationship Id="rId9" Type="http://schemas.openxmlformats.org/officeDocument/2006/relationships/customXml" Target="../ink/ink2.xml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0234" y="2828187"/>
            <a:ext cx="10628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Mean (Expected </a:t>
            </a:r>
            <a:r>
              <a:rPr lang="en-US" altLang="zh-CN" sz="4000" dirty="0" smtClean="0"/>
              <a:t>Value) &amp; Standard deviation</a:t>
            </a:r>
            <a:r>
              <a:rPr lang="en-US" altLang="zh-CN" sz="4000" dirty="0" smtClean="0">
                <a:sym typeface="Wingdings" panose="05000000000000000000" pitchFamily="2" charset="2"/>
              </a:rPr>
              <a:t>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36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36471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54650" y="2616840"/>
            <a:ext cx="811800" cy="81216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1C24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71" y="1"/>
            <a:ext cx="3242625" cy="2978612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5759759" y="2378301"/>
            <a:ext cx="811800" cy="81216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1C24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471" y="3190461"/>
            <a:ext cx="3528538" cy="3250931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103237" y="5841080"/>
            <a:ext cx="811800" cy="81216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1C24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828" y="35055"/>
            <a:ext cx="3468038" cy="31554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543" y="3243751"/>
            <a:ext cx="3407441" cy="31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8" y="183571"/>
            <a:ext cx="4696480" cy="434400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85076" y="3809535"/>
            <a:ext cx="811800" cy="81216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1C24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05" y="183571"/>
            <a:ext cx="6056952" cy="484303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75852" y="2236304"/>
            <a:ext cx="2574235" cy="3478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1C24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5851" y="3124200"/>
            <a:ext cx="3568149" cy="4439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1C24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589" y="5067603"/>
            <a:ext cx="5379011" cy="166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Mean (Expected Value) </a:t>
            </a:r>
            <a:r>
              <a:rPr lang="en-US" altLang="zh-CN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Standard deviation </a:t>
            </a:r>
            <a:r>
              <a:rPr lang="en-US" altLang="zh-CN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5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Binomial cumulative distribution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92738"/>
              </p:ext>
            </p:extLst>
          </p:nvPr>
        </p:nvGraphicFramePr>
        <p:xfrm>
          <a:off x="2032000" y="1690688"/>
          <a:ext cx="8128000" cy="1280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41794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42253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8310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7803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1236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P(X)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0.4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59585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46236" y="3095764"/>
            <a:ext cx="489005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FD5EA"/>
                </a:solidFill>
              </a:rPr>
              <a:t>Binomial Probability Distribution</a:t>
            </a:r>
            <a:endParaRPr lang="zh-CN" altLang="en-US" sz="2400" b="1" dirty="0">
              <a:solidFill>
                <a:srgbClr val="CFD5EA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27704"/>
              </p:ext>
            </p:extLst>
          </p:nvPr>
        </p:nvGraphicFramePr>
        <p:xfrm>
          <a:off x="2032000" y="4375924"/>
          <a:ext cx="8128000" cy="1097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00652">
                  <a:extLst>
                    <a:ext uri="{9D8B030D-6E8A-4147-A177-3AD203B41FA5}">
                      <a16:colId xmlns:a16="http://schemas.microsoft.com/office/drawing/2014/main" val="441794791"/>
                    </a:ext>
                  </a:extLst>
                </a:gridCol>
                <a:gridCol w="924339">
                  <a:extLst>
                    <a:ext uri="{9D8B030D-6E8A-4147-A177-3AD203B41FA5}">
                      <a16:colId xmlns:a16="http://schemas.microsoft.com/office/drawing/2014/main" val="3794225325"/>
                    </a:ext>
                  </a:extLst>
                </a:gridCol>
                <a:gridCol w="1421296">
                  <a:extLst>
                    <a:ext uri="{9D8B030D-6E8A-4147-A177-3AD203B41FA5}">
                      <a16:colId xmlns:a16="http://schemas.microsoft.com/office/drawing/2014/main" val="858310812"/>
                    </a:ext>
                  </a:extLst>
                </a:gridCol>
                <a:gridCol w="2087217">
                  <a:extLst>
                    <a:ext uri="{9D8B030D-6E8A-4147-A177-3AD203B41FA5}">
                      <a16:colId xmlns:a16="http://schemas.microsoft.com/office/drawing/2014/main" val="1527803480"/>
                    </a:ext>
                  </a:extLst>
                </a:gridCol>
                <a:gridCol w="2894496">
                  <a:extLst>
                    <a:ext uri="{9D8B030D-6E8A-4147-A177-3AD203B41FA5}">
                      <a16:colId xmlns:a16="http://schemas.microsoft.com/office/drawing/2014/main" val="3591236606"/>
                    </a:ext>
                  </a:extLst>
                </a:gridCol>
              </a:tblGrid>
              <a:tr h="575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8817"/>
                  </a:ext>
                </a:extLst>
              </a:tr>
              <a:tr h="515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P(X)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0.1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0.1+0.3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0.1+0.3</a:t>
                      </a:r>
                      <a:r>
                        <a:rPr lang="en-US" altLang="zh-CN" sz="2800" dirty="0" smtClean="0"/>
                        <a:t>+0.2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0.1+0.3</a:t>
                      </a:r>
                      <a:r>
                        <a:rPr lang="en-US" altLang="zh-CN" sz="2800" dirty="0" smtClean="0"/>
                        <a:t>+0.2+0.4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59585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146236" y="5781000"/>
            <a:ext cx="489005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FD5EA"/>
                </a:solidFill>
              </a:rPr>
              <a:t>Binomial </a:t>
            </a:r>
            <a:r>
              <a:rPr lang="en-US" altLang="zh-CN" sz="2400" b="1" dirty="0" smtClean="0">
                <a:solidFill>
                  <a:srgbClr val="CFD5EA"/>
                </a:solidFill>
              </a:rPr>
              <a:t>Cumulative </a:t>
            </a:r>
            <a:r>
              <a:rPr lang="en-US" altLang="zh-CN" sz="2400" b="1" dirty="0">
                <a:solidFill>
                  <a:srgbClr val="CFD5EA"/>
                </a:solidFill>
              </a:rPr>
              <a:t>Distribution</a:t>
            </a:r>
            <a:endParaRPr lang="zh-CN" altLang="en-US" sz="2400" b="1" dirty="0">
              <a:solidFill>
                <a:srgbClr val="CFD5EA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13281"/>
              </p:ext>
            </p:extLst>
          </p:nvPr>
        </p:nvGraphicFramePr>
        <p:xfrm>
          <a:off x="2032000" y="4185812"/>
          <a:ext cx="8128000" cy="1280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41794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42253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8310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7803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1236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P(X)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59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1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17587" y="-22239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Binomial cumulative distribution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" y="816215"/>
            <a:ext cx="3534045" cy="348003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47615" y="3584619"/>
            <a:ext cx="811800" cy="81216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1C24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982" y="4396778"/>
            <a:ext cx="3710256" cy="1512163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247615" y="5094320"/>
            <a:ext cx="811800" cy="81216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1C24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632" y="842084"/>
            <a:ext cx="4563112" cy="164805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4707674" y="1677979"/>
            <a:ext cx="811800" cy="81216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1C24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632" y="2675941"/>
            <a:ext cx="4401164" cy="418205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07674" y="6027836"/>
            <a:ext cx="811800" cy="81216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1C24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5920" y="973445"/>
            <a:ext cx="6316080" cy="5822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7" name="墨迹 56"/>
              <p14:cNvContentPartPr/>
              <p14:nvPr/>
            </p14:nvContentPartPr>
            <p14:xfrm>
              <a:off x="8556965" y="3596572"/>
              <a:ext cx="488160" cy="71640"/>
            </p14:xfrm>
          </p:contentPart>
        </mc:Choice>
        <mc:Fallback>
          <p:pic>
            <p:nvPicPr>
              <p:cNvPr id="57" name="墨迹 5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74885" y="3432412"/>
                <a:ext cx="64512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墨迹 59"/>
              <p14:cNvContentPartPr/>
              <p14:nvPr/>
            </p14:nvContentPartPr>
            <p14:xfrm>
              <a:off x="8452565" y="3908692"/>
              <a:ext cx="555480" cy="74880"/>
            </p14:xfrm>
          </p:contentPart>
        </mc:Choice>
        <mc:Fallback>
          <p:pic>
            <p:nvPicPr>
              <p:cNvPr id="60" name="墨迹 5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8685" y="3733012"/>
                <a:ext cx="7264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5" name="墨迹 64"/>
              <p14:cNvContentPartPr/>
              <p14:nvPr/>
            </p14:nvContentPartPr>
            <p14:xfrm>
              <a:off x="8572445" y="4317652"/>
              <a:ext cx="2520" cy="12600"/>
            </p14:xfrm>
          </p:contentPart>
        </mc:Choice>
        <mc:Fallback>
          <p:pic>
            <p:nvPicPr>
              <p:cNvPr id="65" name="墨迹 6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46525" y="4266172"/>
                <a:ext cx="543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6" name="墨迹 65"/>
              <p14:cNvContentPartPr/>
              <p14:nvPr/>
            </p14:nvContentPartPr>
            <p14:xfrm>
              <a:off x="8590445" y="4267972"/>
              <a:ext cx="460440" cy="314640"/>
            </p14:xfrm>
          </p:contentPart>
        </mc:Choice>
        <mc:Fallback>
          <p:pic>
            <p:nvPicPr>
              <p:cNvPr id="66" name="墨迹 6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15205" y="4108852"/>
                <a:ext cx="612720" cy="633960"/>
              </a:xfrm>
              <a:prstGeom prst="rect">
                <a:avLst/>
              </a:prstGeom>
            </p:spPr>
          </p:pic>
        </mc:Fallback>
      </mc:AlternateContent>
      <p:cxnSp>
        <p:nvCxnSpPr>
          <p:cNvPr id="70" name="直接连接符 69"/>
          <p:cNvCxnSpPr/>
          <p:nvPr/>
        </p:nvCxnSpPr>
        <p:spPr>
          <a:xfrm>
            <a:off x="9064080" y="4297680"/>
            <a:ext cx="896040" cy="0"/>
          </a:xfrm>
          <a:prstGeom prst="line">
            <a:avLst/>
          </a:prstGeom>
          <a:ln w="72000">
            <a:solidFill>
              <a:srgbClr val="57D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6" name="墨迹 85"/>
              <p14:cNvContentPartPr/>
              <p14:nvPr/>
            </p14:nvContentPartPr>
            <p14:xfrm>
              <a:off x="9014525" y="4116052"/>
              <a:ext cx="1358640" cy="856080"/>
            </p14:xfrm>
          </p:contentPart>
        </mc:Choice>
        <mc:Fallback>
          <p:pic>
            <p:nvPicPr>
              <p:cNvPr id="86" name="墨迹 8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87525" y="4080412"/>
                <a:ext cx="14230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7" name="墨迹 136"/>
              <p14:cNvContentPartPr/>
              <p14:nvPr/>
            </p14:nvContentPartPr>
            <p14:xfrm>
              <a:off x="9351485" y="3489652"/>
              <a:ext cx="2128680" cy="621000"/>
            </p14:xfrm>
          </p:contentPart>
        </mc:Choice>
        <mc:Fallback>
          <p:pic>
            <p:nvPicPr>
              <p:cNvPr id="137" name="墨迹 13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20165" y="3458332"/>
                <a:ext cx="218916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9" name="墨迹 138"/>
              <p14:cNvContentPartPr/>
              <p14:nvPr/>
            </p14:nvContentPartPr>
            <p14:xfrm>
              <a:off x="11531645" y="3452932"/>
              <a:ext cx="182520" cy="377280"/>
            </p14:xfrm>
          </p:contentPart>
        </mc:Choice>
        <mc:Fallback>
          <p:pic>
            <p:nvPicPr>
              <p:cNvPr id="139" name="墨迹 13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509325" y="3426292"/>
                <a:ext cx="2404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1" name="墨迹 140"/>
              <p14:cNvContentPartPr/>
              <p14:nvPr/>
            </p14:nvContentPartPr>
            <p14:xfrm>
              <a:off x="11751245" y="3302812"/>
              <a:ext cx="209160" cy="739440"/>
            </p14:xfrm>
          </p:contentPart>
        </mc:Choice>
        <mc:Fallback>
          <p:pic>
            <p:nvPicPr>
              <p:cNvPr id="141" name="墨迹 14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727485" y="3276532"/>
                <a:ext cx="271800" cy="7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9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9" y="759374"/>
            <a:ext cx="10873783" cy="2391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348" y="3389243"/>
            <a:ext cx="9740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22.a. </a:t>
            </a:r>
          </a:p>
          <a:p>
            <a:r>
              <a:rPr lang="en-US" altLang="zh-CN" dirty="0" smtClean="0"/>
              <a:t>We can expect to have to repair our mp3 player once over its lifetime, but that vary on average by 1 repair typically.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b.</a:t>
            </a:r>
          </a:p>
          <a:p>
            <a:r>
              <a:rPr lang="en-US" altLang="zh-CN" dirty="0" smtClean="0"/>
              <a:t>We expect to have to perform 3 repairs, total, on our devices over their lifetimes, but that amount can </a:t>
            </a:r>
            <a:r>
              <a:rPr lang="en-US" altLang="zh-CN" smtClean="0"/>
              <a:t>vary on </a:t>
            </a:r>
            <a:r>
              <a:rPr lang="en-US" altLang="zh-CN" dirty="0" smtClean="0"/>
              <a:t>average by about 1.562 repairs </a:t>
            </a:r>
            <a:r>
              <a:rPr lang="en-US" altLang="zh-CN" dirty="0" smtClean="0"/>
              <a:t>typically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4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125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Binomial cumulative distribution</vt:lpstr>
      <vt:lpstr>Binomial cumulative distribution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11</cp:revision>
  <dcterms:created xsi:type="dcterms:W3CDTF">2021-11-16T01:15:29Z</dcterms:created>
  <dcterms:modified xsi:type="dcterms:W3CDTF">2021-11-16T01:45:39Z</dcterms:modified>
</cp:coreProperties>
</file>