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5:36.625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89 815 53 0,'-89'94'29'0,"93"-98"-4"0,-1 1-18 15,1 4 30-15,-4-1 30 16,0 0 56-16,0 0 25 16,0 0 5-16,20 0-12 15,0 0-32-15,46 2-17 16,-40-5-26-16,3-1-11 15,16 0-14-15,-4-3-4 16,6 0-5-16,4 0-1 16,-8-6 2-16,4 8 0 15,3-8 2-15,3 2-3 16,6 2-7-16,-3-5-5 0,11 3-7 16,-4 0-2-16,-1-1-3 15,6 3 0-15,-3-4 7 16,2-3 4-16,-2-1 7 15,2-1-1-15,3 0-3 16,4 4-5-16,4-1-6 16,1 3-1-16,-2-1 0 15,-1 1 0-15,-7-1-2 16,-2 0 0-16,-2 2-3 16,-4-1-1-16,4 3 0 15,3-4-2-15,3 1 0 16,3 1 0-16,-2-5-1 15,2 1 1-15,2-5 0 16,-8-3 0-16,5 1 0 16,-10 0-1-16,-2 1 0 15,6 6 0-15,-8 3-1 16,8-3 0-16,0 1 1 0,0-2-1 16,-4 1 0-16,0 1 1 15,-3 1-1-15,-8-1 0 16,0-1 1-16,-1-3-1 15,-6-2 1-15,5 2 0 16,-1 2-1-16,0 2 1 16,-2 3 0-16,1-2-1 15,1 1 1-15,0-1-1 16,0 4 0-16,-6-2 1 16,-3 7-1-16,-6-1 1 0,-7 1-1 15,2 4 0-15,-9-7 1 16,-2 2 0-16,3 1 2 15,3 1 1-15,-4-1 4 16,5 4 2-16,-3-4 0 16,-4-1 0-16,1 3-3 15,-4-3-1-15,1-2-2 16,-3-1-1-16,-4 1-1 16,0 0-1-16,-6 3-5 15,-1 2-9-15,-4 2-106 16,1 0-175-16,-1 0 191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5:22.36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-895 307 545 0,'11'-103'328'0,"-11"96"4"15,0 5-100-15,0 0-71 16,0 2-25-16,0 0-50 15,0 0-11-15,0 0-13 16,11 0-11-16,12 0-19 16,47 2-8-16,-46-4-11 15,-4-7-4-15,3 0-5 16,-1-2-9-16,-8 0-56 16,1 6-47-16,-8 5-159 0,-7 0-154 15,-7 11 266-15</inkml:trace>
  <inkml:trace contextRef="#ctx0" brushRef="#br0" timeOffset="555.0033">-799 343 398 0,'-37'128'275'15,"50"-126"-27"-15,2-4-33 16,4 2-27-16,3-7-42 16,3-6-17-16,8 0-28 15,-1 1-11-15,4-3-20 16,0-1-7-16,-5 3-16 16,-4-1-8-16,-3 10-9 15,-8-1-5-15,-9 0-6 16,0 1-3-16,-7 2-7 15,-2 0-2-15,1 2-2 16,1 0 0-16,-2 0 0 16,0 0-1-16,-2 15-1 15,-5 12 0-15,-19 45-1 16,4-52 1-16,11 18 0 16,-5-9 1-16,-3 5 0 15,15 15-1-15,-6-4 0 16,-1 0-1-16,6 0-1 0,-2-9 1 15,5 0 0-15,1 0 0 16,3-10 1-16,0-3 0 16,0-12 2-16,5-2-1 15,-1-9 4-15,7 2 3 16,-1-6 3-16,5-7 1 16,1-1-2-16,4-5-4 15,7-8-4-15,-2 4-2 16,6-1-3-16,-13 0 0 0,-2 11-34 15,2-3-26-15,-7 7-121 16,0 0-193-16,0 12 245 16</inkml:trace>
  <inkml:trace contextRef="#ctx0" brushRef="#br0" timeOffset="2360.8093">-424 2416 365 0,'3'-1'240'15,"8"1"24"-15,4-2-59 16,3-5-10-16,5-2-30 16,12 0-42-16,-7-2-10 0,7 0-27 15,-5 2-10-15,-4 0-13 16,-1 3-7-16,-7 1-14 16,-4 0-5-1,-5 3-10 1,-3 0-4-16,-6 2-3 0,0 0 0 0,0 0-2 15,0 0-1-15,0 4-3 16,0 10-1-16,-2 8-3 16,-11 43 0-16,4-38-2 15,0 3-1-15,-2 5 0 16,4 8-1-16,0-3-1 16,0 5-1-16,-2 0 0 15,5 0-1-15,1 2 1 16,3-7-2-16,3-10 1 15,3-8 0-15,1-6 1 16,4-7 3-16,5-5 4 16,0-6 0-16,4-21 0 0,5 1-3 15,0-12-5-15,4 0-2 16,-2-3-29-16,-1 0-26 16,-1 4-89-16,-5 4-74 15,-4 7 136-15</inkml:trace>
  <inkml:trace contextRef="#ctx0" brushRef="#br0" timeOffset="1805.2269">-296 2204 441 0,'-67'-134'273'16,"67"125"-18"-16,-5-7-14 0,5 5-63 15,3 11-27-15,5 2-41 16,11 5-14-16,-4-2-22 16,7 1-12-16,-4-6-21 15,0 3-11-15,3 3-15 16,-3-6-5-16,0 2-6 15,-3-8-2-15,-4 1-37 16,-1 5-42-16,-4 2-178 16,-1-6 163-16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10:15.573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11 58 547 0,'-11'-18'290'0,"9"3"-77"16,6 1-34-16,15 7-52 16,14 1-22-16,23 12-16 15,18 3-7-15,16 14-19 16,6 0-9-16,-6 13-22 16,-16 2-8-16,-22 2-14 15,-10 9-3-15,-26-6-1 16,-5 0 2-16,-31-1 2 15,-14-12 0-15,-22-1-1 16,-11-4-3-16,-5 0-12 16,-4-5-24-16,15-3-72 15,10-7-63-15,22-10-286 16,17-1 293-16</inkml:trace>
  <inkml:trace contextRef="#ctx0" brushRef="#br0" timeOffset="-355.113">50 159 481 0,'-3'-62'247'0,"-6"55"-55"16,3 0-30-16,5 3-18 16,-1 4-35-16,0 0-48 15,2 0-10-15,0 0-10 16,0 11 8-16,5 36 15 16,8 56 4-16,-2-13 0 15,0 7-2-15,-4 13-12 16,0 3-9-16,-3 8-15 15,-4 9-8-15,3-15-10 16,-3-7-1-16,2-32-3 16,2-25 0-16,-1-23 0 15,-1-17 0-15,0-25-35 16,-2-6-43-16,-2-23-156 16,0-10-227-16,-1-11 290 15</inkml:trace>
  <inkml:trace contextRef="#ctx0" brushRef="#br0" timeOffset="992.3751">792-4 332 0,'-4'-1'237'16,"-5"4"54"-16,6 15-55 16,1 13-53-16,2 10-25 15,-2 21-56-15,-3 1-8 16,5 14-17-16,-2 2-12 15,7-5-25-15,3-7-9 0,-3-24-14 16,4-12 0-16,4-20 8 16,-4-11 3-16,5-8 4 15,-5-8-3-15,2-16-11 16,-2 1-5-16,-4-19-8 16,4 3-1-16,-3-2-1 15,1-5 0-15,0 11-2 16,2-4 1-16,6 16-2 15,1 4 0-15,4 13 0 16,1 5-2-16,10 9 0 16,3 5 1-16,6-1 0 15,0 5 1-15,0-5 0 16,-4-3 1-16,-4 8-1 16,-3-9 0-16,-6 6 0 15,-5 3 0-15,-1 2-1 16,-8 10-2-16,-4 8 1 15,2 2 1-15,-3 19 0 16,0-7 1-16,1 11 2 0,-5-3 1 16,2-17 6-16,9-1 9 15,3-17 4-15,9-7 13 16,15-9 9-16,6-7-6 16,1-15-1-16,5-7-14 15,-6-16-14-15,-1 4-2 16,-14-12-3-16,-8 3-1 15,-19 7-3-15,-11-1 0 16,-18 12-4-16,-16 1-1 16,-9 10 0-16,3 10 0 0,4 9 0 15,10 9 1-15,14 4-2 16,1-5-6-16,20 1-21 16,13-2-12-16,19-5-27 15,10-2-11-15,15-10-35 16,5 1-22-16,-1-7-69 15,4 3-49-15,-7 6-51 16,-6-7 16-16,0 9 98 16,-7 0 69-16,-14 3 136 15,0 2 53-15,-28 2 85 16,-3 2 40-16,-7 7 33 16,5-9-10-16,1 0-44 15,-17 22-25-15,-60 61-30 16,49-38-11-16,2 0-20 15,5 5-10-15,13-6-23 16,6-8-8-16,21-8-11 16,7-10-4-16,17-5-3 0,10-9-3 15,6-12-3-15,3-2-3 16,-3-17-4-16,-4-2 0 16,-9-11-3-16,-7-1-1 15,-13 5 0-15,-7 0 0 16,-20 10-2-16,-14-1 0 15,-15 6-3-15,-15-1-1 16,-3 8-4-16,4 6-5 16,7 3-66-16,13 1-52 0,19 4-245 15,15-5 234-15</inkml:trace>
  <inkml:trace contextRef="#ctx0" brushRef="#br0" timeOffset="1502.8985">3116-161 463 0,'9'-12'303'15,"-9"6"-37"-15,-16 3-47 16,-15 1-39-16,-14 0-33 16,-7 2-11-16,-8 2-40 15,3 3-15-15,4 6-30 16,14 4-14-16,6 6-16 15,10 8-6-15,15 21-6 16,7 10-3-16,11 32 3 16,12 21 3-16,7 23 5 15,2-1-1-15,1-13 1 0,-5-19 0 16,-11-26 12-16,-8-15 5 16,-7-15 3-16,-13-13 0 15,-10-23-14-15,0-6-4 16,-26-25-7-16,-5-9-10 15,-13-17-51-15,-8-9-33 16,9-2-84-16,7-6-40 16,13 3-71-16,7 3-50 15,14 6-25-15,15 17 42 0,6 3 136 16,6-1 126-16,12 14 222 16,1-9 59-16,11 9 70 15,2 9-8-15,14-6-52 16,8 5-25-16,17-3-48 15,14 0-20-15,4 6-47 16,1 2-23-16,-9 3-41 16,-8-2-15-16,-11 2-23 15,-1-1-34-15,-13-4-99 16,-1-1 89-16</inkml:trace>
  <inkml:trace contextRef="#ctx0" brushRef="#br0" timeOffset="2302.7319">4002 162 694 0,'-36'141'342'0,"23"-130"-140"0,4 20-63 16,6 7-28-16,5 5-19 15,5 4 3-15,11-15-16 16,4-8-9-16,14-8-9 15,9 2-1-15,9-14-2 16,4-10-2-16,-6-19-14 16,-9-9-11-16,-10-8-17 15,-13-1-5-15,-15 0-7 16,-12 1-2-16,-20 6-3 16,-11 7-4-16,-18 11-2 15,-11 4-1-15,2 12 0 16,9 9-1-16,20 16-3 15,18 1-1-15,25 8 0 16,20-5 3-16,35-16 7 16,24 0 3-16,19-27 2 15,9 0 0-15,10-13 1 16,-5-13-1-16,6 1-2 16,-8-4-2-16,-18 1-3 0,-8 8-1 15,-37 2 0-15,-13 5 0 16,-26 4-2-16,-21 3-1 15,-21 6 2-15,0-4 2 16,-27 4 4-16,0 0 1 16,-8-1 2-16,-10 7 0 15,15 6 0-15,4 6 1 16,21 10-1-16,6 5 1 16,16 2 2-16,10 9 0 0,14 18 3 15,10 12 3-15,10 32 7 16,2 17 5-16,-4 16 6 15,-3 8 2-15,-7-1 5 16,-13-7 1-16,-11-13 21 16,-7-14 2-16,-11-15-2 15,-3-14-7-15,-8-26-25 16,-3-7-5-16,-13-25-9 16,-5-9-2-16,-3-16-37 15,1-14-35-15,9-25-100 16,4-4-86-16,17-17 155 15</inkml:trace>
  <inkml:trace contextRef="#ctx0" brushRef="#br0" timeOffset="2486.7134">4612 448 1037 0,'31'7'511'0,"7"4"-213"16,18-2-89-16,9 0-45 15,9-2-74-15,5 0-24 16,0-5-43-16,-5-4-16 16,2-11-81-16,-7-8 5 15,-4-10 33-15</inkml:trace>
  <inkml:trace contextRef="#ctx0" brushRef="#br0" timeOffset="3701.8303">7263 348 945 0,'-4'0'434'15,"-35"17"-195"-15,-39 51-46 16,58-10-67-16,2 7-21 16,14 5-35-16,3 2-20 15,6 1-31-15,8-3-9 16,21-14-28-16,6-11-26 15,12-27-96-15,17-9-98 16,-4-27 149-16</inkml:trace>
  <inkml:trace contextRef="#ctx0" brushRef="#br0" timeOffset="3941.3674">7997 274 874 0,'-1'44'421'0,"-32"17"-160"16,-5 9-22-16,-12 6-70 16,-15-4-22-16,-2 4-46 15,-5-6-28-15,3-5-42 16,10-3-13-16,8-15-11 16,13-13-3-16,7-25-21 15,10-13-31-15,12-24-83 16,2-14-66-16,12-14-282 15,6-3 309-15</inkml:trace>
  <inkml:trace contextRef="#ctx0" brushRef="#br0" timeOffset="4103.362">7499 361 705 0,'4'7'421'0,"1"13"-78"16,8 20-103-16,0 5-40 15,5 4-77-15,5 6-30 16,2-8-49-16,2-3-15 15,8-10-19-15,3-9-5 0,16-9-53 16,3-3-51-16,1-13-267 16,4-4 238-16</inkml:trace>
  <inkml:trace contextRef="#ctx0" brushRef="#br0" timeOffset="3294.3062">6305 43 1008 0,'-71'0'458'0,"100"4"-250"16,27 10-40-16,11 1-24 15,5-3-66-15,0 3-21 0,-9-6-34 16,-8-5-9-1,-7-4-7-15,-6-4-2 16,-19-2-4-16,-12 1-6 0,-13 1-27 16,-14-3-10-16,-20 7-12 15,-9-2 2-15,-15 2 23 16,-1 6 10-16,-13-3 14 16,7 6 4-16,6 1 1 15,7 0 0-15,19 12 3 16,5 0 1-16,8 16 7 15,8 5 6-15,10 16 10 16,2 8 3-16,9 16 2 16,-1 7-1-16,3 4-3 15,-6 4 0-15,-3-5 0 16,4 1 0-16,-4-16 0 16,2-13 2-16,3-25 2 15,-3-15 1-15,5-13 10 0,1-6 3 16,10-8 8-16,5-3 3 15,20-4-2-15,6 1-3 16,14 8-11-16,4-3-8 16,-2 3-14-16,0 2-7 15,-4-6-7-15,-10-5-2 16,-13-9-15-16,-2 0-19 16,-18-11-64-16,-2-2-40 15,-11 1-92-15,-10-14-77 0,-17 8 197 16</inkml:trace>
  <inkml:trace contextRef="#ctx0" brushRef="#br0" timeOffset="3462.792">6222 614 814 0,'12'-6'384'0,"14"13"-157"15,10 1-41-15,25 1-48 16,15 0-42-16,1-8-51 15,15 7-16-15,-1-8-73 16,-8 0-79-16,9-4 80 16</inkml:trace>
  <inkml:trace contextRef="#ctx0" brushRef="#br0" timeOffset="4315.8038">8257 220 647 0,'15'18'361'0,"13"11"-50"16,9 16-93-16,13 18-46 15,6 6-28-15,-2-1-27 16,-7-3-7-16,-16 2-30 16,-10-5-14-16,-26 15-30 15,-13 8-13-15,-24 0-14 16,-12 10-8-16,-14-6-65 15,-13-10-57-15,-10-3 73 16</inkml:trace>
  <inkml:trace contextRef="#ctx0" brushRef="#br0" timeOffset="6188.1822">3358 2178 1059 0,'146'9'511'15,"-133"-7"-225"-15,23-4-89 16,11-5-39-16,30-4-68 16,12 2-21-16,12-7-40 0,0 1-13 15,-4-1-14-15,-6-6-18 16,-16 1-79-16,-8 1-69 15,-25 4 96-15</inkml:trace>
  <inkml:trace contextRef="#ctx0" brushRef="#br0" timeOffset="6415.8364">4062 1897 787 0,'-107'-13'434'16,"113"40"-126"-16,1 20-77 16,2 7-39-16,0 18-64 15,-4 6-21-15,1 12-54 16,-1 7-21-16,-1 1-49 16,3 3-51-16,6-13-273 15,1-10 231-15</inkml:trace>
  <inkml:trace contextRef="#ctx0" brushRef="#br0" timeOffset="5046.623">1779 2153 256 0,'-61'-76'192'0,"48"98"46"15,-5 5-40-15,-5 14-20 16,-6-7-15-16,2 17-20 16,7 9-11-16,13 14-17 0,7 7-13 15,12 7-25-15,10-3-12 16,5-20-26-16,4-2-10 16,5-27-15-16,3-5-5 15,14-4-40-15,4-11-52 16,-1-9 53-16</inkml:trace>
  <inkml:trace contextRef="#ctx0" brushRef="#br0" timeOffset="5682.7806">2329 2187 437 0,'-18'13'305'16,"0"12"18"-16,2 13-143 15,11 11-17-15,1 3-44 0,6 4-15 16,5 3-34-16,-3-4-17 16,5-10-21-16,0-11-7 15,-2-21-5-15,0-6 3 16,4-13 1-16,-4-4 0 15,-3-16-6-15,-1-1-6 16,-4-7-7-16,-5-8-1 16,3 1-2-16,-6-6 0 15,-4-9 0-15,6 6 0 0,5 1 5 16,7-2 11-16,17 17 21 16,5 5 7-16,11 20 0 15,7 9-8-15,7 15-17 16,3 8-3-16,2 9 3 15,-6 10 2-15,-13 7-3 16,-2-1-3-16,-25 1-8 16,3 0-3-16,-5-8-5 15,-5-8-19-15,8-8-83 16,-12-14-66-16,4-18 96 16</inkml:trace>
  <inkml:trace contextRef="#ctx0" brushRef="#br0" timeOffset="5950.8218">3010 2185 645 0,'-22'26'364'0,"-1"10"-99"15,5 7-61-15,10 6-25 16,17 7-36-16,6 0-8 15,21-1-33-15,-2-2-19 16,19-17-33-16,4-11-11 16,10-25-3-16,-4-14-2 15,-3-13-4-15,-4-9-3 16,-18-11-12-16,-8 3-4 16,-23-1-7-16,-16-2-4 0,-25 9-5 15,-7-1-8-15,-21 8-43 16,5 6-31-16,-1 12-113 15,34 17-362 1,12-2 386-16</inkml:trace>
  <inkml:trace contextRef="#ctx0" brushRef="#br0" timeOffset="6958.608">5204 2100 959 0,'-105'-65'337'0,"105"67"-292"15,6 31-21-15,1 8 20 16,4 21 46-16,-2 1 17 16,-4 0 15-16,2 11-15 15,-16 0-42-15,8 9-18 0,1-2-23 16,-9-27-4-16,16-19 3 15,-7-21 23-15,-4-23 9 16,4-5-3-16,-2-17 0 16,1-11-19-16,-1-5-5 15,-4-10-1-15,1-6-7 16,9-2-6-16,6 0-8 16,3 3-1-16,7 10-4 15,0 9-1-15,12 19-6 16,6 10-5-16,2 16-25 15,3 8-30-15,-1 14-70 16,-3 3-56-16,3 9 117 16</inkml:trace>
  <inkml:trace contextRef="#ctx0" brushRef="#br0" timeOffset="8189.1531">5525 2317 677 0,'63'146'401'0,"-63"-137"-74"16,11 2-112-16,9 2-20 16,14-10-54-16,1-6-10 15,19-12-31-15,2-5-20 16,3-7-31-16,6 0-14 16,-14-5-20-16,-1-1-6 15,-12-1-5-15,-5 1-2 0,-17 3-1 16,-9-1-1-16,-18 9-3 15,-16-5-1-15,-20 13-1 16,-3 7-1-16,-12 16 2 16,3 11 0-16,-12 18 2 15,5 1 0-15,8 14 1 16,7 2 0-16,35 14 0 16,14 0 1-16,29 3 2 15,19 0 1-15,18-18-1 16,16-11 1-16,23-21-1 15,3-17-1-15,13-28-1 16,-1-6-2-16,-10-21-2 16,-7-4-2-16,-7 5-8 15,-15-11-3-15,-21 6-7 16,-11 2-1-16,-29 1 4 16,-11 6 3-16,-25-2 6 15,-13 4 3-15,-10 14 4 16,-11 11 2-16,-10 14 1 15,1 6 2-15,-8 16 0 0,4 9 1 16,9 13 0-16,2 3 0 16,18 6 1-16,5 0 2 15,17 1 3-15,10 1 0 16,21-6 2-16,10-9 1 16,16-16-1-16,8-11 0 15,12-20-2-15,7-7-3 16,-5-14-2-16,7-3-1 15,-10-4-1-15,-12-5-1 0,-5 5-3 16,-14-1 0-16,-13 11-1 16,-5 7 2-16,-13 8-1 15,-9 8 1-15,-19 10 2 16,1 10 0-16,-5 17 2 16,7 5 4-16,5 15 4 15,7 8 5-15,11 23 7 16,1 8 0-16,4 13-4 15,8 7-5-15,2-15-6 16,6-4 0-16,10-16-1 16,0-19 0-16,4-16-1 15,-1-8-1-15,-3-26-3 16,4-3-4-16,-3-30-17 16,1-10-12-16,1-16-35 15,-5-15-23-15,-1-6-58 16,-6-13-32-16,-4-12-25 15,-2 0 13-15,2 1 71 0,-1 6 44 16,-4 20 66-16,3 11 18 16,-5 19 29-16,-5 11 19 15,-2 13 32-15,-6 7 8 16,-7 11 0-16,2 11-7 16,-2 15-14-16,-1 8-3 15,4 16-8-15,5 5-1 16,6 8-3-16,12 3-3 15,8-4-11-15,8-10-6 0,11-12-15 16,-3-11-3-16,5-26-4 16,-3-5-2-16,-12-32-4 15,7-7-2-15,-7-17-6 16,-2-5-2-16,4-2-5 16,-13-2-1-16,-2 2 0 15,-7 7 0-15,-5 17 3 16,-4 10 1-16,-4 20-1 15,2 8 1-15,-5 19 2 16,-2 11 1-16,9 22 12 16,-2 9 5-16,4 6 11 15,9 3 2-15,3-9-4 16,8 0-5-16,8-20-8 16,1-6-3-16,5-25-8 15,2-14-10-15,4-24-57 16,5-8-46-16,-2-17-182 15,-6-6 184-15</inkml:trace>
  <inkml:trace contextRef="#ctx0" brushRef="#br0" timeOffset="9738.5672">8457 2032 921 0,'15'7'429'16,"-4"26"-192"-16,1 12-29 0,1 11-72 15,1 5-15-15,-3 9-17 16,0-6-11-16,-2-3-28 16,-2-7-15-16,6-13-22 15,3-8-7-15,4-19-1 16,4-5 5-16,-5-18 4 15,-2-9 0-15,-5-14-8 16,-6-6-6-16,4-13-8 16,-2-4-3-16,1-1-3 15,7 1 0-15,2 12-2 16,7 12-1-16,6 12-3 16,-4 8-3-16,-7 9-8 15,-4 2-3-15,9 16-8 16,1 2-2-16,-3 13 1 15,2 1 1-15,-7-1 12 16,0 2 6-16,4-10 8 16,2 4 1-16,1-9 3 15,2-3 1-15,4-6 1 0,-3-9 2 16,14-9 1-16,-1-2-1 16,3-13-1-16,-1 1 0 15,-7-6-1-15,-3-4 0 16,-10-4-1-16,-5 1 0 15,-11 1-1-15,-12 1-1 16,-15 5-1-16,-11 0-1 16,-12 13-1-16,-7 9 0 15,-8 19 0-15,-5 10 0 0,-1 11 0 16,3 1 2-16,11 9 7 16,6 4 7-16,19 5 12 15,3 6 3-15,15-2-1 16,14 2-1-16,17-8-9 15,12-6-4-15,20-17-4 16,3-16-1-16,15-13-4 16,6-18-1-16,12-16-6 15,-2-6-7-15,4-8-26 16,-4-1-15-16,-5-3-34 16,-9 0-15-16,-13-13-24 15,-7 6-9-15,-26-1 1 16,-2-2 17-16,-16 13 46 15,-5 2 26-15,-7 8 39 16,-5 12 8-16,-6 11 24 16,0 5 16-16,4 11 27 15,-4 2 8-15,2 4-5 0,0 5-10 16,2 9-20-16,3 2-7 16,6 14-7-16,4 4 0 15,3 13 5-15,1 3 3 16,7 11 1-16,-3 3-2 15,2-1-11-15,1 5-7 16,-7-5-11-16,1-2-4 16,-2-4-2-16,0-12-1 15,-1-9-1-15,-5-10 1 0,1-15 0 16,-4-6 1-16,-6-22 0 16,1-10-1-1,-6-11-3-15,-1-6-3 0,-5-11-2 16,1-1-2-16,-11-4 1 15,-6 2 1-15,-1 7 2 16,-2 9 1-16,2 9 0 16,3 13 1-16,0 12-1 15,-1 10 1-15,1 17 1 16,4 8 1-16,9 14 10 16,-5 9 6-16,6 15 16 15,7-1 4-15,10 3-1 16,16-6-3-16,15-22-11 15,5-12-5-15,16-19-5 16,6-14-4-16,10-21-41 16,1-13-38-16,1-20-103 15,-3-7-41-15,-7 0 128 16</inkml:trace>
  <inkml:trace contextRef="#ctx0" brushRef="#br0" timeOffset="8364.448">8039 2081 603 0,'18'-91'376'15,"-29"100"-29"-15,-2-1-173 16,8 1-109-16,-6 0-45 16,13 1-28-16,3 5-57 0,6-2 46 15</inkml:trace>
  <inkml:trace contextRef="#ctx0" brushRef="#br0" timeOffset="8575.9147">8042 2183 1098 0,'-1'174'481'0,"-3"-147"-241"16,-1 3-56-16,3-3-87 16,11 1-24-16,0-7-44 15,2-5-13-15,7-1-12 16,-2-1-6-16,0-1-54 15,6 1-46-15,-6 3-185 16,0-5 180-16</inkml:trace>
  <inkml:trace contextRef="#ctx0" brushRef="#br0" timeOffset="10038.5784">10410 1823 1243 0,'14'-114'532'0,"21"134"-295"16,1 12-43-16,18 30-84 15,4 12-17-15,3 9-26 16,4 12-14-16,-7-5-15 16,-8 1-8-16,-21 2-14 15,-11-4-5-15,-18 5-7 16,-14-4 0-16,-22 4-2 16,-19-13-17-16,-22 0-67 15,-17-14 99-15,-9-8-36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5:38.215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-4 902 226 0,'0'-2'145'0,"0"0"-7"15,0 0-43-15,16 1-54 16,4-1-16-16,43-2-9 16,-47 1 7-16,6-3 26 15,-1-1 15-15,12 11 20 16,-4-6 1-16,1-5-11 15,-3 3-3-15,2-7-5 16,2 4 0-16,1 3-5 16,3-3-7-16,1-4-17 15,5 0-8-15,1-1-10 16,5-4-2-16,3 1 0 16,1 2 2-16,3-6 0 0,-2 10 0 15,-3-8-3 1,-2-1-2-16,-2 4-1 0,2-4 0 15,-4 0-3-15,1 2 1 16,-1-3-2-16,-2 5 1 16,3 1 0-16,-1-1 0 15,2 1 0-15,-2 3 0 16,6-1-1-16,0 3 1 16,-2-2-2-16,3 1-1 15,-5-2-2-15,-5 4-1 16,9-1-1-16,-8-1-1 0,1 6 0 15,5-3-1-15,-9-1 0 16,1 2 0-16,3-6 0 16,-2 4 0-16,1-1 0 15,6 3 0-15,-2 5 0 16,-2-7 0-16,4 3 1 16,-2-3 0-16,2-2 1 15,-3-2 0-15,-3 6-1 16,1-3 1-16,-12 3 1 15,8 1 2-15,-7-6 4 16,1 2 1-16,1-2-1 16,-3-1-1-16,7 7-3 15,-5-3-2-15,2 3-2 16,-3-1-1-16,2 3 1 16,-3-3-2-16,1 1 1 15,1 2 0-15,1-1 0 16,-3-3 1-16,7 3-1 0,0-1 0 15,-4-1 0-15,3 1 0 16,-5 0 0-16,-2-3 0 16,1 2 1-16,-1 1-1 15,4-1 0-15,-3 3 1 16,-1-2-1-16,2 3 1 16,-2-5 1-16,0 1 1 15,5 1 1-15,-9-1 1 16,11 1 1-16,-3 0 0 0,-1-6 3 15,8 1 0-15,0-4 1 16,3 4 0-16,2 4 1 16,-7-4-1-16,5 1-1 15,-3-1 0-15,-2-2-2 16,3 2-1-16,-10-5 0 16,-2 0-2-16,0 3-1 15,3-2 1-15,4 8 1 16,-1-1 1-16,-3 4 1 15,-3-3-1-15,0-6-1 16,-6 4-2-16,6 2-2 16,-4-1 0-16,-10 4-2 15,1-3-1-15,-9 3-54 16,-1 0-67-16,-6 1-287 16,-2 1 264-16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4:09.81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-11111-1213 190 0,'-2'0'139'16,"1"0"11"-16,-1 0-48 15,0 0-12-15,0 0-2 16,0 0-12-16,0 0 6 0,1 0 2 15,-1 0-9-15,2 0 8 16,0 0-16-16,0 0-6 16,0 0-9-16,0 0-5 15,0 0-4-15,0 0-2 16,9 5-2-16,13 5 0 16,57 11 0-16,-47-32-2 15,8 4-2-15,3 4-5 0,3 1-10 16,-3-6-4-16,-3 1-6 15,-6-2-3-15,-14 2-2 16,-1 2-1-16,-15 5-2 16,0 1-1-16,-8-2 1 15,2 1-1-15,0 0 1 16,-5 0-1-16,-23 7 0 16,-48 11-1-16,46-13 0 15,-1 1 0-15,4-6 1 16,-5-8-1-16,12 10 0 15,-3-7 0-15,7-2-1 16,0 5-1-16,-6-5 1 16,5 3-1-16,-5 4 0 15,6 7 0-15,-2 2-1 16,2 2 1-16,2 5 0 16,-2-8 1-16,4-3 0 15,1 4 0-15,0-7 1 16,4 9 0-16,6-2-1 0,-1 0 1 15,0-6 0-15,3-3 0 16,-1 0 0-16,2 0 0 16,0 0 0-16,0 0 0 15,0 0 0-15,0 0 0 16,0 0 0-16,0 0 1 16,0 0-1-16,0 0 0 15,0 0 0-15,0 0 0 16,0 0 0-16,0 0 1 15,0 0 0-15,0 0-1 0,2 0 0 16,3 4 0-16,-5-4-1 16,5 3 1-16,1 8-1 15,-1 2 1-15,4 12 0 16,42 46 0-16,-44-39 0 16,2 6 1-16,0 7 0 15,2 6 0-15,0 12 0 16,-2-2 1-16,5 10 1 15,-7-1 2-15,2 0 1 16,-1-5 1-16,-5-7 1 16,10-4 0-16,-8-10-1 15,6-1 1-15,-4-9-1 16,4 2 0-16,-5-14-1 16,1-2 0-16,0-4-2 15,-7-3 0-15,5-3 0 16,-1-2-1-16,-4-3-1 15,0 2 1-15,0-7-1 0,-2 0 0 16,2 0 0-16,0 0 0 16,-2 0 1-1,2 0 0-15,-1 0 1 0,-1 0 0 16,0 0 0-16,0 0-1 16,2 0-1-16,0 0 0 15,-2 0-1-15,1 0 0 16,-1 0 0-16,2 0 0 15,0 0 0-15,0-2-1 0,0 1 0 16,0-1 0-16,2 0 1 16,14 0 1-16,9 0 3 15,45 1 9 1,-42-5 15-16,9 6 5 0,7-5 7 16,1 1-4-16,0-1-9 15,2-1-3-15,-11-3-8 16,5 0-4-16,-10-3-3 15,-7-6-4-15,-1 9-2 16,-10 1-2-16,-6 7-6 16,-4 2-29-16,-12-4-106 15,8 3-104-15,-1 0 144 16</inkml:trace>
  <inkml:trace contextRef="#ctx0" brushRef="#br0" timeOffset="565.2511">-10885-601 364 0,'-71'-15'267'15,"71"19"-13"-15,-5-2-48 16,1 0-40-16,2-2-39 15,2 0-9-15,0 0-12 16,0 0-3-16,15 0-12 0,25-2-8 16,47-7-15-1,-38-4-6-15,7 2-16 0,-4 1-7 16,-6-3-14-16,1 6-6 16,-13-4-10-16,-1 2-2 15,-15 0-5-15,-5 2-20 16,-12 1-132-16,-1 1-195 15,-1 3 216-15</inkml:trace>
  <inkml:trace contextRef="#ctx0" brushRef="#br0" timeOffset="1416.5433">-10173-1061 280 0,'-45'-45'176'0,"45"37"7"16,0 3-15-16,-7-2-18 16,9 10-13-16,-4-3-24 15,0 0-10-15,0 0-21 16,1 0-6-16,-1 0-13 15,0 0-5-15,0 2-9 16,-10 22-4-16,-50 51-7 16,42-44-2-16,1-4 1 15,2 6 1-15,5-6 2 16,-1-2-1-16,9 7-6 16,6-1-1-16,5 3-5 15,11 8 0-15,10 7 1 16,9 8-1-16,7 8-3 0,-6-5-3 15,1 3-7-15,-10-7-4 16,0-9-3-16,5 0-1 16,-7-18-2-16,0-2 0 15,-1-4-2-15,-3-3-1 16,-8-5-13-16,-3-5-28 0,-3-6-84 16,-2-4-80-1,-3-4 122-15</inkml:trace>
  <inkml:trace contextRef="#ctx0" brushRef="#br0" timeOffset="2276.6893">-10100-881 512 0,'-4'-9'308'16,"13"4"-34"-16,0 3-27 15,13 2-75-15,12 13-19 16,4 6-24-16,12 7-12 16,10 8-24-16,1 4-13 15,-1 3-25-15,-4 1-10 16,-4-2-14-16,-7-3-8 0,-12-8-9 15,1 4-4-15,-7-6-6 16,-2-4-1-16,-3-3-3 16,-10-13-2-16,-10 4-31 15,4-4-20-15,-6-1-59 16,-4 5-41-16,-7-15-106 16,-3-12-110-16,-6-6 237 15</inkml:trace>
  <inkml:trace contextRef="#ctx0" brushRef="#br0" timeOffset="1941.7691">-9628-1002 277 0,'0'-5'243'0,"4"1"23"0,-6 4-68 16,2-2-37-16,0 2-43 16,0 0-11-16,0 0-8 15,0 0-6-15,-2 24-13 16,-5 1-5-16,-18 58-13 15,10-38-5-15,-8 11-12 16,-2 7-7-16,-6 20-15 16,-7 4-6-1,0-4-7-15,2-4-3 16,4-17-2-16,5-12 0 0,7-12-2 16,2-3 0-16,3-23-5 15,3-5-19-15,12-10-69 16,-6-13-53-16,10-8-228 15,5 4 235-15</inkml:trace>
  <inkml:trace contextRef="#ctx0" brushRef="#br0" timeOffset="2651.9734">-9530-1184 549 0,'10'-7'299'16,"7"3"-59"-16,1 4-36 16,0 11-67-16,2-2-17 15,9 13-29-15,3 5-11 16,-3 5-13-16,11 10-4 16,-4 3-7-16,3 2-2 0,-8 9-7 15,-2 3-4 1,-13 12-5-16,-9 6-3 0,-7 15-7 15,-9 2-3-15,-11 5-6 16,-3-7-3-16,-9-16-4 16,-5-9-1-16,0-20-5 15,-1 0 0-15,2-16-3 16,3-8-6-16,13-10-61 16,9-4-62-16,6-18 78 15</inkml:trace>
  <inkml:trace contextRef="#ctx0" brushRef="#br0" timeOffset="3029.2041">-8643-870 708 0,'-101'-116'385'0,"98"125"-97"16,3 1-55-16,7-10-72 15,7-2-41-15,12-7-21 16,24 5-55-16,19 2-12 16,-6-5-2-16,13-2-23 15,-4-7 0-15,-2 1-6 16,2 8-1-16,-18-6-54 16,-14 4-73-16,-24 9 83 15</inkml:trace>
  <inkml:trace contextRef="#ctx0" brushRef="#br0" timeOffset="3295.8654">-8581-823 701 0,'-15'117'363'16,"60"-113"-98"-16,4-1-42 15,0-1-67-15,7 0-44 16,-8-2-62-16,-1-2-16 16,-5-3-24-16,-6 1-9 15,-7-1-223-15,-8-1 166 16</inkml:trace>
  <inkml:trace contextRef="#ctx0" brushRef="#br0" timeOffset="5141.7955">-7966-451 412 0,'-9'104'304'0,"32"-107"-28"0,4-4-54 15,-1-1-35-15,8-3-84 16,-5 4-25-16,2 2-35 15,-6 1-12-15,-11 6-17 16,-1 5-6-16,-6 2 0 16,-7 4 2-16,0 10 9 15,-5-5 4-15,-3 13 9 16,-2 3 1-16,-7 4 3 16,3 0-2-16,0 0-6 15,6 0-5-15,3-4-10 16,5 2-4-16,9-12-2 15,-2-8-1-15,9-10 2 16,2-3 1-16,6-10-1 16,1-8-2-16,2-10-7 0,4-4-12 15,0-1-58-15,-1-3-47 16,-1 2-221-16,-5-6 216 16</inkml:trace>
  <inkml:trace contextRef="#ctx0" brushRef="#br0" timeOffset="4497.0261">-7768-1330 316 0,'-84'108'282'0,"103"-110"17"15,19 2-62-15,7 0-35 16,4-7-73-16,18 14-16 15,7-5-21-15,5 11-9 16,3-6-19-16,-3 7-10 16,-18 1-24-16,-14-17-8 0,-20 6-12 15,-12-6-4-15,-12 5-4 16,3 12 0-16,-14-3-2 16,-4 10 0-16,-21-4 0 15,-6 6-1-15,-17 4 1 16,-9-8 0-16,-4 6 0 15,-3-3 0-15,5 1 0 16,2 1 0-16,9 0 0 16,4-3 0-16,7-1 0 15,14-1 1-15,4-7-1 16,7-2 1-16,11-4 0 16,6-3 0-16,12-4 2 15,0 0 0-15,-9-2 1 16,11 0 2-16,30-2 1 15,58-7 2-15,-39 8 13 16,3-4 6-16,4-1 17 0,3 7 6 16,8-3-1-16,-8 0-4 15,-5 1-10-15,4-1-3 16,-22-1-8-16,-2 3-4 16,-6 2-6-16,-15-4-6 15,-4 4-5-15,-2 2-2 16,-16-4-5-16,-1 4-4 15,-10 2-44-15,7-4-28 16,1 0-89-16,-8 2-82 16,-15 8 162-16</inkml:trace>
  <inkml:trace contextRef="#ctx0" brushRef="#br0" timeOffset="4745.0762">-7791-590 810 0,'0'5'370'0,"4"2"-188"15,8 2-26-15,-3-3-69 16,7-1-43-16,1-5-44 16,-5 0-44-16,1-7-365 0,-2 5 293 15</inkml:trace>
  <inkml:trace contextRef="#ctx0" brushRef="#br0" timeOffset="5703.022">-7511-338 515 0,'-105'120'298'16,"116"-120"-48"-16,1 5-23 16,12-9-82-16,1 4-31 15,8-5-48-15,1-1-21 16,7 1-28-16,1-4-8 0,1 0-31 16,-3-11-70-16,-6 9 63 15</inkml:trace>
  <inkml:trace contextRef="#ctx0" brushRef="#br0" timeOffset="5419.0463">-7553-424 515 0,'33'50'319'0,"-8"-44"-17"16,6-3-46-16,10-4-81 16,-1-9-47-16,-2-6-70 15,0-7-16-15,-10 1-21 16,3-3-9-16,5 7-17 16,-11 3-35-16,-5 5-141 15,-7 1-166-15,-17 7 211 16</inkml:trace>
  <inkml:trace contextRef="#ctx0" brushRef="#br0" timeOffset="3844.6789">-7603-1350 770 0,'-53'-24'378'0,"86"15"-146"15,10-1-21-15,18 1-71 16,21 0-33-16,6 0-42 16,4-4-17-16,-5 0-25 15,-6 1-8-15,-14-3-8 16,-8 1-2-16,-17 3-5 15,-15 2-6-15,-18 3-85 16,-7 6-88-16,-22 4 111 16</inkml:trace>
  <inkml:trace contextRef="#ctx0" brushRef="#br0" timeOffset="6072.4905">-7013-551 637 0,'72'-5'331'15,"-76"18"-109"-15,4 8-17 16,0 8-64-16,4 4-26 15,1 3-21-15,1 2-7 16,3 16-26-16,-2-5-14 16,0 8-23-16,0-1-12 15,-3-11-8-15,3 4-3 16,-3-15-15-16,-1-7-38 0,1-12-206 16,-4-8 177-1</inkml:trace>
  <inkml:trace contextRef="#ctx0" brushRef="#br0" timeOffset="6988.8958">-7578-1736 210 0,'-56'-71'156'0,"52"86"9"0,1 1-25 0,6 9-30 15,-1 1-26-15,9 2-13 16,3 3 0-16,4-6-3 16,2-1-2-16,0-3-9 15,-2-8-3-15,-5-6-11 16,3 2-4-16,-3-9-5 16,-4 2 0-16,-2-4-2 15,-7-9-2-15,4-3-10 16,1 0-6-16,2-3-7 15,6-1-2-15,-6-5-2 16,4-4 0-16,-4-6 0 16,4 1 1-16,2-4 1 15,1-4 1-15,13 6 2 16,0-2-2-16,-5-4 2 16,3 9 0-16,-5 4 9 0,5 2 4 15,9 18 7-15,-1-1 0 16,1 14-6-16,-1 12-5 15,-8 5-6-15,-7 4-1 16,-7 8 3-16,-6-3 2 16,-1 10 6-16,-4-4 6 15,-9-6 10-15,-4-7 4 16,-7-7 2-16,6-1-5 16,-2-12-8-16,1-3-5 15,4-2-7-15,-3-4-4 16,1 1-5-16,2-5-1 0,1-4-3 15,-12-6-2 1,4-6-2-16,-13 3 0 0,1 1 0 16,-1 0-1-16,-7 0 1 15,6-2-1-15,-3 8-1 16,3 9-1-16,7-1-1 16,1 17 0-16,-3 3 0 15,2-1 1-15,-4 9 1 16,2-2-1-16,5 1 2 15,1-1 0-15,4 7-1 16,6-5 0-16,2-8-13 16,6 1-38-16,3-6-162 15,7-4 144-15</inkml:trace>
  <inkml:trace contextRef="#ctx0" brushRef="#br0" timeOffset="11209.6636">-4403-2097 430 0,'-122'142'228'15,"125"-134"-47"-15,3-7-15 16,5-1-25-16,-1 0-18 16,8-5-28-16,0 1-12 15,-1 1-23-15,3 1-11 16,-4-4-16-16,-5-1-4 0,1 2-7 15,3 3-2-15,-6 2-1 16,3 0-1-16,-1 2-3 16,-4 1-2-16,-1-1 0 15,1 7 0-15,-5 4 3 16,-4-4 2-16,-3 7 3 16,1 9 2-16,-9-7 4 15,8 6 2-15,3 5 3 16,-3-9 1-16,1 3 0 15,6 4 0-15,-2-7-1 16,0-2-1-16,7 2-1 16,-5-9-3-16,7-2-3 15,5 0-2-15,3-7-3 16,-3-1-2-16,4-1-4 16,2-9-3-16,-2-3-3 15,-2-4-2-15,-5-6-3 16,0 0-3-16,-2 2-26 0,5 2-27 15,-5 0-84-15,0 0-69 16,-5 4 127-16</inkml:trace>
  <inkml:trace contextRef="#ctx0" brushRef="#br0" timeOffset="10756.489">-4500-2108 506 0,'-2'-2'289'0,"0"0"-21"16,1 0-27-16,-1 1-42 15,2-1-42-15,0 0-79 16,5 0-20-16,31-1-30 15,44-17-10-15,-46 9-14 16,0 4-3-16,-12-6-50 16,-2 6-51-16,-11 3-229 15,-9 1 211-15</inkml:trace>
  <inkml:trace contextRef="#ctx0" brushRef="#br0" timeOffset="11871.9092">-4051-1967 323 0,'-36'-45'254'0,"31"46"66"16,5 5-49-16,3-12-33 15,-3 6-53-15,0 0-75 16,2-1-17-16,31-1-33 15,44-7-15-15,-33-2-23 16,-1-4-8-16,-7-3-9 16,0 8-4-16,-13-1-44 15,-1 5-66-15,-11 1 71 16</inkml:trace>
  <inkml:trace contextRef="#ctx0" brushRef="#br0" timeOffset="12258.5477">-3793-2238 529 0,'0'-2'314'0,"0"2"-56"16,0 0-24-16,4 13-75 16,7 14-39-16,23 50-34 15,-20-42-6-15,1-19-21 16,-3 9-10-16,1-1-21 15,-2-1-7-15,-6-3-12 16,6 2-4-16,-7-15-3 16,-1 4-5-16,3 0-57 15,-8-11-52-15,0 0-261 16,0 1 240-16</inkml:trace>
  <inkml:trace contextRef="#ctx0" brushRef="#br0" timeOffset="8499.7634">-6063-1623 417 0,'-1'-1'259'0,"-1"-1"-39"15,0 0-8-15,0 0-76 16,0 0-33-16,-5-1-28 15,-13-1-2-15,-1 6-3 16,-50 21-1-16,46-1-4 16,2-8-6-16,-1 12-11 15,4 3-5-15,4 3-9 16,5 13-5-16,4 0-5 16,2 8 0-16,5 6 3 15,7 1 2-15,20 12 6 16,5-16 2-16,15 0-4 15,0-4-4-15,-3-19-10 0,1 1-7 16,-2-11-9 0,-3-6-10-16,-2-12-58 0,-4-1-53 15,-5-8-269-15,-13-5 253 16</inkml:trace>
  <inkml:trace contextRef="#ctx0" brushRef="#br0" timeOffset="8883.5422">-5987-1525 505 0,'44'-123'271'0,"-50"136"-92"16,-1 5-7-16,5 7-40 15,0 6-29-15,8 8-9 16,3 7-2-16,7 17-16 16,0 0-9-16,6 18-19 15,0 0-9-15,1 2-16 16,-1 0-7-16,-8-19-6 15,1-5-2-15,-14-21-2 16,1-9 0-16,-2-11-3 0,-5-7-3 16,-1-13-44-16,5-5-39 15,-9-15-110-15,5-1-121 16,-8-10 200-16</inkml:trace>
  <inkml:trace contextRef="#ctx0" brushRef="#br0" timeOffset="9125.0896">-5797-1280 462 0,'25'0'345'0,"-9"0"-25"0,6 2-61 16,5 0-38-16,-9-2-80 15,11 4-22-15,-2-4-40 16,0-2-18-16,0 0-32 15,0-7-11-15,-2-2-15 16,1 6-6-16,-8-6-50 16,-2-2-44-16,-2 8-160 15,-3-4-191-15,-2-2 287 16</inkml:trace>
  <inkml:trace contextRef="#ctx0" brushRef="#br0" timeOffset="9856.0538">-5427-1442 292 0,'39'-42'245'15,"-44"46"62"-15,1 1-53 16,1-1-41-16,1-4-46 15,2 0-48-15,0 0-11 16,0 5-17-16,9 21-8 16,27 55-13-16,-18-40-6 15,4 14-16-15,-1 2-5 16,1-1-11-16,-2 6-5 0,-4-5-8 16,-2 3-6-1,-1 1-4-15,-9-1-3 0,-2-8-1 16,-2-7-1-16,-4-10 1 15,2-8 0-15,2-11 0 16,2-5 0-16,-2-11-4 16,0-2-6-16,0 0-24 15,0 0-13-15,0-1-25 16,0-21-6-16,2-6-8 16,5-46-3-16,-9 43-1 15,-1-5 2-15,-10-5 16 16,-2-4 11-16,-1-3 24 15,-2-8 10-15,-2-9 15 16,-1-2 4-16,-3-5 3 16,4 2 3-16,4 11 6 15,4 5 3-15,6 11 11 16,-1 7 7-16,7 11 12 16,2 2 6-16,1 5 3 0,5 0 1 15,4 11-2-15,4-4-1 16,6 10-2-16,3 1-3 15,11 0-6-15,11 4-2 16,11 12-6-16,12 1 0 16,-6 3-5-16,0 7-4 15,-18 0-5-15,-16 6-4 16,-12 3-3-16,-16-1 0 0,-7 1 1 16,-10 6 0-16,-14 5-2 15,-5 4 0-15,-25-2-4 16,-8-11-1-16,-4-4-3 15,5-5-8-15,21-9-45 16,10-5-36-16,17-6-133 16,9-7-205-16,9-7 280 15</inkml:trace>
  <inkml:trace contextRef="#ctx0" brushRef="#br0" timeOffset="10291.7381">-4938-1852 643 0,'5'-3'342'16,"8"4"-94"-16,1 1-46 15,13 5-55-15,13 4-43 16,18 9-29-16,14 4-5 16,7 13-11-16,4 5-4 0,0 8-13 15,-14-1-5-15,-17 7-6 16,-5 9-6-16,-31 7-5 15,-5 8-2-15,-16 3-6 16,-21-4-2 0,-13-5-2-16,-1-3-1 0,-9-19-2 15,8-3 0-15,12-17-1 16,5-3-1-16,8-18-29 16,9-4-30-16,3-9-125 15,4-10-162-15,4-3 219 16</inkml:trace>
  <inkml:trace contextRef="#ctx0" brushRef="#br0" timeOffset="13250.9967">-3058-1554 180 0,'-11'-34'144'16,"5"5"14"-16,3 0-26 16,3 0-3-16,2 0-7 15,1-2-3-15,4 10-9 16,-1-3-5-16,6 1-9 15,-1 3-5-15,4 2-6 16,1-11-4-16,7 20-10 16,4-5-4-16,6 1-12 0,7 18-6 15,5-5-13-15,-4 2-8 16,6 9-12-16,9 9-5 16,-7 5-5-16,3 9-1 15,-9 3 0-15,-16-10 2 16,-17-6 5-16,-5 1 2 15,-10 0 2-15,-10-1 0 16,-10 5-4-16,-18-10-4 16,-10 9-6-16,-14-7-27 15,-5 0-126-15,2-2-174 16,-6-7 200-16</inkml:trace>
  <inkml:trace contextRef="#ctx0" brushRef="#br0" timeOffset="12904.96">-3057-1794 310 0,'9'56'261'16,"-10"-56"-4"-16,1 5-38 16,0-3-29-16,0-2-59 0,0 0-10 15,0 2-18-15,12 27-11 16,28 56-21-16,-17-37-9 16,1 14-26-16,-2 8-11 15,-3 9-15-15,-4 5-6 16,3 6-3-16,-7-5-1 15,-4-4 0-15,-7-13-1 16,-6-15 1-16,6-8 0 16,-1-14-1-16,2-8-5 0,-1-12-24 15,-7-9-27 1,5-13-82-16,-1-5-48 0,-1-13-101 16,4-2-54-16,-5-11 220 15</inkml:trace>
  <inkml:trace contextRef="#ctx0" brushRef="#br0" timeOffset="65093.2025">-2108-2021 341 0,'-18'-44'263'0,"13"44"96"16,9-2-98-16,1 4-59 15,-5-4-39-15,0 1-87 16,0-1-16-16,13-4-22 16,12-4-13-16,43-23-15 15,-49 20-5-15,0 4-3 16,-8 0-19-16,0 4-112 16,2 5-115-16,-8 4 147 15</inkml:trace>
  <inkml:trace contextRef="#ctx0" brushRef="#br0" timeOffset="65495.3662">-2196-1781 384 0,'-45'97'232'0,"50"-95"-18"16,-1-2-36-16,3-4-51 15,-7 2-10-15,0 1-13 16,0-1-4-16,15-4-9 16,13-4-6-16,37-18-16 15,-43 14-9-15,-4 10-18 16,-2 3-7-16,-5-3-13 16,2 4-4-16,-13 0-8 15,-7-4-1-15,10 10-2 16,-3-6 1-16,0 0 0 15,0 0 0-15,7 14 2 0,1 3 0 16,1 2 3-16,23 45 3 16,-25-43 1-16,6 3-1 15,-4 3-1-15,9 7-1 16,-11-2-3-16,8 6-1 16,-3 0-3-16,-12-2 1 15,13 2 2-15,-9-2 1 16,-1 0 4-16,1-8 1 15,-4-3 3-15,0-7 2 0,0-9 6 16,7 4 5-16,2-12 7 16,2-1 2-16,7-1-3 15,-2-14-5-15,-1-3-9 16,1-7-4-16,4-11-7 16,0 5-2-16,7-3-5 15,0 5-3-15,-4 2-1 16,-1 0 0-16,-2 5-2 15,-11 0 0-15,0 6-3 16,1 5-8-16,-1 9-46 16,6 2-29-16,-8 2-83 15,2 6-66-15,-7 2 152 16</inkml:trace>
  <inkml:trace contextRef="#ctx0" brushRef="#br0" timeOffset="64321.8049">-2093-1727 176 0,'0'-2'103'0,"0"0"-3"15,0 0-12-15,0 0-4 16,0 1 0-16,0-1 0 16,0 0 1-16,0 0 0 15,16-7 1-15,-12 6-6 16,-4 1-7-16,0 0-14 0,0 0-7 16,0 0-7-16,0 1 1 15,0-1 2-15,0 0-1 16,0 0-6-16,0 0-5 15,0 1-12-15,0-1-3 16,0 0-4-16,0 0-2 16,0 0-3-16,0 1-3 15,0-1-4-15,0 0-2 16,0 0-2-16,0 2-1 16,0 0 1-16,0 0 0 0,0 0 2 15,0 0-1-15,0 0 3 16,0 0 2-16,0 0 2 15,0 0 2-15,0 0 1 16,0 0-1-16,0 0 1 16,0 0 1-16,0 0 2 15,0 0 0-15,0 0-1 16,0 0-3-16,0 0-4 16,0 0-2-16,0 0-2 15,0 0-3-15,0 0 0 16,0 0 0-16,0 0-1 15,0 0 1-15,0 0 0 16,0 0 0-16,0 0 0 16,0 0 1-16,2 4 3 15,5 8 1-15,-4 10 3 16,55 52 0-16,-47-43-1 0,2 7-2 16,5 12-2-16,-6 1-1 15,6 3 0-15,-3-5 2 16,-6-12 0-16,-7-9 4 15,-2-9 11-15,7 1 2 16,-5-7 4-16,5-2-3 16,-5-6-8-16,-2-3-2 15,1 0-1-15,-1-2 1 16,0-2 4-16,0 0 1 16,0 0-1-16,-1 1-2 0,1-1-6 15,0 0-2-15,0 0-2 16,0 0 0-1,0 0-1-15,0 1-1 0,0-1 0 16,0-2-1-16,0-1 0 16,0 1-1-16,0-1 0 15,-2-2 0-15,0 3 0 16,0 0 0-16,0 3-1 16,1-1 0-16,-1 0 0 15,2 0-1-15,0 0-16 16,0 1-23-16,0-1-73 15,0 0-67-15,0 0 110 16</inkml:trace>
  <inkml:trace contextRef="#ctx0" brushRef="#br0" timeOffset="14557.273">-9133 1503 258 0,'-4'-5'166'0,"-1"-2"-15"16,1 1-38-16,2 4-9 16,0 1-15-16,1-1-5 15,-1 0-8-15,0 0-3 16,0 0-4-16,0 1-1 16,1-1-1-16,-1 0-4 0,0 0 1 15,2 0 3 1,0 1 12-16,0-1 10 0,40-2 3 15,59-7-1-15,-27 6-13 16,11 1-8-16,11-5-13 16,-2 0-8-16,-7-5-18 15,-10-2-9-15,-19 10-13 16,-11 1-4-16,-17 1-5 16,-7 4-1-16,-10 2-19 15,-6 2-21-15,-10-3-80 16,3-1-68-16,0 0 115 15</inkml:trace>
  <inkml:trace contextRef="#ctx0" brushRef="#br0" timeOffset="14947.547">-9014 1601 495 0,'-67'124'323'0,"65"-124"-61"0,6 0-41 16,-1 0-24-16,-3-2-58 15,0 1-13-15,0-1-16 16,24 0-9-16,23 2-13 16,57-4-9-16,-33 3-10 15,10-3-6-15,6-1-13 16,-3 1-5-16,-6-3-16 16,-8 1-8-16,-16 1-12 15,-7 0-4-15,-16-1-6 16,-8-1-15-16,-14 7-70 15,-7-7-65-15,-9 1 90 16</inkml:trace>
  <inkml:trace contextRef="#ctx0" brushRef="#br0" timeOffset="15829.307">-8060 1014 401 0,'-47'-128'246'0,"49"123"-38"16,-2 1-15-16,7 4-65 15,-7-2-30-15,0 2-25 16,0 0-5-16,0 0-10 16,0 0-2-16,2 6 0 15,9 24-4-15,48 57-4 16,-42-35-2-16,-8 8-8 15,-2 5-2-15,-5 3-7 16,-2 5-2-16,5 2-1 16,2-8 2-16,2-11 7 15,-3-11 3-15,-3-12-1 16,5-6-5-16,-1-15-8 16,4-3-4-16,1-9-4 15,-1-3-3-15,2-8-10 16,-2-5-15-16,-2-8-72 15,7-1-65-15,-2-6-279 0,4-3 274 16</inkml:trace>
  <inkml:trace contextRef="#ctx0" brushRef="#br0" timeOffset="16066.4534">-7737 1007 481 0,'56'-96'352'16,"-38"100"-17"-16,6 0-90 15,1-1-34-15,9-1-95 16,6 0-33-16,-1-2-41 16,-2-4-18-16,-5-1-19 15,-7-3-5-15,-8 1-93 16,-5-2-77-16,-6 7 104 15</inkml:trace>
  <inkml:trace contextRef="#ctx0" brushRef="#br0" timeOffset="16318.8207">-7510 955 542 0,'-70'121'298'0,"76"-96"-53"0,-6 4-40 16,5 14-60-16,-3 4-23 15,-2 3-38-15,7-1-14 16,-7 0-29-16,-2-9-10 16,0-6-17-16,1 2-5 15,-3-16-7-15,4 0-8 16,4-15-69-16,1-5-72 15,9-9 90-15</inkml:trace>
  <inkml:trace contextRef="#ctx0" brushRef="#br0" timeOffset="17104.3266">-7457 1153 300 0,'103'-27'224'0,"-91"60"13"15,-1-5-31-15,4 10-66 16,-3 0-34-16,-1-11-37 16,-4 4-17-16,-3-9-24 15,3-1-9-15,-3-8-6 16,1-4-1-16,-9-7 6 15,3-2 3-15,1 0 1 16,-2-2-1-16,2 0-9 0,0 0-5 16,-2-3-4-1,2-19-1-15,0-8-1 0,4-51 0 16,3 45-1-16,-5-3 0 16,7 4 1-16,1 5 0 15,7 5 0-15,-3 5-1 16,-5 6 6-16,0 3 5 15,-3 10 9-15,10 8 6 16,0 6 5-16,0 9-1 16,-5 3 0-16,-4 8-2 0,-3 1-5 15,1 5-3-15,-1 0-5 16,-4-8-4-16,2 2 1 16,0-6 1-16,-6-16 4 15,2 4 1-15,4-6 2 16,-2-7 0-16,5 0-3 15,-5-2-2-15,0 1-7 16,0-5-3-16,4-23-3 16,10-48-1-16,-6 33 0 15,4 6-1-15,3 2 0 16,6 6-1-16,1 4 1 16,-2-2-1-16,0 8 1 15,0 2-1-15,3 9-1 16,2 7 1-16,-1 7 2 15,-4 4 4-15,-1 15 9 16,0-3 3-16,-3 12 7 16,0 3 2-16,-7-7-4 0,-2-2-3 15,-5-5-7-15,0-8-4 16,-2-1-5-16,0 3-1 16,-2-3-39-16,-3 3-56 15,-3-11 60-15</inkml:trace>
  <inkml:trace contextRef="#ctx0" brushRef="#br0" timeOffset="22406.7638">-5519 238 465 0,'0'-13'275'0,"1"8"-35"0,5 5-51 16,-6 2-67-16,0-2-39 15,0 0-47-15,5 27 2 16,15 63-5-16,-16-39-4 16,-3-3 1-16,-1-4 0 15,0-5-3-15,0-1 0 16,-1-16-6-16,-1-4-1 16,0-5 0-16,-3-15 11 0,5 4 7 15,0-10 2-15,-2 7-4 16,0-1-12-16,0-23-11 15,-1-58-4-15,3 46-4 16,1 0-3-16,-1-5 0 16,0-3-1-16,0-6-1 15,-1-5 1-15,4 6 1 16,8 7 3-16,7 5 11 16,6 11 6-16,6 9 11 15,-1 9 2-15,7 9 8 16,4 7-1-16,1 13 2 15,3 3 1-15,-1 10-10 16,-2 5-5-16,-10-4-12 16,-4-2-4-16,-12-1-7 15,-8-2-2-15,0-4-4 16,0 2-2-16,-3-2-55 16,-4 4-47-16,2-2-266 15,-10 8 240-15</inkml:trace>
  <inkml:trace contextRef="#ctx0" brushRef="#br0" timeOffset="23600.4083">-4000 872 390 0,'-9'-150'297'15,"27"139"2"-15,7 6-52 16,4-1-37-16,11 4-59 16,1 4-25-16,11 4-45 15,-1-1-21-15,1-1-31 16,2 1-14-16,-10-5-18 15,1 2-23-15,-16-2-129 16,-13-4-164-16,-3 2 199 16</inkml:trace>
  <inkml:trace contextRef="#ctx0" brushRef="#br0" timeOffset="23154.7959">-4047 420 366 0,'-117'-72'221'0,"99"72"-16"0,9 6-28 16,-11 1-28-16,-2 7-31 15,2 10-25-15,9 10-1 16,-5 8-6-16,0 6-2 16,19 15-6-16,-6 1-3 15,14 10-8-15,7-4-8 16,-7-3-22-16,10-4-11 16,1-7-18-16,7 0-5 15,3-24-16 1,-3-6-27-16,4-19-87 15,-12-13-101-15,8-6 140 0</inkml:trace>
  <inkml:trace contextRef="#ctx0" brushRef="#br0" timeOffset="71316.8899">-2808-179 276 0,'-61'90'150'0,"61"-91"-23"16,5-1-3-16,-3 0-7 15,-2 0-10-15,0 2-18 16,0 0-9-16,0 0-12 16,9 0-8-16,6-2-10 15,1 1-3-15,2-1-11 0,36-4-4 16,-45 3-5-16,-2-1-3 16,1 4-3-16,-7-2-2 15,-1 2-3-15,0 0-2 16,0 0-2-16,0 0 0 15,0 0 3-15,0 0 2 16,-1 0 3-16,-1 0 2 16,0 9 3-16,2 8-1 15,2 1 0-15,-2-2-1 16,0 43-4-16,-4-37-1 16,10 7-2-16,-1 9-2 0,-7 5 0 15,0-5-2-15,-1-5-2 16,8-1 2-16,-3-7 3 15,3-7 2-15,-6-7 6 16,1-5 6-16,1-8 12 16,-1 2 3-16,0-2-3 15,0 0-8-15,0 0-18 16,8-7-6-16,10-14-5 16,38-49-2-16,-40 45-3 15,2 1-16-15,-5 8-64 16,5 6-62-16,-11 5 85 15</inkml:trace>
  <inkml:trace contextRef="#ctx0" brushRef="#br0" timeOffset="70684.6631">-2750-356 224 0,'0'0'159'0,"-2"0"22"16,1 0-14-16,-1 0-28 16,0 0-14-16,0 0-30 15,0 0-15-15,1 0-27 16,-1 0-9-16,2 0 1 15,0 0 2-15,0 0 12 16,0 0 5-16,0 0-5 16,0 0-9-16,7 2-17 0,7 2-7 15,4 1-12-15,-7-3-3 16,36 3-3-16,-36-5-1 16,-7 0-9-16,3 9-31 15,-2-7-151-15,-7-2-239 16,1 0 267-16</inkml:trace>
  <inkml:trace contextRef="#ctx0" brushRef="#br0" timeOffset="23385.9091">-4078 583 665 0,'-14'-83'310'0,"14"101"-149"16,-2 14 4-16,6 10-53 15,8 5-22-15,3 7-29 16,-3-2-11-16,3 4-23 0,-8-3-10 15,2-8-11-15,2-4-2 16,-2-16-6-16,2-7-7 16,-4-12-55-16,0-1-34 15,-3-5-110-15,-4-1-80 16,0-1 185-16</inkml:trace>
  <inkml:trace contextRef="#ctx0" brushRef="#br0" timeOffset="24244.9853">-3556 503 839 0,'41'-25'392'16,"-37"52"-173"-16,10 9-27 15,-3 0-66-15,9 6-14 16,-2 10-12-16,-2 2-11 15,2 11-22-15,2 8-15 16,7 10-26-16,-3 0-9 0,-3-6-11 16,-3-6-2-16,-3-12-1 15,-5-12-1-15,3-9-1 16,-9-13-1-16,-2-14 0 16,-2-4-2-16,-6-9-10 15,3-3-6-15,1 3-17 16,0 0-8-16,-9-34-11 15,-20-52-3-15,12 27 3 16,-1-1 2-16,-6-6 11 16,5-5 4-16,1 7 9 15,-4 2 7-15,8 12 9 16,-5 2 6-16,-1 8 6 16,0 1 1-16,2 3 3 15,8 7 2-15,1 2 7 16,4 4 6-16,7 9 18 15,5-2 9-15,10 3 12 16,4 1 1-16,10 3-5 0,-2 4-4 16,9 5-10-16,13 7-4 15,9 12-11-15,5 1-4 16,0 9-7-16,-7 5-5 16,-18 2-5-16,-11 1-1 15,-16 1-1-15,-11-6 1 16,-16 8-1-16,-8-2 0 15,-15 2-1-15,-7 0-1 16,-4-11-17-16,-4-3-19 16,7-15-51-16,4-4-37 0,7-16-164 15,10-3 186 1</inkml:trace>
  <inkml:trace contextRef="#ctx0" brushRef="#br0" timeOffset="24778.4835">-3206 350 700 0,'166'-32'335'0,"-134"55"-138"15,8 2-23-15,14 15-43 16,7 0-34-16,4 10-36 16,-3-8-13-16,-17 3-24 15,-13 2-9-15,-25 1-7 0,-7 7-2 16,-16-7-2-16,-4 5 0 16,-9-1-4-16,2-3-1 15,-7-8-44-15,0-10-45 16,5-22-240-16,0-7 216 15</inkml:trace>
  <inkml:trace contextRef="#ctx0" brushRef="#br0" timeOffset="25403.2349">-2468-25 420 0,'52'-129'306'16,"-45"131"58"-16,-1-4-83 15,6 2-70-15,6 0-55 16,6-7-87-16,5 5-22 16,7-1-28-16,2-6-9 15,-1 0-10-15,1 2-17 16,-5-4-94-16,-3-2-105 0,-1 13 132 16</inkml:trace>
  <inkml:trace contextRef="#ctx0" brushRef="#br0" timeOffset="25698.7814">-2086-336 491 0,'49'-50'309'0,"-46"71"-20"16,-1-6-14-16,2 15-74 15,1-2-34-15,1 8-56 16,10 11-22-16,-14-15-36 16,7 6-16-16,0-9-18 0,-7-2-7 15,1-4-15-15,6 1-33 16,-5-4-132-16,8-1-180 15,5 0 215-15</inkml:trace>
  <inkml:trace contextRef="#ctx0" brushRef="#br0" timeOffset="26378.2958">-1819 464 781 0,'-3'9'424'16,"1"3"-160"-16,2 6-53 15,0 6-43-15,9 14-85 16,5 9-26-16,8 10-26 16,1 7-9-16,3 6-13 15,-1 4 0-15,-5 2-3 16,0 7-2-16,-6-6-3 16,-3-1-1-16,-4-7-6 15,-2-13-2-15,1-24-6 0,-3-12-4 16,-3-20-20-16,2-5-15 15,-4-19-31-15,-5-10-16 16,4-18-20-16,-6-12 3 16,0-10 6-16,0-1 16 15,-11-7 42-15,2 5 16 16,0 3 35-16,-2-2 5 16,2 9 13-16,0 6 2 15,3 9 22-15,6 10 5 0,6 8 14 16,3-4 8-16,3 5-4 15,4 1 3-15,6 3-6 16,0 2-2-16,7 2-4 16,-1 7 0-16,7 14-3 15,1 2-1-15,7 15-7 16,2 7-3-16,4 3-9 16,1 13-3-16,3 8-6 15,-7-5-1-15,-9 1 3 16,-3-9 2-16,-18-10 3 15,-5 3-2-15,-9 1-5 16,-15-3-4-16,-9 3-7 16,-10-9-4-16,-12-3-16 15,-1 1-38-15,-3-5-114 16,2 4 106-16</inkml:trace>
  <inkml:trace contextRef="#ctx0" brushRef="#br0" timeOffset="17817.4967">-7869 1992 450 0,'0'0'246'0,"-1"0"-63"15,-3 15-68-15,13 6-11 16,-5 8-30-16,-1 2-10 16,13 7-5-16,-14 2-2 15,4 7-12-15,-5-1-7 0,-2 3-14 16,-3-7-4 0,-3-10-8-16,0-5 0 0,5-10 1 15,-9-8 2-15,9-6 6 16,-7-5 2-1,0-5-2-15,9-4-3 0,-3-12-10 16,1-4-4-16,2-11-2 16,-4 0-2-16,2-14 0 15,2-4 0-15,6 0 0 16,-6-9 0-16,11 14 0 16,7 1 1-16,-6-3 1 15,6 15 3-15,4 2 21 16,-8 9 10-16,10 18 13 15,-3 4 0-15,-1 12-14 16,-2 6-7-16,4 12-11 16,-6 9-3-16,-1 6-3 15,1 9-1-15,-11 1-1 16,1 3-2-16,-6 3-2 0,0-1-2 16,-6-8-2-16,3-1 0 15,3-18-3-15,-4-15-1 16,4-8-45-16,0-5-53 15,2-12 66-15</inkml:trace>
  <inkml:trace contextRef="#ctx0" brushRef="#br0" timeOffset="18119.8492">-7549 2121 762 0,'148'-22'394'15,"-119"9"-144"-15,5-7-95 16,6 11-23-16,1-1-79 15,1-1-23-15,-10-2-18 16,1-7-8-16,-14 6-32 16,-1-1-50-16,-1 8-249 15,-8-2 220-15</inkml:trace>
  <inkml:trace contextRef="#ctx0" brushRef="#br0" timeOffset="18432.77">-7152 1884 453 0,'-35'-45'286'0,"52"49"-26"0,-8 1-21 0,5 0-74 15,1 3-29-15,6-3-33 16,3 2-13-16,5 6-22 15,-6-4-9-15,-1 2-15 16,-6-8-7-16,-11 3-14 16,1 1-6-16,-4 6-9 15,-8 1-2-15,-3 11-3 16,-2-1-1-16,-9 5-2 16,1 7-2-16,-7-2-36 31,3 11-37-31,5-3-141 0,5-8-162 15,20 4 239-15</inkml:trace>
  <inkml:trace contextRef="#ctx0" brushRef="#br0" timeOffset="19117.9211">-6775 1760 490 0,'3'5'292'15,"-3"0"12"-15,-3 4-108 16,3-9-52-16,0 0-40 16,3 35-66-16,19 44-9 0,-8-43-5 15,1-7-5-15,-2-7 0 16,1 1-1-16,4-12-3 15,0 5-1-15,-3-16-3 16,3-3 1-16,-8-8 3 16,3-9 2-16,-4-3 0 15,4 1-2-15,1-2-3 16,-3-4-3-16,9-1-4 16,0-4-2-16,3 4-2 15,2 2-1-15,4 7-1 16,-7 4 0-16,7 5-1 15,1 8 0-15,-13 3 0 16,4 9-1-16,-10 7 2 16,-9-2 1-16,3 10 2 15,-5 1 4-15,-9 0 9 16,4 4 4-16,-10 0 6 16,6 2 1-16,-1-11-4 15,-8-2-2-15,1-9-3 16,3-9 0-16,10 2-2 0,1-4-1 15,1-7-4-15,0 7-3 16,0 0-4-16,0-2 0 16,-7-24-1-16,-16-46-2 15,7 43 1-15,0 0-1 16,-2 4 0-16,-9 2 0 16,8 9-1-16,-6 1 0 15,7 12-1-15,2 3 0 16,-6 3-1-16,1 4 1 0,3 10-1 15,2 1 1-15,4 5 0 16,1-1-1 0,-2-2-7-16,5-2-45 0,1-9-240 15,3 3 207-15</inkml:trace>
  <inkml:trace contextRef="#ctx0" brushRef="#br0" timeOffset="21376.868">-5085 1603 414 0,'-99'84'336'0,"108"-80"28"16,11-6-117-16,5-1-17 15,8-3-75-15,10-5-27 16,-3 0-38-16,5 2-19 15,-4 0-36-15,-3 0-13 16,-3-1-18-16,-1 1-13 16,2-4-62-16,-7 6-63 15,-2-1-377-15,-9-2 341 16</inkml:trace>
  <inkml:trace contextRef="#ctx0" brushRef="#br0" timeOffset="21697.6401">-4623 1465 716 0,'100'-86'378'0,"-99"93"-107"16,-1-5-36-16,2 14-65 15,0-2-40-15,-2 1-34 16,2 8-10-16,-2 3-18 16,2 6-6-16,1 11-20 15,1 4-10-15,-1 7-16 16,1 1-7-16,1-7-6 0,-1-1-2 16,1-9-1-16,-3-9-4 15,-2-5-34-15,0-6-25 16,-5-13-87 15,3 0-107-31,-3-12 166 0</inkml:trace>
  <inkml:trace contextRef="#ctx0" brushRef="#br0" timeOffset="20251.3947">-5599 826 508 0,'22'0'340'0,"5"0"-40"0,14 0-89 16,6 0-26-16,9-3-83 16,4 1-28-16,-2 0-29 15,-4 2-12-15,-13 4-16 16,-10 1-7-16,-17 2-7 15,-12 4-1-15,-18 7-1 16,-6 4-1-16,-18 7 1 16,-3 7-1-16,-15 2-1 15,-3 3 0-15,-9-1 0 16,1 0 0-16,4-6 1 16,4-7 0-16,14-3 0 15,-5-12 1-15,21 3 0 16,2-8 1-16,15-3 1 15,12 3 1-15,14-7 3 16,16 7 4-16,13-9 18 0,8-1 11 16,10-10 17-1,6-3 4-15,15 7 0 0,3-9-1 16,5 10 0-16,-1 1 3 16,-8 0-5-16,-9 5-6 15,-14-3-17-15,-5 5-10 16,-19 2-14-16,-8-1-5 15,-8 5-5-15,-16-6-1 16,0 5-4-16,2 2-8 0,-4-7-43 16,0 0-33-16,0 0-90 15,1 0-73-15,-12 8 158 16</inkml:trace>
  <inkml:trace contextRef="#ctx0" brushRef="#br0" timeOffset="20895.3148">-5453 1552 474 0,'-119'110'270'0,"132"-112"-21"16,0 4-46-16,10-7-14 15,6-3-31-15,2-2-43 16,3-1-12-16,-4 4-27 15,-4-4-15-15,-8 5-26 16,-4 5-11-16,-7 1-15 16,1 9-4-16,-12 7-2 15,4 9 2-15,-9 6 4 16,-2 5 4-16,2 5 11 16,-9-1 3-16,5 5 8 15,3-5-2-15,8-15-2 16,2 2 0-16,5-12-7 15,4-8-1-15,6-11-7 16,-3-3-2-16,10-11-7 16,0-9-3-16,1-6-15 0,4-4-16 15,-5-3-48-15,-2 6-36 16,-2-1-120-16,-6 1-117 16,-4 5 222-16</inkml:trace>
  <inkml:trace contextRef="#ctx0" brushRef="#br0" timeOffset="20500.2561">-5417 1435 716 0,'-81'50'386'15,"94"-46"-131"-15,5-8-96 16,4 1-26-16,1-3-91 16,0-1-28-16,-3 3-39 0,-3 3-66 15,-5 1 61-15</inkml:trace>
  <inkml:trace contextRef="#ctx0" brushRef="#br0" timeOffset="19705.3358">-5565 798 548 0,'-1'-13'346'15,"-1"2"-69"-15,5 2-44 16,8 0-15-16,9 2-74 16,5-2-23-16,22 3-29 15,0 3-14-15,11-8-25 16,5-2-13-16,13 1-16 16,1-1-9-16,-3 4-9 15,-14 0-4-15,-26 2-10 16,-12 3-28-16,-17 8-91 15,-6 7-86-15,-23 3 126 16</inkml:trace>
  <inkml:trace contextRef="#ctx0" brushRef="#br0" timeOffset="21142.1827">-5202 1599 615 0,'0'-2'355'0,"11"-7"-72"15,12-2-21-15,57-19-87 16,-55 15-40-16,26 4-50 15,-8-9-20-15,-3 1-37 16,10 4-10-16,-26-5-18 16,8 4-11-16,-10 7-76 15,-2 2-74-15,-8 7 99 16</inkml:trace>
  <inkml:trace contextRef="#ctx0" brushRef="#br0" timeOffset="40062.6045">-8578 3703 488 0,'-74'87'305'0,"80"-91"-24"15,8-1-7-15,17-6-67 16,-2 7-30-16,25-3-37 16,2 9-23-16,7-7-31 15,9 5-13-15,-3 0-30 16,6-4-10-16,-19 2-20 16,-3-3-4-16,-14 5-3 15,-15-6-25-15,-10-3-119 16,-5 2 98-16</inkml:trace>
  <inkml:trace contextRef="#ctx0" brushRef="#br0" timeOffset="39695.494">-8675 3424 220 0,'-45'63'158'0,"48"-67"2"0,3 2-15 16,-10-9 0-16,4 10-9 15,-2-1-11-15,2 0-21 16,0 0-16-16,0 0-25 16,0 1-9-16,0-1-21 15,-1 2-5-15,-1 0 4 16,2 0 7-16,0 0 18 15,0 0 6-15,14 3 6 16,15 5-1-16,67 6-7 16,-40-12-4-16,16-9-8 15,5-10-6-15,14-4-9 16,4-3-5-16,-1-1-11 16,-13 2-6-16,-30 1-5 15,-6 2-1-15,-31 6-7 16,1 5-19-16,-10 9-91 15,-17 3-76-15,-12 8 110 16</inkml:trace>
  <inkml:trace contextRef="#ctx0" brushRef="#br0" timeOffset="40762.9197">-7468 2806 672 0,'2'-10'364'0,"0"2"-77"0,-1 5-36 16,-2 1-98-16,1 2-39 15,-2 0-54-15,2 0-17 16,0 47 5-16,9 52 1 15,-2-32-7-15,-2 3-5 16,-1-1-14-16,1 5-7 16,-1-13-2-16,3-5 0 15,10-14 4-15,1-15 1 16,5-15 0-16,4-8 0 0,0-13-1 16,0-7-2-16,0-11-8 15,-3-6-22-15,-3-5-64 16,5 0-35-16,-7-3-94 15,-4-1-46-15,-11 1-106 16,-1 1-71-16,-1-3 272 16</inkml:trace>
  <inkml:trace contextRef="#ctx0" brushRef="#br0" timeOffset="41178.7654">-6981 2929 573 0,'-45'79'358'0,"45"-68"-59"0,-5 0-86 16,5 7-41-16,-4 9-70 15,8 6-24-15,-1 5-40 16,-1-2-14-16,-2-13-13 16,0-3-3-16,0-2-9 15,0-3-42-15,0-5-217 16,0-1 183-16</inkml:trace>
  <inkml:trace contextRef="#ctx0" brushRef="#br0" timeOffset="40901.1043">-7154 2972 299 0,'-18'-117'207'0,"21"113"31"15,1-3-11-15,7 4-19 16,3 3-12-16,3 0-20 15,-5-2-12-15,10 7-30 16,-2-8-16-16,5-1-39 16,2-1-19-16,0 5-28 15,-2 5-11-15,-5-1-13 16,-4-3-2-16,-5 3-69 0,-4 0-67 16,-8-4 81-16</inkml:trace>
  <inkml:trace contextRef="#ctx0" brushRef="#br0" timeOffset="41791.6096">-6864 2969 504 0,'11'-2'337'0,"-5"6"-7"15,-3 8-139-15,6 13-34 16,-7 6-54-16,2-4-18 15,-1 8-25-15,-3 1-9 16,-2-2-21-16,1-2-6 16,-5-12-2-16,10-4 3 15,-1-10 7-15,-3-1 3 16,8-6-6-16,-10-1-5 16,0 0-11-16,2 0-4 15,2-25-5-15,16-54-1 0,-4 45-2 16,1-4 0-1,3 6-1-15,0-2 0 0,-4 1-2 16,4 15 1-16,-5 4-2 16,0 9-1-16,6 14-2 15,-8-7-1-15,0 15 1 16,7 8 2-16,-5 8 4 16,-1 7 0-16,-1-2 0 15,-9-6 1-15,-4-8 0 16,8-2 2-16,-5-9 2 15,-1-6 1-15,0-5 3 16,0-2 2-16,0 1-2 16,0-1 0-16,0 0-3 15,0-3-2-15,9-24-2 16,24-52-1-16,-22 43-1 16,9 3-2-16,3 3-1 0,1 1-1 15,4-5 1-15,-4 0 0 16,5 18-1-16,-2 0 0 15,2 20 0-15,3 19 1 16,-8 3 9-16,-6 10 9 16,-4 11 13-16,-5-7 3 15,-2 7 0-15,1 0-5 16,-3-5-9-16,-1 0-4 16,-3-15-5-16,-2 0-8 0,-5-7-100 15,3 0 75-15</inkml:trace>
  <inkml:trace contextRef="#ctx0" brushRef="#br0" timeOffset="42542.8925">-7217 3774 557 0,'-2'-2'287'0,"0"0"-72"0,0 0-75 15,1 0-44-15,-1 2-16 16,0 0-15-16,-2 29-1 0,12 65-3 15,4-38-3 1,-3 4-8-16,2 6-3 0,-22-8 4 16,8 2 2-1,-3-10 3-15,-1-10-1 0,14-9-14 16,-7-10-7-16,4-10-6 16,-2-9 0-16,-8-18-7 15,4-6-4-15,1-10-7 16,1-3-3-16,14-4-4 15,-5-6-1-15,-5-13 0 16,-1 0-2-16,3-2 1 16,1 1-1-16,13 12 0 15,5 0 0-15,-3 11 15 16,6 3 8-16,-8 10 13 16,-3 3 0-16,2 18-14 15,-2 13-7-15,-1 9-7 16,2 20 0-16,-5 5 8 0,-3-2 2 15,-1 15 2-15,-1-11-1 16,-3 0-3-16,-5 1-4 16,-4-10-2-16,-1 0-2 15,-4-11-2-15,7-3 0 16,-1-10-17-16,-5-7-27 16,7-5-81-16,-3-2-84 15,4-2-349-15,0 1 360 16</inkml:trace>
  <inkml:trace contextRef="#ctx0" brushRef="#br0" timeOffset="42824.905">-6903 4082 801 0,'52'-95'453'16,"-47"84"-108"-16,15 4-118 16,7 1-38-16,9-3-68 15,13 0-23-15,-4-2-37 16,-1 0-18-16,-3 6-23 16,-3 0-8-16,-13-3-7 15,-5 8-2-15,-7-1-53 16,-10-5-47-16,-3 6-205 15,-7-7 189-15</inkml:trace>
  <inkml:trace contextRef="#ctx0" brushRef="#br0" timeOffset="43177.894">-6568 3803 722 0,'6'-53'414'0,"-3"53"-90"0,17 6-100 16,5 4-42-16,-3-2-56 15,11 6-21-15,-5 2-30 16,-2-3-12-16,3 3-22 16,-4-3-9-16,-2 1-14 15,-5-5-5-15,-5 0-6 16,-2 0 0-16,-17-5-3 15,3 12 0-15,-15-3-13 16,-4 3-25-16,-3 2-67 16,-9 2-46-16,6 7-144 15,0-3-202-15,11-6 325 16</inkml:trace>
  <inkml:trace contextRef="#ctx0" brushRef="#br0" timeOffset="43778.0847">-6205 3671 544 0,'5'-13'355'0,"1"15"-7"16,5 9-169-16,-1 7-32 15,7 16-50-15,-5-9-13 0,1 17-14 16,-2-6-8-16,-4-2-10 16,0 4-6-1,2-13-7-15,-2-1-1 0,-3-10-7 16,3-6 0-16,-10-8-6 16,6-2-1-16,-3 0-6 15,0 0-3-15,0 0-6 16,4-8-3-16,7-21-3 15,10-50-1-15,-12 37-1 16,2 10-1 0,4 0-2-16,3-2-1 0,3 1 0 15,-1-10-1-15,11 18-2 16,1 16 1-16,4 13-1 16,6 23 0-16,-11-1 3 15,-3 8 1-15,-8-1 2 16,-13 0 0-16,1 5 1 15,-5 0 0-15,-3 0 2 16,2-7 1-16,-16-7 2 16,-4-8 2-16,3-5 7 0,1 0 7 15,1-7 11-15,-5-4 4 16,-7-11-2-16,0-8-7 16,-4-6-13-16,3-2-5 15,1-7-6-15,-4-6-1 16,6 1-2-16,-1-4 0 15,-8 10-1-15,12 6 0 16,2 8-2-16,4 10-1 16,14 6-5-16,-9 6-1 0,5 23-1 15,0-6 1-15,1 18-4 16,-3 2-42-16,3 0-119 16,-1 14 116-16</inkml:trace>
  <inkml:trace contextRef="#ctx0" brushRef="#br0" timeOffset="47024.8641">-4202 3485 359 0,'-98'155'296'0,"109"-144"30"16,0 2-54-16,-2-13-25 15,9-4-44-15,-11-9-24 16,17-6-37-16,-3 9-22 15,5 1-35-15,1 2-16 0,-9 7-33 16,-6-2-6-16,-1 4-15 16,-4 13-3-16,-5 1-6 15,5 4-1-15,-5 10-1 16,-2-4 0-16,2 6-1 16,-6 1 0-16,-1-1 1 15,-2 2 1-15,-2 4 0 16,5-3 0-16,-1-10 1 15,10-2 0-15,-1-10 1 16,3-6 3-16,7-7 2 16,-5-3-1-16,8-17-3 15,2 0-6-15,0-13-58 16,-1-8-45-16,-4-8-128 16,-1 0-147-16,-4-3 242 15</inkml:trace>
  <inkml:trace contextRef="#ctx0" brushRef="#br0" timeOffset="47303.1383">-3953 3516 694 0,'36'-42'370'15,"-13"38"-85"-15,10-1-39 16,3-6-77-16,0-3-39 15,7 5-61-15,-7-2-23 0,-5-2-33 16,0 4-19-16,-12 0-124 16,0 4-181-16,-16 3 197 15</inkml:trace>
  <inkml:trace contextRef="#ctx0" brushRef="#br0" timeOffset="48332.059">-4051 2247 544 0,'-9'-4'328'16,"-5"-14"-72"-16,10 18-79 15,2 13-35-15,2 7-61 16,0 9-18-16,6 8-8 15,6 3-5-15,5-7-8 16,-3 5-3-16,-1-8-2 16,-8-6-3-16,-3-12-1 15,5-1 1-15,2-9 7 16,-5-6 0-16,-1-1-5 16,-3 3-6-16,0 0-17 15,0 1-4-15,0-27-3 16,4-44-1-16,-4 34-2 15,4-1 0-15,3-3-2 16,2 4 0-16,5 0-2 16,4-3-2-16,9 12 7 15,-3 7 5-15,8 11 7 16,-1 6 5-16,1 16 1 0,12 7-1 16,-6 22 1-16,-2 7-3 15,-9 1-5-15,-7-3-2 16,-8-1-2-16,-4-1-8 15,1 0-82-15,-6 1-76 16,4-5 94-16</inkml:trace>
  <inkml:trace contextRef="#ctx0" brushRef="#br0" timeOffset="47477.3344">-3905 3665 971 0,'11'-1'449'0,"5"-5"-212"15,6-5-31-15,5-1-96 16,2 1-42-16,2-4-47 15,-1 1-12-15,5 5-38 16,-8-4-47-16,3-1-254 16,-1-1 220-16</inkml:trace>
  <inkml:trace contextRef="#ctx0" brushRef="#br0" timeOffset="47769.82">-3495 3393 600 0,'54'-63'381'0,"-48"59"-30"0,-1 4-135 16,-3 2-37-16,-2-2-64 15,0 0-23-15,3 9-30 16,10 22-9-16,14 53-18 15,-13-38-8-15,-5 8-13 16,6 3-4-16,-10-8-3 16,-5-9-1-16,2-9-3 15,-4-10-3-15,2-5-52 16,0-1-43-16,-1-13-254 16,-5-8 227-16</inkml:trace>
  <inkml:trace contextRef="#ctx0" brushRef="#br0" timeOffset="48823.6804">-2938 2258 678 0,'-131'11'307'0,"120"-2"-101"0,-3 5-51 15,-1 15-10-15,-3 3-4 16,2 12-29-16,0 8-11 15,10 17-28-15,3 15-14 16,6 16-25-16,6 4-10 16,2-13-10-16,5-12-2 15,-5-12-2-15,9-17-2 0,3-12-16 16,3-11-19 0,12-21-66-16,-4-8-69 0,2-18 100 15</inkml:trace>
  <inkml:trace contextRef="#ctx0" brushRef="#br0" timeOffset="49099.515">-2826 2305 939 0,'-1'-4'411'0,"-3"4"-212"16,2 9-22-16,2-9-48 16,-2 9-19-16,2 36-30 15,13 54-11-15,3-30-23 16,-1 7-10-16,3 12-16 0,0 1-5 16,-6-14-6-16,-1-10-1 15,5-9-8-15,-5-14-25 16,-4-4-71-16,1-8-58 15,-10-22-294-15,-2-5 293 16</inkml:trace>
  <inkml:trace contextRef="#ctx0" brushRef="#br0" timeOffset="49292.8972">-2667 2777 716 0,'-36'-97'397'0,"45"92"-51"16,-4-6-89-16,19 2-79 16,12 3-37-16,6-1-68 15,8 3-22-15,-1 3-31 16,-6-7-10-16,-7 8-9 16,-3-1-29-16,-10-10-113 15,4 9-125-15,-5-12 158 16</inkml:trace>
  <inkml:trace contextRef="#ctx0" brushRef="#br0" timeOffset="49902.9378">-2297 2474 515 0,'22'-132'372'0,"-24"132"26"15,0 4-160-15,7 3-31 16,-5-7-66-16,0 0-30 16,11 29-43-16,22 61-17 15,-15-16-24-15,0 4-9 16,-6 16-7-16,8 18-1 16,-5-9-2-16,8 3 0 15,-8-23 1-15,-3-21-1 0,-4-19-1 16,-5-9 0-16,1-16 1 15,-4-5 4-15,2-15 4 16,-6-7 0-16,2-11-4 16,2-7-5-1,-5-11-7-15,-1 0 0 0,1-7 0 16,-10-5 0-16,1-5 0 16,-6-15 0-16,-5-8 0 15,0-1-1-15,-1-6-1 16,3 8 0-16,1 12 0 15,6 1 1-15,5 19 0 16,4 9 1-16,3 6 0 16,-1 8-1-16,3 2 1 15,2 4 0-15,2 0 3 16,9 5 2-16,5 7 4 16,7 2 2-16,14 13 1 15,-3-7 0-15,7 5-1 16,3 3-3-16,-3 1-2 0,1 3-2 15,-12 1-2-15,-6-1-1 16,-15-2 2-16,-7 2 1 16,-20 1-1-1,-8 4-1-15,-19 5-29 0,4 6-26 16,-6 1-72-16,0-6-51 16,7-4-213-16,2-8 250 15</inkml:trace>
  <inkml:trace contextRef="#ctx0" brushRef="#br0" timeOffset="80087.9284">-1808 2204 456 0,'-18'-9'284'0,"7"7"-1"16,4 0-49-16,1 2-56 15,6 0-42-15,0 0-55 16,0 0-15-16,0 0-12 16,4 9 2-16,9 16-3 0,41 49-2 15,-20-40 0-15,-3 1 3 16,1 6 2-16,-1 3 0 15,-4 8-7-15,-2 7-3 16,-7 6-5-16,-3 8-1 16,-10 1 0-16,-5 9 0 15,-9 9-1-15,-3 0-1 16,-14 0-4-16,1-7-4 16,-7-19-7-16,-3-8-3 0,10-9-9 15,-2-15-3-15,11-9-8 16,7-8-19-16,3-12-69 15,6-5-50-15,7-9-177 16,4-9 195-16</inkml:trace>
  <inkml:trace contextRef="#ctx0" brushRef="#br0" timeOffset="45186.8844">-5346 3034 439 0,'-9'-83'248'0,"14"74"-45"15,-3 3-26-15,0 6-55 16,-2-2-20-16,0 2-20 16,0 0-4-16,0 0-9 15,0 0-2-15,2 8-2 16,7 22-1-16,29 71-5 16,-24-36-6-16,9 22-15 15,6 9-7-15,-3 10-10 16,4 11-3-16,-6-8 0 15,-3-6 6-15,-1-15 11 16,-9-16 5-16,3-12-3 16,-1-15-6-16,-6-20-15 15,0-3-4-15,2-13-2 16,-7-2 0-16,0-7 1 0,2-3-2 16,-6 1-4-16,0 0-6 15,0 0-30-15,-1-21-15 16,-1-8-33-16,-9-48-14 15,6 37-15-15,-4-5-10 16,-5-12-18-16,4-1-11 16,-7-9-12-16,1 3-3 15,0 1 21-15,2 3 24 16,-4 1 53-16,0 0 27 0,4 6 40 16,0 5 16-16,2 8 35 15,3-1 22-15,0 5 37 16,-13 4 11-16,17-2 5 15,2 1-5-15,1 5-11 16,11-1-6-16,-14 9-12 16,4 3-7-16,3 13-14 15,-6-1-7-15,13-2-18 16,1 9-8-16,6-5-14 16,15 5-4-16,12 18 0 15,10-2 2-15,10 5 5 16,11 1 2-16,-14-11 0 15,5 5 0-15,-19-5-3 16,-17 3-6-16,-6 1-4 16,-15-4-2-16,-8 9 1 15,-9-2 0-15,-16 9-1 16,-11 2-3-16,-21-1-6 16,-10 5-2-16,-16 3-12 0,1 0-26 15,8-3-71-15,7-3-50 16,33-8-311-16,11-6 308 15</inkml:trace>
  <inkml:trace contextRef="#ctx0" brushRef="#br0" timeOffset="46423.0053">-4262 2750 440 0,'-12'13'258'16,"1"-8"-23"-16,-2-3-19 16,8 5-42-16,-3 1-14 15,14 4-14-15,6 3-8 0,10-6-13 16,9-4-9-1,18 10-24-15,1-1-9 0,4-7-18 16,4 6-12-16,-6-8-15 16,-1 3-11-16,-10 6-12 15,-8-5-4-15,-17 0-4 16,-5 5 0-16,-11 1-1 16,-7 3 1-16,-15 5 1 15,-9-1-1-15,-10 9-2 16,-1 3-1-16,-3-1-3 15,-9-3 1-15,-7-3-2 16,-1-3 0-16,6-4 0 16,9 3 0-16,10-3 0 15,4-6 0-15,6-5 0 16,9-5 0-16,11-4 0 16,5 4-1-16,13-6 0 15,12 0 0-15,13-5 1 16,15-4 0-16,10 0 3 0,-3-2 3 15,14 6 11-15,-5 0 4 16,3-2 12-16,-3 2 1 16,-13 0-6-16,-5-2-3 15,-11 0-13-15,-6 3-3 16,-12 1-4-16,-7 3-1 16,-11 2-35-16,-2 0-38 15,-11 0-116-15,9-2-93 16,0 2 170-16</inkml:trace>
  <inkml:trace contextRef="#ctx0" brushRef="#br0" timeOffset="46702.31">-4314 3474 930 0,'9'-5'457'16,"18"1"-202"-16,-4-5-90 15,-1-4-38-15,7 8-82 16,-11-8-24-16,0 4-33 16,2 4-42-16,-6 1-147 15,-3 4-176-15,-2 9 230 16</inkml:trace>
  <inkml:trace contextRef="#ctx0" brushRef="#br0" timeOffset="45906.5593">-4440 2842 493 0,'39'-56'357'16,"17"47"29"-16,20-7-160 15,9 7-28-15,0-11-53 16,-4 2-21-16,-5 4-41 15,-10-4-18-15,-13 5-31 16,-8 4-13-16,-20-2-13 16,-3 4-3-16,-17 5-6 15,-5 0-18-15,-14 6-57 16,-15 2-34-16,-2 1-98 16,-7 5-72-16,-2 6 181 15</inkml:trace>
  <inkml:trace contextRef="#ctx0" brushRef="#br0" timeOffset="84423.6493">-1646 2027 363 0,'2'-4'233'16,"7"2"-21"-16,-2-3-20 15,-7 3-56-15,0 0-30 16,8-1-31-16,11-5-9 0,-2 5-19 15,39-15-5-15,-51 18-7 16,-1 5-4-16,-1 4-5 16,-3-9 0-16,0 0 9 15,0 7 4-15,-2 19 6 16,-5 44 2-16,-4-45-5 16,2 2-2-16,0 6-4 15,2 1-1-15,0-5-1 16,2 2-2-16,5-8-4 15,0-3-3-15,5-4-9 16,-1-9-2-16,1-3-3 16,4-6-1-16,-9 0-1 15,0 1-2-15,0-1-3 16,5-2-2-16,12-5-3 16,1-3-5-16,48-33-53 15,-42 28-54-15,-4 3-381 16,-4-1 332-16</inkml:trace>
  <inkml:trace contextRef="#ctx0" brushRef="#br0" timeOffset="84169.0774">-1543 1801 310 0,'-94'16'251'0,"93"-21"50"16,-3-1-32-16,4 1-75 15,0 3-30-15,0 0-42 16,0 1-19-16,0-1-29 16,0 0-17-16,0 0-29 15,18-1-10-15,2 1-12 16,41-2-2-16,-48 6-4 15,-2-2-5-15,-6 4-99 16,-1-1-125-16,-6-3 145 16</inkml:trace>
  <inkml:trace contextRef="#ctx0" brushRef="#br0" timeOffset="84765.318">-1321 2000 655 0,'52'-26'390'0,"-48"15"-93"0,10 10-81 15,-1-3-27-15,3 0-70 16,8 1-17-16,8 1-22 15,1-2-16-15,3-3-20 16,0-2-10-16,-2-2-17 16,2 2-6-16,-7-1-5 15,-2-1-4-15,-7 5-45 16,-7-1-64-16,-4 5 68 16</inkml:trace>
  <inkml:trace contextRef="#ctx0" brushRef="#br0" timeOffset="51316.7172">-868 1687 819 0,'11'-65'430'15,"-17"64"-156"-15,8 4-68 16,-4 10-15-16,2 7-70 16,0 5-25-16,9 18-22 15,2 6-12-15,9 12-24 16,0 12-8-16,2-3-14 16,-1-3-5-16,-5-10-3 15,-1-10-2-15,-10-12-18 16,-1-1-40-16,-2-9-133 15,-2-7 121-15</inkml:trace>
  <inkml:trace contextRef="#ctx0" brushRef="#br0" timeOffset="55324.8966">-2564 4492 384 0,'157'-36'282'0,"-141"23"-13"0,-9 10-26 16,2-5-24-16,-3 3-33 16,-6 1-14-16,0-3-44 15,-2 5-22-15,0 2-35 16,0 0-15-16,-5 0-14 15,-22 6-6-15,-46 14-7 16,44-11-3-16,-3 3-5 16,-2 5-2-16,-6-5-5 15,-3-1-3-15,-4-7-4 16,6 1-1-16,3 2-4 16,10 11-1-16,4-1-1 15,3-1 0-15,8 2 0 16,-3-6-2-16,8 5 0 15,0 1 0-15,9 3 1 0,-1-1-1 16,11 7 2 0,5 2 0-16,10 0 0 0,5 0 0 15,19 2 1-15,-4-6 0 16,10-2 1-16,5 1 0 16,-5-2 0-16,13 5 0 15,-7 0-1-15,-8 0-1 16,-10 2 1-16,-10-6 0 15,-10 6 0-15,-2 5 0 16,-13-10 1-16,-4 1 1 16,-4 6 1-16,-8-6 1 0,-8 7 0 15,-3 1 2 1,-12-11 1-16,-6 3 0 0,-7 2-1 16,-7-14 0-16,-2-3-3 15,-1-6-1-15,-4-17-23 16,5 6-28-16,-2-15-94 15,9 1-83-15,11-10 138 16</inkml:trace>
  <inkml:trace contextRef="#ctx0" brushRef="#br0" timeOffset="57446.0228">-3571 5185 281 0,'-67'117'246'0,"67"-111"80"16,-1-6-52-16,6 0-48 15,-5-2-27-15,0 0-36 16,27-1-8-16,56-14-25 16,-41 10-16-16,5-2-28 15,-1 0-10-15,5 4-22 16,-2-3-3-16,-2 5-13 16,-8 1-9-16,-1 0-10 15,-7 4-7-15,-10-2-8 16,1-2-1-16,-15 0-3 15,1 1-6-15,-1 8-63 16,-7-2-49-16,2-3 71 16</inkml:trace>
  <inkml:trace contextRef="#ctx0" brushRef="#br0" timeOffset="56421.7718">-3921 5232 649 0,'-3'88'344'0,"1"-84"-87"15,0 0-53-15,2-8-77 16,0 4-43-16,0-2-54 0,0 0-15 16,0 1-16-16,0-1-15 15,0 0-122-15,0 2 98 16</inkml:trace>
  <inkml:trace contextRef="#ctx0" brushRef="#br0" timeOffset="56856.1825">-3744 5032 454 0,'0'-2'330'0,"2"0"-2"15,9-3-117-15,1-3-30 16,10-2-61-16,52-19-14 16,-36 21-11-16,-2 3-4 15,9 3-14-15,-2-3-5 16,-1 3-12-16,3-3-8 16,-5-1-17-16,-8 1-8 15,1-1-14-15,-10-1-4 0,-10 2-5 16,-3 1-2-16,-6 1-23 15,0 3-25-15,-6 0-83 16,0 0-69-16,0 0-280 16,0 0 306-16</inkml:trace>
  <inkml:trace contextRef="#ctx0" brushRef="#br0" timeOffset="55996.5599">-3939 5055 327 0,'-9'11'240'0,"2"-4"65"15,1 0-93-15,1 1-59 16,0-8-26-16,5-2-40 16,0 2-3-16,0-2-6 15,0 0-4-15,0 0-21 16,0 1-9-16,0-1-15 15,0 0-4-15,0 0-8 16,0 0-2-16,0 1-6 16,0-1-1-16,0 0-4 0,0 0-2 15,0 0-2-15,0 1-1 16,0-1-1-16,0 0-1 16,0 0-44-16,1 2-74 15,12 2 79-15</inkml:trace>
  <inkml:trace contextRef="#ctx0" brushRef="#br0" timeOffset="87427.6337">-4250 4500 66 0,'-45'50'6'0,"45"-44"-3"16</inkml:trace>
  <inkml:trace contextRef="#ctx0" brushRef="#br0" timeOffset="194566.8014">-10488 7730 628 0,'104'-148'353'0,"-111"133"-104"16,-4 1-66-16,2 1-28 16,-5 1-62-16,-2-5-18 15,-6 5-25-15,-2-3-11 16,-3 3-15-16,0-1-3 15,-7 2-8-15,-2 2-2 16,0 4-5-16,-2 1-1 16,2 6 0-16,-2 7-1 0,-4 5-1 15,8 10 0 1,-2 3-3-16,7 2 0 0,13 14-2 16,-2 2 1-16,11 9-1 15,-2 2 1-15,3 6 1 16,6 5 0-16,11 1 1 15,9 8 0-15,5-7 1 16,0-6 0-16,6-7 3 16,2-4 4-16,3-12 10 15,-2-1 3-15,4-12 4 16,2-7-2-16,3 0-3 16,4-9-2-16,3-9-1 15,1-4 0-15,-1-18 4 16,-10-9 1-16,0-3 0 15,-2-8-1-15,-8-7-4 16,-1 6-1-16,-9-6 2 16,-4 3 2-16,-3 3 3 0,-8-1 1 15,-5-1-1-15,0 0-1 16,-11-2-4-16,-10-8-2 16,-12 1-8-16,3 3-4 15,-12-7-6-15,13 15-13 16,8 10-59-16,-6-1-50 15,9 26 74-15</inkml:trace>
  <inkml:trace contextRef="#ctx0" brushRef="#br0" timeOffset="193942.4722">-10687 7735 823 0,'-2'-2'383'15,"1"1"-180"-15,-1 1-27 16,0 0-59-16,0 0-29 16,0 1-23-16,-7 25-6 0,0 57-19 15,22-42-8-15,-2 1-16 16,-2 3-6-16,0 0-9 16,0-4-17-16,-2-12-68 15,4-2-64-15,-2-14 87 16</inkml:trace>
  <inkml:trace contextRef="#ctx0" brushRef="#br0" timeOffset="59082.2859">-8534 7495 973 0,'0'0'443'0,"0"0"-209"0,0 0-34 15,10 4-55-15,19 3-33 16,56-2-36-16,-43-6-12 16,1-3-26-16,2 2-10 15,-7-3-14-15,-4-1-6 16,-7 1-6-16,-7 1-13 15,-7 4-79-15,-2-1-67 16,-4 6 93-16</inkml:trace>
  <inkml:trace contextRef="#ctx0" brushRef="#br0" timeOffset="58593.47">-8809 7127 435 0,'-41'42'239'0,"43"-44"-39"15,-2-4-19-15,5-1-29 16,-7 5-9-16,0 0-16 0,1 1-8 16,-1-1-28-16,0 0-16 15,0 0-31-15,0 0-14 16,-1 1-18-16,-17-7-4 16,-12 5-4-16,-44 8-3 15,32 8 0-15,-1 7-1 16,-5 7 0-16,-8 0 0 15,2 11 0 1,-2 3 0-16,-12-3 0 0,20 13 0 0,10-10 1 16,6 1 1-16,28-6 0 15,-12-11-2-15,24 4 1 16,8-6 1-16,13-6 5 16,20-5 4-16,12 1 3 15,8-4 1-15,14 7 0 16,-5-5-1-16,-7-4-2 15,-10 4-3-15,-3 16-5 16,4 15-1-16,-22 3-1 16,1 9 1-16,-21-4 3 15,-14-1 6-15,-2 5 14 16,-11-10 5-16,-9-5 8 16,-4-3-2-16,-10-10-11 15,-4 1-4-15,-13-15-8 16,2-1-5-16,-2-9-7 15,-3-7-13-15,9-4-53 0,-10-6-43 16,15-5-177-16,6 0 181 16</inkml:trace>
  <inkml:trace contextRef="#ctx0" brushRef="#br0" timeOffset="59396.0182">-8421 7815 885 0,'11'5'458'15,"2"0"-164"-15,12 4-79 16,4-7-32-16,7 0-59 15,0 2-20-15,4-4-44 16,-1 2-20-16,-2 3-26 16,-1-3-7-16,-13-8-7 0,-3 5-30 15,-11-5-106-15,-5 2-150 16,-17 23 176-16</inkml:trace>
  <inkml:trace contextRef="#ctx0" brushRef="#br0" timeOffset="102539.1998">-7322 7206 146 0,'-2'-1'99'0,"0"-1"13"16,1 0-6-16,-1 0-9 16,-4-1-1-16,5 1-1 15,-3-4 1-15,-1-1-3 16,1 2-2-16,0-1-4 16,1-3-3-16,1 6-12 0,0 1-11 15,0 0-23-15,1 0-8 16,-1 0-1-16,0 1 5 15,0-1 11-15,2 0 3 16,0 2 1-16,0 0 1 16,0 0-3-16,4 18-3 15,3 11-9-15,45 52-3 16,-44-36-3-16,4 8 1 16,-6 3 2-16,4 5 1 0,7 4-5 15,-10-2-4-15,7-2 5 16,-1-5-1-16,-6-9-2 15,-3-3 0-15,-1-8-11 16,1-2-4-16,7-14-3 16,1 2-2-16,-13-17-1 15,2 0 0-15,-6-5-3 16,3-1-4-16,0 1-52 16,1-2-47-16,-1 0-424 15,0 0 359-15</inkml:trace>
  <inkml:trace contextRef="#ctx0" brushRef="#br0" timeOffset="105147.2284">-5397 7201 626 0,'74'-101'316'0,"-70"103"-108"16,-4 7-13-16,3 0-49 16,-3-9-22-16,0 0-25 15,6 18-9-15,8 20-20 16,28 54-8-16,-21-31-12 16,3 6-6-16,3 23-9 15,-4-5-3-15,3 0-3 16,-8-2 1-16,-2-16-2 15,-2 1-4 1,-1-12-6-16,5-4-7 16,-13-15-4-16,5-10-2 0,-7-13-1 15,-6-9 2-15,3-5 0 16,-2-1 0-16,0-1-2 16,0 0-3-16,0-14-9 15,-1-22-7-15,-15-54-12 16,10 47-6-16,-2-4-5 15,-3-3 3-15,2-4 6 16,-1 2 2-16,-14-13 7 16,10 7 4-16,-4-1 4 0,2-6 5 15,9 11 4-15,-5 2 1 16,6 13 2-16,5 4 1 16,-1 14 1-16,1-6 0 15,3 4 3-15,-2 1 1 16,2 6 4-16,5 6 3 15,2 3 6-15,4 7 2 16,4-7 3-16,1 2 0 16,9 3 0-16,9 2 0 0,10 9-1 15,6 6 1-15,-5 7-1 16,-8-2 0-16,-12 2 0 16,-4 0-1-16,-6-2-4 15,-10 2-1-15,-3-1-4 16,-7 5-2-16,-12-1-3 15,-8 3-2-15,-15 6-3 16,-10-1-2-16,-10 7-8 16,-1-8-17-16,2-8-45 15,10-2-25-15,18-18-76 16,15-2-60-16,25-13 151 16</inkml:trace>
  <inkml:trace contextRef="#ctx0" brushRef="#br0" timeOffset="105371.1354">-4801 6968 841 0,'45'-90'393'16,"-36"85"-171"-16,12 3-46 16,12 2-50-16,12 9-29 0,13 11-28 15,7 5-7 1,3 6-19-16,-5 5-1 0,-8 11-3 16,-18 1-2-16,-26 19-6 15,-11 3-6-15,-27 10-11 16,-7-3-3-16,-9 1-4 15,-1-6-2-15,3-18-3 16,1-8-4-16,8-34-55 16,6-12-37-16,17-31-111 15,15-10-96-15,17-13 194 16</inkml:trace>
  <inkml:trace contextRef="#ctx0" brushRef="#br0" timeOffset="105794.231">-4107 6723 553 0,'-10'-6'345'0,"-7"-1"-57"15,10 7-72-15,5 4-33 16,-3 7-65-16,8 7-23 16,-1 1-29-16,4-1-7 15,4 4-9-15,1-2-2 0,9 2-5 16,-2-10-5-16,6-6-6 16,1-6-1-16,-2-6-2 15,3 3 0-15,-7-19-1 16,-2 0-2-16,-5-14-6 15,-4-2-2-15,-5 0-7 16,-5 4-3 0,-7 11-4-16,-1 1-2 15,-12 9-3-15,2 8-2 16,-5 5-5-16,1 9-8 0,-1 14-75 16,3-4-67-1,12 11 96-15</inkml:trace>
  <inkml:trace contextRef="#ctx0" brushRef="#br0" timeOffset="106309.935">-3780 7147 739 0,'-63'65'370'0,"72"-69"-87"16,3 1-72-16,10-1-38 15,7 0-25-15,20 4-51 16,-2-1-15-16,10-5-27 16,-1 1-13-16,-7-6-17 15,5 4-6-15,-12-2-10 16,4 1-3-16,-13 1-6 16,-2 2-5-16,-6 5-60 0,-9 3-45 15,-5 3-143-15,-9-1-184 16,-2 1 284-16</inkml:trace>
  <inkml:trace contextRef="#ctx0" brushRef="#br0" timeOffset="106668.8295">-3518 7006 488 0,'-37'-40'308'0,"41"51"27"16,0 0-83-16,3 7-56 15,0 4-19-15,-3 7-49 16,12 10-15-16,-16-4-27 16,4 6-16-16,10 10-30 15,-12 1-11-15,0 4-18 16,10 0-5-16,-8-13-5 15,3-10-9-15,16-10-52 16,-12-8-42-16,4-14-197 16,5-1 191-16</inkml:trace>
  <inkml:trace contextRef="#ctx0" brushRef="#br0" timeOffset="103591.9854">-6248 7208 379 0,'0'-2'213'0,"0"1"-40"16,0-1-3-16,0 0-22 15,-2 0-22-15,0 0-19 16,0 2-4-16,0 0-11 15,1 0-2-15,-12 2-8 16,9 20-7-16,-6 12-17 16,-46 53-11-16,52-40-15 15,-5 7-7-15,9-5-8 16,11 1-2-16,0-7-7 16,7-1-2-16,9-4-2 15,2-17 0-15,9-6-2 16,7-1-21-16,-6-17-107 0,5 1-139 15,-6-3 162-15</inkml:trace>
  <inkml:trace contextRef="#ctx0" brushRef="#br0" timeOffset="103984.4571">-6025 7140 671 0,'-10'-9'323'0,"-3"7"-114"15,0 2-34-15,4 0-26 16,2 3-26-16,3 5-37 16,4-7-11-16,0-1-21 15,0 0-6-15,2 11-4 16,7 22-3-16,24 55-10 16,-19-39-4-16,4 10-10 15,-3 6-3-15,-1-5-4 16,-1-8-2-16,-8-12-1 15,2-7-1-15,-1-6-2 0,-3-2-2 16,1-11-41-16,0-3-47 16,-3-11-174-16,1-9 164 15</inkml:trace>
  <inkml:trace contextRef="#ctx0" brushRef="#br0" timeOffset="104278.7551">-5882 7443 874 0,'63'-81'397'0,"-58"81"-189"16,3 0-25-16,8-2-48 15,7-4-31-15,3 1-40 16,6 0-17-16,-5-3-28 16,2 1-8-16,4 4-7 15,-1-3-1-15,2 6-89 16,-7 0-86-16,-3 0 108 16</inkml:trace>
  <inkml:trace contextRef="#ctx0" brushRef="#br0" timeOffset="109622.515">-1081 6766 601 0,'-5'-11'341'16,"1"4"-47"-16,-3-9-38 16,1 1-57-16,10 1-33 15,14 1-50-15,4 10-21 16,5 3-32-16,2 1-12 0,9 12-16 16,3 5-7-16,-5 2-11 15,0 9-5-15,-16 3-5 16,-7 1-2-16,-17-1-1 15,-7-1-1-15,-12-6-1 16,-2-1-2-16,-4-1-31 16,2-5-32-16,1-2-105 15,7-10-115-15,13-6 178 16</inkml:trace>
  <inkml:trace contextRef="#ctx0" brushRef="#br0" timeOffset="109952.0022">-673 6434 809 0,'22'-7'380'16,"6"7"-166"-16,7 2-24 15,3 12-49-15,3 6-30 16,-3 11-24-16,3 6-7 16,-6 12-5-16,1 5-4 15,-13 18-11-15,-12-1-6 16,-5 1-13-16,-12-2-5 0,-10-10-10 16,3 3-7-1,-12-7-11-15,-4-7-5 0,6-11-29 16,-4-6-38-16,-2-14-136 15,5-5-187-15,-6-11 245 16</inkml:trace>
  <inkml:trace contextRef="#ctx0" brushRef="#br0" timeOffset="111160.5192">-29 5988 330 0,'-4'-11'268'16,"-3"-1"19"-16,4 10-95 15,-5-4-32-15,1 10-74 16,5-4-28-16,1 0-17 16,-5 6-1-16,-7 22-2 15,-51 48 0-15,44-49-6 16,2 0-4-16,3-9-10 16,4-10-1-16,1-8-4 0,4-6 0 15,6-3-4-15,6-3-1 16,6-5-6-16,3-3-1 15,-1-7 0-15,4 0-1 16,0-3 0-16,0 8 1 16,-3-3-1-16,1 3 1 15,-4 6 0-15,-4 1 1 16,-3 1 2-16,-1 5 8 16,-1 5 15-16,3-5 7 15,-1 9 13-15,-5-2-2 0,0 1-4 16,0 1-1-16,0 0-1 15,0 0 1-15,0 0-1 16,0 0 0-16,4 14 1 16,5 13 0-16,43 58 0 15,-43-42-2-15,-2 1-4 16,-1 4-5-16,1-1-4 16,4 2-4-16,-2 0-2 15,-2-8-1-15,4-3-5 16,-8-5 0-16,-1-14-5 15,0-2-1-15,2-5-2 16,-4-4 0-16,0-3-1 16,0-1 1-16,-2-6 1 15,0 0 0-15,0 0-1 16,0 0-1-16,1 1-3 16,-1-1-1-16,0 0 0 15,-11-2-1-15,-5-1 0 16,-1 0 0-16,-48-10-1 15,45 15 2-15,6 0-1 0,0 0 1 16,5 2 0-16,4-2 0 16,5 2 0-16,4 3 0 15,-2-5 0-15,0-2 0 16,0 0 1-16,3 2 2 16,24-1 2-16,51-3 5 15,-40 0 6-15,5-3 1 16,2 0 0-16,0 0-4 15,-5 1-8 1,-2 1-1-16,-9 1-3 0,-2 3 0 16,-6-3-10-1,-6 4-26-15,-2 2-75 0,-12 0-51 16,3 3-450-16,1 4 415 16</inkml:trace>
  <inkml:trace contextRef="#ctx0" brushRef="#br0" timeOffset="108178.2377">-2851 6974 302 0,'0'-2'168'0,"0"0"-16"15,0 0-6-15,0 0-12 16,0 1-8-16,0-1-19 15,0 0-10-15,0 0-15 16,0 0-5-16,0 1-9 16,0-1-2-16,0 0-6 15,0 0 0-15,0-7-1 16,0-5-2-16,0-3-5 16,0 1-3-16,6-51-5 15,6 51-3-15,-3-4 0 16,6 0-2-16,3 4-3 15,-4 2-1-15,8 1-6 16,-10 6-4-16,6 3-8 0,-5 4-3 16,3 11-5-16,4 7-2 15,-2 13-1-15,2 9-1 16,-2 7 0-16,-4 3 0 16,-3 4 0-16,-3-3 1 15,-7-6-1-15,-1-2 1 16,-3-10 1-16,-1-1-1 15,-9-5 2-15,-10-3-1 0,3-4 0 16,-7-4-1-16,5-5 1 16,8-1-1-16,-11-6 0 15,0 0 0-15,3-4-1 16,-2-2 0-16,6-2-2 16,-1 1 0-16,4-1-1 15,11 0-1-15,1 3-2 16,10 1-1-16,-7 0 2 15,0 0 4-15,2 0 11 16,27 10 5-16,43 25 8 16,-38-24 1-16,-5 1-4 15,4-3-2-15,6-9-9 16,3 0-4-16,1-11-5 16,0-3-2-16,1-2-26 15,-6-6-32-15,-1 2-102 16,1-3-77-16,-2-1 142 15</inkml:trace>
  <inkml:trace contextRef="#ctx0" brushRef="#br0" timeOffset="108494.5684">-2131 6786 512 0,'87'-108'327'16,"-84"115"-45"-16,1 7-77 15,-8 3-16-15,-3 10-58 16,-4-2-17-16,6 11-19 16,3 7-9-16,0-3-20 15,8 9-11-15,-6-4-24 16,0 0-10-16,12 4-14 15,-3-8-3-15,13-8-3 16,3-6-1-16,8-20-42 16,3-5-44-16,9-17-143 15,2-6-184-15,-2-10 263 16</inkml:trace>
  <inkml:trace contextRef="#ctx0" brushRef="#br0" timeOffset="108772.9001">-1642 6537 455 0,'-7'0'300'0,"3"2"27"0,-1 1-67 16,3-3-61-16,0 0-29 15,0 22-57-15,2 19-14 16,6 50-26-16,-1-41-13 15,-1 10-20-15,-1-4-11 16,3-2-17-16,-3-13-5 16,3-10-5-16,-3-8-2 0,6-3-50 15,-3-5-46-15,3-12-167 16,2-3-200-16,1-9 295 16</inkml:trace>
  <inkml:trace contextRef="#ctx0" brushRef="#br0" timeOffset="108981.3317">-1581 6936 741 0,'0'-80'375'0,"4"80"-122"16,5 4-26-16,7-11-75 15,9 8-31-15,19-1-51 16,1-16-23-16,7 7-30 15,-1-5-8-15,-6-4-7 16,0 11-2-16,-14-6-83 16,1 6-84-16,-8-4 105 0</inkml:trace>
  <inkml:trace contextRef="#ctx0" brushRef="#br0" timeOffset="109322.8113">-1113 6627 523 0,'19'-56'313'0,"-19"65"-12"16,-3 6-60-16,5 4-42 15,-2 5-26-15,5 12-43 16,0 6-14-16,3 13-26 15,3 7-13-15,-4 5-20 16,5 5-9-16,-3-4-19 16,-3 1-8-16,-1-2-9 15,-1-6-4-15,-1-1-4 16,3-4-1-16,-4-6-3 16,1-1-1-16,-1-15-29 15,2-9-25-15,-1-12-61 16,-1-13-47-16,4-11-155 15,-6-12-211-15,3-6 342 16</inkml:trace>
  <inkml:trace contextRef="#ctx0" brushRef="#br0" timeOffset="122729.7551">572 6818 238 0,'27'73'164'15,"-24"-70"-2"-15,-3-6-38 16,0 1-12-16,0 2-24 16,0 0-13-16,0 0-16 15,0-2-2-15,0 0-2 16,0 2 0-16,0 0-2 16,0 0-3-16,0 0-2 15,0 0 0-15,0 0 6 16,0 0 4-16,0 0 8 15,10 0 5-15,15 2 2 0,52 2-1 16,-35-4-3-16,7-8-4 16,7 1-7-16,-1-4-6 15,1-5-15-15,-3 2-9 16,-14 5-16-16,1 5-4 16,-9-1-4-16,-13-3-1 15,-4 5-3-15,-5-4-2 16,-9 14-18-16,-5-7-15 15,-4 14-35-15,-7-5-22 0,-6 2-57 16,9 14-37 0,-12-19-178-16,3 5 230 0</inkml:trace>
  <inkml:trace contextRef="#ctx0" brushRef="#br0" timeOffset="123353.7705">945 6737 366 0,'-27'-77'235'0,"25"75"-2"15,2 4-49-15,0 3-24 16,0-5-10-16,0 0 1 16,0 4-5-16,2 30-18 15,4 51-13-15,-1-33-27 16,-10-9-10-16,1 10-19 0,2-5-9 16,-7-8-13-16,7 9-7 15,-1-18-13-15,-4-6-4 16,3-4-6-16,-3-8-1 15,7-2-20-15,3 3-35 16,3-14-137-16,8 6-368 16,-3-4 369-16</inkml:trace>
  <inkml:trace contextRef="#ctx0" brushRef="#br0" timeOffset="123625.3601">1582 6766 753 0,'-12'52'297'0,"12"-39"-170"15,0 3-57-15,3 15 4 16,-5-15-18-16,4 6-30 15,-2-10-8-15,4-4-9 16,7 10-3-16,3-7-7 16,2 1-33-16,-1-10-136 15,-6-4-143-15,-2-3 187 16</inkml:trace>
  <inkml:trace contextRef="#ctx0" brushRef="#br0" timeOffset="123892.0164">1712 6854 403 0,'76'-57'236'15,"-63"68"-31"-15,-4 7-2 16,14 9-51-16,-10-6-26 15,-8-6-40-15,6-4-19 16,-6 3-30-16,1-1-9 16,5-3-17-16,-6 0-4 15,-7-10-6-15,6 0-30 16,-4-2-121-16,0 0-123 0,0 0 162 16</inkml:trace>
  <inkml:trace contextRef="#ctx0" brushRef="#br0" timeOffset="124131.6534">2170 6719 314 0,'6'11'230'0,"3"5"28"16,-2-5-29-16,4 7-55 15,-2-5-36-15,0 5-59 16,4 2-22-16,-4-4-35 16,1-4-11-16,-1-1-7 15,0 0-1-15,2 0-122 0,-2-4 89 16</inkml:trace>
  <inkml:trace contextRef="#ctx0" brushRef="#br0" timeOffset="124491.299">2623 6665 691 0,'-2'9'323'0,"1"-7"-91"16,-3 3-45-16,2-5-4 16,2 0-6-16,0 0-40 15,35 15-21-15,64-5-41 16,-43-24-18-16,10 0-26 15,5-8-9-15,3 2-13 16,-6 2-4-16,-8 2-3 16,-6 3-3-16,-14 4-61 15,-4 2-71-15,-22 7 84 16</inkml:trace>
  <inkml:trace contextRef="#ctx0" brushRef="#br0" timeOffset="124793.3119">2993 6519 626 0,'-76'-44'350'16,"76"52"-79"-16,0 6-68 15,4 13 5-15,5 9-50 16,-2 4-21-16,4 11-43 16,-6-5-21-16,1 5-33 15,-1 0-11-15,1-1-18 16,3 2-4-16,-2-12-32 16,0-6-40-16,2-7-205 15,2 1 178-15</inkml:trace>
  <inkml:trace contextRef="#ctx0" brushRef="#br0" timeOffset="125876.9086">3901 6340 276 0,'-44'-50'152'0,"50"57"17"16,-8 0-36-16,4 7 20 16,5 10-1-16,-2 5-20 15,4 5-9-15,0 15-24 16,-3 5-11-16,-6 15-24 16,7 5-13-16,-5 1-15 15,2 1-5-15,1-22-3 16,-7-9 5-16,2-23 4 15,0-6 2-15,-5-12 5 16,7-6 2-16,-4-7-3 16,2 7-6-16,0 0-15 15,5-28-10-15,10-60-8 16,-5 37 0-16,-6-6-2 16,1 1-1-16,8 2-1 15,-9-7 0-15,1 9-1 16,2 3-1-16,10 13 0 0,-5 0 0 15,21 9 0-15,1 4 0 16,-9-4-1-16,11 11 0 16,-9 6 3-16,4 12 1 15,1 12 3-15,1 8 1 16,-4 13 1-16,-2-3 2 16,-4 17 6-16,-1 4 1 15,-9 3 3-15,-1 7-1 16,-5-1-4-16,-3-6-2 15,3-9-3-15,-7-11-1 0,0-14 0 16,2-9-2-16,-2-7-19 16,2-4-25-16,-2-2-88 15,0 0-73-15,0-3 122 16</inkml:trace>
  <inkml:trace contextRef="#ctx0" brushRef="#br0" timeOffset="126255.1938">4927 6115 688 0,'0'-2'322'16,"-5"7"-115"-16,-2 4-55 15,-8 2-20-15,3 7-20 16,-3 7-28-16,-1 10-4 16,9 8-8-16,0 0-2 15,5 11-8-15,7 6-9 16,1 1-21-16,8 6-9 15,9-7-10-15,5-8-4 16,8-11-3-16,-4-8-4 0,6-11-43 16,-6-12-35-16,1-6-117 15,-2-9-158-15,-4-8 229 16</inkml:trace>
  <inkml:trace contextRef="#ctx0" brushRef="#br0" timeOffset="126561.0275">5297 6082 805 0,'0'-5'356'0,"0"21"-172"15,2 2-21-15,-2 16-27 0,4 8-20 16,3 5-22-16,-4 3-10 16,5 12-21-16,-3 4-12 15,2 5-28-15,2-1-9 16,2-9-7-16,0-10-1 16,2-17-7-16,-1-8-24 15,-1-23-70-15,0-5-67 16,-4-16 96-16</inkml:trace>
  <inkml:trace contextRef="#ctx0" brushRef="#br0" timeOffset="126792.7795">5438 6387 659 0,'-11'-9'379'0,"8"5"-41"15,6 4-73-15,12 0-69 16,8 0-41-16,9-5-66 16,-3-2-22-16,13-2-37 15,3-2-15-15,0 2-12 16,9 2-10-16,-7 5-47 16,-5-5-41-16,-12 1-187 15,-4-1 181-15</inkml:trace>
  <inkml:trace contextRef="#ctx0" brushRef="#br0" timeOffset="127434.3187">5878 6210 755 0,'11'-43'361'15,"-15"52"-134"-15,3 2-21 16,1 1-53-16,3 5-19 16,3 10-30-16,1 7-12 31,-4-18-17-31,1 2-7 0,12 74-17 0,-1 8-9 0,-4 15-17 16,-4-27-7-16,-5-10-9 15,1-13-1-15,4-14-3 16,-3-15 0-16,3-4 0 15,-5-12-1-15,-2-11-1 16,2-7-2-16,-6-15-12 16,2-1-8-16,-1-13-13 15,-4-6-2-15,-2-12 4 16,-2-7 6-16,-2-8 9 16,1 1 5-16,1 3 8 15,-2-2 0-15,4 9 2 16,0 6 0-16,0 3 2 15,2 10 1-15,0-3 2 16,-2-3 4-16,9 5 11 16,-4 2 6-16,6 1 7 0,1-1 1 15,5 5-2-15,4 4-1 16,6 6-3-16,9 10-2 16,6 2-7-16,1 1-4 15,13 17-8-15,-2-3-2 16,-5 3-2-16,-1 7-1 15,-17-7 0-15,0 8 1 16,-20-1 1-16,-10-3 2 16,-12 6 1-16,-14-5 0 0,-9 4 0 15,-8 3-2-15,-10-1-2 16,-2-2-2-16,3 2-23 16,8-5-29-16,20-10-75 15,8-1-47-15,24-16-188 16,13-6 228-16</inkml:trace>
  <inkml:trace contextRef="#ctx0" brushRef="#br0" timeOffset="127750.9058">6192 6013 837 0,'2'-14'403'0,"3"3"-153"15,10-3-51-15,-4 8-72 16,14 10-30-16,15 14-40 0,3 5-7 16,9 10-16-16,1 8-4 15,-14 3-6-15,-6 8-3 16,-19-1 1-16,-7-3 2 15,-12 1 3-15,-8 0-2 16,-8 9-8-16,-6 1-5 16,-10 4-8-16,5 2-10 15,-2-14-79-15,8-8-55 16,21-28 82-16</inkml:trace>
  <inkml:trace contextRef="#ctx0" brushRef="#br0" timeOffset="128321.3253">6667 5687 923 0,'-11'-2'399'0,"0"6"-215"15,2 5-36-15,2 16-45 16,5 9-22-16,2 8-27 0,2 6-8 16,1-4-14-16,1-5-4 15,3-2 2-15,-1-12-1 16,-1-14 4-16,2 1 0 15,-7-15 4-15,4 3-2 16,-2-2-5-16,-2 0-4 16,0 0-11-16,0-5-5 15,-2-29-5-15,0-49-1 16,0 42-1-16,-1-11-1 0,3 5-1 16,0-3-1-1,1 3 0-15,12 13 0 0,3 3-1 16,4 8 1-16,7 9 1 15,-3 1 2-15,8 17 1 16,1 7 0-16,1 15-1 16,2 6 1-16,-11 5 6 15,2 2 5-15,0 3 3 16,-9 0 0-16,-5 0-5 16,-2 1-3-16,-4 1-4 15,4-6-2-15,-4-9 1 16,-3-13-15-16,-6-12-69 15,2-4-63-15,11-12 83 16</inkml:trace>
  <inkml:trace contextRef="#ctx0" brushRef="#br0" timeOffset="128580.3339">7118 5752 989 0,'47'-56'448'16,"-38"54"-214"-16,3 0-47 16,10-1-68-16,3 3-37 0,9-2-41 15,1-2-16-15,6-1-19 16,1-2-5-16,-4-1-59 15,-4-4-69-15,-12 1 80 16</inkml:trace>
  <inkml:trace contextRef="#ctx0" brushRef="#br0" timeOffset="128934.3904">7462 5532 508 0,'51'-121'316'0,"-55"122"12"0,2 7-70 15,2-1-50-15,0-7-29 16,0 0-57-16,4 23-18 15,7 19-33-15,12 39-16 16,-3-36-23-16,-7-5-12 16,-2 5-13-16,7 2-2 15,-15 0-5-15,5 2-17 16,-8-10-67-16,-6-1-55 16,2-7 81-16</inkml:trace>
  <inkml:trace contextRef="#ctx0" brushRef="#br0" timeOffset="195671.8812">-10763 8973 837 0,'-1'-3'377'0,"11"-3"-173"0,12 6-30 16,7 0-53-16,5 9-27 15,8 2-47-15,-6 2-9 16,-2 5-17-16,-7 0-7 15,-9 13-6-15,-5-3-1 16,-13 10-2-16,-4 6 0 16,-16-10-1-16,-1 11 0 15,-10-5-1-15,-3-6 1 0,3-1 1 16,-5-10 2 0,5-7 1-16,2-3 0 0,1-13 5 15,8 2 4-15,9-4 12 16,0-7 7-16,9 3 4 15,6 1-3-15,3-2-10 16,-7 7-6-16,5-2-4 16,24-2 1-16,60-6 1 15,-46 1 0-15,4 5-2 16,2 4 0-16,-8-9 1 16,-3 0 0-16,-5-6 1 15,-3-3 0-15,-5-5-1 16,6 5-2-16,-16-9-4 15,-3-4-1-15,-8-1-3 16,-10-6-2-16,5 0-2 16,-10 0-1-16,-4 2-2 15,1-7 0-15,-4 5-1 0,-2 0 0 16,0 5-2-16,-7 1 0 16,4 10 1-16,-3 0-1 15,-6 8 1-15,3 0 1 16,-9 1-1-16,0 4 0 15,0 3 0-15,-1 6 0 16,-3 4-2-16,6 7 0 16,-11 3-1-16,9 12-1 15,2 12 1-15,-5-1 0 0,12 18 1 16,-5-1 1 0,-1 7-1-16,6 11 0 0,8-3 0 15,6 8 1-15,14 5 0 16,1-5 1-16,16 3 0 15,5-6 0-15,12-15 1 16,8-5 0-16,3-8 3 16,-3-5 1-16,12-7 3 15,-7-8 2-15,10-10 1 16,9-5 0-16,-3-13 1 16,3-5 1-16,-4-15 5 15,-3-5 2-15,-8-7 4 16,-1-4 1-16,0-2-6 15,-15-7-1-15,-11-3-5 16,-3-1-1-16,-18-7-2 16,2 2-1-16,-1 4-3 15,-10-2-2-15,-6 3-3 16,4 6-3-16,-5 7-20 16,9 17-17-16,-3 15-69 0,8 3-40 15,2 13-179-15,5 5 205 16</inkml:trace>
  <inkml:trace contextRef="#ctx0" brushRef="#br0" timeOffset="133593.8601">-9363 9020 281 0,'91'38'228'16,"-84"-40"13"-16,-7-5-45 15,4-2-26-15,1 2-37 0,-3-4-14 16,3 2-24-16,1-2-12 15,-5 2-12-15,-1-3-7 16,0-1-11-16,-1 0-5 16,-3 1-9-16,-1-1-2 15,-6 0-5-15,-2 3-4 16,-3 2-5-16,0 3-5 16,-13 1-8-16,3 1-2 15,-6 3-3-15,-8 0-1 16,-1 9-2-16,-17 9 2 15,0 3 0-15,-1 6 1 0,10 10-1 16,9-3 0-16,4 0-1 16,13 6 0-16,7-6 0 15,7 4 1-15,9-5 0 16,0-6 2-16,14 1 6 16,8-2 6-16,16 4 10 15,7 1 4-15,7-6 0 16,0 1-4-16,4-3-7 15,-3 6-5-15,-7-2-5 16,-4 6 0-16,-10-6-3 16,-3-6 0-16,-3 3-2 15,2-4 0-15,-4-1-2 16,3 5 0-16,-5-6 0 16,-3 0 1-16,-6 2-1 15,-4-2 1-15,-7 2 2 16,-2 0 1-16,-11-6 1 15,0 4 2-15,-5 2-2 0,-11-4 0 16,-2-5 0-16,-5 0-1 16,-4-6-1-16,2-5 0 15,2 6 0-15,-12-10-2 16,1-1 0-16,-7-3-1 16,2-6-2-16,6 3 0 15,3-9-1-15,8 4-2 16,8-4-17-16,9 0-17 15,7 2-52-15,3-2-32 0,6 2-94 16,2 2-92-16,11 5 197 16</inkml:trace>
  <inkml:trace contextRef="#ctx0" brushRef="#br0" timeOffset="135015.8383">-8141 8968 857 0,'2'-4'361'0,"0"8"-200"15,5 7-11-15,-2 7-1 16,4 2-22-16,2 7-24 16,2 7-10-16,10 13-18 15,-7 3-9-15,1 8-13 16,2 0-9-16,-10-9-16 15,8 7-7-15,-5-6-11 16,-3-5-1-16,2-3-3 16,-2-8-1-16,-2-12 1 15,1-2-6-15,-3-11-63 0,-1-2-51 16,-3-7-230-16,3-2 216 16</inkml:trace>
  <inkml:trace contextRef="#ctx0" brushRef="#br0" timeOffset="135294.5496">-7847 9403 892 0,'7'-116'440'0,"-10"115"-155"16,6-3-49-16,1-3-63 15,-4 5-41-15,0 0-46 16,27-5-14-16,61-11-28 16,-50 3-13-16,2 3-15 15,1-1-6-15,1-3-7 16,-4 9-5-16,-2-1-59 16,-7-2-39-16,-4 1-137 15,0 1-175-15,-3 1 269 16</inkml:trace>
  <inkml:trace contextRef="#ctx0" brushRef="#br0" timeOffset="135645.1105">-7298 8990 550 0,'77'-89'369'0,"-75"100"-44"16,3 9-77-16,6 3-31 15,5 12-65-15,-10 1-15 16,8 18-37-16,-7 4-21 0,10 10-28 16,-1 4-12-16,0 2-17 15,2 2-2-15,-7-6-11 16,2-3-1-16,1-11-2 15,-5-7-1 1,-2-9 2-16,1-2-1 0,-7-15 1 16,5-5-1-16,-4-11-18 15,-2-7-27-15,0-9-73 16,-2 7-50-16,0 1-226 16,0-21 250-16</inkml:trace>
  <inkml:trace contextRef="#ctx0" brushRef="#br0" timeOffset="135981.0201">-7199 8932 782 0,'-2'-2'402'15,"0"4"-124"-15,0 0-62 16,2-2-59-16,0 0-33 16,18 3-32-16,28 8-7 15,44 14-27-15,-33-14-10 16,1 0-11-16,-7-4-6 16,-4 6-9-16,-11-1-4 0,-13 6-5 15,-7 6-3-15,-16 3 0 16,-10 11-2-16,-28 9 1 15,-9 0-3-15,-11 7-6 16,-7-9-19-16,11-11-70 16,9-1-56-16,14-30 84 15</inkml:trace>
  <inkml:trace contextRef="#ctx0" brushRef="#br0" timeOffset="136341.347">-6752 8813 529 0,'7'-15'336'15,"6"8"5"-15,2-4-93 16,8 6-82-16,6 5-28 15,9 2-45-15,10 8-10 16,5 8-13-16,-3 4-6 16,-6 14-2-16,-12 6 2 15,-10 8-2-15,-11 8-2 16,-6 7-9-16,-5 4-6 0,-9 3-13 16,-7-4-6-1,-17-8-10-15,1-8-4 0,-3-5-5 16,5-7-2-16,-1-13-34 15,0-11-35-15,4-14-111 16,6-6-143-16,6 3 203 16</inkml:trace>
  <inkml:trace contextRef="#ctx0" brushRef="#br0" timeOffset="137134.1916">-5783 8820 445 0,'-12'0'243'0,"-1"0"-53"0,2 7-31 16,-2-5-26-16,1 0-21 16,3 0-17-16,0-2-5 15,3 0-13-15,6 0-4 16,0 0-1-16,0 0 1 16,0 0-6-16,0 0-3 15,24 0-8-15,6-2-7 16,55-7-4-16,-43-4 0 0,8 2-10 15,4 0-5 1,4 1-14-16,4 1-6 0,-3 3-9 16,-3 3-14-16,-4 1-76 15,-3 4-66-15,-6 3-382 16,-1 2 352-16</inkml:trace>
  <inkml:trace contextRef="#ctx0" brushRef="#br0" timeOffset="137666.3893">-5691 9098 250 0,'-11'11'200'16,"2"-6"41"-16,0-1-30 15,6-3-36-15,-17-2-20 16,18 1-25-16,2 3-8 15,0 1-11-15,0-4-1 16,0 0-6-16,0 0-8 16,0-2-13-16,0 0-6 15,0 0-6-15,20 1 3 0,21-1-4 16,46-9-2 0,-27 2-10-16,1-2-8 15,6 0-14-15,3 2-7 0,0-1-13 16,-6 0-5-16,-3 3-7 15,-9 5-2-15,-16 4-73 16,-12 2-58-16,-15 9 79 16</inkml:trace>
  <inkml:trace contextRef="#ctx0" brushRef="#br0" timeOffset="134686.0098">-8708 9181 330 0,'78'-101'246'0,"-78"101"-18"0,0-2-26 16,-5-3-22-16,3 5-39 15,0-2-8-15,0 2-10 16,0 0-8-16,1 0-15 15,-1 0-10-15,0 0-22 16,0 0-9-16,0 0-10 16,-1 3-3-16,-12 21-5 15,-26 44-3-15,35-44-9 16,-6-1-4-16,6 6-6 16,6 9-1-16,2 0-1 15,14 7-3-15,-3-2-1 16,0-5-1-16,-4 2-2 15,2-2-1-15,7-2-2 16,5 0-1-16,8-3-1 16,-8-3-1-16,2-12-20 0,2 2-32 15,6-9-89-15,5-4-83 16,5-7 133-16</inkml:trace>
  <inkml:trace contextRef="#ctx0" brushRef="#br0" timeOffset="164384.0787">-2295 8410 492 0,'50'2'280'16,"-57"9"-17"-16,4 0-55 0,-5-17-22 15,8 6-29-15,4 0-37 16,-4 0-5-16,0-2-12 16,11 1-1-16,32-10-6 15,51-14-7-15,-33 12-17 16,-5-3-9-16,4-4-21 15,-6-4-8-15,-5 6-15 16,-1 2-7-16,-6 7-7 16,-3 7-4-16,-13-9-19 15,-5 10-35-15,-13-1-103 16,-3 0-83-16,-1 2 142 16</inkml:trace>
  <inkml:trace contextRef="#ctx0" brushRef="#br0" timeOffset="164895.6986">-1525 8102 525 0,'146'-65'336'0,"-138"56"-52"0,-5 1-65 16,8 5-30 0,-7-1-61-16,-4 1-21 0,0 3-32 15,0 0-13-15,0 0-19 16,0 0-4-16,0 0-8 15,0 0-3-15,0 0-5 16,9 18-1-16,7 10-3 16,40 48 2-16,-51-31 3 15,8 4 3-15,7 11 6 16,-2 1 2-16,7 9-2 16,-2 3-1-16,-8 8-7 15,1 7-4-15,-7-3-7 16,6 4-3-16,-1-8-6 15,0-5 0-15,-1-11-1 16,-7-10-1-16,-5-15-1 16,5-7-1-16,-1-8-2 15,-3-16-3-15,-2-13-49 16,-7-14-35-16,-2-18-99 0,5 0-79 16,-7-14 169-16</inkml:trace>
  <inkml:trace contextRef="#ctx0" brushRef="#br0" timeOffset="165310.2454">-1272 8060 641 0,'-4'-14'352'0,"13"5"-70"15,-5 1-27-15,12 1-64 16,0 0-32-16,6 5-44 15,12 2-15-15,10 11-27 16,10 5-10-16,-2 0-18 16,-10 6-9-16,-14 0-12 15,-6 5-4-15,-17 7-5 16,-5-1-1-16,-14 5-6 16,-8 1-3-16,-14 1-10 0,-7-2-15 15,1-2-67 1,-4-2-45-16,2-12-239 0,6-4 237 15</inkml:trace>
  <inkml:trace contextRef="#ctx0" brushRef="#br0" timeOffset="165916.4239">-2705 8259 462 0,'-3'-98'287'0,"-14"109"-45"0,-2 5-46 15,-10 6-4-15,3 10-47 16,-2 12-21-16,8 12-37 16,-4 1-17-16,10 12-27 15,10 0-10-15,4 8-14 16,11 10-6-16,9-4-7 16,12-2-2-16,19-7-102 15,5-7-268-15,34-18 250 16</inkml:trace>
  <inkml:trace contextRef="#ctx0" brushRef="#br0" timeOffset="166409.4281">-675 8013 632 0,'14'-2'350'16,"-6"2"-79"-16,-5 6-92 15,3 6-9-15,-1 8-46 16,4 2-16-16,-2 9-23 15,-1 5-10-15,-10 7-13 16,-3 8-9-16,-4 10-20 16,-3 4-9-16,-6 3-15 15,-2 3-4-15,-5-8-9 16,2-5-7-16,1-8-54 16,3-3-48-16,3-11-241 15,2-1 228-15</inkml:trace>
  <inkml:trace contextRef="#ctx0" brushRef="#br0" timeOffset="167079.7586">-303 7744 324 0,'2'-3'216'15,"-1"-1"5"-15,1 2-4 0,-2 0-34 16,-2 1-17-16,1-1-17 15,1 2-10-15,0 0-9 16,0 7-7-16,3 26-18 16,17 53-9-16,-11-41-24 15,2 8-14-15,-2-3-24 16,-6-1-10-16,5-8-13 16,-3-8-3-16,2-6-4 15,1-4-2-15,-7-6-23 16,5-5-37-16,-6-3-169 15,5-1 151-15</inkml:trace>
  <inkml:trace contextRef="#ctx0" brushRef="#br0" timeOffset="163979.419">-2526 8154 137 0,'0'0'117'15,"0"0"38"-15,0 0-8 16,0 0-16-16,0 0-4 16,-2 0-11-16,0 0-5 15,0 0-10-15,1 0-3 16,-1 0-11-16,0 0-1 15,2 4-3-15,0 12-2 16,0 7 3-16,7 49-5 0,2-21-10 16,-1 1-7-1,6 17-18-15,-1-6-5 0,-4-9-9 16,1 8-1-16,-2-12-2 16,1 1 0-16,-2-6-5 15,0-13-2-15,-1-10-8 16,3-2-3-16,-4-9-4 15,-1-6-2-15,-4-5-4 16,0-5-34-16,0 3-194 16,0 0 162-16</inkml:trace>
  <inkml:trace contextRef="#ctx0" brushRef="#br0" timeOffset="167899.8787">998 8067 747 0,'-2'-2'424'16,"0"2"-7"-16,0 0-236 15,-1 19-3-15,6 24-34 16,17 49-31-16,5-31-54 16,-7-7-18-16,0-1-27 15,4-1-7-15,-4-16-10 16,-2-2-35-16,8-1-122 16,1-8 108-16</inkml:trace>
  <inkml:trace contextRef="#ctx0" brushRef="#br0" timeOffset="168364.9494">1939 8251 557 0,'-110'47'198'0,"101"-38"-165"0,4 2-36 16,0 0-107-16,-1 2 80 15</inkml:trace>
  <inkml:trace contextRef="#ctx0" brushRef="#br0" timeOffset="168594.0588">2214 8389 699 0,'0'-2'261'16,"2"4"-180"-16,5-1-80 15,-7-1-6-15,0 0-188 16,0-1 142-16</inkml:trace>
  <inkml:trace contextRef="#ctx0" brushRef="#br0" timeOffset="168794.3115">2553 8304 465 0,'76'54'205'0,"-75"-43"-96"16,9-4-83-16,-3-9-7 15,5 2-18-15</inkml:trace>
  <inkml:trace contextRef="#ctx0" brushRef="#br0" timeOffset="167633.0519">622 8342 880 0,'-5'-2'418'16,"-2"2"-148"-16,14-2-93 15,-7 2-3-15,7-2-17 16,40-1-25-16,70-3-37 15,-35 1-19-15,-12-1-36 0,-2 3-13 16,-10-6-16-16,-9 0-3 16,0-4-8-16,-8-3-20 15,-14 3-98-15,-5-1-94 16,-11-1 127-16</inkml:trace>
  <inkml:trace contextRef="#ctx0" brushRef="#br0" timeOffset="233410.8011">6490 7470 730 0,'-54'-96'338'0,"48"116"-112"16,10 11-70-16,3 10-18 15,0 8-11-15,4 9-39 16,-5 9-15-16,3 12-36 16,-6-1-14-16,4 3-13 15,-1-9-5-15,-4-21-14 16,5-6-25-16,-4-16-81 16,3-6-77-16,1-16 116 15</inkml:trace>
  <inkml:trace contextRef="#ctx0" brushRef="#br0" timeOffset="233639.0838">6546 7632 924 0,'-6'8'396'0,"10"4"-200"0,5 1-38 15,11-8-26-15,11 2-33 16,8-5-49-16,6 0-19 16,8-4-25-16,1-7-18 15,-2 4-80-15,-1-4-78 16,-13-2 102-16</inkml:trace>
  <inkml:trace contextRef="#ctx0" brushRef="#br0" timeOffset="234231.9577">6950 7502 835 0,'2'-56'366'0,"0"65"-185"16,-2-1-12-16,5 8-29 15,6 9-21-15,1 9-29 16,-3 8-14-16,2 16-25 16,2 10-7-16,-13 10-13 15,7 7-9-15,-7-4-10 16,0-9-4-16,4-9-3 16,1-9-1-16,2-17-1 15,-1-10-2-15,1-20 0 16,-5-9-2-16,0-12-12 15,-1-10-5-15,5-8-7 0,-3-4 0 16,-4-11 7-16,-7-6 5 16,-1-6 8-16,-1-4 2 15,-1-8 3-15,-6-5 1 16,-2 6 0-16,-7 1 1 16,17 12 2-16,2 6 2 15,2 2 8-15,8 4 5 0,-1 6 6 16,7 4 2-1,6 10-2-15,1 7-5 16,11 14-6-16,4 4-2 0,12 13-4 16,7 7-1-16,-6 3 1 15,1 6 1 1,-11 4 0-16,-10-3 0 0,-8 3 1 16,-11 1 0-16,-10-3-1 15,-8 3-1-15,-10-1-2 16,-6-6-1-16,-7 2-3 15,1-4-3-15,-10-16-35 16,4-4-26-16,7-5-66 16,3-9-56-16,15-3 118 15</inkml:trace>
  <inkml:trace contextRef="#ctx0" brushRef="#br0" timeOffset="234617.5102">7374 7223 718 0,'22'7'367'0,"-1"4"-119"16,10 9-92-16,-4-1 3 16,13 10-40-16,1 9-13 15,-7-2-22-15,12 6-14 16,-21-3-22-16,-7-1-10 15,-13 15-18-15,-17 4-6 0,-5 23-7 16,-10 7-3-16,-5 10-28 16,-4-5-27-16,-6-9-98 15,6-4-91-15,11-19 149 16</inkml:trace>
  <inkml:trace contextRef="#ctx0" brushRef="#br0" timeOffset="235252.8343">7599 6919 432 0,'2'-3'263'0,"-2"3"-24"15,2 3-62-15,-2-3-10 16,0 0-25-16,11 18-22 15,-6 22-28-15,55 49-12 0,-60-50-19 16,3 3-4-16,-3 1-15 16,4-7-6-1,7-7-13-15,-13-11-3 0,-2-12-2 16,-3-3 1-16,-4-8 0 16,11-4-1-16,0-7-5 15,0-8-5-15,-5-3-4 16,-2-4 0-16,-2-7-1 15,0-1-1-15,-2-8-1 16,4 3 0 0,1-1-1-16,5 11 0 15,6 3 2-15,4-1 3 0,11 8 8 16,0 1 3-16,12 14 7 16,-1 9 2-16,3 18 2 15,8 9 2-15,-8 13-1 16,-2-4-1-16,-10 9-7 15,-8-4-5-15,-5-3-5 16,-1 6-2-16,-1-10-3 16,-7-7-2-16,0-5-17 15,0-4-24-15,0-16-56 16,3-1-54-16,-3-11-207 16,0 8 231-16</inkml:trace>
  <inkml:trace contextRef="#ctx0" brushRef="#br0" timeOffset="235380.838">8022 6923 735 0,'11'-59'374'0,"-15"66"-90"15,2 4-68-15,9-4-35 16,8 2-30-16,6-6-55 15,10-3-23-15,11 2-43 16,6 0-14-16,12-9-17 16,1 0-24-16,-1-10-94 15,-8 1-117-15,-7 11 145 16</inkml:trace>
  <inkml:trace contextRef="#ctx0" brushRef="#br0" timeOffset="235662.9322">8393 6681 738 0,'-9'-38'427'0,"11"51"-56"16,2 16-166-16,16 7-1 16,-2 11-52-16,-6 2-23 15,10 14-44-15,-9-9-24 16,-4-2-36-16,7 1-11 0,-11-17-38 16,-1 0-47-1,3 5 46-15</inkml:trace>
  <inkml:trace contextRef="#ctx0" brushRef="#br0" timeOffset="169157.1057">3195 8073 1089 0,'45'18'455'0,"-32"-11"-273"15,7-2-15-15,16-5-28 16,18 0-33-16,13-3-38 15,3-1-15-15,2-3-31 16,-5-2-7-16,-4 0-9 16,-1-2-4-16,-10 0-13 15,-3 2-22-15,-15-2-64 0,-11 1-48 16,-1 2-124-16,-13 3-125 16,-9 3 253-16</inkml:trace>
  <inkml:trace contextRef="#ctx0" brushRef="#br0" timeOffset="169415.9988">3691 7912 442 0,'-70'-54'312'0,"81"63"69"15,0 11-72-15,-2 7-55 16,2 9-24-16,-6 9-76 16,2 9-32-16,-5 4-57 15,-2 3-21-15,-5 4-28 16,-1-1-16-16,6 2-65 16,2-6-44-16,11-17-207 15,8-10 199-15</inkml:trace>
  <inkml:trace contextRef="#ctx0" brushRef="#br0" timeOffset="232169.8586">4381 7555 304 0,'-9'-7'206'15,"5"8"-26"-15,-1 1-23 0,3-2-15 16,0 0-23-16,0 0 1 16,-7 20 5-16,-3 7-3 15,-23 49-9-15,24-36-8 16,8 8-16-16,1 6-4 15,7 10-7-15,4 8-5 16,8 2-18-16,-1 2-10 16,6-6-19-16,-1-5-8 15,4-5-8-15,4-3-3 0,11-3-3 16,2-5-3-16,6-4-46 16,-3-10-42-16,6-7-137 15,-10-8-228-15,15 9 296 16</inkml:trace>
  <inkml:trace contextRef="#ctx0" brushRef="#br0" timeOffset="230969.3685">4424 7703 328 0,'0'0'189'16,"0"0"-15"-16,0 0-21 15,0 0-15-15,0 0-16 16,7 11-22-16,0 12-10 15,51 53-18-15,-42-38-4 0,1 10-13 16,-7-1-6-16,1 2-9 16,-5 7-6-1,-8 4-6-15,0-3-3 0,-2-1-1 16,1-11 1-16,-1-12 2 16,-1-15 1-16,3-2-1 15,2-14 0-15,4-9 0 16,1-9-2-16,-1-19-5 15,1 3-7-15,6-10-6 16,-4 3-3-16,2 1-1 16,-7-4-1-16,0 2 0 15,-2 1-2-15,-2-5 1 16,13 8-1-16,-4-3 0 16,6 1 0-16,1 7-1 15,0-5 1-15,-3 11 0 16,13 8 1-16,-3 7 2 15,3 6 1-15,-2 9 2 0,3 12 1 16,0 12 7-16,4 10 4 16,3 17 6-16,-12-3 1 15,-2 6-2-15,-5 1 0 16,-6-6-2-16,-1 2-3 16,-1-8-4-16,-5-4-2 15,0-14-4-15,5-4-1 16,-1-15-1-16,-4-6 1 15,2-5-41-15,-2-2-42 16,0 0-165-16,0-1 150 0</inkml:trace>
  <inkml:trace contextRef="#ctx0" brushRef="#br0" timeOffset="231264.931">4981 8121 508 0,'22'-61'303'0,"-22"63"25"16,4-2-108-16,8 5-46 15,3-5-11-15,10-3-56 16,2-1-20-16,6-1-37 15,1-1-16-15,0-1-17 16,-5-4-6-16,0 2-9 16,-4 2-12-16,-10-4-83 0,-1 6-77 15,-5-3 101-15</inkml:trace>
  <inkml:trace contextRef="#ctx0" brushRef="#br0" timeOffset="231526.5819">5324 7717 512 0,'81'-41'291'0,"-77"59"-15"16,-4 2-61-16,4 16-41 15,3-2-17-15,4 15-47 16,0 1-17-16,-6 6-36 16,8 4-16-16,-8 10-20 15,-3-3-7-15,7 1-9 16,-9-4-4-16,3-21-37 16,5-3-52-16,-7-19 56 15</inkml:trace>
  <inkml:trace contextRef="#ctx0" brushRef="#br0" timeOffset="232661.571">5638 7401 569 0,'2'-3'294'0,"3"3"-55"15,6 2-46-15,-11-2-49 16,0 0-8-16,26 19-35 15,53 54-9-15,-41-39-13 16,-4 6-7-16,-12 6-10 16,-1 12-7-16,-13 2-22 15,-5 3-9-15,-12-2-12 16,-3 1-4-16,-15-3-13 16,-6-1-32-16,-3-4-132 15,0-2 115-15</inkml:trace>
  <inkml:trace contextRef="#ctx0" brushRef="#br0" timeOffset="233117.1887">6297 7306 481 0,'-13'3'232'0,"-8"8"-46"16,6 13-21-16,-5 12-9 16,-5 0 13-16,3 9-20 15,4 9-16-15,2 9-30 16,5 9-16-16,11 8-31 15,2 1-13-15,14-7-22 16,11-5-9-16,-3-17-6 16,8-12-17-16,12-22-84 15,-3-7-69-15,19-15 95 16</inkml:trace>
  <inkml:trace contextRef="#ctx0" brushRef="#br0" timeOffset="189137.4389">8713 7782 308 0,'45'43'239'15,"-47"-43"58"-15,2 4-16 16,7-2-54-16,-7-2-11 16,0 0-40-16,31 0-15 15,61-4-18-15,-40 2-33 0,15 10-47 16,-13-7-19-16,7 5-29 15,-8-1-7-15,-12-10-3 16,8-1-2-16,-15-3-9 16,2-5-23-16,-5 3-69 15,-9 2-59-15,-15-5-279 16,-5 3 284-16,-2 13-189 16</inkml:trace>
  <inkml:trace contextRef="#ctx0" brushRef="#br0" timeOffset="189370.9189">9068 7549 609 0,'13'22'337'0,"-4"3"-53"15,9 11-49-15,-7 4-47 16,0 2-23-16,-4-1-46 15,0 10-21-15,7-1-47 0,-5 1-17 16,-1 6-20-16,-5-6-10 16,3-4-84-16,3-6-78 15,5-3 96-15</inkml:trace>
  <inkml:trace contextRef="#ctx0" brushRef="#br0" timeOffset="189994.1493">9878 7715 648 0,'-47'-77'290'0,"58"61"-147"16,-4 1-41-16,4 24-51 0,0 13 10 15,0 16 18-15,0 7 21 16,0 14 10-16,8 6-8 16,-4 7-20-16,5 1-15 15,-11-14-23-15,-6-10-5 16,1-22-2-16,-4-9 4 16,7-18 2-16,-7-9-4 15,4-13-10-15,5-6-8 16,-7-14-13-16,7-1-3 15,-2-10-3-15,-7-3-1 16,5-1-1 0,4-5 0-16,6 5 0 0,8 2-1 15,4 1 1-15,7 15 6 0,15 13 16 16,4 6 9-16,6 24 12 16,-5 7 1-16,-3 23-4 15,-10 8-2-15,-5 15 0 16,-5-2-2-16,-15 1-6 15,2 3-6-15,-12-10-12 16,-5 3-4-16,1-12-21 16,2-4-31-16,-2-11-91 15,1-7-61-15,3-11 114 16</inkml:trace>
  <inkml:trace contextRef="#ctx0" brushRef="#br0" timeOffset="190379.7967">11156 7201 797 0,'-9'-16'361'0,"-9"16"-157"16,3 7-38-16,-3 18-28 16,6 11-1-16,-3 22-9 15,4 14-2-15,9 24-21 16,1 12-15-16,6 11-30 15,8-5-12-15,7-11-28 16,3-18-8-16,15-29-15 16,2-11-18-16,12-29-66 15,7-9-55-15,8-23-317 16,2-11 302-16</inkml:trace>
  <inkml:trace contextRef="#ctx0" brushRef="#br0" timeOffset="190631.324">11650 7324 986 0,'-54'-78'396'15,"41"116"-248"-15,8 14-12 16,5 13 1-16,9 13-15 15,0 16-33-15,2 1-25 16,5 8-42-16,6-11-10 16,1-25-18-16,4-13-20 0,-2-28-73 15,1-7-69-15,1-19 102 16</inkml:trace>
  <inkml:trace contextRef="#ctx0" brushRef="#br0" timeOffset="190853.5679">11789 7632 1154 0,'-51'-38'480'0,"57"42"-288"16,14 1-24-16,18-3-50 15,12 0-27-15,17 2-40 16,0-6-20-16,-1-7-29 15,1 0-17-15,-11-11-57 16,4 6-52-16,-13-5-396 16,-1 9 353-16</inkml:trace>
  <inkml:trace contextRef="#ctx0" brushRef="#br0" timeOffset="191415.9633">12363 7409 570 0,'14'-98'362'0,"-19"102"-23"15,5 17-142-15,5 8-18 0,1 13-47 16,12 14-12 0,-6 16-16-16,1 15-13 0,-2 8-21 15,-9-1-13 1,1 2-28-16,1-15-11 0,-2-7-11 15,3-4-3-15,0-23-11 16,-1-11-20 0,0-27-45-16,-3-12-34 0,-1-19-53 15,-1-5-14-15,-3-7 0 16,-1-8 4-16,-4-7-28 16,-2-5-16-16,-5-9-2 15,3 0 26-15,-7-7 94 16,-3-8 64-16,3 2 112 15,-6-1 49-15,5 8 81 16,5 8 28-16,-6 8 4 16,13 10-10-16,14 14-33 15,-1 9-21-15,16 8-42 16,3 4-21-16,8 8-29 0,14 6-13 16,18 14-15-16,0-2-8 15,9 11-19-15,1 1-7 16,-7 6-13-16,-6 0-4 15,-13-1-3-15,-7 3-1 16,-22-8-3-16,-6 6-1 16,-24 2 0-16,-15-5 0 15,-31 5-3-15,-11-9-6 0,-16-6-32 16,1 2-24-16,8-10-67 16,4-6-46-16,32-9-249 15,18-6 278 1</inkml:trace>
  <inkml:trace contextRef="#ctx0" brushRef="#br0" timeOffset="191729.6916">13029 7143 955 0,'-20'0'454'0,"3"0"-190"16,10 7-36-16,7 1-56 16,18 6-34-16,11 8-34 15,5 5-18-15,15 11-39 16,-6 3-14-16,1 15-19 16,-10 4-6-16,-16 14-3 15,-13-2-1-15,-15 2 0 0,-10 2-2 16,-14-11-1-1,-1 2-2-15,-10-13-40 16,0-11-34-16,0-20-88 16,7-8-63-16,13-15 140 15</inkml:trace>
  <inkml:trace contextRef="#ctx0" brushRef="#br0" timeOffset="192203.6478">13474 6817 1024 0,'13'-22'488'16,"-4"7"-226"-16,-2 15-70 15,-2 8-23-15,3 21-65 16,-1 7-19-16,-2 0-31 15,3 9-11-15,-1-4-9 16,-2-3-2-16,-1 2-11 16,-2-8-4-16,-2-10-6 15,0-4-1-15,5-7-1 16,-1-4 0-16,-4-12 0 16,0-4 1-16,0 7-3 0,0 0-1 15,0-1-2-15,9-26-1 16,23-58-1-1,-16 44-1-15,8-2 0 16,1-4-1-16,4 6 0 16,2 8-2-16,1 14 0 0,11 13-1 15,6 23 0-15,5 17-1 16,8 28 4-16,-12-1 1 16,-7 8 5-16,-5-4 1 0,-16-5 0 15,-4 4-2-15,-11-7-1 16,-3-4-4-1,-8-13-58-15,-7-7-28 0,-5-19 50 16</inkml:trace>
  <inkml:trace contextRef="#ctx0" brushRef="#br0" timeOffset="196070.0525">-10644 10747 461 0,'-48'237'233'0,"48"-170"-75"0,2-1-52 16,5 3-93-16,0 1-92 15,4-10 46-15</inkml:trace>
  <inkml:trace contextRef="#ctx0" brushRef="#br0" timeOffset="196737.9002">-10342 10881 921 0,'0'-11'442'15,"-2"-5"-207"-15,0-2-67 16,0-4-18-16,-1-3-49 15,-6 1-10-15,0 3-17 16,-4-3-12-16,-7 3-18 16,2-1-6-16,-13 0-12 15,1-1-3-15,-6 3-8 16,-6 2-3-16,-3 7-5 16,-2 2-2-16,2 9-3 15,2 2-1-15,5 12-3 16,-5 4 0-16,5 19-1 0,3 4-1 15,-4 1 2-15,12 6-1 16,-2 5 1-16,7 8 1 16,20 20 0-16,-3 2 1 15,10 2 3-15,4-4 1 16,15-3-1-16,5 1-1 16,9-8-1-16,3 4 1 15,1-22 2-15,5-6 0 16,3-9 2-16,2-15 2 15,4-8 1-15,0-8 3 0,0-22 6 16,-2-6 1-16,-3-19 5 16,-10-12 0-16,-1-1-3 15,-6-6 0-15,-12 1-5 16,12 4 0-16,-25-2-3 16,4 2-2-16,-10 7-2 15,-13-2-3-15,-3 0-4 16,-5 6-1-16,-2 5-4 15,7 9-3-15,-1 13-27 16,1 3-22-16,-1 13-73 16,-4 4-47-16,13 10-245 15,-1 8 270-15</inkml:trace>
  <inkml:trace contextRef="#ctx0" brushRef="#br0" timeOffset="197006.343">-10043 11182 1066 0,'96'20'538'0,"-94"-20"-114"15,7 0-298-15,5 0-20 0,8 0-62 16,1 0-26-16,10 0-30 16,3-3-30-16,7-5-97 15,2-1-93-15,8 2 141 16</inkml:trace>
  <inkml:trace contextRef="#ctx0" brushRef="#br0" timeOffset="198184.7697">-8614 10901 942 0,'26'-150'458'0,"-43"134"-196"0,-4-6-94 16,1 0-23-16,-5-1-51 16,-3-6-11-16,-8 4-16 15,-3 0-9-15,-5-1-13 16,-6 6-7-16,3 10-13 15,-4 4-6-15,1 15-13 16,3 6-2-16,2 12-5 16,3 2 0-16,3 9 0 15,4 7 0-15,1 7 2 16,2 6 1-16,1 1 5 16,0-1 3-16,13 14 10 15,0 0 4-15,13 2 4 16,-2-3 1-16,8-6 2 15,12 0-1-15,10-7-2 16,21 5-1-16,6 0-7 16,4-2-5-16,11-3-5 0,-1-15-2 15,4-16-2-15,-3-16 1 16,5-11 0-16,-1-3 0 16,-4-21 0-16,-7-1 1 15,-4-18 0-15,-13-6 0 16,-8-5 1-16,-3-8-1 15,-13-6 0-15,-3 3 1 16,-7-6 0-16,-7 1 1 16,-14-6 0-16,-2 0-1 0,-8 6-3 15,4 14-3-15,6 13-4 16,-6 10-2-16,2 15-10 16,5-7-14-16,3 21-53 15,6 3-49-15,4 4-115 16,-2-3-437-16,2 0 468 15</inkml:trace>
  <inkml:trace contextRef="#ctx0" brushRef="#br0" timeOffset="197568.7703">-9227 10773 999 0,'-4'-9'428'16,"15"-2"-219"-16,11 11-43 15,8 9-34-15,10 3-15 0,7 12-32 16,0 3-3-16,-9-2-20 16,-2 6-9-16,-11 5-18 15,-3 0-7-15,-11 11-15 16,-8 0-7-16,-12 0-9 16,-7-4-7-16,-9-5-10 15,-10 0-2-15,-6-7 1 16,-4 5 4-16,-2-9 9 15,4-2 6-15,6-3 4 16,5-10 5-16,9-6 11 16,12-4 6-16,9-1 6 15,9 1 0-15,17 0-4 16,4 0-3-16,14-2-7 16,3 0-4-16,6 0-8 15,-1 0-3-15,2-4-12 16,1-3-22-16,-3-6-63 15,-1-1-53-15,-2-6 89 0</inkml:trace>
  <inkml:trace contextRef="#ctx0" brushRef="#br0" timeOffset="203697.5458">-7731 11255 876 0,'-13'1'439'16,"2"-1"-100"-16,7 2-218 15,4-2-24-15,0-2-53 16,0 1-28-16,0-1-60 15,2 0-61-15,27-9 68 16</inkml:trace>
  <inkml:trace contextRef="#ctx0" brushRef="#br0" timeOffset="203459.8082">-7730 10906 1073 0,'-1'-2'457'0,"-1"2"-256"16,0 0-79-16,0 0-11 15,0-1-49-15,1-1-27 16,-1 0-28-16,0 0-5 15,2 0-64-15,2-5-77 16,-2 5 89-16</inkml:trace>
  <inkml:trace contextRef="#ctx0" brushRef="#br0" timeOffset="199551.3197">-6452 10386 813 0,'-16'-21'384'0,"3"-3"-138"16,7 8-36-16,-4 2-26 16,2 3-25-16,8 13-61 15,-9 1-19-15,24 23-26 16,10 13-12-16,6 23 7 16,3 15 1-16,2 17-9 15,-7 18-1-15,2 25-11 16,-1 9-6-16,-6 13-10 15,-4-11-3-15,-6-22-3 16,-3-14 1-16,-7-29-1 16,1-12 1-16,-5-35-4 15,2-5-3-15,-2-22-4 16,0-4-4-16,2-10-15 16,-2 3-10-16,0 0-41 15,-2-25-27-15,-7-54-80 0,5 50-68 16,1-2 159-16</inkml:trace>
  <inkml:trace contextRef="#ctx0" brushRef="#br0" timeOffset="199968.8041">-6387 10271 943 0,'-13'-14'412'0,"20"10"-211"16,-8-2-40-16,20 5-30 15,8-3-22-15,20 9-21 16,16 8-4-16,17 7-9 15,15 16-6-15,-2-3-10 16,-16-3-5-16,-14 5-11 16,-1-3-4-16,-37 4-5 15,-7 7 0-15,-13 10-7 16,-19 1-3-16,-20 0-7 16,-8 2-3-16,-25-13-5 0,1-1-1 15,2-6-3-15,1-5-2 16,11-12-18-16,7-6-21 15,14-7-62-15,11-6-40 16,22-4-238-16,11 2 246 16</inkml:trace>
  <inkml:trace contextRef="#ctx0" brushRef="#br0" timeOffset="200633.0758">-5036 10392 1014 0,'16'-27'398'0,"-3"7"-261"0,7 0-16 16,-11 4 29-16,-9 3-11 15,2 4-13-15,-4-2-8 16,-7 4-26-16,-11-4-18 16,-7 10-30-16,-11 4-13 15,-9 12-22-15,4 8-3 16,-9-1-4-16,1-1 1 16,8 5 0-16,3-3 2 15,13 2 2-15,9 4 1 16,12-2 3-16,10 2 1 0,16 5 1 15,7 1 1-15,22 6-1 16,7-3-2-16,19 4-1 16,7-8-2-16,-3 2 0 15,-9-2 0-15,-17-7 0 16,-3 6-1-16,-23-4 0 16,-3 3-1-16,-19-5 0 15,-10-1 1-15,-10 1 1 16,-6 0-2-16,-12-2-1 15,-7-3-2-15,-14-12-3 16,-7 0-5-16,-11-12-12 16,1-6-11-16,14-2-31 15,4-8-27-15,21-6-68 16,10-7-39-16,13 3 119 16</inkml:trace>
  <inkml:trace contextRef="#ctx0" brushRef="#br0" timeOffset="204584.8102">-4078 10432 557 0,'-2'1'331'0,"1"-1"-26"15,-1 0-66-15,0 0-53 16,0 0-21-16,2 2-24 16,0 0 0-16,40 18-21 15,61 1-13-15,-29-28-29 16,6-4-14-16,21-3-27 16,0-6-9-16,-3-1-16 15,-6 2-4-15,-18-2-5 16,-9 3-5-16,-14 7-48 15,-4 6-46-15,-16 6-141 0,-6 10-146 16,-14 13 241-16</inkml:trace>
  <inkml:trace contextRef="#ctx0" brushRef="#br0" timeOffset="204938.4714">-3858 10874 783 0,'-11'9'375'0,"6"-6"-104"15,3 1-69-15,11 5-16 16,8-16-11-16,19 3-33 16,11-12-7-16,21 0-31 15,10 1-17-15,3-6-29 16,4 8-14-16,-4-3-21 16,-4 9-8-16,-3 3-11 15,-10 0-2-15,-16 6-37 16,-6-6-43-16,-13-3-121 15,-4-2 121-15</inkml:trace>
  <inkml:trace contextRef="#ctx0" brushRef="#br0" timeOffset="207852.1711">-2048 9988 186 0,'43'-51'150'15,"-43"44"11"-15,4 7-30 16,-2 0-14-16,-2 0-13 16,0 0-4-16,0 0 4 15,0 0 6-15,0 0-3 16,2 5-4-16,3 13-9 0,2 4-6 15,17 50-14-15,-21-45-5 16,-3 6-15-16,2 10-4 16,9 6-4-16,1 9-3 15,1 8 4-15,3-1-2 16,-8 6-3-16,6-5-1 16,6 3-7-16,-2-2-3 15,4-8-8-15,-10-8-5 0,1-13-7 16,-2 1-3-16,-1-8-4 15,1-6 0-15,-4-7-50 16,-5-19-55-16,4 2-262 16,-4 1 234-16</inkml:trace>
  <inkml:trace contextRef="#ctx0" brushRef="#br0" timeOffset="208251.3118">-1539 10423 939 0,'86'-73'388'16,"-91"73"-196"-16,3 0-31 15,15-3-30-15,8-3 6 16,28 5-36-16,9-7-9 16,18 1-23-16,-1-2-15 15,-1-9-20-15,-1 0-7 16,-8 4-14-16,-4-5-4 0,-9 3-13 15,-8 2-22 1,-10 1-68-16,-7 4-51 0,-14 6-232 16,-8-3 242-1</inkml:trace>
  <inkml:trace contextRef="#ctx0" brushRef="#br0" timeOffset="208490.7576">-1128 10011 684 0,'6'14'368'16,"1"10"-103"-16,4 10-69 15,1 8 3-15,1 5-48 16,1 3-23-16,4 8-49 0,-1 2-24 15,-3 1-33 1,0-2-9-16,3 1-62 0,3 0-44 16,1-8-237-16,-5-9 209 15</inkml:trace>
  <inkml:trace contextRef="#ctx0" brushRef="#br0" timeOffset="210495.6998">-119 9656 690 0,'-16'-11'344'0,"-3"3"-129"16,-2 12-70-16,3 14-14 15,-4 16-25-15,6 17-9 16,3 19-10-16,8 15-11 15,12 13-28-15,2 1-12 16,9-2-19-16,7-1-15 16,4-13-83-16,9-2-77 15,18-14 95-15</inkml:trace>
  <inkml:trace contextRef="#ctx0" brushRef="#br0" timeOffset="208999.1131">-36 9847 810 0,'63'-51'395'0,"-76"46"-136"16,8 10-104-16,1 10-17 15,2 10-23-15,6 15-12 16,1 10-13-16,6 8-9 16,4 12-22-16,1 4-13 15,-3-3-21-15,1 6-8 16,-3-6-9-16,-9-8-2 15,1-4-2-15,3-8-2 0,1-13-22 16,6-2-25-16,1-13-71 16,-7-10-49-16,2-18-116 15,-7-12-129-15,5-15 267 16</inkml:trace>
  <inkml:trace contextRef="#ctx0" brushRef="#br0" timeOffset="209259.4532">141 10175 839 0,'99'-52'424'16,"-94"57"-58"-16,11 4-226 15,6-9 2-15,3 6-6 16,2-8-24-16,4-2-37 15,9 6-17-15,-2-7-35 16,0 1-12-16,-6 2-14 16,-7-5-17-16,-5 4-57 0,-4-1-39 15,-5-1-109-15,2 1-100 16,0 4 209-16</inkml:trace>
  <inkml:trace contextRef="#ctx0" brushRef="#br0" timeOffset="209868.7442">612 9746 574 0,'3'-24'321'15,"8"4"-44"-15,3 2-51 16,4 13-72-16,13 7-18 16,16 14-38-16,7 6-11 15,13 7-14-15,-8 1-9 0,-6 6-15 16,-17 0-7-16,-22 6-13 16,-3 1-6-16,-15-7-8 15,-5 4-3-15,-12-2-7 16,-1-2-7-16,-16-2-47 15,-7-8-33-15,-4-10-107 16,-5-9-92-16,13-11 179 16</inkml:trace>
  <inkml:trace contextRef="#ctx0" brushRef="#br0" timeOffset="209569.5764">642 9807 416 0,'0'4'258'0,"0"1"36"16,-3 4-69-16,3-9-35 15,0 0 1-15,0 15-39 16,0 19-15-16,10 56-27 15,1-36-16-15,0 6-28 16,2 7-13-16,-2 8-20 16,-1 3-9-16,3 5-6 15,-6-7-3-15,2-15-5 16,-2-5-2-16,2-16-4 16,0-6-1-16,-1-14-10 15,-3-4-19-15,-1-10-47 16,1-8-34-16,-1-13-95 15,-2-12-55-15,-2-12 161 16</inkml:trace>
  <inkml:trace contextRef="#ctx0" brushRef="#br0" timeOffset="210125.9143">1207 9600 718 0,'9'-6'346'0,"13"17"-95"0,-1 0-56 16,15 16-50-16,-3-2-9 16,10 9-39-16,0 8-14 15,-8 3-26-15,-1 15-9 16,-18 8-24-16,0 10-3 15,-16 5-7-15,-12-6-6 16,-6 12-3-16,-11-2-5 16,-5 3-41-16,-4 0-36 15,-11-3-140-15,2-17-217 0,2-16 283 16</inkml:trace>
  <inkml:trace contextRef="#ctx0" brushRef="#br0" timeOffset="210976.7925">1642 10060 919 0,'-2'0'420'16,"0"0"-149"-16,0-2-69 16,2 0-17-16,11 0-13 15,31 1-41-15,51-1-16 16,-33-7-41-16,3-4-17 16,17 8-26-16,3-4-10 0,-11-4-14 15,-2 2-6-15,-12 0-20 16,-2 2-18-16,-20 4-72 15,-9-8-51-15,-13 8-268 16,-10-4 276-16</inkml:trace>
  <inkml:trace contextRef="#ctx0" brushRef="#br0" timeOffset="211239.2902">1958 9720 999 0,'0'10'411'0,"9"13"-209"16,-2 6-75-16,5 16-1 0,8 13-11 15,-4 1-38-15,4 3-14 16,0 4-29-16,-4-13-13 15,-1-3-13-15,-1 1-17 16,-1-13-79-16,0 5-64 16,-3-9-241-16,7-5 246 15</inkml:trace>
  <inkml:trace contextRef="#ctx0" brushRef="#br0" timeOffset="211527.6919">2636 9838 768 0,'43'76'395'16,"-50"-80"-85"-16,3 4-200 15,8-2-32-15,-4 2-47 16,0 0-23-16,0 0-68 16,0 0-113-16,14 4 114 15</inkml:trace>
  <inkml:trace contextRef="#ctx0" brushRef="#br0" timeOffset="211749.8038">3036 9834 876 0,'4'2'361'0,"-9"0"-197"16,-3 0-85-16,8-2-41 16,0 0-13-16,0 0-54 15,0 0-63-15,0 0 61 16</inkml:trace>
  <inkml:trace contextRef="#ctx0" brushRef="#br0" timeOffset="211950.3112">3345 9776 573 0,'105'37'340'0,"-111"-28"21"15,-5-2-199-15,2-5-99 0,4 1-14 16,3-5-70-16,2 2-61 15,0 0 53-15</inkml:trace>
  <inkml:trace contextRef="#ctx0" brushRef="#br0" timeOffset="212202.9616">4007 9699 1172 0,'13'-2'460'16,"-6"0"-293"-16,6 6-87 15,14 3 14-15,14 0-6 16,3-3-17-16,13-4-15 16,-1-2-14-16,4-2-26 15,5-1-8-15,-9-2-51 16,-4 1-34-16,-12-1-99 15,-10-2-87-15,-17 2 169 16</inkml:trace>
  <inkml:trace contextRef="#ctx0" brushRef="#br0" timeOffset="212525.8343">4166 9502 699 0,'4'0'403'0,"-3"13"-44"16,12 17-145-16,1 14-4 16,4 13-37-16,-5 7-28 15,2 15-50-15,-5 4-28 16,-1 6-45-16,2-8-9 15,2-9-64-15,-1-13-44 0,6-12-230 16,4 4 207-16</inkml:trace>
  <inkml:trace contextRef="#ctx0" brushRef="#br0" timeOffset="214736.7688">4882 9278 585 0,'-18'-9'268'0,"4"15"-114"16,-1 5-11-16,6 10-15 15,2 12-17-15,0 3-14 16,0 5-4-16,8 17-15 0,-4-4-6 16,3 18-18-16,7 2-8 15,-7 8-17-15,5-1-7 16,15 5-11-16,-2-1-3 15,13-14-4-15,14-1-13 16,-3-18-68 0,3-8-62-1,11-10 82-15</inkml:trace>
  <inkml:trace contextRef="#ctx0" brushRef="#br0" timeOffset="241198.0005">5322 9596 680 0,'20'-130'317'0,"-14"137"-99"16,-10 2-75-16,-5 6-25 15,9 1-8-15,0 7-28 16,11 8-8-16,16 14-14 16,-2 2-10-16,-5 4-14 15,7 1-7-15,-21-5-14 16,4-4-3-16,3-5-5 16,-8-2-1-16,4-12-6 15,-1-6-17-15,-3-7-54 16,-5-6-40-16,6 4-152 15,-8-2-184-15,7-5 290 16</inkml:trace>
  <inkml:trace contextRef="#ctx0" brushRef="#br0" timeOffset="241434.0602">5523 9684 894 0,'7'-3'435'0,"6"1"-164"16,14 0-101-16,0-1-7 15,12 1-50-15,1 0-26 16,0 0-40-16,0 0-19 16,-6 1-21-16,-4-1-9 15,1 0-61-15,-6-2-49 0,-1-1-177 16,-2-4 177-16</inkml:trace>
  <inkml:trace contextRef="#ctx0" brushRef="#br0" timeOffset="242023.7239">5923 9524 485 0,'13'-119'322'16,"-11"124"-20"-16,5 11-81 16,4 8-21-16,1 10-53 15,6 11-22-15,8 15-34 16,-6 3-13-16,-2 15-20 16,1 10-7-16,-6 6-18 15,3 9-8-15,-3-9-13 16,-4-10-2-16,-5-17-4 15,-3-16 1-15,3-17-1 16,-4-12-3-16,-2-17-12 0,-1-7-15 16,-10-19-31-16,9 1-13 15,-3-16-25-15,-4-13-7 16,9 4-22-16,-12-18-11 16,0-4-8-16,1 4 11 15,-12-19 44-15,7 12 27 16,-8-4 46-16,5 7 12 15,-3 8 34-15,3 3 25 0,6 12 48 16,1-2 20-16,3 8 13 16,0 0-1-16,11 3-14 15,6 5-6-15,8 17-24 16,9 6-12 0,12 11-21-16,4 6-10 0,16 7-8 15,4 8-4-15,-3 2-11 16,-7 5-4-16,-6 1-10 15,-5-1-2-15,-11 1-4 16,-2 1-1-16,-28-1-2 16,-12-3 0-16,-8 8-5 15,-10-7-14-15,-8 0-50 16,-4-4-37-16,-6-17-124 16,-3-4-250-16,14-15 319 15</inkml:trace>
  <inkml:trace contextRef="#ctx0" brushRef="#br0" timeOffset="242273.592">6410 9271 1036 0,'35'24'436'15,"3"15"-248"-15,7 10-9 16,2 2-28-16,-4 4-25 15,-7 1-35-15,-7 0-20 0,-16 0-31 16,-10 0-8-16,-6 7-14 16,-8 2-6-16,-9 8-16 15,-2-7-21-15,-16 1-69 16,-1-9-49-16,-5-6-198 16,-1-5 216-16</inkml:trace>
  <inkml:trace contextRef="#ctx0" brushRef="#br0" timeOffset="242850.9093">6780 9130 558 0,'-70'-128'369'0,"52"125"-34"16,11 3-129-16,5 10-40 15,15 17-76-15,5 11-21 16,3 7-14-16,1 6-10 15,5 3-11-15,-4-7-4 16,-1-5-6-16,-6-14-1 16,-5-17 1-16,-4 2 0 0,-5-13 0 15,4 0-1-15,-3 0-2 16,-5-2-2-16,1 0-8 16,-1-5-3-16,-7-31-3 15,-15-47-2-15,13 35-1 16,1-4 0-16,-3-8-2 15,6 8 0-15,7 5-1 16,9 8-1-16,14 19-1 16,1 2 2-16,8 13 1 15,4 5 0-15,2 13 4 16,-4 11 1-16,3 18 4 16,-7 7 2-16,-5 8 1 15,-1 1-1-15,-13 0-1 16,-2-3-3-16,-9-14-2 15,3-1-1-15,-3-16-16 16,-9-9-25-16,4-12-73 16,5 3-78-16,-2-20 115 0</inkml:trace>
  <inkml:trace contextRef="#ctx0" brushRef="#br0" timeOffset="243100.3472">7213 9074 1088 0,'45'-34'456'0,"-32"47"-276"16,7-2-26-16,9-8-50 16,5-3-29-16,13-7-34 15,5-2-18-15,1-6-30 16,3 8-30-16,-15-9-124 15,-1 2-184-15,-8 5 218 16</inkml:trace>
  <inkml:trace contextRef="#ctx0" brushRef="#br0" timeOffset="243336.7985">7693 8854 776 0,'35'-101'377'0,"-32"125"-132"0,6 8-22 16,-5 2-44-16,3 11-29 15,0 8-53-15,0 8-26 16,-3 4-46-16,12 6-12 15,-5-3-89-15,-4-3-84 16,20 0 100-16</inkml:trace>
  <inkml:trace contextRef="#ctx0" brushRef="#br0" timeOffset="251245.9336">7747 9742 244 0,'-102'47'215'16,"98"-47"17"-16,-5-2-31 16,2-3-23-16,5 3-49 15,0 0-19-15,0 0-34 16,2 1-15-16,0-1-19 15,0 0-8-15,0 0-9 16,0 0-4-16,-1 1 0 16,1-1 1-16,0 0 5 15,0 0 5-15,0 0 5 16,0 2 1-16,-2 0 2 0,2 0-2 16,0 0 0-16,0 0 1 15,0 0 6-15,0 0 2 16,0 0 3-16,20 6-1 15,-6-3-2-15,11 1 1 16,58 7 0-16,-41-11-2 16,15-2-6-16,12 2-4 15,1 2-5-15,8-2-1 16,3 0-2-16,-3-2-4 0,1-5-5 16,-5 1-4-16,-20 3-5 15,-5-3-3-15,-24 3-2 16,-7-1-1-16,-3 4-3 15,-10-2 0-15,-3 2-16 16,0 0-18-16,-4-1-58 16,0 1-32-16,2 0-105 15,-2 0-137-15,1 0 241 16</inkml:trace>
  <inkml:trace contextRef="#ctx0" brushRef="#br0" timeOffset="245057.7992">10136 9098 818 0,'-3'-11'398'16,"-6"9"-159"-16,5 6-90 15,-10 7-7-15,5 14-35 16,-4 11-6-16,-3 18-2 16,7 8-3-16,7 12-4 15,2 1-6-15,5 8-25 16,4 4-16-16,4 0-24 16,10-1-8-16,12-8-38 15,3-17-41-15,14-23-110 16,4-16-78-16,5-28 153 15</inkml:trace>
  <inkml:trace contextRef="#ctx0" brushRef="#br0" timeOffset="246759.2176">10501 9105 280 0,'9'-108'161'0,"-2"95"-6"15,-3 0-4-15,-4 6-9 16,1-2-7-16,-1 4-16 16,0 3-5-16,0 0-4 15,0 0-4-15,0 2-16 16,0 0-10-16,-1 0-16 15,-1 0-3-15,-5 11-6 16,-8 16-2-16,-25 53 2 16,28-41 4-16,-1 8 8 15,8 8 3-15,1 0-5 16,2 3-6-16,13 2-13 16,0-6-8-16,3-2-12 15,1-1-6-15,3-13-9 16,0 0-3-16,-4-13-3 15,10-2-1-15,-15-6-3 16,2-5-9-16,-2-1-40 16,-7 0-26-16,-6-11-61 0,-7 0-37 15,-7-6-99-15,2 1-132 16,-4-2 262-16</inkml:trace>
  <inkml:trace contextRef="#ctx0" brushRef="#br0" timeOffset="247141.8373">10568 9491 842 0,'97'-135'403'0,"-97"130"-133"16,0 1-89-16,11 2-40 15,-11 0-24-15,5 0-43 16,40 2-10-16,53 0-37 16,-33 0-13-16,-8-7-10 15,3 2-15-15,-10-4-69 0,-4 0-71 16,-10-2 90-16</inkml:trace>
  <inkml:trace contextRef="#ctx0" brushRef="#br0" timeOffset="247738.6694">11156 9152 415 0,'-8'-52'280'16,"7"8"17"-16,1 8-23 15,7 13-64-15,6 1-28 16,8 11-53-16,4 4-25 16,17 14-37-16,3 8-11 15,15 10-15-15,-4 2-9 0,-1 11-12 16,-13 0-1-16,-15 5 0 16,-5 2 3-16,-19 0-1 15,-6 1-4-15,-17-7-9 16,-2 1-1-16,-16-13-25 15,0-2-20-15,-3-10-51 16,3-4-42-16,2-17-195 16,7-1 215-16</inkml:trace>
  <inkml:trace contextRef="#ctx0" brushRef="#br0" timeOffset="247460.6178">11156 9064 637 0,'5'-107'347'15,"-7"121"-74"-15,8 10-98 16,1 7 6-16,9 16-30 15,0 7-13-15,2 11-27 16,2 9-20-16,-7 9-33 16,3 5-13-16,-7 8-23 15,-5-10-7-15,-4-4-6 16,0-5-2-16,9-14-2 16,3-7-2-16,-1-20-3 15,-2-10-12-15,-5-24-33 16,-4-4-22-16,2-15-59 15,-2-11-27-15,-4-12-75 16,2-7-72-16,-9-11 195 16</inkml:trace>
  <inkml:trace contextRef="#ctx0" brushRef="#br0" timeOffset="248016.1133">11818 8887 948 0,'18'9'418'0,"0"14"-208"16,0 6-36-16,7 11-15 0,1 1-24 16,2 3-22-16,5 4-13 15,-6 3-36-15,0 5-12 16,-18-9-19-16,-7 3-10 15,-6 1-12-15,-8-10-3 16,-1 10-6-16,-5-11-1 16,-4-4-27-16,-5-4-20 15,-2-10-54-15,4-6-32 16,2-12-102-16,5-6-174 16,9-7 271-16</inkml:trace>
  <inkml:trace contextRef="#ctx0" brushRef="#br0" timeOffset="248513.142">12280 8663 757 0,'0'-7'368'0,"0"12"-97"15,2 6-76-15,-4 9-38 16,2 0-17-16,0 8-47 16,0 7-11-16,3-3-18 15,10 3-7-15,-8-3-7 16,-3-5-4-16,-2-7-13 16,-2-4-4-16,-3-7-4 0,3-5 0 15,4-8 1-15,-2 2 0 16,0 1-4-16,0-1-3 15,0-5-7-15,4-17-1 16,-1-5 1-16,12-47 1 16,-3 49 5-16,-3 2-1 15,6 3-1-15,-1 6-1 16,8 7-7-16,5 7-1 16,4 10-2-16,3 6 0 0,0 15 5 15,-1-2 4-15,-5 11 5 16,0 2 3-16,-9-1 0 15,1 3-2-15,-7-10-6 16,-2 4-4-16,1-7-6 16,-6-7-5-16,-3-6-46 15,-1-1-34-15,-9-14-97 16,-2-1-44-16,2-1 136 16</inkml:trace>
  <inkml:trace contextRef="#ctx0" brushRef="#br0" timeOffset="244713.0119">9149 9309 618 0,'6'4'290'16,"5"8"-94"-16,-1 17-121 15,10 14 10-15,-5 12 7 16,3 6-1-16,-6 2-5 16,-1 4-14-16,0 0-32 15,-6-2-8-15,-5-18-7 0,-3-6 0 16,1-16 4-16,-3-10 2 15,5-8 6-15,0-7-1 16,0-5-4-16,-2 3-3 16,0 0-13-16,-2-16-3 15,-5-29-4-15,-16-45-1 16,18 40-3-16,-8-4-1 16,-4-4 0-16,-1-3 1 0,2 2 5 15,18 5 5-15,18 9 10 16,3 7 4-16,14 11 3 15,3 11-4-15,19 14-12 16,10 13-4-16,11 20 0 16,1 7 4-16,-12 11 9 15,-2 4 2-15,-13 10-3 16,-12 1-4-16,-13-1-10 16,-11-3-3-16,-11-8-2 15,-3-8-2-15,-4-10-5 16,1-5-17-16,-5-12-48 15,6-1-27-15,-3-17-100 16,3-6-128-16,0-11 214 16</inkml:trace>
  <inkml:trace contextRef="#ctx0" brushRef="#br0" timeOffset="-24554.2007">-3361 12916 291 0,'43'-132'196'0,"-43"117"22"15,0-3-17-15,-3 0-24 16,1 11-13-16,-7-11-35 16,2 5-19-16,-2-1-34 15,-2 0-13-15,0 6-17 16,-5 3-7-16,-11 1-13 0,-6-1-4 15,-10 14-8-15,-11 4-4 16,-9 17-3-16,-11 6-1 16,-9-3-3-16,2 5-1 15,19-6-1-15,3 8-1 16,23 9 0-16,7-6 0 16,9 6 0-16,13-13 0 15,14-15 0-15,15 1 1 0,19-4 2 16,19 0 2-16,30-3 1 15,11 1 0-15,11 2-2 16,-8 5-1-16,-19 10 1 16,-13 5-1-16,-21 10 2 15,-10 7 1-15,-15 11 4 16,-10-4 5-16,-13-1 15 16,-8-7 6-16,-20-10 11 15,-8-5 1-15,-15-6-8 16,-7-10-5-16,-6-14-16 15,-6-5-7-15,-14-15-14 16,5-3-8-16,1-10-25 16,13-3-28-16,30-2-79 15,10 0-78-15,31-16 136 16</inkml:trace>
  <inkml:trace contextRef="#ctx0" brushRef="#br0" timeOffset="-24553.2007">-2908 13035 847 0,'78'-54'406'0,"-78"45"-161"15,14 12-39-15,13-6-75 16,-2-5-37-16,19 17-49 15,-10-14-17-15,7 7-19 16,1 0-4-16,-2-8-8 16,-4 8-7-16,-7-4-50 15,-4 9-56-15,-9 2-255 16,-3 2 241-16</inkml:trace>
  <inkml:trace contextRef="#ctx0" brushRef="#br0" timeOffset="-24552.2007">-2832 13273 644 0,'7'9'357'15,"13"-4"-64"-15,9-1-52 16,9-6-69-16,-4-3-41 0,6-1-59 15,-1-3-24 1,3 4-33-16,-3 3-10 0,-1-3-65 16,0 1 0-16,-11-5 30 15</inkml:trace>
  <inkml:trace contextRef="#ctx0" brushRef="#br0" timeOffset="-24551.2007">-1921 12744 602 0,'-11'13'316'0,"8"-11"-81"16,-8-11-25-16,9 7-45 0,-4-5-24 16,6 3-22-16,0 2-9 15,0 0-15-15,26 0-9 16,64-5-16-16,-38 7-8 16,10 4-15-16,4 1-6 15,8-1-15-15,9 10-6 16,-16-19-11-16,-2 5-3 15,-16 0-5-15,-20-11-1 16,5 13-11-16,-11-8-11 16,-5 5-82-16,0 4-60 0,-9 6 99 15</inkml:trace>
  <inkml:trace contextRef="#ctx0" brushRef="#br0" timeOffset="-24550.2007">-1645 13235 595 0,'52'-137'334'0,"-48"131"-19"16,10-3-115-16,17-5-87 16,20-2 0-16,12 1-33 15,-7-1-14-15,1 12-19 16,-15 1-5-16,-11 3-9 15,1 9-3-15,-18-2-5 16,3 6 0-16,-10 5 0 16,-7 0 2-16,-7 11-4 15,-10-4-3-15,-2 4-8 16,-1-2-3-16,-9-5-7 16,-7-3-2-16,-11-6-12 0,-2-6-16 15,-3 0-92-15,7-7-87 16,18-9 127-16</inkml:trace>
  <inkml:trace contextRef="#ctx0" brushRef="#br0" timeOffset="-24549.2007">-1647 12982 774 0,'-3'15'340'0,"-1"-1"-153"15,0 6-46-15,4 4-16 16,6 1-12-16,3 11-21 0,2 0-14 16,1 13-24-16,3 1-13 15,-1 15-15-15,2 7-7 16,-1 2-8-16,-1 2-5 16,1-7-6-16,-8-11-2 15,0-12-12-15,-1-6-9 16,-5-16-54-16,1-3-47 15,-4-13-237-15,-5-14 234 16</inkml:trace>
  <inkml:trace contextRef="#ctx0" brushRef="#br0" timeOffset="-24548.2007">-1531 11815 909 0,'-9'-2'447'16,"-6"-2"-165"-16,12 11-105 16,4 12-13-16,5 9-41 15,6 12-16-15,8 14-26 16,4 9-16-16,3 8-27 16,2-3-12-16,-8 5-23 0,5-5-17 15,6 4-104-15,-14-3-96 16,15-24 130-16</inkml:trace>
  <inkml:trace contextRef="#ctx0" brushRef="#br0" timeOffset="254875.2996">-587 12767 450 0,'-1'-2'300'16,"-1"0"-34"-16,0 1-34 15,0-1-36-15,0 0-66 16,1 0-33-16,-1 0-59 16,0 1-20-16,0-1-20 15,0 0-22-15,1 0-142 0,-1 0 118 16</inkml:trace>
  <inkml:trace contextRef="#ctx0" brushRef="#br0" timeOffset="256383.0019">501 12103 404 0,'76'-54'279'0,"-83"48"30"0,2 1-132 16,1-1-2-16,2 5-29 15,0 1-21-15,1 0-29 16,-1 0-13-16,0 0-26 16,-2 5-9-16,-10 17-17 15,-51 50-6-15,40-40-6 16,-4 3 1-16,2 10 1 16,5 0 1-16,-1-7 1 15,5-2-1-15,-2-7-5 16,-2-9-3-16,10-8-5 15,-1-1-1-15,9-13 4 16,1-3-1-16,8-2-2 16,-5 5-1-16,0 0-7 15,4-16 0-15,19-24-1 16,42-39 0-16,-38 43 1 16,2-3-1-16,0 10 0 0,0-3 1 15,-4 9-1-15,-2 5 0 16,-4-2 1-16,0 6 0 15,-4 1 0-15,-6 5 0 16,-2 2 0-16,-2 3 3 16,-1 3 3-16,0 2 2 15,-4 0 4-15,0 0 2 16,0 0 4-16,0 0 1 16,0 0 1-16,0 0 0 0,0 0-1 15,3 15 0-15,1 1 0 16,-1 4-2-16,12 50-1 15,-11-37-1-15,-4 15-2 16,3 3-2-16,4 14 1 16,-3 5-1-16,3 2 0 15,-3 2 0-15,1-7-1 16,1 0 1-16,-3-15 0 16,1-1 0-16,-1-17-1 15,1-9-2-15,-4-10-3 16,4-6 1-16,1-7-2 15,-1-2 0-15,-4-2-8 16,0 0-11-16,0 0-25 16,0 0-12-16,-2 1-22 15,-2-10-7-15,-1 0-3 16,-1 4 4-16,-1 1 13 16,-14-8 11-16,-46-15 23 15,45 38 8-15,4 0 15 0,-5 2 5 16,5-2 3-16,-2-2 1 15,2 0 2-15,1 1-1 16,5-7 2-16,1 3-1 16,0-2 4-16,6 3 3 15,-4-3 8-15,2-2 4 16,3 2 7-16,2-2 2 16,0 0 1-16,1 0 2 15,1 0 0-15,0 0 1 16,0 0 7-16,0 0 2 0,0 0 5 15,0 0 0-15,0 0-4 16,1 0-2-16,19 0-2 16,5 0-2-16,57 0-2 15,-41-2 1-15,6-5-3 16,7-4-2-16,6-2-3 16,-3-1-2-16,-2-4-4 15,4 5-2-15,-8-1-5 16,-12-2-4-16,-8 6-6 15,-9 3-3-15,-6 2-3 16,-2 5 0-16,-6-2-23 16,-8 0-21-16,-6 2-51 15,6 0-50-15,-2 0-101 16,1 0-336-16,-1 0 395 16</inkml:trace>
  <inkml:trace contextRef="#ctx0" brushRef="#br0" timeOffset="257974.7575">1786 11738 289 0,'2'-3'200'0,"-11"-5"7"16,9 8-11-16,0 0-30 15,-2-1-24-15,0 1-25 16,0 0-8-16,1 0-17 15,-1 0-4-15,-11 7-4 16,-5-2-3-16,9 26-4 16,-54 47 0-16,58-32-2 15,3 7-3-15,0 1 1 16,9 9-5-16,4 6-14 16,2 3-8-16,-3-4-21 15,7-3-7-15,3-7-10 16,5-9-3-16,7-8-3 15,-6-10-5-15,6-13-46 16,-1-3-29-16,-2-8-105 16,5 0-106-16,-3-7 187 0</inkml:trace>
  <inkml:trace contextRef="#ctx0" brushRef="#br0" timeOffset="258588.702">2181 11612 569 0,'-3'0'301'0,"-3"-2"-46"15,3 2-60-15,1 0-25 16,0 0-20-16,0 0-34 15,0 0-8-15,1 0-13 16,1 11-3-16,5 20-6 16,20 53-4-16,-10-35-11 15,5 14-5-15,1 15-10 16,-3 0-5-16,-2 1-13 16,-5-9-8-16,-3-8-10 15,-3-8-4-15,-5-11-5 0,7-1-2 16,-1-15-5-16,-1-6-2 15,-1-12-17-15,-3-7-21 16,-1-5-63-16,-1 1-35 16,1 0-93-16,-2 0-68 15,0-9 191-15</inkml:trace>
  <inkml:trace contextRef="#ctx0" brushRef="#br0" timeOffset="259913.7315">2694 11976 572 0,'43'-81'312'0,"-50"67"-52"16,1 5-19-16,5-2-50 15,1 6-17-15,7 5-34 16,0-4-12-16,-7 4-21 16,0-2-4-16,11 0-10 15,27-3-5-15,57-2-11 16,-33 3-9-16,10 2-17 15,0-5-9-15,-2 0-13 16,6 10-6-16,-24-6-7 16,-8-3-4-16,-17-1-5 15,-16-13-2-15,3 8-3 16,2 12-6-16,-3 2-33 16,-8-4-32-16,-10 2-90 15,-8 2-54-15,-8-10 130 16</inkml:trace>
  <inkml:trace contextRef="#ctx0" brushRef="#br0" timeOffset="260782.919">3780 11507 433 0,'97'-77'290'16,"-97"69"-22"-16,-3 3-58 15,-3 3-15-15,4 2-50 16,1 0-20-16,-1 0-31 16,0 0-9-16,-11 20-6 15,-3 7 1-15,-33 53-2 16,37-37 1-16,5 7-5 15,1 3-3-15,10-1-8 0,8 8-6 16,10-4-18-16,7 3-8 16,0-7-15-16,0-12-6 15,-8-15-6-15,12-5-12 16,1-9-54-16,2-4-40 16,-7-10-108-16,-7-8-90 15,-1-5 192-15</inkml:trace>
  <inkml:trace contextRef="#ctx0" brushRef="#br0" timeOffset="261105.5696">4124 11368 710 0,'-5'-2'343'0,"9"10"-80"16,-8 1-79-16,4-9-8 15,0 5-9-15,5 31-33 16,21 60-14-16,-15-35-32 16,-4-5-17-16,2 11-29 15,-6-11-12-15,-3-6-16 16,8-1-6-16,-7-20-4 15,7 0-3-15,-3-16-45 0,2-1-30 16,0-12-97-16,-3-7-87 16,3-9 166-16</inkml:trace>
  <inkml:trace contextRef="#ctx0" brushRef="#br0" timeOffset="261339.7021">4207 11720 472 0,'-57'-110'332'0,"51"110"66"16,6-4-101-1,11 8-62-15,-11-4-18 0,0 0-55 16,16 0-16-16,24 0-46 16,54 2-27-16,-44 0-40 15,-3-6-13-15,-2-1-17 16,-3-3-17-16,-8 5-70 15,-3-1-49-15,-8-1-169 16,-6-4-272-16,-7-2 381 16</inkml:trace>
  <inkml:trace contextRef="#ctx0" brushRef="#br0" timeOffset="261680.4037">4592 11439 800 0,'45'-89'375'0,"-45"87"-140"0,3 2-20 16,5 9-41-16,-8-9-13 16,0 0-26-16,7 20-16 15,7 22-26-15,17 50-13 16,-15-36-25-16,0 7-12 15,4 0-17-15,-7 6-7 16,0 5-9-16,-3-6-1 16,-2-5-4-16,2-5-1 15,-2-13-1-15,2-9 0 0,1-12-7 16,-3-8-16-16,-7-10-44 16,-1-5-35-16,-3-8-76 15,1 5-47-15,0 1-192 16,0-23 263-16</inkml:trace>
  <inkml:trace contextRef="#ctx0" brushRef="#br0" timeOffset="262083.2394">4736 11406 461 0,'-2'-21'298'0,"4"2"19"15,5 3-58-15,-5 0-51 16,7 7-30-16,9-2-62 16,4 8-21-16,16 4-38 0,3 3-14 15,6 10-14-15,0 1-8 16,-7 3-11-16,-11 9-4 16,-13 5-3-16,-9 4 0 15,-11 8 1-15,-5 1 0 16,-10 4-1-16,-3-1-2 15,-7-4-42-15,-2-19-43 16,1-14-233-16,1-15 207 16</inkml:trace>
  <inkml:trace contextRef="#ctx0" brushRef="#br0" timeOffset="262270.7626">5135 11213 816 0,'11'-9'407'0,"1"5"-108"16,3 6-83-16,8 5-49 16,2 6-31-16,17 11-46 15,-2-3-13-15,8 6-27 16,-3 4-8-16,-8 5-14 15,-5 6-6-15,-12 15-7 16,-8 6-3-16,-8 10-4 16,-4-14-2-16,-20 6-2 15,-1-9-1-15,-15-5-15 0,-4 1-24 16,-2-19-75-16,1-6-66 16,8-13 106-16</inkml:trace>
  <inkml:trace contextRef="#ctx0" brushRef="#br0" timeOffset="263127.5686">5537 10991 478 0,'-2'-4'334'0,"-10"-8"-6"16,3 6-106-16,5 12-28 16,-3 5-67-16,14 10-29 15,-1 12-39-15,-6-3-13 16,3 8-16-16,-3-2-2 16,4-3-3-16,-4-2-1 15,3-8-1-15,1-1 0 0,-2-6 0 16,5-5-1-16,-9-4-5 15,4-3 1 1,-2-4 3-16,0-2 0 0,0 0 0 16,0 0-2-16,0 0-7 15,-2-8-2-15,-3-12 0 16,-2-5-1-16,-8-49-1 16,12 40 1-16,1 0 1 15,-2 2 1 1,-1 1 1-16,14 10 1 15,0 1 2-15,3 6 1 0,10 10 2 16,-8-8 0-16,12 14-1 16,-3 5-2-16,1 6 0 15,3 9 1-15,-4 0 2 16,6 3 1-16,-6 4-2 16,1 8-1-16,-8 1-5 15,-5-2-2-15,-4-3-2 0,-3-2-1 16,-4-6-1-16,0-1-1 15,-6-4-1-15,1-4-1 16,3-3-17-16,-1-6-19 16,3-5-59-16,-2-1-39 15,0-1-114-15,2 0-178 16,0 0 280-16</inkml:trace>
  <inkml:trace contextRef="#ctx0" brushRef="#br0" timeOffset="264284.002">6362 11065 583 0,'12'-83'329'0,"-15"74"-53"15,1 7-19-15,2-1-63 16,-2 3-33-16,2 0-47 16,0 0-20-16,0 0-23 15,25 21 0-15,66 57-7 0,-46-42-3 16,5 4-11-16,3 3-9 15,-8 0-13-15,-6 10-3 16,-13 6-1-16,-12 4 0 16,-18 19-4-1,-10-7-3-15,-15 3-7 0,-5-4-3 16,-6 0-14-16,0 2-28 16,1-6-84-16,5-5-69 15,8-20 110-15</inkml:trace>
  <inkml:trace contextRef="#ctx0" brushRef="#br0" timeOffset="297952.3958">-10474 14618 116 0,'-22'-8'124'16,"2"-2"39"-16,8-5-6 15,1 1-5-15,4-3-4 16,-1 3-13-16,5 7 22 16,1 1 1-16,-2 6 1 15,4 0 0-15,0 0-7 16,0 0-4-16,0 0-12 16,0 0-6-16,8 0-19 15,31 2-9-15,64 3-23 16,-38-5-12-16,6-3-23 15,-5-8-9-15,1 2-14 16,-15-4-7-16,-3 1-8 16,-7 4-2-16,-15 1-3 15,-8 2-1-15,-13 3-4 16,-6 2-1-16,-13 5-3 16,-7 3-1-16,-17 4-3 0,-7 1-1 15,-14-4 0-15,4-2 1 16,-5-1 4-16,-1 1 1 15,3-4 2-15,-3 3 1 16,13-4 1-16,6-4 2 16,17 2 1-16,2 2-1 15,15 1 0-15,4 3-2 16,1-6 0-16,2 0 0 16,0 0 1-16,0 0 0 0,2 9 2 15,5 16 0-15,15 69 0 16,-19-36 0-16,1 13 0 15,-1 4 0-15,-1 16 0 16,-2-1 0-16,-3 3-1 16,-1 2 1-16,-1-15 0 15,3-8 1-15,-2-14 0 16,0-13 0-16,8-14 2 16,-2-6 0-16,5-14 0 15,6 2 2-15,-2-11-1 16,1-4 1-16,15 2 1 15,2-7 1-15,11-2 4 16,10 1 3-16,-1 1 2 16,7 4 0-16,0 6-3 15,-9-1-4-15,-2 0-3 16,-13-2-1-16,-8 0-3 0,-2 0 0 16,-12-2-4-16,1 4-6 15,-5-4-32-15,-5-5-29 16,-10 0-80-16,-7-6-54 15,-9-5-252-15,-13-2 292 16</inkml:trace>
  <inkml:trace contextRef="#ctx0" brushRef="#br0" timeOffset="298186.0922">-10508 15084 664 0,'3'-11'386'0,"6"11"-30"16,7 2-63-16,19 0-74 16,4-4-24-16,23-1-58 15,3 1-23-15,0 0-51 16,5 2-22-16,-16-7-28 16,-3-1-8-16,-6 3-20 15,-9-4-35-15,-5 9-106 16,-4-2-90-16,-8 4 145 15</inkml:trace>
  <inkml:trace contextRef="#ctx0" brushRef="#br0" timeOffset="298550.5354">-9585 14618 898 0,'0'-8'439'0,"-9"3"-150"0,2 9-66 16,-6 3-55-16,3 7-27 16,-1 10-33-16,-2 1-9 15,4 11-24-15,4 9-9 0,5 13-1 16,2 0-4-16,5 13-6 15,4 3-6-15,1-2-19 16,4 8-8-16,-1-4-15 16,3-8-3-16,2-6-6 15,0-11-7-15,3-13-27 16,10-6-26-16,-1-19-69 16,2-6-40-16,10-21-116 15,-10-12-209-15,13-14 332 16</inkml:trace>
  <inkml:trace contextRef="#ctx0" brushRef="#br0" timeOffset="298803.5886">-8932 14836 528 0,'11'-18'390'0,"-9"11"89"15,2 7-159-15,-10 0-106 0,5 0-31 16,-1 0-65-16,-7 15-16 15,-2 32-32-15,-67 50-14 16,44-37-23-16,-2 0-8 16,2-3-17-16,5 10-6 15,2-16-14-15,3-9-13 16,6-12-49-16,4-12-43 16,5-8-124-16,3-10-197 15,8-13 286-15</inkml:trace>
  <inkml:trace contextRef="#ctx0" brushRef="#br0" timeOffset="299027.7881">-9312 14880 876 0,'-2'-4'433'0,"9"8"-134"15,8 1-49-15,12 10-49 16,9 21-24-16,2 6-43 15,-2 6-22-15,-6 12-48 16,1-4-18-16,-4 11-28 16,0-2-11-16,0-11-25 15,-1-1-23-15,-8-13-53 16,0-8-39-16,-9-16-112 16,-2-5-342-16,-7-23 401 15</inkml:trace>
  <inkml:trace contextRef="#ctx0" brushRef="#br0" timeOffset="299279.1467">-8720 14643 1040 0,'50'13'517'0,"1"7"-214"16,5 12-78-16,-10 8-16 15,-15 12-72-15,-4 13-23 0,-20 4-33 16,-7 9-16 0,-12 12-26-16,-6-3-10 0,-7 16-19 15,-3-5-10-15,-2-4-39 16,-8-11-35-16,0-12-105 16,-2-14-92-16,-1-11 168 15</inkml:trace>
  <inkml:trace contextRef="#ctx0" brushRef="#br0" timeOffset="299747.1803">-7910 15050 1421 0,'-74'-18'585'0,"86"18"-357"16,10 0-64-16,14-2-45 15,9-7-30-15,9-2-36 16,0-9-12-16,8 4-25 15,-1 3-8-15,-1 2-9 16,-4 1-6-16,-15 0-46 16,-1 3-42-16,-17 5-133 15,-8 4-177-15,-15 11 260 16</inkml:trace>
  <inkml:trace contextRef="#ctx0" brushRef="#br0" timeOffset="300154.8075">-7865 15242 974 0,'-4'3'494'0,"4"3"-151"16,9 3-155-16,15 3-11 15,8-4-49-15,4 2-24 16,9-10-37-16,6-1-22 15,7-5-34-15,1-5-7 16,4 2-34-16,6-3-42 16,-4 1-95-16,2-2 101 0</inkml:trace>
  <inkml:trace contextRef="#ctx0" brushRef="#br0" timeOffset="300933.6932">-5796 14424 639 0,'-54'53'381'0,"52"-41"-7"16,1 3-97-16,1 10-73 16,3 6-27-16,1 1-69 15,1 10-24-15,1 0-48 16,-8 5-18-16,5 0-18 16,5-9-11-16,2 1-40 15,-2-19-31-15,3-11-96 16,-6-9-63-16,8-9 151 15</inkml:trace>
  <inkml:trace contextRef="#ctx0" brushRef="#br0" timeOffset="300926.0988">-5947 14270 632 0,'3'-23'365'0,"3"17"-45"16,3 6-29-16,7 11-55 15,-3-2-29-15,14 6-51 0,3 1-22 16,-1-1-55-16,11 3-22 16,-4-6-31-1,-3-6-13-15,-1 1-11 0,-7-2-4 16,-1-3-41-1,-8 4-42-15,0-1-143 0,-10-5-269 16,-6 2 326-16</inkml:trace>
  <inkml:trace contextRef="#ctx0" brushRef="#br0" timeOffset="300656.618">-6258 14298 897 0,'-5'-4'455'0,"1"8"-157"0,-1 3-123 16,3-7-19-1,0 0-53-15,-1 14-17 0,-1 31-14 16,-1 53-9 0,5-35-6-16,2 6-2 15,-2-2-8-15,3 5-7 0,4-14-18 16,1-11-7-16,2-12-10 15,1-10-3-15,2-16-3 16,0-9-5 0,6-5-26-16,3-14-23 15,3-8-49-15,6-3-28 0,3-8-65 16,-5-13-37-16,-4-9-89 16,-1 1-57-16,-8-10 242 15</inkml:trace>
  <inkml:trace contextRef="#ctx0" brushRef="#br0" timeOffset="301529.5722">-5592 14516 596 0,'-2'0'380'0,"-7"4"-39"16,11 9-111-16,-5-1-21 15,4 14-54-15,14 8-22 16,-13 6-34-16,1 7-17 16,-1 5-28-16,0-1-6 15,-2-6-19-15,2-5-8 16,-2-17-9-16,0-3-2 16,3-11-1-16,8-9 1 0,4-11-1 15,-3-8 0 1,3-19-5-16,1-2-1 0,0-16-1 15,2 0-2 1,7 5 1-16,-1-5 0 16,1 16 0-16,-3 6 0 0,-2 12 2 15,-6 9 4-15,-3 12 4 16,1 6 4-16,-4 11 2 16,-1 8 0-16,-5 10-1 15,-4 2-2-15,-4-1-2 16,1-1-1-16,3-10-4 15,4 3-1-15,2-13-2 16,3-5-1-16,4-14 1 16,1-10-1-16,12-12 0 15,1-9-2-15,17-2-1 16,-1-5 0-16,2 5 0 16,-3 2 0-16,-2 10-1 0,-2 5 0 15,-13 13 1-15,6 8 0 16,-9 17 1-16,-9 6 3 15,7 8 7-15,-7 10 3 16,3 5 1-16,1 6-1 16,-13-7-8-16,-2 2-5 15,0-9-16-15,0-7-19 16,7-6-66-16,0-5-49 16,-3-9-224-16,-4-2 239 15</inkml:trace>
  <inkml:trace contextRef="#ctx0" brushRef="#br0" timeOffset="302481.8606">-5781 15482 856 0,'59'-23'461'0,"-51"28"-119"0,-3-3-146 15,0 0-11 1,-5-2-50-16,0 0-17 0,20 1-28 15,18 3-22-15,52 1-35 16,-50-3-11-16,3-4-16 16,-7-3-3-16,-5 5-10 15,-6-4-20-15,-10-1-66 16,-4 3-44-16,-10-9-139 16,-1 2-156-16,-1-3 282 15</inkml:trace>
  <inkml:trace contextRef="#ctx0" brushRef="#br0" timeOffset="302193.2602">-6332 15144 878 0,'-21'-4'441'0,"6"8"-148"16,10 5-123-16,3 5-17 15,9 17-50-15,-1 2-22 16,5 14-16-16,1 2-8 15,-3 12-8-15,0 4-1 16,-5 2-8-16,0-2-8 16,-4-7-14-16,0-15-5 15,0-14-3-15,3-5 0 16,-5-24 5-16,4 5 0 16,-7-17-1-16,3-8-3 0,9-16-6 15,2-10-2 1,6-12-2-16,-5-3 1 0,5-8-2 15,5-3 0-15,5 7 0 16,6 0-2-16,1 16 2 16,2 7 4-16,2 12 5 15,2 10 4-15,4 20 6 16,-4 5 1-16,-2 26 5 16,-6 10 2-16,-6 14 3 15,-8 4 1-15,-12 8-5 16,-2-3-4-16,-13-10-9 15,4 2-4-15,-4-20-7 16,0-3-2-16,7-14-10 16,-1-8-12-16,5-12-39 15,3-12-30-15,3-2-74 16,3-1-41-16,9 3-189 16,-2-1 249-16</inkml:trace>
  <inkml:trace contextRef="#ctx0" brushRef="#br0" timeOffset="302683.9634">-5410 15337 771 0,'-43'-76'394'0,"49"82"-97"16,4 3-49-16,5 0-32 15,1 4-24-15,6 1-38 0,-1 1-21 16,6 3-40-16,-1-2-17 15,-5-3-26-15,1-1-9 16,-8-5-20-16,1 2-7 16,-3 4-9-16,-4-4-2 15,-8 9-4-15,-6-1-5 16,-10 1-25-16,-4 7-19 16,-3 2-48-16,-10-2-29 15,6 10-63-15,4-15-47 16,7-8-278-16,10-10 335 15</inkml:trace>
  <inkml:trace contextRef="#ctx0" brushRef="#br0" timeOffset="303303.4849">-4843 15147 924 0,'0'6'476'16,"2"3"-159"-16,-13 2-115 16,-2 1-25-16,3 12-64 15,4 7-19-15,12 5-26 16,4 0-12-16,-2 0-18 16,2 0-6-16,1-3-14 15,-2 0-5-15,7-14-6 16,-7-6-1-16,2-13-1 15,0-4 1-15,7-10 1 0,-2-10-1 16,11-4-2-16,2-5-2 16,7 0-1-16,1 3-1 15,4-1 0-15,4 4-1 16,7 3 0-16,4 8 0 16,6 7 1-16,-19 2 0 15,0 10 0-15,-3 3 0 16,-29 14 1-16,20 7-1 15,-28 0 1-15,-6 7 0 0,3 4 0 16,-11 6 1 0,-6 3 1-16,-4-4-1 0,-8-9 1 15,-4-5 0-15,3-11 2 16,-6-10 2-16,7-8 2 16,-7-13 2-16,-2-18 1 15,9-1-1-15,-3-22 1 16,6-3-2-16,3-4 2 15,-2-4 2-15,7 14 3 16,-4 6 3-16,2 12 0 16,2 14-2-16,-4 10-4 15,2 5-5-15,1 17-5 16,-1 10-3-16,-7 6-6 16,3 5-5-16,-1 1-28 15,3-5-27-15,8-1-76 16,3 0 99-16,18-7 5 15</inkml:trace>
  <inkml:trace contextRef="#ctx0" brushRef="#br0" timeOffset="306781.3812">-3138 14684 393 0,'-85'0'241'15,"80"1"7"-15,1-1-57 16,1 0-33-16,1 0-5 16,2 0-22-16,0 0-1 15,7 37-16-15,13 55-16 16,-13-31-29-16,0 8-16 15,-5 8-29-15,4 6-11 16,-4 4-9-16,-2-10-2 16,-2-8-2-16,-2-9 0 0,0-21-2 15,4 1-4-15,0-20-26 16,2-11-32-16,0-6-103 16,4-10-94-16,-6 5 160 15</inkml:trace>
  <inkml:trace contextRef="#ctx0" brushRef="#br0" timeOffset="307168.497">-3223 14752 553 0,'-7'-16'344'0,"2"0"-49"16,10 9-71-16,4-6-10 16,15 7-45-16,8-3-16 15,13 8-33-15,9-1-18 16,13 5-28-16,0 5-13 16,-8 3-22-16,-1 7-9 15,-18 3-12-15,-8 6-4 16,-12 0-4-16,-22-1 0 15,-16 6 0-15,-9 8-1 16,-18 0-2-16,5 1-2 0,-12 1-4 16,-2-12-1-16,0 5-5 15,3-12-6-15,4-16-19 16,10 4-19-16,13-13-63 16,6-3-48-16,14-8-175 15,8-3-224-15,12-8 361 16</inkml:trace>
  <inkml:trace contextRef="#ctx0" brushRef="#br0" timeOffset="307689.2858">-2216 14866 862 0,'22'-16'407'15,"-8"-6"-137"-15,-3 2-62 16,-5 2-29-16,-5-5-19 16,-1 10-45-16,-5-3-16 15,-13 3-42-15,0 6-17 16,-20 0-18-16,-2 1-7 15,-5 6-9-15,2 8-4 16,1 8-1-16,4 2 0 16,6 11 0-16,3-4 0 0,15-2 1 15,5 10 2-15,14-17 8 16,13 11 5-16,15 8 8 16,4-16 3-16,19 14 1 15,6-10-3-15,1 3-7 16,2 4-2-16,-18 3-8 15,-9-3-2-15,-18 3-1 16,-11 1 1-16,-18-1-1 16,-11 3 1-16,-15 0-2 15,-8-4-4-15,-11-5-6 16,-2-3-7-16,-7-15-20 16,2-2-13-16,12-7-36 15,4-2-24-15,19-8-64 16,12-5-64-16,14-7 150 15</inkml:trace>
  <inkml:trace contextRef="#ctx0" brushRef="#br0" timeOffset="308197.1462">-1655 15003 1048 0,'94'-47'479'0,"-81"53"-183"15,1-6-93-15,11 0-33 16,10 5-22-16,13-7-44 16,10 2-17-16,5-3-37 15,2 1-15-15,-7-4-17 16,-2 6-8-16,-5-1-12 16,-5-5-8-16,-9 6-41 0,-5 0-49 15,-14-5-148-15,-2 5 155 16</inkml:trace>
  <inkml:trace contextRef="#ctx0" brushRef="#br0" timeOffset="308563.3616">-1455 15118 980 0,'-86'86'485'0,"98"-86"-114"16,6-2-134-16,19 2-80 16,8 2 1-16,20 2-34 15,5 1-12-15,8-5-29 16,-8-3-16-16,-5-3-26 16,0 1-11-16,-2-1-20 15,-2 6-6-15,-12-1-17 16,-7-1-20-16,-19 4-69 15,-1-2-54-15,-13 3-197 16,-2 8 222-16</inkml:trace>
  <inkml:trace contextRef="#ctx0" brushRef="#br0" timeOffset="309178.3433">400 14567 933 0,'-146'-47'431'16,"137"44"-166"-16,2 1-63 15,1 5-41-15,5-3-27 16,-1 0-41-16,0 0-7 16,0 31-7-16,9 58 0 0,1-34-3 15,10 10-9-15,-9-3-24 16,-7 5-11-16,-2-10-17 15,0-3-5-15,-4-7-6 16,2-14-2-16,15-6-2 16,-1-13-3-16,6-10 0 15,9-4 0-15,-1-20-4 16,8-12-8-16,6-10-35 16,1-5-25-16,1-7-69 15,-1 7-37-15,-8-7-163 16,1 2 216-16</inkml:trace>
  <inkml:trace contextRef="#ctx0" brushRef="#br0" timeOffset="309382.8196">640 14644 1050 0,'13'-98'466'0,"-17"107"-226"0,4 2-38 15,13 1-48-15,3 1-24 16,11-3-37-16,6-1-20 15,8 0-37-15,-1-2-13 16,5-2-18-16,-5 2-7 16,-8-5-39-16,-10 0-39 15,-10-2-118-15,-3-2-125 16,-5 2 201-16</inkml:trace>
  <inkml:trace contextRef="#ctx0" brushRef="#br0" timeOffset="309616.2769">783 14686 956 0,'-118'99'444'16,"113"-86"-197"-16,5 9-92 16,0-2-2-16,0 10-44 15,4-4-19-15,1 6-42 16,-1 1-21-16,-3-3-23 15,3 10-8-15,-2-24-25 32,-2-7-26-32,2 0-70 0,3 24-58 0,2-22-222 15,4-4 258-15</inkml:trace>
  <inkml:trace contextRef="#ctx0" brushRef="#br0" timeOffset="310202.8976">1053 14722 712 0,'2'6'386'16,"0"-1"-61"-16,3 8-87 15,-3 7-65-15,-2 7-19 16,9 12-42-16,-14-13-14 16,7 15-33-16,-4-12-15 15,0-5-21-15,7 6-7 16,-5-19-13-16,4 7-3 0,5-20-2 15,4 8 0 1,1-14 0-16,2-8 1 0,-5-4-2 16,5-14-2-16,4 2 0 15,2-8 0-15,0 2-1 16,-3 4 1-16,1 5 0 16,-4 7 0-16,1 13-1 15,-5 0 1-15,-3 15-1 16,2 8 0-16,-4 4 3 15,-1 9 1-15,1 2 3 16,-3-6 1-16,-4 5 5 16,5 2 0-16,-1-12 3 15,3 0-3-15,0-12-2 16,-1-6-1-16,8-8 0 16,-1 1 0-16,5-11-2 15,3-5-3-15,1-6-1 16,0-4-1-16,8-1-2 0,6 5 0 15,-3 2 2-15,10 7 2 16,-7 13 6-16,-7 2 4 16,0 16 3-16,-9 8 3 15,0 16 5-15,-2 3 1 16,-4 7 3-16,-10-15-2 16,5 5-9-16,5 1-5 15,-3-11-12-15,7 7-3 16,-5-12-25-16,-8-12-27 0,-1-5-76 15,-4-3-40-15,-2-2 100 16</inkml:trace>
  <inkml:trace contextRef="#ctx0" brushRef="#br0" timeOffset="310856.3204">335 15312 815 0,'-11'6'399'0,"6"-3"-115"0,-6 6-111 16,9 13-92-16,2 3 3 16,5 19-15-16,-5-1-1 15,6 6-2-15,1-6-13 16,-2-5-15-16,1-9-4 16,3-11-11-16,-7-7-2 15,-1-11 2-15,10-8-1 16,-3-13-1-16,4-3-1 15,4-10-7-15,-3-4-3 0,5-2-1 16,4-3 2 0,-2-6 4-16,3 6 4 0,-1 2 7 15,-1 5 5-15,5 14 2 16,-1 6-3-16,0 17-8 16,0 10-3-16,-3 13-2 15,1 12 3-15,-1 16 3 16,-4-1 0-16,-5 6-5 15,-4-2-3-15,-4-16-10 16,-1 3-2-16,-2-17-7 16,-1-9-7-16,-1-7-31 15,0-12-27-15,8-8-71 16,-1-5-48-16,0-17-240 16,4-5 277-16</inkml:trace>
  <inkml:trace contextRef="#ctx0" brushRef="#br0" timeOffset="311000.3493">842 15442 906 0,'63'-52'425'16,"-67"59"-157"-16,4 2-57 16,13-3-18-16,-2-1-22 15,20-1-32-15,-6-1-21 16,2-3-52-16,7 2-19 15,0 0-26-15,3-2-10 0,0 0-12 16,1 0-9-16,-16-2-48 16,1 0-37-16,-12-1-107 15,-5-5-82-15,-6 3 179 16</inkml:trace>
  <inkml:trace contextRef="#ctx0" brushRef="#br0" timeOffset="311269.5594">1214 15316 1022 0,'-26'-61'469'0,"28"66"-193"16,4-1-68-16,8 7-35 16,6 1-24-16,-2 3-34 15,2-1-18-15,7 0-35 16,-4 1-13-16,6 5-17 15,-4 1-8-15,-10-1-14 16,-1-2-2-16,-14-1-6 16,-2 2-2-16,-10 5-13 0,-8 5-17 15,-5-2-58-15,-4 5-43 16,4 4-112-16,3-19-117 16,11-1 231-16</inkml:trace>
  <inkml:trace contextRef="#ctx0" brushRef="#br0" timeOffset="312040.3526">1679 15318 965 0,'-5'9'466'15,"3"7"-186"-15,-7 13-121 16,5 5-12-16,4 8-48 15,-1-4-12-15,6-2-19 16,-5-4-14-16,9-12-17 16,4-2-4-16,1-11-13 15,6-3-4-15,-2-9-6 16,2-3-2-16,5-19-2 16,0-3-2-16,11-3-2 15,8-1-1-15,-1 0 0 16,9 6 0-16,4 5 0 15,-3 3 1-15,3 13 2 16,-11-4 2-16,-7 11 0 16,-2 4 2-16,-17 12-1 0,-4 2 1 15,-13 5 1-15,-6 3 0 16,-9-5-1-16,-1 8 0 16,-8-4-2-16,-5 3 2 15,-3-9 1-15,1-4 1 16,0-15 3-16,-2-9 5 15,4-6 6-15,0-4 3 16,-2-12 0-16,2-9-3 16,-4-14-8-16,1-2-6 0,6 6-6 15,1 1 1-15,1 16 4 16,4 10 2-16,2 16 2 16,-8 7-2-16,15 16-6 15,-14 9-2-15,-6 15-4 16,17 7-4-16,-21 3-15 15,4-5-20-15,2-7-69 16,2-9-37-16,10-9 86 16</inkml:trace>
  <inkml:trace contextRef="#ctx0" brushRef="#br0" timeOffset="316550.6663">3532 14675 190 0,'-104'-124'169'0,"113"122"31"0,-4-1-14 15,-5-5-14-15,0 6-21 16,0 1-16-16,0-1-40 15,0 0-12-15,0 0-21 16,0 0-11-16,0 1-14 16,0-1-4-16,0 0-2 15,0 2 1-15,0 0 2 16,0 0-1-16,0 0-3 16,0 0-2-16,0 0-2 15,0 0-1-15,0 0 0 16,0 0 2-16,2 9 0 15,0 7 1-15,0 6 3 16,7 45 2-16,-6-35 3 16,6 4 2-16,-2-1-2 15,-1-1-3-15,1 11-7 0,-3-2-1 16,1 6-2 0,1 0 1-16,-1-8 1 0,-1 3 0 15,-3-8-3-15,1 3-1 16,-2-4-2-16,0-5-1 15,4-3-1-15,-4-7-2 16,0-13-5-16,0-1-3 16,2-1-5-16,-2-5-1 15,0-2-1-15,0 1-4 16,0-1-14-16,0 0-19 16,0 0-51-16,5-10-30 15,2-8-88-15,-1 0-58 0,19-36 169 16</inkml:trace>
  <inkml:trace contextRef="#ctx0" brushRef="#br0" timeOffset="317323.9436">3729 14941 256 0,'130'-54'195'16,"-135"54"50"-16,-4-6-54 16,5 6-30-16,2-2-14 15,0 1-31-15,1-1-13 16,-1 0-30-16,0 2-10 16,2 0-15-16,0 0-6 0,0 0-13 15,0 0-4-15,0-2-5 16,-2 0 0-16,2 1 1 15,-2 1 1-15,2 0 5 16,0 0 1-16,0-2 3 16,0 0 3-16,0 2 2 15,-1 0 3-15,1 0-1 16,0 0-1-16,0 0-4 16,0 0 2-16,0 0 4 15,5 0 3-15,29 2 5 16,53 5 1-16,-35 4-4 15,-5-8 0-15,9-1-3 16,-5-2-2-16,6-5-2 16,5 3-1-16,-3 2-5 15,-3 0-4-15,-9 0-11 16,-2-4-4-16,-7 19-7 16,-11-13-3-16,-7 12 0 15,-2-7-2-15,-16-10-1 0,10 8-3 16,-13-5-15-16,-3 4-19 15,2-3-74-15,0-1-46 16,1 0-207-16,-1 0 229 16</inkml:trace>
  <inkml:trace contextRef="#ctx0" brushRef="#br0" timeOffset="320439.353">5138 14513 240 0,'-1'-2'206'0,"-1"0"72"16,0 1-39-16,0-1-15 16,0 0-12-16,1 0-23 0,-1 0-10 15,0 2-36-15,0 0-21 16,-1 40-32-16,1 52-12 15,5-40-21-15,6 10-10 16,0-4-19-16,2 1-7 16,-4-8-9-16,1-12-4 15,-1-4-5-15,0-16-3 16,2-2-2-16,-3-10-5 16,-3-7-13-16,3 5-17 0,-6-6-48 15,0-1-32-15,0 0-93 16,0 0-73-16,0 0 181 15</inkml:trace>
  <inkml:trace contextRef="#ctx0" brushRef="#br0" timeOffset="322194.3881">5090 14582 501 0,'-100'-60'325'16,"91"49"11"-16,-1 2-154 15,-10 0-14-15,-4 7-21 16,-3 2-11-16,0 11-19 16,0 0-14-16,4 16-27 15,14 9-10-15,0 15-19 16,5 12-9-16,9 5-12 16,-10-6-5-16,19 3-12 15,13-6-5-15,13-1-11 16,14 0-20-16,18-15-85 15,6-10-81-15,23-21 117 0</inkml:trace>
  <inkml:trace contextRef="#ctx0" brushRef="#br0" timeOffset="321230.0954">5353 14749 836 0,'54'-21'383'16,"-52"17"-148"-16,-4 1-28 15,11 1-13-15,-9 0-20 16,6 0-40-16,28 2-20 16,60 2-34-16,-45-2-13 15,10 0-18-15,6 4-11 16,-4 1-17-16,1-1-7 16,-14 3-11-16,-2-9-3 15,-16-2-19-15,-4 1-25 16,-16-4-93-16,1 7-62 0,-11-4-291 15,-5-1 312-15</inkml:trace>
  <inkml:trace contextRef="#ctx0" brushRef="#br0" timeOffset="321783.1843">5996 14578 822 0,'43'-112'408'15,"-43"112"-140"-15,2 6-100 16,-1 3 0-16,-1-9-29 16,0 0-9-16,6 21-27 15,8 19-19-15,19 61-29 16,-12-42-11-16,-12 5-22 0,-3-3-8 15,1-1-7-15,4-8-1 16,-2-11-1-16,2-6 0 16,-11-17-1-16,0-6-1 15,3-8 0-15,-4-4 0 16,1-7-3-16,-2 5-1 16,0 0-3-16,-2-11-2 15,-3-19 0-15,-7-47 0 0,15 41 2 16,-2-11 1-16,-3-11 2 15,-3-1 0-15,-4 2 2 16,6 1 0-16,5 20 2 16,1 2 1-16,5 11 2 15,-1-1 1-15,8 3 5 16,-4 1 4-16,11 8 5 16,1 7 3-16,10 7-1 15,11 7-1-15,-5 4-2 16,9 8-2-16,-7 3-3 15,-6 0-1-15,-4 1-5 16,-13 1-1-16,-13-1-1 16,-3 4 0-16,-14-2-2 15,-11 3-5-15,-19-5-18 16,-6-3-18-16,-1-2-53 16,-6-7-33-16,-3 0-92 15,2-6 129-15</inkml:trace>
  <inkml:trace contextRef="#ctx0" brushRef="#br0" timeOffset="322707.2108">6755 14401 1283 0,'0'-7'494'0,"2"-2"-362"15,11 5-30-15,3 4-5 16,7 0-16-16,6 15-5 16,5 5-7-16,6 14-20 15,-13-2-2-15,4 12-4 16,-15-1-4-16,-9 6-11 16,6 5-4-16,-13-2-12 15,-5 0-4-15,-12-3-6 16,-10-2-2-16,-5-9-13 15,1-2-12-15,-1-20-36 16,3-1-25-16,4-8-69 16,6-7-58-16,5-5 136 0</inkml:trace>
  <inkml:trace contextRef="#ctx0" brushRef="#br0" timeOffset="323166.2431">7123 14053 906 0,'-5'-6'464'15,"5"6"-101"-15,4 0-229 16,-4 0-12-16,0 0-26 16,0 0-13-16,7 24-14 15,2-1-17-15,20 53-24 16,-28-52-4-16,-1 3-5 16,4 7-4-16,0-9-4 15,-4-3-1-15,0-11 0 16,-4-11 1-16,0 0 3 15,4 0 2-15,0 0-1 16,0-2-2-16,0 0-4 16,0 0-2-16,2-19-2 0,0-12 0 15,11-37 1-15,-4 37 1 16,2 4 1-16,-1 10 2 16,7-3-1-16,2 8-1 15,3 3-4-15,9 5-1 16,7 12-1-16,3 8 4 15,6 10 5-15,0 6 5 16,-4 10 3-16,-1 5 2 16,-15 2-3-16,-7-7-1 0,-6 7-6 15,-12-10-3-15,-4 5-10 16,0 1-12-16,-12-12-52 16,5 0-43-16,2-17 250 15,-1-7-138-15</inkml:trace>
  <inkml:trace contextRef="#ctx0" brushRef="#br0" timeOffset="325721.556">4447 15459 440 0,'-2'0'242'0,"1"0"-42"16,-1-2-33-16,0 0-18 15,0 0-18-15,0 0-20 16,1 1-10-16,-1-1-28 0,0 0-9 15,0 0-10-15,0 0-4 16,1 2-5-16,-1 0 3 16,-4 36-4-16,1 44 0 15,5-39-1-15,0 10-3 16,-2-13-6-16,0 7-3 16,2-5-8-16,-1-13-3 15,1 7-7-15,3-16-2 16,-1-7-5-16,-2-6 0 0,2-8 1 15,-2 3 0-15,0 0 5 16,0 0 1-16,0-2 2 16,0 0-2-16,0 0-3 15,3-9-3-15,1-5-2 16,0-7 0-16,10-39-2 16,-14 30-1-16,0 7 0 15,-2-4 1-15,0 2 0 16,1 3-1-16,-3-7 1 15,2 6-1-15,2 2 3 16,-3-3 0-16,3 8 4 16,0 4 1-16,-2 1 0 15,4 6-1-15,3 5-4 16,2 1-1-16,-7 1 3 16,0 0 3-16,15 1 5 15,17 7 3-15,49 22-3 0,-43-15 0 16,0 1-2-16,-5-3-1 15,-12-8-1-15,-8 0 0 16,-2 1 0-16,-2 8 0 16,-4 1 3-16,-1 1 1 15,-20-7-2-15,-6 2-2 16,-11 0-6-16,3-4-3 16,-8 0-4-16,-4-3-4 15,8 6-11-15,-7-2-11 16,21-5-39-16,2 1-34 15,9-11-85-15,5-10 112 0</inkml:trace>
  <inkml:trace contextRef="#ctx0" brushRef="#br0" timeOffset="326299.6388">8000 15233 1167 0,'-92'-29'461'16,"87"26"-299"-16,5-1-29 15,7 4 8-15,-7-2-10 16,0 2-4-16,15 0-9 15,24 4-18-15,53 3-10 0,-36-5-20 16,6 0-11-16,2 1-22 16,-4 1-9-16,1 1-13 15,-6-1-4-15,-14-1-8 16,-3 3-2-16,-25-6-8 16,-4 0-18-16,-9-7-63 15,-9-1-60-15,-6-2 89 16</inkml:trace>
  <inkml:trace contextRef="#ctx0" brushRef="#br0" timeOffset="327719.2876">9195 14749 357 0,'-74'-59'195'0,"76"48"-31"0,-1 2-62 16,-1 2 3-16,2 3-1 15,-4 2-3-15,1 1-27 16,-1-1-14-16,0 0-12 16,0 0 1-16,0 0-3 15,1 1-1-15,-1-1-1 16,0 2 2-16,0 0 8 16,2 0 4-16,0 0 2 15,0 0-1-15,0 0-6 16,-2 0-5-16,2 0-7 15,0 11-3-15,4 23-4 16,18 56 0-16,-15-45 1 16,2 4-1-16,-2 7-5 15,-5-2-2-15,-2 2-6 0,0 2-3 16,7-1 6 0,-5-6 2-16,7-10 7 0,-7-12 1 15,-6-12-6-15,8-7-4 16,-8-8-4-16,11 2 2 15,-10-8 5-15,1 2 0 16,0 1-3-16,0-1-5 16,-1-18-8-16,1-9-3 15,-3-54-3-15,-4 36 0 0,7 2 0 16,0-2 1-16,2-3 0 16,9 10 1-16,-2 2 3 15,6 0 3-15,-2 7 6 16,-1-5 3-16,16 7 5 15,-10 4 2-15,18 11-1 16,1 5-2-16,1 9-5 16,9 7-5-16,-6 16-4 15,5 10-2-15,-6 12 1 16,-2 6 1-16,-9 1 0 16,-7 0-1-16,-10-1-3 15,-2 3-2-15,-5-5-5 16,-1-3-1-16,-2-11-10 15,-3-15-15-15,1-8-42 16,0-5-34-16,2-14-91 16,9-9-48-16,11-13 149 15</inkml:trace>
  <inkml:trace contextRef="#ctx0" brushRef="#br0" timeOffset="328030.3871">10072 14663 929 0,'59'-85'458'0,"-66"80"-91"16,-5 1-160-16,4 8-69 15,-8-1 5 1,3 10-42-16,13 8-7 0,-3 10-23 15,-1 5-15-15,10 13-12 16,-8-2-6-16,9 12-17 16,8 1-6-16,-5 7-9 15,8 7-3-15,-3-6-4 16,8 3-4-16,6-21-11 16,4-10-15-16,5-20-34 15,-4-11-21-15,4-22-41 16,3-9-20-16,4-21-86 15,4-7-99-15,0-1 214 16</inkml:trace>
  <inkml:trace contextRef="#ctx0" brushRef="#br0" timeOffset="328204.1626">10669 14582 938 0,'-5'-15'418'0,"-4"8"-180"0,3 2-24 15,1 5-37-15,-1 7-20 16,5-7-47-16,-1 0-23 16,-5 34-27-16,-2 54-5 15,16-33-12-15,7 6-5 16,-7-3-17-16,6 3-9 16,-11-9-9-16,0-7-6 0,9-5-13 15,-11-13-17-15,3-7-69 16,3-7-37-16,-3-15-124 15,13-3-211-15,-5-15 320 16</inkml:trace>
  <inkml:trace contextRef="#ctx0" brushRef="#br0" timeOffset="328398.7637">10732 14997 831 0,'17'-100'455'16,"-25"106"-95"-16,8-4-155 15,4-4-26-15,-4 0-52 16,0 0-28-16,0 0-37 16,16-3-18-16,22-4-28 15,54 5-8-15,-54 4-14 16,0-1-18-16,-4-3-74 16,-1 0-63-16,-10-12 97 0</inkml:trace>
  <inkml:trace contextRef="#ctx0" brushRef="#br0" timeOffset="329231.643">11064 14690 825 0,'18'-112'457'15,"-23"116"-68"-15,7 10-175 16,1 6-12-16,1 16-33 15,7 13-18-15,-4 7-44 16,-2 7-21-16,3 14-31 16,-3-3-12-16,-1 11-20 15,-1 2-9-15,-3-17-12 16,2 4 0-16,4-22-3 16,-1-10-2-16,-1-17-4 15,1-12-4-15,-1-13-4 16,-1-11-2-16,-3-5 0 15,0-18 1-15,-2-13 4 16,-7-8 1-16,2-15 3 16,-4 7 3-16,-1-4 1 15,-1 9 2-15,-1-5 2 16,5 0 1-16,7 7 2 16,0-5 1-16,4 16 3 15,1 9 1-15,-1 1 6 0,9 12 3 16,3 5 3-16,4 2 2 15,13 10-4-15,3 4-3 16,17 11-4-16,3 9-1 16,2 15 0-16,2 3-2 15,-19 6 1-15,-1 10 0 16,-27-7-2-16,-2 4 1 16,-11-6-2-16,-14-12-1 15,4-1-3-15,-14-12-2 0,-13-9-18 16,-5-7-16-1,-12-11-45-15,4-2-39 0,7-5-117 16,7-4-104-16,20-14 212 16</inkml:trace>
  <inkml:trace contextRef="#ctx0" brushRef="#br0" timeOffset="329347.3638">11624 14470 812 0,'9'-4'428'0,"7"10"-82"16,0 6-88-16,8 6-57 15,3 6-17-15,9 8-44 16,4 6-17-16,-4 13-41 16,2 6-12-16,-11-1-14 15,-4 4-8-15,-12 1-14 16,-8 4-10-16,-12 0-13 0,-9 4-5 15,-9 5-6-15,-9-9-5 16,-3 1-21-16,-5-8-15 16,1-24-42-16,7-8-29 15,5-26-103-15,6-11-132 16,23-13 225-16</inkml:trace>
  <inkml:trace contextRef="#ctx0" brushRef="#br0" timeOffset="329808.7545">11981 14168 1133 0,'4'-10'523'16,"-1"1"-200"-16,4 16-201 16,8 2-15-16,1 12-20 15,2 5-9-15,0 10-12 16,-2 9-14-16,-5 4-19 16,-4-2-4-16,-5 1-8 15,-2-8-3-15,0-13-6 16,0-4-2-16,4-12-3 15,-2-3 0-15,1-5 5 0,-3-1 2 16,0-4 3-16,0 0-1 16,0-1-5-16,4-32-5 15,16-48-3-15,-15 40-2 16,1-4 0-16,12 6 0 16,-4 5-1-16,8 1 1 15,7 12 0 1,-6 1-1-16,6 8 0 0,5 10 2 15,6 8 1-15,5 8 2 16,0 12 5-16,-2 7 3 0,-10 8 3 16,-2 1 0-16,-12 3-1 15,-4 1-1-15,-4-7-5 16,-8-2-3-16,-3-8-7 16,-7-4-11-16,-2-5-46 15,2-3-37-15,0-8-89 16,-1-3-372-16,8-12 386 15</inkml:trace>
  <inkml:trace contextRef="#ctx0" brushRef="#br0" timeOffset="333459.8192">13363 15233 881 0,'-18'0'370'16,"4"5"-187"-16,8 1-64 15,3-4 27-15,6-2 21 16,-3-2-2-16,0 0-17 15,29-3-21-15,78-12-26 0,-39 8-9 16,17 6-28-16,-6-4-12 16,4 3-20-16,-5 2-10 15,-13 2-13-15,-2 0-4 16,-21 0-5-16,-1 6 0 16,-16-3-9-16,-5 3-7 15,-5 3-27-15,-12-4-17 16,-4 9-46-16,-10-1-30 15,-6 5-75-15,1-2-59 16,-4-3 171-16</inkml:trace>
  <inkml:trace contextRef="#ctx0" brushRef="#br0" timeOffset="333062.8251">13450 14952 158 0,'-76'-46'141'16,"74"48"19"-16,0 0-25 15,1 5-9-15,-1-9-5 16,2 1 3-16,0-1 4 16,0 0 0-16,0 2-1 15,0-2-5-15,-2 0-15 16,0 1-6-16,0-1-22 15,1 0-7-15,-1 0-8 16,0 0-3-16,0 1-7 16,2-1-4-16,0 0-5 15,0 0-3-15,0 0 0 16,0 1 1-16,0-1 6 16,2 0 1-16,31-2 5 15,50-1 1-15,-37 5-5 16,16 2 1-16,1-6-8 0,-4 1-3 15,6-5-6-15,-5 5-5 16,1 3-11-16,1 1-5 16,-12 1-9-16,-5-4-2 15,-10-1-3-15,-10 3-1 16,-5 2-6-16,-9 10-7 16,-8-1-25-16,-3-2-19 15,-7 0-50-15,-7-11-30 16,-6 2-89-16,-4 2-108 15,-1 13 217-15</inkml:trace>
  <inkml:trace contextRef="#ctx0" brushRef="#br0" timeOffset="336372.8827">14724 14832 981 0,'-7'8'421'15,"-1"-12"-233"-15,8 4-56 16,6 4 13-16,-6-4 5 16,2 0 4-16,45 1-10 15,66 1-20-15,-21-4-27 16,7-1-13-16,17 3-25 16,-6 0-8-16,-5 3-12 15,-1-1-4-15,-17-5-11 16,1-3-5-16,-15-6-10 0,-14-1-4 15,-12 9-8-15,-11 1-7 16,-16-4-38-16,-6 8-33 16,-21 7-81-16,-13 1-48 15,-14 10-173-15,-9 5 240 16</inkml:trace>
  <inkml:trace contextRef="#ctx0" brushRef="#br0" timeOffset="335967.0977">15124 13977 600 0,'11'-18'295'0,"-5"2"-86"16,3 3-26-16,-11-1-14 15,2 5-3-15,3 5-31 16,-3 4 0-16,0 0-20 16,0 0-8-16,6 25 4 15,12 58-11-15,-9-41-20 16,-2 3-10-16,8 6-22 16,-6-1-12-16,-8 2-19 0,3-1-7 15,-9-15-8-15,3 0-4 16,4-11-20-16,5-1-21 15,-2-10-71-15,1-5-43 16,-6 6-151-16,-9-8 189 16</inkml:trace>
  <inkml:trace contextRef="#ctx0" brushRef="#br0" timeOffset="336736.8648">15144 15053 1090 0,'-38'19'440'0,"38"-13"-265"15,-3 3-57-15,1 5-3 16,-7 3-8-16,2 6-16 16,1 4-11-16,3 13-27 15,-1 3-8-15,4 11-8 16,2 8-6-16,-2 4-12 16,0 6-5-16,0 8-4 15,0-10-2-15,0-8-4 16,9-5-2-16,-9-13-4 0,5 1-6 15,4-9-18-15,-9-9-20 16,2-14-51-16,-4-13-32 16,-7-17-121-16,0-13-182 15,8-15 284-15</inkml:trace>
  <inkml:trace contextRef="#ctx0" brushRef="#br0" timeOffset="337082.8799">15103 15091 1196 0,'3'-11'470'0,"6"10"-317"16,8-8-32-16,24 9-1 15,4 1-8-15,17 5-9 16,6 7-13-16,-3 5-34 15,0-4-9-15,-14 6-18 16,-12-6-8-16,-15 1-12 16,-6 5-2-16,-18-1-1 15,-7 8-1-15,-19 2-1 16,-8 2 0-16,-16-6-6 16,-5-3-2-16,-10-6-4 15,2-1-4-15,16-10-11 16,8-1-9-16,19-6-37 15,5-5-24-15,12-1-94 0,5-2-97 16,16-5 182-16</inkml:trace>
  <inkml:trace contextRef="#ctx0" brushRef="#br0" timeOffset="337683.1792">16135 15070 1132 0,'69'-49'537'0,"-69"45"-227"15,3-1-123-15,6 3-26 16,-9 0-41-16,0 1-13 15,29-1-27-15,56-6-16 16,-36 5-22-16,3 3-7 0,0-4-16 16,-5 2-6-16,-18-3-7 31,-15 1-4-31,3 3-4 0,30-8-6 0,-6 5-23 16,-7 4-22-1,-32 5-57-15,0-3-44 16,-11-2-101-16,7 0-149 0,0 0 264 15</inkml:trace>
  <inkml:trace contextRef="#ctx0" brushRef="#br0" timeOffset="340948.085">19489 15133 1049 0,'19'-11'484'0,"-7"9"-181"16,4-5-122-16,15 2-52 16,5 5-3-16,4 1-24 15,3 14-8-15,8 5-36 16,-4-6-18-16,-4 6-18 15,-7-4-8-15,-20-1-9 16,-5 6-2-16,-20-6-3 16,-9 1-2-16,-16 4-11 15,-17-2-8-15,6 3-25 16,-13-4-16-16,1 1-57 16,4 0-39-16,-6-11-204 15,14 0 231-15</inkml:trace>
  <inkml:trace contextRef="#ctx0" brushRef="#br0" timeOffset="340287.4741">19495 14882 1642 0,'5'5'610'0,"6"-5"-481"0,4 4-55 16,26 1-1-16,4-6-8 15,8-10-1-15,8 5-3 16,0-1-30-16,8 7-8 16,-6-2-12-16,-7-7-8 15,-9 2-19-15,-9 2-19 16,-11 5-50-16,-6-2-41 16,-15-4-116-16,-4 3-180 15,-11 1 275-15</inkml:trace>
  <inkml:trace contextRef="#ctx0" brushRef="#br0" timeOffset="340641.6607">19639 15097 1387 0,'-50'126'561'16,"37"-113"-366"-16,9 10-89 15,-3 6 1-15,-2 7-16 16,7 9 1-16,-5 6-17 16,-2 1-22-16,4 8-24 15,-4-1-11-15,3-5-18 0,3-5-8 16,3-9-18-1,0-4-11-15,5-7-33 0,-1-2-22 16,-8-13-65 0,-5-14-59-16,0-7 138 0</inkml:trace>
  <inkml:trace contextRef="#ctx0" brushRef="#br0" timeOffset="341200.6396">19699 14042 1405 0,'-4'-7'554'0,"4"8"-381"15,2 9-44-15,-2-10-22 16,4 12-10-16,12 33-10 16,18 51-14-16,-18-44-37 15,1-3-14-15,-5-8-19 16,-3 1-12-16,2-2-57 15,-2-2-45-15,2-1 67 16</inkml:trace>
  <inkml:trace contextRef="#ctx0" brushRef="#br0" timeOffset="339317.5972">17571 14613 217 0,'0'0'144'16,"0"0"-3"-16,0 0-6 16,0 0-2-16,0 0-1 15,0-2-5-15,0 1-25 16,0-1-9-16,0 0-9 15,0 0-5-15,0 0-12 16,0 2-7-16,0 0-13 16,-1 0-7-16,-1 0-9 15,0 0-2-15,0 0-2 16,0 0-2-16,0 0-3 0,-16 2-2 16,9 14-2-16,-50 57-2 15,55-41 1-15,-7 4-2 16,1 0-2-16,6 6-1 15,-5 3 0-15,0 2 2 16,5 9 3-16,3-9 1 16,-1-1-2-16,14 3 1 15,3-5 2-15,-8-1 4 0,2-2 7 16,-2-5 1-16,13-1 6 16,2-5 0-16,12-6-1 15,0-1-2-15,4-8-5 16,9-4 0-16,0-8 3 15,-2-3 2-15,0-11 2 16,0-1-1-16,-3-12 1 16,-1-6 3-16,-5-8 2 15,-1-11 2-15,-5-2-4 16,1 3-3-16,-7-6-5 16,-6-1-2-16,-6 3-5 15,-12-9-3-15,-5 1-5 16,-13 1-2-16,3-3-3 15,5 8-1-15,-12 5-3 16,6 10-2-16,-19 4-2 16,-4 8 0-16,-10 9-3 15,-2 4-2-15,-6 7-2 0,-1 1-3 16,-2 10-4 0,4 7-4-16,10 7-21 0,6 5-15 15,13 10-47 1,11 5-34-16,12 5-93 0,6 4-130 15,37-4 232-15</inkml:trace>
  <inkml:trace contextRef="#ctx0" brushRef="#br0" timeOffset="339700.2695">18492 14905 1289 0,'-9'8'566'0,"3"-19"-285"16,6 7-126-16,15-1-83 15,8 3-7-15,19 4-10 16,6 0 0-16,14-2-19 16,10-2-18-16,0 2-16 15,-5 0-6-15,-8 5-19 16,-12 4-21-16,-11-7-82 15,-1 9-69-15,-19-4 119 16</inkml:trace>
  <inkml:trace contextRef="#ctx0" brushRef="#br0" timeOffset="340121.536">18535 15232 874 0,'-2'2'453'0,"6"3"-43"0,-4 4-288 15,0-9-34-15,0 0 27 16,29 11 9-16,57 22-2 0,-35-28-43 16,-1 2-32-16,-1 4-33 15,-4-6-8-15,-9 3-19 16,-2-1-28-16,-10-9-83 15,5 6-74-15,-4-6 118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8:35.44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6 686 478 0,'-6'0'241'0,"4"0"-49"15,4-2-135-15,-2 1-5 0,0-1 14 16,0 0 10-16,0 0 34 16,7-1 12-16,13-6-8 15,0 0-11-15,54-18-25 16,-41 25-15-16,5-2-20 16,8 4-5-16,10 0-6 15,-3-5 0-15,6 5 2 16,3-4 4-16,-1 1 3 15,9-3 0-15,3-7-2 16,-1 1-1-16,9-3-6 16,2 1-2-16,9 3-7 15,0-5-3-15,9 1-5 16,4-3 0-16,-6-3-1 16,2-1 0-16,5 6-4 15,3 0-1-15,10 3-3 16,0 2 1-16,-5-1 0 15,-3 3 2-15,-4-1-1 16,7 1 0-16,5 4 1 16,0 0 0-16,-6 3 1 0,5 2 1 15,-10-6 1-15,0 5-1 16,15-7 0-16,0 5 0 16,1-1-2-16,-1-1 0 15,-6-1-1-15,2 1-1 16,4 1-1-16,2-3 0 15,-3 2 3-15,5-4 2 16,-14-2 3-16,5-2 1 16,1 1-1-16,-6-3 2 15,-6-3 0-15,3 4 2 0,-6 3 0 16,-4-7-2-16,8-2-4 16,-12-4-2-16,-4-4-5 15,-6 6-2-15,-3 6-1 16,-11 1-1-16,-3 3 0 15,-9 1-1-15,-12 0-1 16,-3 6-2-16,-19 5-30 16,-8-2-32-16,-13 7-84 15,-8 1-58-15,-19 1 126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8:45.03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-89 11669 356 0,'-47'-41'198'16,"49"37"-16"-16,14-1-100 15,4-3-14-15,7-2 7 16,4 1 3-16,7 7 13 16,1-4 6-16,-4 3-1 15,-5-6-5-15,-8-2-20 16,-8-2-13-16,-1 4-23 0,-11 0-8 16,-2 4-13-16,-2 1-2 15,0 2-4-15,0 1-2 16,-8-3-2-16,-25 2-1 15,-42 8 2-15,44 1 1 16,-1-4 2-16,1 1 4 16,6 0 7-16,4-1 1 15,7 8 5-15,3 2-1 16,4-4-4-16,4-2-3 16,1-3-4-16,2 3-2 0,2-7 5 15,0 0 5-15,0 5 7 16,2 15-1-16,0 9-4 15,7 52-2-15,-7-39-6 16,1 10-1-16,-5-3-3 16,-1 14-1-16,1 0 4 15,-2 4 3-15,3 16 5 16,1 5 0-16,3 15-1 16,-1 2-5-16,5 10-3 15,2-3-4-15,4-11-1 16,1 4 0-16,1-4-1 15,-1 0-1-15,1 11 0 16,3-4-2-16,1-7-1 16,0-7 0-16,-3-15 0 15,2-3 1-15,-2-7 0 16,-2-3-1-16,1-4 0 16,-6-6 0-16,0-8 1 0,0-8 0 15,-5-2 1-15,-3-7-1 16,-2-2 3-16,-8-6 1 15,-4-14 0-15,4 2 0 16,-2-6-1-16,4 1-2 16,1-3-2-16,3 1-1 15,1-6-2-15,0 0-3 16,2 2 1-16,0 0 1 16,11 6 1-16,32 12 0 0,62 14 2 15,-49-28-1-15,11 8 0 16,-2-4-1-16,-2-3 3 15,5-3-33-15,6 0-412 16,-5 12 324-16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8:46.13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11738 10636 941 0,'4'-10'392'0,"7"5"-206"16,5 0-55-16,6-4 6 15,-1 0-15-15,10-4-27 16,3-1-12-16,8 1-27 16,3-2-9-16,2 1-10 15,-4 1-6-15,-3 4-10 16,-8 4-3-16,-5 0-4 0,-7 5-3 15,-5 1-3 1,-3 3-1-16,-6 7 2 0,-8 3 2 16,-2 6 7-16,-5 5 2 15,6 8 2-15,3 1 0 16,-6 13-7-16,10 11-3 16,-11 5-4-16,1 9-2 15,5 2-2-15,1 7 0 16,1 4-1-16,5 5 1 15,-6 10 1-15,0-3-2 16,7 17 1-16,-5-9-1 0,7-4 1 16,-7-2 1-16,3-5-2 15,-1-4 1-15,-4-5-1 16,7-4 0-16,-5-5-1 16,3 3 0-16,4 4-1 15,-7-7 0-15,-8-20 0 16,3-4 0-16,1-16 0 15,-7-9 1-15,11 1 0 16,-4-10 1-16,-3-8 2 16,5-2 1-16,-4-8 3 15,-5 0 1-15,7-2-2 16,0 0-2-16,-8-2-4 16,-21-8-2-16,-68-17-8 15,48 27-12-15,-14 2-46 16,-5 11-32-16,5 18-89 15,-6 0-137-15,12 9 214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8:39.924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7397 12314 1112 0,'-169'123'470'0,"162"-120"-250"16,-2-5-35-16,12-3-22 15,-3 3-23-15,2 0-37 0,45-5-11 16,63-14-27-16,-38 13-13 16,9-1-24-16,-7-1-10 15,-3 6-12-15,-6-3-2 16,-24 7-3-16,8 0-5 15,-17 0-48-15,-8 0-38 16,-4-2-97-16,-10 2-74 16,-4-6 165-16</inkml:trace>
  <inkml:trace contextRef="#ctx0" brushRef="#br0" timeOffset="924.8933">8061 12117 423 0,'51'-54'245'0,"-51"54"-25"0,-2-2-17 15,0 0-39-15,2 2-20 16,-2 0-40-16,2 0-14 15,0 0-22-15,0 0-7 16,0 0-3-16,0 2-4 16,8 25-5-16,15 49-3 15,-17-40-5-15,-1 6-4 16,2 3-6-16,-3 2-3 0,1-2-6 16,-1-7 0-16,-4-7-1 15,2-6 0-15,-2-4-3 16,0-1-2-16,0-2-4 15,0-7-1-15,0 0-1 16,1-9 0-16,-1-2 1 16,0 0 2-16,0 0 3 15,-1 0 0-15,-1-2-2 16,2 0-3-16,-2 0-5 16,0 1-2-16,2-1 0 15,0 0-1-15,0 0-1 16,0 0 1-16,0 1-1 15,0-1 1-15,0 0 0 16,0 0 0-16,0-9 0 16,2-1 0-16,0 1-1 15,1-9 0-15,12-47-1 16,-13 42 0-16,-2-8 0 16,1 8-1-16,3-7 1 15,3 1-1-15,-3-7 0 0,5 2 0 16,5-2 0-16,3 0-1 15,6 6 0-15,8-4 0 16,7 10 5-16,0 1 4 16,8 11 3-16,1 10 0 15,2 11 4-15,5 10 5 16,-1 15 10-16,-5 1 5 16,-6 12 2-16,-6 2-2 15,-7 7-4-15,-4-2-3 0,-9-1-6 16,-10-4-2-16,-5-6-7 15,-1-9-3 1,4-3-4-16,-2-5-1 0,0-19-3 16,1 8-13-16,-3-19-51 15,0-1-43-15,0-2-108 16,0 7-80-16,0-5 184 16</inkml:trace>
  <inkml:trace contextRef="#ctx0" brushRef="#br0" timeOffset="1495.4606">9295 12004 388 0,'116'-143'264'0,"-116"120"52"16,0-5-73-16,0 16-28 15,0 3-8-15,-7 5-43 16,-8-3-17-16,3 11-39 16,-6 1-18-16,5 18-20 15,0 10-2-15,-5 7-8 16,9 14-1-16,0 5 4 16,7 14-3-16,10 4-11 15,-1 3-10-15,13-6-20 0,-4-11-6 16,9-16-6-16,6-11-2 15,5-16-34-15,7-11-30 16,4-11-91-16,-3-14-69 16,4-15 136-16</inkml:trace>
  <inkml:trace contextRef="#ctx0" brushRef="#br0" timeOffset="1782.5202">9664 11778 1130 0,'-4'0'474'0,"4"16"-263"16,2-3-41-16,7 18-12 15,7 12-24-15,0 0-37 16,-1 8-17-16,-1-1-41 15,-3 3-13-15,-2 6-13 16,5-3-6-16,-6-5-7 16,2-6-14-16,3-11-41 15,-4-7-28-15,2-18-81 16,-4 4-58-16,0-22 142 16</inkml:trace>
  <inkml:trace contextRef="#ctx0" brushRef="#br0" timeOffset="2005.4833">9783 12016 906 0,'5'-2'463'0,"9"2"-139"16,-1-1-140-16,7 1-14 15,12-6-51-15,3 1-25 0,12 5-43 16,3 0-22-1,4 3-24-15,-1-1-6 0,-6-2-56 16,-2 2-38-16,-7-2-124 16,-10-2-181-16,-1 4 263 15</inkml:trace>
  <inkml:trace contextRef="#ctx0" brushRef="#br0" timeOffset="2289.5973">10299 11886 831 0,'18'-141'429'16,"-20"149"-130"-16,0 10-115 16,2 0-13-16,6 18-33 15,3-4-11-15,3 17-20 16,3 9-18-16,1 12-25 15,0 15-12-15,-5-2-24 16,-4 11-9-16,-1-13-12 0,-3-5-3 16,6-11-6-16,-3-15-11 15,3-13-38-15,-4-19-27 16,-3-26-75-16,1-4-51 16,-1-15 129-16</inkml:trace>
  <inkml:trace contextRef="#ctx0" brushRef="#br0" timeOffset="2626.94">10337 11709 1020 0,'0'-10'461'0,"7"13"-208"15,5-3-58-15,10 9-40 16,11 2-20-16,10 3-27 15,11 14-19-15,0 0-36 16,-5-4-10-16,-9 1-16 16,-22-5-7-16,-2 2-9 15,-14 5-3-15,-17 3-3 16,6 10-1-16,-29-2-4 16,0-2-13-16,-18-11-42 15,-5-5-37-15,7-11-93 16,7-3-67-16,25-5 157 15</inkml:trace>
  <inkml:trace contextRef="#ctx0" brushRef="#br0" timeOffset="2859.6979">10844 11724 980 0,'18'2'494'0,"-4"3"-184"16,8 8-97-16,7 7-20 0,1 7-61 16,8 5-19-16,-4 2-34 15,2 10-17-15,-5 3-21 16,-13 0-8-16,-3 7-14 16,-12-2-5-16,-12 4-7 15,-2 5-1-15,-10 6-6 16,-3 2-12-16,-3-10-47 15,-2-5-42-15,-1-25-112 16,1-7-79-16,13-22 181 16</inkml:trace>
  <inkml:trace contextRef="#ctx0" brushRef="#br0" timeOffset="3445.6727">11233 11305 1330 0,'-5'-9'1'0,"-4"0"-1"15,-6-2 15-15,-3-3 62 16,4 12 72-16,5 4 14 15,2 9 16-15,9 12-50 16,7 15-54-16,1 5-8 16,7 13-16-16,-3-2-9 0,2 1-11 15,1 0-4-15,-3-11-5 16,-1-6-1-16,-4-13-1 16,5-3-1-16,-9-15-4 15,-1-2-1-15,-2-7 0 16,-4 1-1-16,0-1 0 15,0 0-4-15,-3-34-2 16,-18-53-2-16,17 46-2 16,-3-15-1-16,4 4-1 15,3-3-1-15,2 4 0 16,4 8-1-16,15 11-1 16,5 5 0-16,7 7 0 15,6 8 1-15,5 10 1 16,8 4 1-16,8 13 4 15,0 5 1-15,1 11 3 16,-3 10 2-16,-11 5 6 16,-3 1 1-16,-13 7 1 0,-8-3-1 15,-8-2-7-15,-6-4-3 16,-5-1-4-16,-5-17-1 16,-8-7-36-16,-2-5-34 15,-5-13-89-15,4 9-66 16,1-8 137-16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8:36.09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1788 13184 515 0,'-78'3'315'0,"75"-3"4"16,1-3-57-16,-2 3-53 15,2-2-29-15,1 2-48 0,1 0-19 16,1 16-22-16,14 31-6 16,16 53-14-16,-21-46-5 15,-2 16-18-15,-3-1-7 16,-3 5-18-16,-2 5-7 15,5-7-7 1,-5-5-4-16,7-16-1 16,1-12-1-16,-5-15-10 15,3-8-20-15,-6-16-65 0,-2-11-36 16,7-11-135-16,6-8-224 16,13-1 327-16</inkml:trace>
  <inkml:trace contextRef="#ctx0" brushRef="#br0" timeOffset="298.1677">1873 13693 574 0,'38'-148'335'0,"-42"146"-2"16,13 2-71-16,11 4-32 15,3-4-12-15,15-6-43 16,0 4-18-16,11-1-39 16,7 3-18-16,3 0-26 15,3-2-14-15,-5-3-25 0,-4 1-10 16,-6 2-16 0,-15-3-4-16,-10-1-15 0,-1 1-27 15,-13-4-90 1,4 3-66-16,-8 1 113 0</inkml:trace>
  <inkml:trace contextRef="#ctx0" brushRef="#br0" timeOffset="-1598.3635">2192 12873 49 0,'-13'-14'15'16,"1"1"-15"-16</inkml:trace>
  <inkml:trace contextRef="#ctx0" brushRef="#br0" timeOffset="1806.056">3349 13142 532 0,'0'-1'317'0,"0"-1"-66"0,0 0-58 16,0 0-23-16,0 0-40 16,-2 2-7-16,0 0-13 15,-7 18-6-15,-7 22-7 16,-10 52-8-16,19-36-15 16,2 4-8-16,8 5-17 15,6 5-6-15,8-7-15 16,12-7-5-16,3-4-10 15,6-10-4-15,11-11-16 16,-8-4-23-16,4-24-65 16,0-1-49-16,-3-14-320 15,1-14 310-15</inkml:trace>
  <inkml:trace contextRef="#ctx0" brushRef="#br0" timeOffset="1988.0004">3713 13242 891 0,'14'-121'435'0,"-15"121"-148"15,6 23-129-15,1 10-3 0,8 14-23 16,-5 3-15-16,5 4-26 15,-3 2-21-15,-2 4-37 16,2 7-12-16,-4-2-14 16,1-6-5-16,-5-19-40 15,6-6-34-15,0-18-90 16,6-12-77-16,-12-13 152 16</inkml:trace>
  <inkml:trace contextRef="#ctx0" brushRef="#br0" timeOffset="2253.7233">3906 13334 716 0,'6'7'416'16,"-5"-2"-64"-16,10 1-128 15,5-3-14-15,-1 1-55 16,5 0-31-16,7 6-52 0,7 3-25 15,-1-11-33 1,6 3-7-16,-1-5-62 0,-4-2-49 16,6 2-234-16,0 4 214 15</inkml:trace>
  <inkml:trace contextRef="#ctx0" brushRef="#br0" timeOffset="2585.203">4433 13178 738 0,'130'-61'300'0,"-130"63"-182"16,-6-2 26-16,6 9 58 15,0-9-13-15,0 0-9 16,0 20-25-16,2 16-53 16,13 60-14-16,-1-39-24 15,-3 12-10-15,2 14-21 16,-4 2-9-16,-6 5-12 16,1-9-5-16,3-10-3 15,-7-6 0-15,2-22-2 16,0-11-2-16,1-14-13 15,1-9-16-15,-4-14-52 0,7-6-27 16,-7-18-70-16,0-10-41 16,-2-14-123-16,-3-6-102 15,-8-8 283-15</inkml:trace>
  <inkml:trace contextRef="#ctx0" brushRef="#br0" timeOffset="2851.2201">4482 13126 460 0,'-2'-20'307'0,"7"6"9"16,3 7-52-16,15 1-63 16,2 6-28-16,19 7-36 15,8 2-10-15,0 6-34 16,8 5-14-16,-8 0-24 16,0 5-10-16,-7 9-15 15,-10-5-4-15,-17 0-7 16,-9 5-3-16,-20 0-6 15,-9 4-1-15,-16 8-3 16,-11-14-1-16,-5-5-25 16,0-5-22-16,-3-17-67 15,-2-3-50-15,12-4-219 16,1-16 244-16</inkml:trace>
  <inkml:trace contextRef="#ctx0" brushRef="#br0" timeOffset="3111.1599">5162 12989 790 0,'40'9'400'16,"-1"5"-101"-16,1 8-59 15,5 9-51-15,4 7-24 16,-6 9-50-16,-1 0-14 15,-15 5-30-15,-7 6-13 16,-20-1-15-16,-4 5-7 16,-7 4-16-16,-14-6-6 0,-2 5-10 15,-8-4-14-15,-13-10-73 16,-1-4-53-16,-7-20 79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8T00:09:34.05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123 32 363 0,'-20'0'159'0,"-2"-2"-80"16,4 0-19-16,0-2 35 15,8 4 17-15,-1 0 40 16,3-3 9-16,1 1-11 16,-2-2-9-16,11 1-31 15,-2 1-17-15,0 0-30 16,0 0-9-16,29-1-5 16,58-1-2-16,-39 2-9 0,1 2-5 15,5 4-4 1,-3 1 0-16,6-1 4 0,7-1 1 15,0-1 0-15,9-2-3 16,-5 0-7-16,6 2-3 16,13-2-7-16,-4 0-1 15,2 2-5-15,1-2-1 0,-5 0-3 16,6 2-1-16,9 1-1 16,-1 3-1-16,10 6 0 15,1-6 0-15,-6-1 1 16,-3 1 0-16,-5-8 0 15,-5 2 0-15,8 0-1 16,5 2 0-16,1-2 1 16,-2 1-1-16,-7 1 2 15,2 0-1-15,-8-2 1 16,3 0 1-16,-2-5 1 16,-1 3 0-16,-5 0 1 15,1 0 1-15,-3 2 3 16,-12-2 1-16,16 1 1 15,-11 1 1-15,2 0 1 16,5 1 3-16,-5 3 4 16,4-4 3-16,3-2 1 15,-3 0 0-15,-10-1-2 16,4 1-2-16,-3 0-1 16,-4-1-2-16,3 1 0 0,-4 4-3 15,-7-1-6-15,-2 5-3 16,-10-3-6-16,-4-1-1 15,-12 2-7-15,-6 1-8 16,-12 4-37-16,-2-2-37 16,-9-3-90-16,-12-2-454 15,-15-2 442-15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9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CFCC-B3DB-4337-AC6B-F3E7C616804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C769-1058-49FE-A7BF-4574D8423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emf"/><Relationship Id="rId18" Type="http://schemas.openxmlformats.org/officeDocument/2006/relationships/customXml" Target="../ink/ink9.xml"/><Relationship Id="rId3" Type="http://schemas.openxmlformats.org/officeDocument/2006/relationships/image" Target="../media/image8.emf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customXml" Target="../ink/ink6.xml"/><Relationship Id="rId17" Type="http://schemas.openxmlformats.org/officeDocument/2006/relationships/image" Target="../media/image15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10" Type="http://schemas.openxmlformats.org/officeDocument/2006/relationships/customXml" Target="../ink/ink5.xml"/><Relationship Id="rId19" Type="http://schemas.openxmlformats.org/officeDocument/2006/relationships/image" Target="../media/image16.emf"/><Relationship Id="rId4" Type="http://schemas.openxmlformats.org/officeDocument/2006/relationships/customXml" Target="../ink/ink2.xml"/><Relationship Id="rId9" Type="http://schemas.openxmlformats.org/officeDocument/2006/relationships/image" Target="../media/image11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9" y="759374"/>
            <a:ext cx="10873783" cy="2391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348" y="3389243"/>
            <a:ext cx="9740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22.a. </a:t>
            </a:r>
          </a:p>
          <a:p>
            <a:r>
              <a:rPr lang="en-US" altLang="zh-CN" dirty="0" smtClean="0"/>
              <a:t>We can expect to have to repair our mp3 player once over its lifetime, but that vary on average by 1 repair typically.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b.</a:t>
            </a:r>
          </a:p>
          <a:p>
            <a:r>
              <a:rPr lang="en-US" altLang="zh-CN" dirty="0" smtClean="0"/>
              <a:t>We expect to have to perform 3 repairs, total, on our devices over their lifetimes, but that amount can </a:t>
            </a:r>
            <a:r>
              <a:rPr lang="en-US" altLang="zh-CN" smtClean="0"/>
              <a:t>vary on </a:t>
            </a:r>
            <a:r>
              <a:rPr lang="en-US" altLang="zh-CN" dirty="0" smtClean="0"/>
              <a:t>average by about 1.562 repairs typically.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5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89283" y="1972126"/>
            <a:ext cx="91534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7200" dirty="0" smtClean="0"/>
              <a:t>Geometric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277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2" y="847854"/>
            <a:ext cx="5360653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X = the number of 6’s after 12 rolls of fair die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746" y="79229"/>
            <a:ext cx="580445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600" b="1" dirty="0" smtClean="0">
                <a:latin typeface="Eras Medium ITC" panose="020B0602030504020804" pitchFamily="34" charset="0"/>
              </a:rPr>
              <a:t>Binomial Random Variable</a:t>
            </a:r>
            <a:endParaRPr lang="zh-CN" altLang="en-US" sz="3600" b="1" dirty="0">
              <a:latin typeface="Eras Medium ITC" panose="020B06020305040208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712" y="3128433"/>
            <a:ext cx="6779306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Binary? </a:t>
            </a:r>
          </a:p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Outcomes of each trial: Success or failure?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712" y="4428051"/>
            <a:ext cx="6779306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Independent?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712" y="5296782"/>
            <a:ext cx="6779306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Fixed number of trials?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712" y="6165513"/>
            <a:ext cx="6779306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Eras Medium ITC" panose="020B0602030504020804" pitchFamily="34" charset="0"/>
              </a:rPr>
              <a:t>Same probability on each trial?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0400" y="900539"/>
            <a:ext cx="488674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Y</a:t>
            </a:r>
            <a:r>
              <a:rPr lang="en-US" altLang="zh-CN" sz="3600" b="1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 = the number of rolls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u</a:t>
            </a:r>
            <a:r>
              <a:rPr lang="en-US" altLang="zh-CN" sz="3600" b="1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ntil get 6 on fair die</a:t>
            </a:r>
            <a:endParaRPr lang="zh-CN" altLang="en-US" sz="36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1365" y="3322995"/>
            <a:ext cx="71561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</a:t>
            </a:r>
            <a:endParaRPr lang="zh-CN" altLang="en-US" sz="48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1365" y="4153992"/>
            <a:ext cx="71561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</a:t>
            </a:r>
            <a:endParaRPr lang="zh-CN" altLang="en-US" sz="48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1365" y="5084490"/>
            <a:ext cx="71561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</a:t>
            </a:r>
            <a:endParaRPr lang="zh-CN" altLang="en-US" sz="48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1365" y="5965958"/>
            <a:ext cx="71561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Eras Medium ITC" panose="020B0602030504020804" pitchFamily="34" charset="0"/>
                <a:sym typeface="Wingdings" panose="05000000000000000000" pitchFamily="2" charset="2"/>
              </a:rPr>
              <a:t></a:t>
            </a:r>
            <a:endParaRPr lang="zh-CN" altLang="en-US" sz="48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2199" y="79228"/>
            <a:ext cx="601980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Geometric Random Variable</a:t>
            </a:r>
            <a:endParaRPr lang="zh-CN" altLang="en-US" sz="36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164" y="2223163"/>
            <a:ext cx="777240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Eras Medium ITC" panose="020B0602030504020804" pitchFamily="34" charset="0"/>
              </a:rPr>
              <a:t>How many successes in finite number of trials?</a:t>
            </a:r>
            <a:endParaRPr lang="zh-CN" altLang="en-US" sz="2800" b="1" dirty="0">
              <a:solidFill>
                <a:srgbClr val="FFFF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0297" y="2782922"/>
            <a:ext cx="5943603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Eras Medium ITC" panose="020B0602030504020804" pitchFamily="34" charset="0"/>
              </a:rPr>
              <a:t>How many trials until success?</a:t>
            </a:r>
            <a:endParaRPr lang="zh-CN" altLang="en-US" sz="3200" b="1" dirty="0">
              <a:solidFill>
                <a:srgbClr val="FFFF00"/>
              </a:solidFill>
              <a:latin typeface="Eras Medium ITC" panose="020B06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65283" y="2958636"/>
                <a:ext cx="3219407" cy="584775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𝑩𝒊𝒏𝒐𝒎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83" y="2958636"/>
                <a:ext cx="321940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 animBg="1"/>
      <p:bldP spid="1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/>
          <p:cNvSpPr/>
          <p:nvPr/>
        </p:nvSpPr>
        <p:spPr>
          <a:xfrm>
            <a:off x="208722" y="287010"/>
            <a:ext cx="1198327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Bahnschrift Light" panose="020B0502040204020203" pitchFamily="34" charset="0"/>
              </a:rPr>
              <a:t>Def.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Bahnschrift Light" panose="020B0502040204020203" pitchFamily="34" charset="0"/>
              </a:rPr>
              <a:t>Suppose </a:t>
            </a:r>
            <a:r>
              <a:rPr lang="en-US" altLang="zh-CN" sz="2400" dirty="0">
                <a:latin typeface="Bahnschrift Light" panose="020B0502040204020203" pitchFamily="34" charset="0"/>
              </a:rPr>
              <a:t>an experiment consists of a sequence of trials with the following conditions: </a:t>
            </a: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Bahnschrift Light" panose="020B0502040204020203" pitchFamily="34" charset="0"/>
              </a:rPr>
              <a:t> The </a:t>
            </a:r>
            <a:r>
              <a:rPr lang="en-US" altLang="zh-CN" sz="2400" dirty="0">
                <a:latin typeface="Bahnschrift Light" panose="020B0502040204020203" pitchFamily="34" charset="0"/>
              </a:rPr>
              <a:t>trials are</a:t>
            </a:r>
            <a:r>
              <a:rPr lang="en-US" altLang="zh-CN" sz="2400" b="1" dirty="0">
                <a:latin typeface="Bahnschrift Light" panose="020B0502040204020203" pitchFamily="34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independent</a:t>
            </a:r>
            <a:r>
              <a:rPr lang="en-US" altLang="zh-CN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.</a:t>
            </a: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b="1" dirty="0" smtClean="0">
                <a:latin typeface="Bahnschrift Light" panose="020B0502040204020203" pitchFamily="34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Each</a:t>
            </a:r>
            <a:r>
              <a:rPr lang="en-US" altLang="zh-CN" sz="2400" dirty="0" smtClean="0">
                <a:latin typeface="Bahnschrift Light" panose="020B0502040204020203" pitchFamily="34" charset="0"/>
              </a:rPr>
              <a:t> </a:t>
            </a:r>
            <a:r>
              <a:rPr lang="en-US" altLang="zh-CN" sz="2400" dirty="0">
                <a:latin typeface="Bahnschrift Light" panose="020B0502040204020203" pitchFamily="34" charset="0"/>
              </a:rPr>
              <a:t>trial can result in one of </a:t>
            </a:r>
            <a:r>
              <a:rPr lang="en-US" altLang="zh-CN" sz="24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two possible outcomes</a:t>
            </a:r>
            <a:r>
              <a:rPr lang="en-US" altLang="zh-CN" sz="2400" dirty="0">
                <a:latin typeface="Bahnschrift Light" panose="020B0502040204020203" pitchFamily="34" charset="0"/>
              </a:rPr>
              <a:t>, success and failure. </a:t>
            </a: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Bahnschrift Light" panose="020B0502040204020203" pitchFamily="34" charset="0"/>
              </a:rPr>
              <a:t> The </a:t>
            </a:r>
            <a:r>
              <a:rPr lang="en-US" altLang="zh-CN" sz="24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probability</a:t>
            </a:r>
            <a:r>
              <a:rPr lang="en-US" altLang="zh-CN" sz="2400" dirty="0">
                <a:latin typeface="Bahnschrift Light" panose="020B0502040204020203" pitchFamily="34" charset="0"/>
              </a:rPr>
              <a:t> of success is the </a:t>
            </a:r>
            <a:r>
              <a:rPr lang="en-US" altLang="zh-CN" sz="24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same</a:t>
            </a:r>
            <a:r>
              <a:rPr lang="en-US" altLang="zh-CN" sz="2400" dirty="0">
                <a:latin typeface="Bahnschrift Light" panose="020B0502040204020203" pitchFamily="34" charset="0"/>
              </a:rPr>
              <a:t> for all trials. </a:t>
            </a: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15617" y="3320355"/>
            <a:ext cx="112875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A geometric random variable is defined as: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X = the number of trials </a:t>
            </a:r>
            <a:r>
              <a:rPr lang="en-US" altLang="zh-CN" sz="3200" b="1" u="sng" dirty="0">
                <a:solidFill>
                  <a:srgbClr val="00B0F0"/>
                </a:solidFill>
                <a:latin typeface="Bahnschrift Light" panose="020B0502040204020203" pitchFamily="34" charset="0"/>
              </a:rPr>
              <a:t>until the first success is </a:t>
            </a:r>
            <a:r>
              <a:rPr lang="en-US" altLang="zh-CN" sz="3200" b="1" u="sng" dirty="0" smtClean="0">
                <a:solidFill>
                  <a:srgbClr val="00B0F0"/>
                </a:solidFill>
                <a:latin typeface="Bahnschrift Light" panose="020B0502040204020203" pitchFamily="34" charset="0"/>
              </a:rPr>
              <a:t>observed</a:t>
            </a:r>
            <a:endParaRPr lang="en-US" altLang="zh-CN" sz="3200" b="1" u="sng" dirty="0">
              <a:solidFill>
                <a:srgbClr val="00B0F0"/>
              </a:solidFill>
              <a:latin typeface="Bahnschrift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(including the success trial)</a:t>
            </a:r>
            <a:r>
              <a:rPr lang="en-US" altLang="zh-CN" sz="28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201" name="矩形 200"/>
          <p:cNvSpPr/>
          <p:nvPr/>
        </p:nvSpPr>
        <p:spPr>
          <a:xfrm>
            <a:off x="324679" y="5536346"/>
            <a:ext cx="12775096" cy="57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Bahnschrift Light" panose="020B0502040204020203" pitchFamily="34" charset="0"/>
              </a:rPr>
              <a:t>The </a:t>
            </a:r>
            <a:r>
              <a:rPr lang="en-US" altLang="zh-CN" sz="2400" b="1" dirty="0">
                <a:latin typeface="Bahnschrift Light" panose="020B0502040204020203" pitchFamily="34" charset="0"/>
              </a:rPr>
              <a:t>probability distribution of X is called the geometric probability distribution.</a:t>
            </a:r>
            <a:endParaRPr lang="zh-CN" altLang="en-US" sz="2400" b="1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/>
              <p:cNvSpPr/>
              <p:nvPr/>
            </p:nvSpPr>
            <p:spPr>
              <a:xfrm>
                <a:off x="3380230" y="6107593"/>
                <a:ext cx="564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𝐺𝑒𝑜𝑚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400" dirty="0" smtClean="0"/>
                  <a:t>probability of success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02" name="矩形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0" y="6107593"/>
                <a:ext cx="5640262" cy="461665"/>
              </a:xfrm>
              <a:prstGeom prst="rect">
                <a:avLst/>
              </a:prstGeom>
              <a:blipFill>
                <a:blip r:embed="rId2"/>
                <a:stretch>
                  <a:fillRect t="-9211" r="-108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927" y="213553"/>
            <a:ext cx="946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Y = the number of </a:t>
            </a:r>
            <a:r>
              <a:rPr lang="en-US" altLang="zh-CN" sz="3600" b="1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rolls until </a:t>
            </a:r>
            <a:r>
              <a:rPr lang="en-US" altLang="zh-CN" sz="3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get 6 on fair die</a:t>
            </a:r>
            <a:endParaRPr lang="zh-CN" altLang="en-US" sz="3600" b="1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4927" y="859884"/>
                <a:ext cx="9465365" cy="5113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Eras Medium ITC" panose="020B0602030504020804" pitchFamily="34" charset="0"/>
                  </a:rPr>
                  <a:t>What is the probability of P(Y=1)?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1" dirty="0">
                    <a:latin typeface="Eras Medium ITC" panose="020B0602030504020804" pitchFamily="34" charset="0"/>
                  </a:rPr>
                  <a:t>P(Y=1) = 1/6</a:t>
                </a:r>
                <a:endParaRPr lang="zh-CN" altLang="en-US" sz="3200" b="1" dirty="0">
                  <a:latin typeface="Eras Medium ITC" panose="020B06020305040208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Eras Medium ITC" panose="020B0602030504020804" pitchFamily="34" charset="0"/>
                  </a:rPr>
                  <a:t>What is P(Y=10)?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Eras Medium ITC" panose="020B0602030504020804" pitchFamily="34" charset="0"/>
                  </a:rPr>
                  <a:t>P(Y=10)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altLang="zh-CN" sz="3200" b="1" dirty="0" smtClean="0">
                  <a:latin typeface="Eras Medium ITC" panose="020B06020305040208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Eras Medium ITC" panose="020B0602030504020804" pitchFamily="34" charset="0"/>
                  </a:rPr>
                  <a:t>What is the value of P(Y=n)?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Eras Medium ITC" panose="020B0602030504020804" pitchFamily="34" charset="0"/>
                  </a:rPr>
                  <a:t>P(Y=n)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zh-CN" altLang="en-US" sz="3200" b="1" dirty="0">
                  <a:latin typeface="Eras Medium ITC" panose="020B06020305040208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7" y="859884"/>
                <a:ext cx="9465365" cy="5113131"/>
              </a:xfrm>
              <a:prstGeom prst="rect">
                <a:avLst/>
              </a:prstGeom>
              <a:blipFill>
                <a:blip r:embed="rId2"/>
                <a:stretch>
                  <a:fillRect l="-1675" b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32CA2-779D-42D0-9703-A4617B51DDD5}"/>
                  </a:ext>
                </a:extLst>
              </p:cNvPr>
              <p:cNvSpPr txBox="1"/>
              <p:nvPr/>
            </p:nvSpPr>
            <p:spPr>
              <a:xfrm>
                <a:off x="5017609" y="1896652"/>
                <a:ext cx="7152245" cy="2169825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3000" dirty="0"/>
                  <a:t>Geometric Probability Distribution</a:t>
                </a:r>
                <a:endParaRPr lang="en-US" sz="3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𝐺𝑒𝑜𝑚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𝑌</m:t>
                      </m:r>
                      <m:r>
                        <a:rPr lang="en-US" sz="3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sz="3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 = 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en-US" sz="3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32CA2-779D-42D0-9703-A4617B51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09" y="1896652"/>
                <a:ext cx="7152245" cy="216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3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4739" y="168934"/>
                <a:ext cx="1138361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Geometric Probability Distribution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𝐺𝑒𝑜𝑚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= 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9" y="168934"/>
                <a:ext cx="11383618" cy="1569660"/>
              </a:xfrm>
              <a:prstGeom prst="rect">
                <a:avLst/>
              </a:prstGeom>
              <a:blipFill>
                <a:blip r:embed="rId2"/>
                <a:stretch>
                  <a:fillRect l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4739" y="2430872"/>
                <a:ext cx="11383618" cy="2923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000" dirty="0" smtClean="0"/>
                  <a:t>E(Y) </a:t>
                </a:r>
                <a:r>
                  <a:rPr lang="en-US" altLang="zh-CN" sz="40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4000" i="1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sz="4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4000" dirty="0" err="1" smtClean="0"/>
                  <a:t>Var</a:t>
                </a:r>
                <a:r>
                  <a:rPr lang="en-US" altLang="zh-CN" sz="4000" dirty="0" smtClean="0"/>
                  <a:t>(Y) </a:t>
                </a:r>
                <a:r>
                  <a:rPr lang="en-US" altLang="zh-CN" sz="4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4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9" y="2430872"/>
                <a:ext cx="11383618" cy="2923942"/>
              </a:xfrm>
              <a:prstGeom prst="rect">
                <a:avLst/>
              </a:prstGeom>
              <a:blipFill>
                <a:blip r:embed="rId3"/>
                <a:stretch>
                  <a:fillRect l="-1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4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799" y="117693"/>
                <a:ext cx="11781184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Bahnschrift Light" panose="020B0502040204020203" pitchFamily="34" charset="0"/>
                  </a:rPr>
                  <a:t>Practice: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Suppose 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a playlist on an MP3 music player </a:t>
                </a: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consists 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of 100 songs, of which eight are by a particular </a:t>
                </a: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artist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. Suppose that songs are played by selecting a song at random (with replacement) from the playlist. The </a:t>
                </a: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random 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variable </a:t>
                </a: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X 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represents the number of songs played until a song by this artist is played. </a:t>
                </a:r>
                <a:endParaRPr lang="en-US" altLang="zh-CN" sz="2400" dirty="0" smtClean="0">
                  <a:latin typeface="Bahnschrift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:r>
                  <a:rPr lang="en-US" altLang="zh-CN" sz="2400" dirty="0" smtClean="0">
                    <a:latin typeface="Bahnschrift Light" panose="020B0502040204020203" pitchFamily="34" charset="0"/>
                  </a:rPr>
                  <a:t>Explain </a:t>
                </a:r>
                <a:r>
                  <a:rPr lang="en-US" altLang="zh-CN" sz="2400" dirty="0">
                    <a:latin typeface="Bahnschrift Light" panose="020B0502040204020203" pitchFamily="34" charset="0"/>
                  </a:rPr>
                  <a:t>why the probability distribution of x is not binomial. </a:t>
                </a:r>
                <a:endParaRPr lang="en-US" altLang="zh-CN" sz="2400" dirty="0" smtClean="0">
                  <a:latin typeface="Bahnschrift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:r>
                  <a:rPr lang="en-US" altLang="zh-CN" sz="2400" dirty="0"/>
                  <a:t>Find the following probabilities: </a:t>
                </a:r>
                <a:endParaRPr lang="en-US" altLang="zh-CN" sz="2400" dirty="0" smtClean="0"/>
              </a:p>
              <a:p>
                <a:pPr marL="514350" indent="-514350">
                  <a:lnSpc>
                    <a:spcPct val="150000"/>
                  </a:lnSpc>
                  <a:buAutoNum type="romanLcPeriod"/>
                </a:pPr>
                <a:r>
                  <a:rPr lang="en-US" altLang="zh-CN" sz="2400" dirty="0" smtClean="0"/>
                  <a:t>P(X=4)</a:t>
                </a:r>
              </a:p>
              <a:p>
                <a:pPr marL="514350" indent="-514350">
                  <a:lnSpc>
                    <a:spcPct val="150000"/>
                  </a:lnSpc>
                  <a:buAutoNum type="romanLcPeriod"/>
                </a:pPr>
                <a:r>
                  <a:rPr lang="en-US" altLang="zh-CN" sz="2400" dirty="0" smtClean="0"/>
                  <a:t>P(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marL="514350" indent="-514350">
                  <a:lnSpc>
                    <a:spcPct val="150000"/>
                  </a:lnSpc>
                  <a:buFontTx/>
                  <a:buAutoNum type="romanLcPeriod"/>
                </a:pPr>
                <a:r>
                  <a:rPr lang="en-US" altLang="zh-CN" sz="2400" dirty="0"/>
                  <a:t>P(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marL="514350" indent="-514350">
                  <a:lnSpc>
                    <a:spcPct val="150000"/>
                  </a:lnSpc>
                  <a:buFontTx/>
                  <a:buAutoNum type="romanLcPeriod"/>
                </a:pPr>
                <a:r>
                  <a:rPr lang="en-US" altLang="zh-CN" sz="2400" dirty="0"/>
                  <a:t>P(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17693"/>
                <a:ext cx="11781184" cy="6186309"/>
              </a:xfrm>
              <a:prstGeom prst="rect">
                <a:avLst/>
              </a:prstGeom>
              <a:blipFill>
                <a:blip r:embed="rId2"/>
                <a:stretch>
                  <a:fillRect l="-776" b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325462" y="3492813"/>
            <a:ext cx="6824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There is not a fixed number of trials.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(We do not know the number of trials in advance.)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9470" y="4092977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= 0.062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505" y="4627741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= 0.284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2907" y="5202373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= 0.716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614" y="5753187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= 0.779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251" y="185027"/>
            <a:ext cx="112544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Bahnschrift Light" panose="020B0502040204020203" pitchFamily="34" charset="0"/>
              </a:rPr>
              <a:t>Practice: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Bahnschrift Light" panose="020B0502040204020203" pitchFamily="34" charset="0"/>
              </a:rPr>
              <a:t>Suppose </a:t>
            </a:r>
            <a:r>
              <a:rPr lang="en-US" altLang="zh-CN" sz="2800" dirty="0">
                <a:latin typeface="Bahnschrift Light" panose="020B0502040204020203" pitchFamily="34" charset="0"/>
              </a:rPr>
              <a:t>that 5% of cereal boxes contain a prize and the other 95% contain the message, “Sorry, try again.” Consider the random variable </a:t>
            </a:r>
            <a:r>
              <a:rPr lang="en-US" altLang="zh-CN" sz="2800" dirty="0" smtClean="0">
                <a:latin typeface="Bahnschrift Light" panose="020B0502040204020203" pitchFamily="34" charset="0"/>
              </a:rPr>
              <a:t>X, </a:t>
            </a:r>
            <a:r>
              <a:rPr lang="en-US" altLang="zh-CN" sz="2800" dirty="0">
                <a:latin typeface="Bahnschrift Light" panose="020B0502040204020203" pitchFamily="34" charset="0"/>
              </a:rPr>
              <a:t>where </a:t>
            </a:r>
            <a:r>
              <a:rPr lang="en-US" altLang="zh-CN" sz="2800" dirty="0" smtClean="0">
                <a:latin typeface="Bahnschrift Light" panose="020B0502040204020203" pitchFamily="34" charset="0"/>
              </a:rPr>
              <a:t>X = number </a:t>
            </a:r>
            <a:r>
              <a:rPr lang="en-US" altLang="zh-CN" sz="2800" dirty="0">
                <a:latin typeface="Bahnschrift Light" panose="020B0502040204020203" pitchFamily="34" charset="0"/>
              </a:rPr>
              <a:t>of boxes purchased until a prize is found</a:t>
            </a:r>
            <a:r>
              <a:rPr lang="en-US" altLang="zh-CN" sz="2800" dirty="0" smtClean="0">
                <a:latin typeface="Bahnschrift Light" panose="020B05020402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is the probability that at most two boxes must be </a:t>
            </a:r>
            <a:r>
              <a:rPr lang="en-US" altLang="zh-CN" sz="2800" dirty="0" smtClean="0"/>
              <a:t>purchased?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is the probability that exactly four boxes must be purchased? 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is the probability that more than four boxes must be purchased?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3722" y="4780499"/>
                <a:ext cx="5585503" cy="2611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=0.0975</m:t>
                    </m:r>
                  </m:oMath>
                </a14:m>
                <a:endParaRPr lang="en-US" altLang="zh-CN" sz="28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0.043</m:t>
                    </m:r>
                  </m:oMath>
                </a14:m>
                <a:endParaRPr lang="en-US" altLang="zh-CN" sz="28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&gt;4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0.815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2" y="4780499"/>
                <a:ext cx="5585503" cy="2611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墨迹 149"/>
              <p14:cNvContentPartPr/>
              <p14:nvPr/>
            </p14:nvContentPartPr>
            <p14:xfrm>
              <a:off x="2712663" y="2328230"/>
              <a:ext cx="1510560" cy="326160"/>
            </p14:xfrm>
          </p:contentPart>
        </mc:Choice>
        <mc:Fallback xmlns="">
          <p:pic>
            <p:nvPicPr>
              <p:cNvPr id="150" name="墨迹 14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9063" y="2317070"/>
                <a:ext cx="15253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3" name="墨迹 152"/>
              <p14:cNvContentPartPr/>
              <p14:nvPr/>
            </p14:nvContentPartPr>
            <p14:xfrm>
              <a:off x="2729943" y="2434070"/>
              <a:ext cx="1532520" cy="326160"/>
            </p14:xfrm>
          </p:contentPart>
        </mc:Choice>
        <mc:Fallback xmlns="">
          <p:pic>
            <p:nvPicPr>
              <p:cNvPr id="153" name="墨迹 1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183" y="2422550"/>
                <a:ext cx="15501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2" name="墨迹 211"/>
              <p14:cNvContentPartPr/>
              <p14:nvPr/>
            </p14:nvContentPartPr>
            <p14:xfrm>
              <a:off x="226143" y="317270"/>
              <a:ext cx="11290320" cy="6543000"/>
            </p14:xfrm>
          </p:contentPart>
        </mc:Choice>
        <mc:Fallback xmlns="">
          <p:pic>
            <p:nvPicPr>
              <p:cNvPr id="212" name="墨迹 2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83" y="307910"/>
                <a:ext cx="11314440" cy="65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1" name="墨迹 380"/>
              <p14:cNvContentPartPr/>
              <p14:nvPr/>
            </p14:nvContentPartPr>
            <p14:xfrm>
              <a:off x="4453623" y="5590190"/>
              <a:ext cx="2153880" cy="247320"/>
            </p14:xfrm>
          </p:contentPart>
        </mc:Choice>
        <mc:Fallback xmlns="">
          <p:pic>
            <p:nvPicPr>
              <p:cNvPr id="381" name="墨迹 38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5343" y="5575070"/>
                <a:ext cx="2176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6" name="墨迹 405"/>
              <p14:cNvContentPartPr/>
              <p14:nvPr/>
            </p14:nvContentPartPr>
            <p14:xfrm>
              <a:off x="4208823" y="5266190"/>
              <a:ext cx="299196" cy="983880"/>
            </p14:xfrm>
          </p:contentPart>
        </mc:Choice>
        <mc:Fallback xmlns="">
          <p:pic>
            <p:nvPicPr>
              <p:cNvPr id="406" name="墨迹 4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6942" y="5255390"/>
                <a:ext cx="321879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9" name="墨迹 448"/>
              <p14:cNvContentPartPr/>
              <p14:nvPr/>
            </p14:nvContentPartPr>
            <p14:xfrm>
              <a:off x="8475903" y="4902230"/>
              <a:ext cx="202356" cy="820800"/>
            </p14:xfrm>
          </p:contentPart>
        </mc:Choice>
        <mc:Fallback xmlns="">
          <p:pic>
            <p:nvPicPr>
              <p:cNvPr id="449" name="墨迹 4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4381" y="4888190"/>
                <a:ext cx="228641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0" name="墨迹 449"/>
              <p14:cNvContentPartPr/>
              <p14:nvPr/>
            </p14:nvContentPartPr>
            <p14:xfrm>
              <a:off x="6871023" y="5150630"/>
              <a:ext cx="1667916" cy="514800"/>
            </p14:xfrm>
          </p:contentPart>
        </mc:Choice>
        <mc:Fallback xmlns="">
          <p:pic>
            <p:nvPicPr>
              <p:cNvPr id="450" name="墨迹 4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58423" y="5135870"/>
                <a:ext cx="1695997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3" name="墨迹 452"/>
              <p14:cNvContentPartPr/>
              <p14:nvPr/>
            </p14:nvContentPartPr>
            <p14:xfrm>
              <a:off x="4886343" y="5746430"/>
              <a:ext cx="1372356" cy="407520"/>
            </p14:xfrm>
          </p:contentPart>
        </mc:Choice>
        <mc:Fallback xmlns="">
          <p:pic>
            <p:nvPicPr>
              <p:cNvPr id="453" name="墨迹 45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3743" y="5742830"/>
                <a:ext cx="1399357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5" name="墨迹 454"/>
              <p14:cNvContentPartPr/>
              <p14:nvPr/>
            </p14:nvContentPartPr>
            <p14:xfrm>
              <a:off x="5350743" y="6609350"/>
              <a:ext cx="1633680" cy="30240"/>
            </p14:xfrm>
          </p:contentPart>
        </mc:Choice>
        <mc:Fallback xmlns="">
          <p:pic>
            <p:nvPicPr>
              <p:cNvPr id="455" name="墨迹 4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39943" y="6597110"/>
                <a:ext cx="1658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9" name="墨迹 478"/>
              <p14:cNvContentPartPr/>
              <p14:nvPr/>
            </p14:nvContentPartPr>
            <p14:xfrm>
              <a:off x="3953223" y="1175150"/>
              <a:ext cx="344520" cy="994320"/>
            </p14:xfrm>
          </p:contentPart>
        </mc:Choice>
        <mc:Fallback xmlns="">
          <p:pic>
            <p:nvPicPr>
              <p:cNvPr id="479" name="墨迹 4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4943" y="1163270"/>
                <a:ext cx="364320" cy="10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2" name="墨迹 481"/>
              <p14:cNvContentPartPr/>
              <p14:nvPr/>
            </p14:nvContentPartPr>
            <p14:xfrm>
              <a:off x="7375743" y="509948"/>
              <a:ext cx="3920040" cy="1236600"/>
            </p14:xfrm>
          </p:contentPart>
        </mc:Choice>
        <mc:Fallback xmlns="">
          <p:pic>
            <p:nvPicPr>
              <p:cNvPr id="482" name="墨迹 48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7823" y="498788"/>
                <a:ext cx="3943440" cy="12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491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Bahnschrift Light</vt:lpstr>
      <vt:lpstr>Cambria Math</vt:lpstr>
      <vt:lpstr>Eras Medium ITC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35</cp:revision>
  <dcterms:created xsi:type="dcterms:W3CDTF">2021-11-15T02:42:43Z</dcterms:created>
  <dcterms:modified xsi:type="dcterms:W3CDTF">2021-11-18T02:07:31Z</dcterms:modified>
</cp:coreProperties>
</file>