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3373" r:id="rId2"/>
    <p:sldId id="1849" r:id="rId3"/>
    <p:sldId id="3307" r:id="rId4"/>
    <p:sldId id="3311" r:id="rId5"/>
    <p:sldId id="3317" r:id="rId6"/>
    <p:sldId id="3331" r:id="rId7"/>
    <p:sldId id="3339" r:id="rId8"/>
    <p:sldId id="3355" r:id="rId9"/>
    <p:sldId id="3380" r:id="rId10"/>
    <p:sldId id="3381" r:id="rId11"/>
    <p:sldId id="3383" r:id="rId12"/>
    <p:sldId id="3384" r:id="rId13"/>
    <p:sldId id="3356" r:id="rId14"/>
    <p:sldId id="3357" r:id="rId15"/>
    <p:sldId id="3372" r:id="rId16"/>
    <p:sldId id="3385" r:id="rId17"/>
    <p:sldId id="3388" r:id="rId18"/>
    <p:sldId id="3386" r:id="rId19"/>
    <p:sldId id="33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B"/>
    <a:srgbClr val="FF7D7D"/>
    <a:srgbClr val="EA0000"/>
    <a:srgbClr val="FFC400"/>
    <a:srgbClr val="8BCDFF"/>
    <a:srgbClr val="CDEAFF"/>
    <a:srgbClr val="737164"/>
    <a:srgbClr val="0070C0"/>
    <a:srgbClr val="FFFFFF"/>
    <a:srgbClr val="9EC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47" autoAdjust="0"/>
  </p:normalViewPr>
  <p:slideViewPr>
    <p:cSldViewPr snapToGrid="0">
      <p:cViewPr>
        <p:scale>
          <a:sx n="64" d="100"/>
          <a:sy n="64" d="100"/>
        </p:scale>
        <p:origin x="74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5DA5F5-E4B0-4284-B98F-B6CC20DD58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8B773-FF18-4C72-ACEF-60818E9F6F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DCF07-D84B-4299-BB33-8D8843EC822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2140-5568-422E-B579-6C26375816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BACE4-F7C9-4975-87C2-556065E4CF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56A21-47A0-4EAA-90EE-AE9AED7472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1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7D8F7-7D4D-40A6-BA97-98C32F486FF2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5F48D-6F8C-4CF1-9B6C-FD83CC9BEC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44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8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9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7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2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63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49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74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5F48D-6F8C-4CF1-9B6C-FD83CC9BEC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6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01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0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1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91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4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8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7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1C6B5D-45B0-435C-903F-0325B81BAA0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7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6B5D-45B0-435C-903F-0325B81BAA0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1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1C6B5D-45B0-435C-903F-0325B81BAA04}" type="datetimeFigureOut">
              <a:rPr lang="en-US" smtClean="0"/>
              <a:t>12/14/2021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9BE66F3-5255-4E14-A70D-E6B7A0AE2EA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7">
            <a:extLst>
              <a:ext uri="{FF2B5EF4-FFF2-40B4-BE49-F238E27FC236}">
                <a16:creationId xmlns:a16="http://schemas.microsoft.com/office/drawing/2014/main" id="{03822ED5-2F26-4C86-BE2C-72C9FBD4837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108" y="5632571"/>
            <a:ext cx="1570892" cy="679329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7C4B415C-5B40-4DE1-BAEA-86CE6406F146}"/>
              </a:ext>
            </a:extLst>
          </p:cNvPr>
          <p:cNvSpPr txBox="1"/>
          <p:nvPr userDrawn="1"/>
        </p:nvSpPr>
        <p:spPr>
          <a:xfrm>
            <a:off x="10240108" y="6311900"/>
            <a:ext cx="16881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skewthescript.org</a:t>
            </a:r>
          </a:p>
        </p:txBody>
      </p:sp>
    </p:spTree>
    <p:extLst>
      <p:ext uri="{BB962C8B-B14F-4D97-AF65-F5344CB8AC3E}">
        <p14:creationId xmlns:p14="http://schemas.microsoft.com/office/powerpoint/2010/main" val="61912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9" Type="http://schemas.openxmlformats.org/officeDocument/2006/relationships/image" Target="../media/image153.png"/><Relationship Id="rId21" Type="http://schemas.openxmlformats.org/officeDocument/2006/relationships/image" Target="../media/image135.png"/><Relationship Id="rId34" Type="http://schemas.openxmlformats.org/officeDocument/2006/relationships/image" Target="../media/image148.png"/><Relationship Id="rId42" Type="http://schemas.openxmlformats.org/officeDocument/2006/relationships/image" Target="../media/image156.png"/><Relationship Id="rId47" Type="http://schemas.openxmlformats.org/officeDocument/2006/relationships/image" Target="../media/image161.png"/><Relationship Id="rId50" Type="http://schemas.openxmlformats.org/officeDocument/2006/relationships/image" Target="../media/image164.png"/><Relationship Id="rId55" Type="http://schemas.openxmlformats.org/officeDocument/2006/relationships/image" Target="../media/image169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0.png"/><Relationship Id="rId29" Type="http://schemas.openxmlformats.org/officeDocument/2006/relationships/image" Target="../media/image143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37" Type="http://schemas.openxmlformats.org/officeDocument/2006/relationships/image" Target="../media/image151.png"/><Relationship Id="rId40" Type="http://schemas.openxmlformats.org/officeDocument/2006/relationships/image" Target="../media/image154.png"/><Relationship Id="rId45" Type="http://schemas.openxmlformats.org/officeDocument/2006/relationships/image" Target="../media/image159.png"/><Relationship Id="rId53" Type="http://schemas.openxmlformats.org/officeDocument/2006/relationships/image" Target="../media/image167.png"/><Relationship Id="rId5" Type="http://schemas.microsoft.com/office/2007/relationships/hdphoto" Target="../media/hdphoto1.wdp"/><Relationship Id="rId19" Type="http://schemas.openxmlformats.org/officeDocument/2006/relationships/image" Target="../media/image133.png"/><Relationship Id="rId4" Type="http://schemas.openxmlformats.org/officeDocument/2006/relationships/image" Target="../media/image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Relationship Id="rId43" Type="http://schemas.openxmlformats.org/officeDocument/2006/relationships/image" Target="../media/image157.png"/><Relationship Id="rId48" Type="http://schemas.openxmlformats.org/officeDocument/2006/relationships/image" Target="../media/image162.png"/><Relationship Id="rId56" Type="http://schemas.openxmlformats.org/officeDocument/2006/relationships/image" Target="../media/image170.png"/><Relationship Id="rId8" Type="http://schemas.openxmlformats.org/officeDocument/2006/relationships/image" Target="../media/image122.png"/><Relationship Id="rId51" Type="http://schemas.openxmlformats.org/officeDocument/2006/relationships/image" Target="../media/image165.png"/><Relationship Id="rId3" Type="http://schemas.openxmlformats.org/officeDocument/2006/relationships/image" Target="../media/image16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33" Type="http://schemas.openxmlformats.org/officeDocument/2006/relationships/image" Target="../media/image147.png"/><Relationship Id="rId38" Type="http://schemas.openxmlformats.org/officeDocument/2006/relationships/image" Target="../media/image152.png"/><Relationship Id="rId46" Type="http://schemas.openxmlformats.org/officeDocument/2006/relationships/image" Target="../media/image160.png"/><Relationship Id="rId20" Type="http://schemas.openxmlformats.org/officeDocument/2006/relationships/image" Target="../media/image134.png"/><Relationship Id="rId41" Type="http://schemas.openxmlformats.org/officeDocument/2006/relationships/image" Target="../media/image155.png"/><Relationship Id="rId54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36" Type="http://schemas.openxmlformats.org/officeDocument/2006/relationships/image" Target="../media/image150.png"/><Relationship Id="rId49" Type="http://schemas.openxmlformats.org/officeDocument/2006/relationships/image" Target="../media/image163.png"/><Relationship Id="rId57" Type="http://schemas.openxmlformats.org/officeDocument/2006/relationships/image" Target="../media/image171.png"/><Relationship Id="rId10" Type="http://schemas.openxmlformats.org/officeDocument/2006/relationships/image" Target="../media/image124.png"/><Relationship Id="rId31" Type="http://schemas.openxmlformats.org/officeDocument/2006/relationships/image" Target="../media/image145.png"/><Relationship Id="rId44" Type="http://schemas.openxmlformats.org/officeDocument/2006/relationships/image" Target="../media/image158.png"/><Relationship Id="rId52" Type="http://schemas.openxmlformats.org/officeDocument/2006/relationships/image" Target="../media/image166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9" Type="http://schemas.openxmlformats.org/officeDocument/2006/relationships/image" Target="../media/image153.png"/><Relationship Id="rId21" Type="http://schemas.openxmlformats.org/officeDocument/2006/relationships/image" Target="../media/image135.png"/><Relationship Id="rId34" Type="http://schemas.openxmlformats.org/officeDocument/2006/relationships/image" Target="../media/image148.png"/><Relationship Id="rId42" Type="http://schemas.openxmlformats.org/officeDocument/2006/relationships/image" Target="../media/image156.png"/><Relationship Id="rId47" Type="http://schemas.openxmlformats.org/officeDocument/2006/relationships/image" Target="../media/image161.png"/><Relationship Id="rId50" Type="http://schemas.openxmlformats.org/officeDocument/2006/relationships/image" Target="../media/image164.png"/><Relationship Id="rId55" Type="http://schemas.openxmlformats.org/officeDocument/2006/relationships/image" Target="../media/image169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0.png"/><Relationship Id="rId29" Type="http://schemas.openxmlformats.org/officeDocument/2006/relationships/image" Target="../media/image143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37" Type="http://schemas.openxmlformats.org/officeDocument/2006/relationships/image" Target="../media/image151.png"/><Relationship Id="rId40" Type="http://schemas.openxmlformats.org/officeDocument/2006/relationships/image" Target="../media/image154.png"/><Relationship Id="rId45" Type="http://schemas.openxmlformats.org/officeDocument/2006/relationships/image" Target="../media/image159.png"/><Relationship Id="rId53" Type="http://schemas.openxmlformats.org/officeDocument/2006/relationships/image" Target="../media/image167.png"/><Relationship Id="rId5" Type="http://schemas.microsoft.com/office/2007/relationships/hdphoto" Target="../media/hdphoto1.wdp"/><Relationship Id="rId19" Type="http://schemas.openxmlformats.org/officeDocument/2006/relationships/image" Target="../media/image133.png"/><Relationship Id="rId4" Type="http://schemas.openxmlformats.org/officeDocument/2006/relationships/image" Target="../media/image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Relationship Id="rId43" Type="http://schemas.openxmlformats.org/officeDocument/2006/relationships/image" Target="../media/image157.png"/><Relationship Id="rId48" Type="http://schemas.openxmlformats.org/officeDocument/2006/relationships/image" Target="../media/image162.png"/><Relationship Id="rId56" Type="http://schemas.openxmlformats.org/officeDocument/2006/relationships/image" Target="../media/image170.png"/><Relationship Id="rId8" Type="http://schemas.openxmlformats.org/officeDocument/2006/relationships/image" Target="../media/image122.png"/><Relationship Id="rId51" Type="http://schemas.openxmlformats.org/officeDocument/2006/relationships/image" Target="../media/image165.png"/><Relationship Id="rId3" Type="http://schemas.openxmlformats.org/officeDocument/2006/relationships/image" Target="../media/image17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33" Type="http://schemas.openxmlformats.org/officeDocument/2006/relationships/image" Target="../media/image147.png"/><Relationship Id="rId38" Type="http://schemas.openxmlformats.org/officeDocument/2006/relationships/image" Target="../media/image152.png"/><Relationship Id="rId46" Type="http://schemas.openxmlformats.org/officeDocument/2006/relationships/image" Target="../media/image160.png"/><Relationship Id="rId20" Type="http://schemas.openxmlformats.org/officeDocument/2006/relationships/image" Target="../media/image134.png"/><Relationship Id="rId41" Type="http://schemas.openxmlformats.org/officeDocument/2006/relationships/image" Target="../media/image155.png"/><Relationship Id="rId54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36" Type="http://schemas.openxmlformats.org/officeDocument/2006/relationships/image" Target="../media/image150.png"/><Relationship Id="rId49" Type="http://schemas.openxmlformats.org/officeDocument/2006/relationships/image" Target="../media/image163.png"/><Relationship Id="rId57" Type="http://schemas.openxmlformats.org/officeDocument/2006/relationships/image" Target="../media/image171.png"/><Relationship Id="rId10" Type="http://schemas.openxmlformats.org/officeDocument/2006/relationships/image" Target="../media/image124.png"/><Relationship Id="rId31" Type="http://schemas.openxmlformats.org/officeDocument/2006/relationships/image" Target="../media/image145.png"/><Relationship Id="rId44" Type="http://schemas.openxmlformats.org/officeDocument/2006/relationships/image" Target="../media/image158.png"/><Relationship Id="rId52" Type="http://schemas.openxmlformats.org/officeDocument/2006/relationships/image" Target="../media/image1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18" Type="http://schemas.openxmlformats.org/officeDocument/2006/relationships/image" Target="../media/image194.png"/><Relationship Id="rId3" Type="http://schemas.openxmlformats.org/officeDocument/2006/relationships/image" Target="../media/image18.png"/><Relationship Id="rId21" Type="http://schemas.openxmlformats.org/officeDocument/2006/relationships/image" Target="../media/image197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2.png"/><Relationship Id="rId20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24" Type="http://schemas.openxmlformats.org/officeDocument/2006/relationships/image" Target="../media/image200.png"/><Relationship Id="rId5" Type="http://schemas.microsoft.com/office/2007/relationships/hdphoto" Target="../media/hdphoto1.wdp"/><Relationship Id="rId15" Type="http://schemas.openxmlformats.org/officeDocument/2006/relationships/image" Target="../media/image191.png"/><Relationship Id="rId23" Type="http://schemas.openxmlformats.org/officeDocument/2006/relationships/image" Target="../media/image199.png"/><Relationship Id="rId10" Type="http://schemas.openxmlformats.org/officeDocument/2006/relationships/image" Target="../media/image186.png"/><Relationship Id="rId19" Type="http://schemas.openxmlformats.org/officeDocument/2006/relationships/image" Target="../media/image195.png"/><Relationship Id="rId4" Type="http://schemas.openxmlformats.org/officeDocument/2006/relationships/image" Target="../media/image8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Relationship Id="rId22" Type="http://schemas.openxmlformats.org/officeDocument/2006/relationships/image" Target="../media/image19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ossmanchance.com/applets/2021/oneprop/OneProp.htm?candy=1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9" Type="http://schemas.openxmlformats.org/officeDocument/2006/relationships/image" Target="../media/image153.png"/><Relationship Id="rId21" Type="http://schemas.openxmlformats.org/officeDocument/2006/relationships/image" Target="../media/image135.png"/><Relationship Id="rId34" Type="http://schemas.openxmlformats.org/officeDocument/2006/relationships/image" Target="../media/image148.png"/><Relationship Id="rId42" Type="http://schemas.openxmlformats.org/officeDocument/2006/relationships/image" Target="../media/image156.png"/><Relationship Id="rId47" Type="http://schemas.openxmlformats.org/officeDocument/2006/relationships/image" Target="../media/image161.png"/><Relationship Id="rId50" Type="http://schemas.openxmlformats.org/officeDocument/2006/relationships/image" Target="../media/image164.png"/><Relationship Id="rId55" Type="http://schemas.openxmlformats.org/officeDocument/2006/relationships/image" Target="../media/image169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30.png"/><Relationship Id="rId29" Type="http://schemas.openxmlformats.org/officeDocument/2006/relationships/image" Target="../media/image143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37" Type="http://schemas.openxmlformats.org/officeDocument/2006/relationships/image" Target="../media/image151.png"/><Relationship Id="rId40" Type="http://schemas.openxmlformats.org/officeDocument/2006/relationships/image" Target="../media/image154.png"/><Relationship Id="rId45" Type="http://schemas.openxmlformats.org/officeDocument/2006/relationships/image" Target="../media/image159.png"/><Relationship Id="rId53" Type="http://schemas.openxmlformats.org/officeDocument/2006/relationships/image" Target="../media/image167.png"/><Relationship Id="rId58" Type="http://schemas.openxmlformats.org/officeDocument/2006/relationships/image" Target="../media/image9.png"/><Relationship Id="rId19" Type="http://schemas.openxmlformats.org/officeDocument/2006/relationships/image" Target="../media/image133.png"/><Relationship Id="rId4" Type="http://schemas.microsoft.com/office/2007/relationships/hdphoto" Target="../media/hdphoto1.wdp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Relationship Id="rId43" Type="http://schemas.openxmlformats.org/officeDocument/2006/relationships/image" Target="../media/image157.png"/><Relationship Id="rId48" Type="http://schemas.openxmlformats.org/officeDocument/2006/relationships/image" Target="../media/image162.png"/><Relationship Id="rId56" Type="http://schemas.openxmlformats.org/officeDocument/2006/relationships/image" Target="../media/image170.png"/><Relationship Id="rId8" Type="http://schemas.openxmlformats.org/officeDocument/2006/relationships/image" Target="../media/image122.png"/><Relationship Id="rId51" Type="http://schemas.openxmlformats.org/officeDocument/2006/relationships/image" Target="../media/image165.png"/><Relationship Id="rId3" Type="http://schemas.openxmlformats.org/officeDocument/2006/relationships/image" Target="../media/image8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33" Type="http://schemas.openxmlformats.org/officeDocument/2006/relationships/image" Target="../media/image147.png"/><Relationship Id="rId38" Type="http://schemas.openxmlformats.org/officeDocument/2006/relationships/image" Target="../media/image152.png"/><Relationship Id="rId46" Type="http://schemas.openxmlformats.org/officeDocument/2006/relationships/image" Target="../media/image160.png"/><Relationship Id="rId59" Type="http://schemas.openxmlformats.org/officeDocument/2006/relationships/image" Target="../media/image9.jpeg"/><Relationship Id="rId20" Type="http://schemas.openxmlformats.org/officeDocument/2006/relationships/image" Target="../media/image134.png"/><Relationship Id="rId41" Type="http://schemas.openxmlformats.org/officeDocument/2006/relationships/image" Target="../media/image155.png"/><Relationship Id="rId54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36" Type="http://schemas.openxmlformats.org/officeDocument/2006/relationships/image" Target="../media/image150.png"/><Relationship Id="rId49" Type="http://schemas.openxmlformats.org/officeDocument/2006/relationships/image" Target="../media/image163.png"/><Relationship Id="rId57" Type="http://schemas.openxmlformats.org/officeDocument/2006/relationships/image" Target="../media/image171.png"/><Relationship Id="rId10" Type="http://schemas.openxmlformats.org/officeDocument/2006/relationships/image" Target="../media/image124.png"/><Relationship Id="rId31" Type="http://schemas.openxmlformats.org/officeDocument/2006/relationships/image" Target="../media/image145.png"/><Relationship Id="rId44" Type="http://schemas.openxmlformats.org/officeDocument/2006/relationships/image" Target="../media/image158.png"/><Relationship Id="rId52" Type="http://schemas.openxmlformats.org/officeDocument/2006/relationships/image" Target="../media/image16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288234" y="874644"/>
            <a:ext cx="128314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chemeClr val="accent5">
                    <a:lumMod val="50000"/>
                  </a:schemeClr>
                </a:solidFill>
              </a:rPr>
              <a:t>Sampling Distribution </a:t>
            </a:r>
          </a:p>
          <a:p>
            <a:pPr algn="ctr"/>
            <a:r>
              <a:rPr lang="en-US" altLang="zh-CN" sz="8800" dirty="0">
                <a:solidFill>
                  <a:schemeClr val="accent5">
                    <a:lumMod val="50000"/>
                  </a:schemeClr>
                </a:solidFill>
              </a:rPr>
              <a:t>for </a:t>
            </a:r>
          </a:p>
          <a:p>
            <a:pPr algn="ctr"/>
            <a:r>
              <a:rPr lang="en-US" altLang="zh-CN" sz="8800" dirty="0">
                <a:solidFill>
                  <a:schemeClr val="accent5">
                    <a:lumMod val="50000"/>
                  </a:schemeClr>
                </a:solidFill>
              </a:rPr>
              <a:t>sample proportion </a:t>
            </a:r>
            <a:endParaRPr lang="zh-CN" altLang="en-US" sz="8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0080" y="287383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accent5">
                    <a:lumMod val="50000"/>
                  </a:schemeClr>
                </a:solidFill>
              </a:rPr>
              <a:t>Practice</a:t>
            </a:r>
            <a:endParaRPr lang="zh-CN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0080" y="1175044"/>
            <a:ext cx="111034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Suppose there are 1000 balls with different colors in a jar.  The manufacturer says that exactly 60% of the balls are blue.  If we select a sample of 50 balls, how many will be blue? </a:t>
            </a:r>
            <a:endParaRPr lang="en-US" altLang="zh-CN" sz="3600" dirty="0" smtClean="0"/>
          </a:p>
          <a:p>
            <a:r>
              <a:rPr lang="en-US" altLang="zh-CN" sz="3600" dirty="0" smtClean="0"/>
              <a:t>Let </a:t>
            </a:r>
            <a:r>
              <a:rPr lang="en-US" altLang="zh-CN" sz="3600" dirty="0"/>
              <a:t>X = the number of blue balls in the sample.</a:t>
            </a:r>
            <a:endParaRPr lang="zh-CN" altLang="zh-CN" sz="3600" dirty="0"/>
          </a:p>
        </p:txBody>
      </p:sp>
      <p:sp>
        <p:nvSpPr>
          <p:cNvPr id="6" name="矩形 5"/>
          <p:cNvSpPr/>
          <p:nvPr/>
        </p:nvSpPr>
        <p:spPr>
          <a:xfrm>
            <a:off x="640080" y="4037366"/>
            <a:ext cx="89491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600" dirty="0" smtClean="0"/>
              <a:t>What is the mean and standard deviation of X?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34673" y="3769864"/>
                <a:ext cx="5748048" cy="1862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5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5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5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5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5400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altLang="zh-CN" sz="5400" b="0" i="0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zh-CN" altLang="en-US" sz="11500" dirty="0" smtClean="0"/>
                  <a:t> </a:t>
                </a:r>
                <a:r>
                  <a:rPr lang="en-US" altLang="zh-CN" sz="4800" dirty="0" smtClean="0"/>
                  <a:t>balls</a:t>
                </a:r>
                <a:endParaRPr lang="zh-CN" altLang="en-US" sz="4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73" y="3769864"/>
                <a:ext cx="5748048" cy="1862048"/>
              </a:xfrm>
              <a:prstGeom prst="rect">
                <a:avLst/>
              </a:prstGeom>
              <a:blipFill>
                <a:blip r:embed="rId2"/>
                <a:stretch>
                  <a:fillRect r="-3924" b="-42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15778" y="5266152"/>
                <a:ext cx="10199395" cy="9867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4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zh-CN" altLang="en-US" sz="48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zh-CN" altLang="en-US" sz="4800" i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4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altLang="zh-CN" sz="4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4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  <m:r>
                      <a:rPr lang="en-US" altLang="zh-CN" sz="4800" b="0" i="1" smtClean="0">
                        <a:latin typeface="Cambria Math" panose="02040503050406030204" pitchFamily="18" charset="0"/>
                      </a:rPr>
                      <m:t>=3.464</m:t>
                    </m:r>
                  </m:oMath>
                </a14:m>
                <a:r>
                  <a:rPr lang="en-US" altLang="zh-CN" sz="4800" dirty="0" smtClean="0"/>
                  <a:t> balls</a:t>
                </a:r>
                <a:endParaRPr lang="zh-CN" altLang="en-US" sz="4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78" y="5266152"/>
                <a:ext cx="10199395" cy="986745"/>
              </a:xfrm>
              <a:prstGeom prst="rect">
                <a:avLst/>
              </a:prstGeom>
              <a:blipFill>
                <a:blip r:embed="rId3"/>
                <a:stretch>
                  <a:fillRect t="-1235" r="-1793" b="-29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71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7381" y="130627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accent5">
                    <a:lumMod val="50000"/>
                  </a:schemeClr>
                </a:solidFill>
              </a:rPr>
              <a:t>Practice</a:t>
            </a:r>
            <a:endParaRPr lang="zh-CN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381" y="1018288"/>
            <a:ext cx="117565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Suppose there are 1000 balls with different colors in a jar.  The manufacturer says that exactly 60% of the balls are blue.  If we select a sample of 50 balls, how many will be blue? </a:t>
            </a:r>
            <a:endParaRPr lang="en-US" altLang="zh-CN" sz="3600" dirty="0" smtClean="0"/>
          </a:p>
          <a:p>
            <a:endParaRPr lang="zh-CN" altLang="zh-CN" sz="3600" dirty="0"/>
          </a:p>
        </p:txBody>
      </p:sp>
      <p:sp>
        <p:nvSpPr>
          <p:cNvPr id="5" name="矩形 4"/>
          <p:cNvSpPr/>
          <p:nvPr/>
        </p:nvSpPr>
        <p:spPr>
          <a:xfrm>
            <a:off x="213357" y="2823899"/>
            <a:ext cx="1190461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200" dirty="0">
                <a:latin typeface="Arial" panose="020B0604020202020204" pitchFamily="34" charset="0"/>
              </a:rPr>
              <a:t>Instead of finding the number of balls that are blue, we will now find the </a:t>
            </a:r>
            <a:r>
              <a:rPr lang="en-US" altLang="zh-CN" sz="3200" b="1" dirty="0">
                <a:latin typeface="Arial" panose="020B0604020202020204" pitchFamily="34" charset="0"/>
              </a:rPr>
              <a:t>proportion </a:t>
            </a:r>
            <a:r>
              <a:rPr lang="en-US" altLang="zh-CN" sz="3200" dirty="0">
                <a:latin typeface="Arial" panose="020B0604020202020204" pitchFamily="34" charset="0"/>
              </a:rPr>
              <a:t>of balls that are blue. 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3200" dirty="0">
                <a:latin typeface="Arial" panose="020B0604020202020204" pitchFamily="34" charset="0"/>
              </a:rPr>
              <a:t>Find the new mean and standard deviation of sample proportion. </a:t>
            </a:r>
            <a:endParaRPr lang="zh-CN" altLang="zh-CN" sz="36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27462" y="4660903"/>
                <a:ext cx="7201267" cy="10407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zh-CN" alt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zh-CN" altLang="en-US" sz="360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3.46</m:t>
                          </m:r>
                        </m:num>
                        <m:den>
                          <m:r>
                            <a:rPr lang="zh-CN" altLang="en-US" sz="3600" i="1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zh-CN" altLang="en-US" sz="3600" i="1">
                          <a:latin typeface="Cambria Math" panose="02040503050406030204" pitchFamily="18" charset="0"/>
                        </a:rPr>
                        <m:t>=0⋅692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62" y="4660903"/>
                <a:ext cx="7201267" cy="1040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09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手杖形箭头 12"/>
          <p:cNvSpPr/>
          <p:nvPr/>
        </p:nvSpPr>
        <p:spPr>
          <a:xfrm rot="3151852">
            <a:off x="8762672" y="1578146"/>
            <a:ext cx="3903497" cy="1627988"/>
          </a:xfrm>
          <a:prstGeom prst="uturnArrow">
            <a:avLst>
              <a:gd name="adj1" fmla="val 19709"/>
              <a:gd name="adj2" fmla="val 25000"/>
              <a:gd name="adj3" fmla="val 25000"/>
              <a:gd name="adj4" fmla="val 36491"/>
              <a:gd name="adj5" fmla="val 75000"/>
            </a:avLst>
          </a:prstGeom>
          <a:solidFill>
            <a:srgbClr val="FF5B5B"/>
          </a:solidFill>
          <a:ln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0036" y="742506"/>
            <a:ext cx="37296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EA0000"/>
                </a:solidFill>
              </a:rPr>
              <a:t>10% condition</a:t>
            </a:r>
            <a:r>
              <a:rPr lang="zh-CN" altLang="en-US" sz="4000" b="1" dirty="0" smtClean="0">
                <a:solidFill>
                  <a:srgbClr val="EA0000"/>
                </a:solidFill>
              </a:rPr>
              <a:t>：</a:t>
            </a:r>
            <a:endParaRPr lang="en-US" altLang="zh-CN" sz="4000" b="1" dirty="0" smtClean="0">
              <a:solidFill>
                <a:srgbClr val="EA0000"/>
              </a:solidFill>
            </a:endParaRPr>
          </a:p>
          <a:p>
            <a:pPr algn="ctr"/>
            <a:r>
              <a:rPr lang="en-US" altLang="zh-CN" sz="4000" dirty="0" smtClean="0">
                <a:solidFill>
                  <a:srgbClr val="EA0000"/>
                </a:solidFill>
              </a:rPr>
              <a:t>n&lt;10%*N</a:t>
            </a:r>
            <a:endParaRPr lang="zh-CN" altLang="en-US" sz="4000" dirty="0">
              <a:solidFill>
                <a:srgbClr val="EA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06093" y="1302399"/>
            <a:ext cx="467788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solidFill>
                  <a:srgbClr val="7030A0"/>
                </a:solidFill>
              </a:rPr>
              <a:t>Randomly sampling</a:t>
            </a:r>
            <a:endParaRPr lang="zh-CN" altLang="en-US" sz="4400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7553" y="77200"/>
            <a:ext cx="76035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dirty="0" smtClean="0"/>
              <a:t>“</a:t>
            </a:r>
            <a:r>
              <a:rPr lang="en-US" altLang="zh-CN" sz="4800" dirty="0" smtClean="0"/>
              <a:t>Under </a:t>
            </a:r>
            <a:r>
              <a:rPr lang="en-US" altLang="zh-CN" sz="4800" dirty="0"/>
              <a:t>certain </a:t>
            </a:r>
            <a:r>
              <a:rPr lang="en-US" altLang="zh-CN" sz="4800" dirty="0" smtClean="0"/>
              <a:t>conditions</a:t>
            </a:r>
            <a:r>
              <a:rPr lang="zh-CN" altLang="en-US" sz="4800" dirty="0" smtClean="0"/>
              <a:t>”</a:t>
            </a:r>
            <a:endParaRPr lang="en-US" altLang="zh-CN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57553" y="1980994"/>
                <a:ext cx="8775351" cy="1959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5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5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zh-CN" sz="54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zh-CN" sz="5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54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5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altLang="zh-CN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5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sub>
                        </m:sSub>
                        <m:r>
                          <a:rPr lang="en-US" altLang="zh-CN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5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5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5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5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altLang="zh-CN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sub>
                        </m:sSub>
                        <m:r>
                          <a:rPr lang="en-US" altLang="zh-CN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5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zh-CN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zh-CN" sz="5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sz="5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53" y="1980994"/>
                <a:ext cx="8775351" cy="19595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41360" y="5164833"/>
                <a:ext cx="1047306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600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If sample size is large enough: np</a:t>
                </a:r>
                <a14:m>
                  <m:oMath xmlns:m="http://schemas.openxmlformats.org/officeDocument/2006/math">
                    <m:r>
                      <a:rPr lang="en-US" altLang="zh-CN" sz="3600" b="1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3600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10 AND </a:t>
                </a:r>
                <a:r>
                  <a:rPr lang="en-US" altLang="zh-CN" sz="3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n</a:t>
                </a:r>
                <a:r>
                  <a:rPr lang="en-US" altLang="zh-CN" sz="3600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(1-p)</a:t>
                </a:r>
                <a14:m>
                  <m:oMath xmlns:m="http://schemas.openxmlformats.org/officeDocument/2006/math">
                    <m:r>
                      <a:rPr lang="en-US" altLang="zh-CN" sz="3600" b="1" i="1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3600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10,</a:t>
                </a:r>
              </a:p>
              <a:p>
                <a:r>
                  <a:rPr lang="en-US" altLang="zh-CN" sz="3600" b="1" dirty="0" smtClean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p-hat will  have an approximate normal distribution.</a:t>
                </a:r>
                <a:endParaRPr lang="zh-CN" altLang="en-US" sz="3600" b="1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60" y="5164833"/>
                <a:ext cx="10473060" cy="1200329"/>
              </a:xfrm>
              <a:prstGeom prst="rect">
                <a:avLst/>
              </a:prstGeom>
              <a:blipFill>
                <a:blip r:embed="rId3"/>
                <a:stretch>
                  <a:fillRect l="-1804" t="-7614" r="-640" b="-18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2352107" y="4317701"/>
            <a:ext cx="9656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dirty="0">
                <a:solidFill>
                  <a:srgbClr val="EA0000"/>
                </a:solidFill>
              </a:rPr>
              <a:t>sampling with </a:t>
            </a:r>
            <a:r>
              <a:rPr lang="en-US" altLang="zh-CN" sz="3600" dirty="0" smtClean="0">
                <a:solidFill>
                  <a:srgbClr val="EA0000"/>
                </a:solidFill>
              </a:rPr>
              <a:t>replacement = without replacement</a:t>
            </a:r>
            <a:endParaRPr lang="zh-CN" altLang="en-US" sz="3600" dirty="0">
              <a:solidFill>
                <a:srgbClr val="EA0000"/>
              </a:solidFill>
            </a:endParaRPr>
          </a:p>
        </p:txBody>
      </p:sp>
      <p:sp>
        <p:nvSpPr>
          <p:cNvPr id="10" name="右弧形箭头 9"/>
          <p:cNvSpPr/>
          <p:nvPr/>
        </p:nvSpPr>
        <p:spPr>
          <a:xfrm>
            <a:off x="8928644" y="1352136"/>
            <a:ext cx="1136468" cy="2090057"/>
          </a:xfrm>
          <a:prstGeom prst="curvedLeftArrow">
            <a:avLst/>
          </a:prstGeom>
          <a:solidFill>
            <a:srgbClr val="FF5B5B"/>
          </a:solidFill>
          <a:ln>
            <a:solidFill>
              <a:srgbClr val="FF7D7D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16003350">
            <a:off x="757975" y="4017227"/>
            <a:ext cx="1913712" cy="612659"/>
          </a:xfrm>
          <a:prstGeom prst="rightArrow">
            <a:avLst>
              <a:gd name="adj1" fmla="val 21174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1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  <p:bldP spid="5" grpId="0"/>
      <p:bldP spid="7" grpId="0"/>
      <p:bldP spid="9" grpId="0"/>
      <p:bldP spid="1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AAB227-137D-42B5-8BCD-F8D84A54EBD5}"/>
              </a:ext>
            </a:extLst>
          </p:cNvPr>
          <p:cNvSpPr txBox="1"/>
          <p:nvPr/>
        </p:nvSpPr>
        <p:spPr>
          <a:xfrm>
            <a:off x="303820" y="0"/>
            <a:ext cx="87983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Sampling Distribution (Proportion)</a:t>
            </a:r>
            <a:endParaRPr lang="en-US" sz="4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74202B-694E-424C-8661-5BD7816D9772}"/>
                  </a:ext>
                </a:extLst>
              </p:cNvPr>
              <p:cNvSpPr txBox="1"/>
              <p:nvPr/>
            </p:nvSpPr>
            <p:spPr>
              <a:xfrm>
                <a:off x="330202" y="896511"/>
                <a:ext cx="6324502" cy="18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u="sng" dirty="0"/>
                  <a:t>Under certain conditions:</a:t>
                </a:r>
              </a:p>
              <a:p>
                <a:endParaRPr lang="en-US" sz="1000" u="sng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Normal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sz="3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74202B-694E-424C-8661-5BD7816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2" y="896511"/>
                <a:ext cx="6324502" cy="1822165"/>
              </a:xfrm>
              <a:prstGeom prst="rect">
                <a:avLst/>
              </a:prstGeom>
              <a:blipFill>
                <a:blip r:embed="rId3"/>
                <a:stretch>
                  <a:fillRect l="-2794" t="-5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5E55B4-6B16-4CE7-BEFE-6E48DFFEFBC6}"/>
              </a:ext>
            </a:extLst>
          </p:cNvPr>
          <p:cNvCxnSpPr>
            <a:cxnSpLocks/>
          </p:cNvCxnSpPr>
          <p:nvPr/>
        </p:nvCxnSpPr>
        <p:spPr>
          <a:xfrm>
            <a:off x="894250" y="5740236"/>
            <a:ext cx="9145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F6C2E0-67E4-4715-ABF9-94213788B6BC}"/>
              </a:ext>
            </a:extLst>
          </p:cNvPr>
          <p:cNvSpPr txBox="1"/>
          <p:nvPr/>
        </p:nvSpPr>
        <p:spPr>
          <a:xfrm>
            <a:off x="5792602" y="5852838"/>
            <a:ext cx="1258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B050"/>
                </a:solidFill>
              </a:rPr>
              <a:t> .6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8C1F47-FEAB-49C1-803C-E8100CF4FB62}"/>
              </a:ext>
            </a:extLst>
          </p:cNvPr>
          <p:cNvSpPr txBox="1"/>
          <p:nvPr/>
        </p:nvSpPr>
        <p:spPr>
          <a:xfrm>
            <a:off x="6952990" y="5832917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9D807F-9F6E-47A9-BC15-CA39D2053428}"/>
              </a:ext>
            </a:extLst>
          </p:cNvPr>
          <p:cNvSpPr txBox="1"/>
          <p:nvPr/>
        </p:nvSpPr>
        <p:spPr>
          <a:xfrm>
            <a:off x="7870282" y="5845852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E729540-AD93-4404-A484-0FA3CF1F7519}"/>
              </a:ext>
            </a:extLst>
          </p:cNvPr>
          <p:cNvSpPr txBox="1"/>
          <p:nvPr/>
        </p:nvSpPr>
        <p:spPr>
          <a:xfrm>
            <a:off x="8811448" y="5832917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.9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D2B5AD6-5F8E-4229-AFA9-ABC3CAC56368}"/>
              </a:ext>
            </a:extLst>
          </p:cNvPr>
          <p:cNvCxnSpPr>
            <a:cxnSpLocks/>
          </p:cNvCxnSpPr>
          <p:nvPr/>
        </p:nvCxnSpPr>
        <p:spPr>
          <a:xfrm>
            <a:off x="10039283" y="5495845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B760E98-EA79-4AC4-BB02-8C5BA0B3F7E3}"/>
              </a:ext>
            </a:extLst>
          </p:cNvPr>
          <p:cNvSpPr txBox="1"/>
          <p:nvPr/>
        </p:nvSpPr>
        <p:spPr>
          <a:xfrm>
            <a:off x="9642446" y="5843494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D7E20D-A78F-4C1F-9D4F-D257FC04843F}"/>
              </a:ext>
            </a:extLst>
          </p:cNvPr>
          <p:cNvSpPr txBox="1"/>
          <p:nvPr/>
        </p:nvSpPr>
        <p:spPr>
          <a:xfrm>
            <a:off x="5102542" y="5851918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79F09D8-2F6E-4FCB-80FB-E1DAC1586FF4}"/>
              </a:ext>
            </a:extLst>
          </p:cNvPr>
          <p:cNvSpPr txBox="1"/>
          <p:nvPr/>
        </p:nvSpPr>
        <p:spPr>
          <a:xfrm>
            <a:off x="4159059" y="5843493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A1A8AC-6B59-4893-BAFD-636412A711F8}"/>
              </a:ext>
            </a:extLst>
          </p:cNvPr>
          <p:cNvSpPr txBox="1"/>
          <p:nvPr/>
        </p:nvSpPr>
        <p:spPr>
          <a:xfrm>
            <a:off x="3186411" y="5851918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.3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DCA6018-BD7C-40BC-9C1C-EAA669ED6037}"/>
              </a:ext>
            </a:extLst>
          </p:cNvPr>
          <p:cNvCxnSpPr>
            <a:cxnSpLocks/>
          </p:cNvCxnSpPr>
          <p:nvPr/>
        </p:nvCxnSpPr>
        <p:spPr>
          <a:xfrm>
            <a:off x="2655131" y="5495844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D89A956-305E-4FF2-86F9-302967D03816}"/>
              </a:ext>
            </a:extLst>
          </p:cNvPr>
          <p:cNvSpPr txBox="1"/>
          <p:nvPr/>
        </p:nvSpPr>
        <p:spPr>
          <a:xfrm>
            <a:off x="2308577" y="5835038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.2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C00D1D4-3E67-4AFE-B3F5-F90EEBA97DDD}"/>
              </a:ext>
            </a:extLst>
          </p:cNvPr>
          <p:cNvCxnSpPr>
            <a:cxnSpLocks/>
          </p:cNvCxnSpPr>
          <p:nvPr/>
        </p:nvCxnSpPr>
        <p:spPr>
          <a:xfrm>
            <a:off x="1741976" y="5492586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C97DD56-E852-4AFF-851B-06C80DD8CAF5}"/>
              </a:ext>
            </a:extLst>
          </p:cNvPr>
          <p:cNvSpPr txBox="1"/>
          <p:nvPr/>
        </p:nvSpPr>
        <p:spPr>
          <a:xfrm>
            <a:off x="1395422" y="5831780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.1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44BF725-2903-40D0-95AB-847FDEB4D170}"/>
              </a:ext>
            </a:extLst>
          </p:cNvPr>
          <p:cNvCxnSpPr>
            <a:cxnSpLocks/>
          </p:cNvCxnSpPr>
          <p:nvPr/>
        </p:nvCxnSpPr>
        <p:spPr>
          <a:xfrm>
            <a:off x="894251" y="5504269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5265062-0BBA-49A3-A3A1-C5194E7B33CC}"/>
              </a:ext>
            </a:extLst>
          </p:cNvPr>
          <p:cNvSpPr txBox="1"/>
          <p:nvPr/>
        </p:nvSpPr>
        <p:spPr>
          <a:xfrm>
            <a:off x="722361" y="5842030"/>
            <a:ext cx="343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0</a:t>
            </a:r>
          </a:p>
        </p:txBody>
      </p:sp>
      <p:grpSp>
        <p:nvGrpSpPr>
          <p:cNvPr id="1922" name="Group 1921">
            <a:extLst>
              <a:ext uri="{FF2B5EF4-FFF2-40B4-BE49-F238E27FC236}">
                <a16:creationId xmlns:a16="http://schemas.microsoft.com/office/drawing/2014/main" id="{BB79289B-1793-4C9A-B309-3E9A56439D66}"/>
              </a:ext>
            </a:extLst>
          </p:cNvPr>
          <p:cNvGrpSpPr/>
          <p:nvPr/>
        </p:nvGrpSpPr>
        <p:grpSpPr>
          <a:xfrm>
            <a:off x="3384693" y="2291116"/>
            <a:ext cx="6058058" cy="3603658"/>
            <a:chOff x="3397756" y="2619375"/>
            <a:chExt cx="6058058" cy="36036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4EE07F-E96A-4EBB-BF0C-909A9D4C7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intStrokes intensity="1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1" r="9412"/>
            <a:stretch/>
          </p:blipFill>
          <p:spPr>
            <a:xfrm>
              <a:off x="3397756" y="2872783"/>
              <a:ext cx="6058058" cy="2892464"/>
            </a:xfrm>
            <a:prstGeom prst="rect">
              <a:avLst/>
            </a:prstGeom>
          </p:spPr>
        </p:pic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942824-2F9D-4FB8-8D87-21BC027B97B1}"/>
                </a:ext>
              </a:extLst>
            </p:cNvPr>
            <p:cNvCxnSpPr>
              <a:cxnSpLocks/>
            </p:cNvCxnSpPr>
            <p:nvPr/>
          </p:nvCxnSpPr>
          <p:spPr>
            <a:xfrm>
              <a:off x="7362890" y="5813527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FFEDC5-CEAB-4597-A352-71F81F574495}"/>
                </a:ext>
              </a:extLst>
            </p:cNvPr>
            <p:cNvCxnSpPr>
              <a:cxnSpLocks/>
            </p:cNvCxnSpPr>
            <p:nvPr/>
          </p:nvCxnSpPr>
          <p:spPr>
            <a:xfrm>
              <a:off x="8280182" y="5826462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70A3AB5-C515-4878-B48F-86DA09AE3381}"/>
                </a:ext>
              </a:extLst>
            </p:cNvPr>
            <p:cNvCxnSpPr>
              <a:cxnSpLocks/>
            </p:cNvCxnSpPr>
            <p:nvPr/>
          </p:nvCxnSpPr>
          <p:spPr>
            <a:xfrm>
              <a:off x="9221348" y="5813527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05D34D5-CAED-4272-9FC7-78D63738BBAC}"/>
                </a:ext>
              </a:extLst>
            </p:cNvPr>
            <p:cNvCxnSpPr>
              <a:cxnSpLocks/>
            </p:cNvCxnSpPr>
            <p:nvPr/>
          </p:nvCxnSpPr>
          <p:spPr>
            <a:xfrm>
              <a:off x="5512442" y="5832528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8B72F19-CBE0-4513-95CB-796751FB7381}"/>
                </a:ext>
              </a:extLst>
            </p:cNvPr>
            <p:cNvCxnSpPr>
              <a:cxnSpLocks/>
            </p:cNvCxnSpPr>
            <p:nvPr/>
          </p:nvCxnSpPr>
          <p:spPr>
            <a:xfrm>
              <a:off x="4568959" y="5824103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0FB70AA-6EAB-478B-AED2-89E3E6E00858}"/>
                </a:ext>
              </a:extLst>
            </p:cNvPr>
            <p:cNvCxnSpPr>
              <a:cxnSpLocks/>
            </p:cNvCxnSpPr>
            <p:nvPr/>
          </p:nvCxnSpPr>
          <p:spPr>
            <a:xfrm>
              <a:off x="3596311" y="5832528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BBFF6FF-AD0E-4B4B-8D2F-98B4DF1D6239}"/>
                    </a:ext>
                  </a:extLst>
                </p:cNvPr>
                <p:cNvSpPr txBox="1"/>
                <p:nvPr/>
              </p:nvSpPr>
              <p:spPr>
                <a:xfrm>
                  <a:off x="6711835" y="535797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BBFF6FF-AD0E-4B4B-8D2F-98B4DF1D6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1835" y="5357973"/>
                  <a:ext cx="438537" cy="63094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A55036D7-BB91-4BD4-B29B-57B743C84806}"/>
                    </a:ext>
                  </a:extLst>
                </p:cNvPr>
                <p:cNvSpPr txBox="1"/>
                <p:nvPr/>
              </p:nvSpPr>
              <p:spPr>
                <a:xfrm>
                  <a:off x="7383014" y="536749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A55036D7-BB91-4BD4-B29B-57B743C84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3014" y="5367498"/>
                  <a:ext cx="438537" cy="63094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83A0196-E8E8-4FB2-B42B-79834D6E90AF}"/>
                    </a:ext>
                  </a:extLst>
                </p:cNvPr>
                <p:cNvSpPr txBox="1"/>
                <p:nvPr/>
              </p:nvSpPr>
              <p:spPr>
                <a:xfrm>
                  <a:off x="7060777" y="536730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83A0196-E8E8-4FB2-B42B-79834D6E9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777" y="5367308"/>
                  <a:ext cx="438537" cy="6309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3FDAA76-96CB-4310-BD52-695E553CBBA9}"/>
                    </a:ext>
                  </a:extLst>
                </p:cNvPr>
                <p:cNvSpPr txBox="1"/>
                <p:nvPr/>
              </p:nvSpPr>
              <p:spPr>
                <a:xfrm>
                  <a:off x="6391164" y="536730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3FDAA76-96CB-4310-BD52-695E553CB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164" y="5367308"/>
                  <a:ext cx="438537" cy="6309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23F850F-3E0E-4AD9-92E4-4F16E1173F49}"/>
                    </a:ext>
                  </a:extLst>
                </p:cNvPr>
                <p:cNvSpPr txBox="1"/>
                <p:nvPr/>
              </p:nvSpPr>
              <p:spPr>
                <a:xfrm>
                  <a:off x="6437323" y="4936165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23F850F-3E0E-4AD9-92E4-4F16E1173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323" y="4936165"/>
                  <a:ext cx="438537" cy="6309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291E0AE-927C-49E9-BFA9-E3D9AC16C57D}"/>
                    </a:ext>
                  </a:extLst>
                </p:cNvPr>
                <p:cNvSpPr txBox="1"/>
                <p:nvPr/>
              </p:nvSpPr>
              <p:spPr>
                <a:xfrm>
                  <a:off x="6738710" y="492224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291E0AE-927C-49E9-BFA9-E3D9AC16C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710" y="4922242"/>
                  <a:ext cx="438537" cy="6309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8DC1DE9-3D82-4AFD-9D47-FE0D6602D2F7}"/>
                    </a:ext>
                  </a:extLst>
                </p:cNvPr>
                <p:cNvSpPr txBox="1"/>
                <p:nvPr/>
              </p:nvSpPr>
              <p:spPr>
                <a:xfrm>
                  <a:off x="6463249" y="448489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8DC1DE9-3D82-4AFD-9D47-FE0D6602D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249" y="4484892"/>
                  <a:ext cx="438537" cy="63094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DD9A024-D4C9-4148-9A6D-6056C6AC7732}"/>
                    </a:ext>
                  </a:extLst>
                </p:cNvPr>
                <p:cNvSpPr txBox="1"/>
                <p:nvPr/>
              </p:nvSpPr>
              <p:spPr>
                <a:xfrm>
                  <a:off x="6124171" y="535797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DD9A024-D4C9-4148-9A6D-6056C6AC7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171" y="5357973"/>
                  <a:ext cx="438537" cy="63094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6E74C70-D2E6-4A13-8E55-231432B0F807}"/>
                    </a:ext>
                  </a:extLst>
                </p:cNvPr>
                <p:cNvSpPr txBox="1"/>
                <p:nvPr/>
              </p:nvSpPr>
              <p:spPr>
                <a:xfrm>
                  <a:off x="6153853" y="4916101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6E74C70-D2E6-4A13-8E55-231432B0F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853" y="4916101"/>
                  <a:ext cx="438537" cy="63094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C26E2545-AB42-43CE-A9F9-3F460B0AA80E}"/>
                    </a:ext>
                  </a:extLst>
                </p:cNvPr>
                <p:cNvSpPr txBox="1"/>
                <p:nvPr/>
              </p:nvSpPr>
              <p:spPr>
                <a:xfrm>
                  <a:off x="5897317" y="4498460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C26E2545-AB42-43CE-A9F9-3F460B0AA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317" y="4498460"/>
                  <a:ext cx="438537" cy="63094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46B3339-5829-42FF-B21C-F7560CD0AE85}"/>
                    </a:ext>
                  </a:extLst>
                </p:cNvPr>
                <p:cNvSpPr txBox="1"/>
                <p:nvPr/>
              </p:nvSpPr>
              <p:spPr>
                <a:xfrm>
                  <a:off x="6167756" y="4506570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46B3339-5829-42FF-B21C-F7560CD0A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756" y="4506570"/>
                  <a:ext cx="438537" cy="63094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F006375-EE1F-4C39-8009-9DC454214B88}"/>
                    </a:ext>
                  </a:extLst>
                </p:cNvPr>
                <p:cNvSpPr txBox="1"/>
                <p:nvPr/>
              </p:nvSpPr>
              <p:spPr>
                <a:xfrm>
                  <a:off x="7060360" y="4925066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F006375-EE1F-4C39-8009-9DC454214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360" y="4925066"/>
                  <a:ext cx="438537" cy="63094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839EA5D-F4EA-4159-A1F3-DA4EC4568BFB}"/>
                    </a:ext>
                  </a:extLst>
                </p:cNvPr>
                <p:cNvSpPr txBox="1"/>
                <p:nvPr/>
              </p:nvSpPr>
              <p:spPr>
                <a:xfrm>
                  <a:off x="7704664" y="535526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839EA5D-F4EA-4159-A1F3-DA4EC4568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4664" y="5355268"/>
                  <a:ext cx="438537" cy="63094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1CF15722-65A5-4443-A39F-A2CD0FB7F0C5}"/>
                    </a:ext>
                  </a:extLst>
                </p:cNvPr>
                <p:cNvSpPr txBox="1"/>
                <p:nvPr/>
              </p:nvSpPr>
              <p:spPr>
                <a:xfrm>
                  <a:off x="8013146" y="5342914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1CF15722-65A5-4443-A39F-A2CD0FB7F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146" y="5342914"/>
                  <a:ext cx="438537" cy="63094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C3D5D0AC-43A0-4DF6-A627-04DDDEE8B9D2}"/>
                    </a:ext>
                  </a:extLst>
                </p:cNvPr>
                <p:cNvSpPr txBox="1"/>
                <p:nvPr/>
              </p:nvSpPr>
              <p:spPr>
                <a:xfrm>
                  <a:off x="7409382" y="491955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C3D5D0AC-43A0-4DF6-A627-04DDDEE8B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382" y="4919552"/>
                  <a:ext cx="438537" cy="63094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6867A0ED-E032-4FC6-BFAB-7F0E3E63B8E3}"/>
                    </a:ext>
                  </a:extLst>
                </p:cNvPr>
                <p:cNvSpPr txBox="1"/>
                <p:nvPr/>
              </p:nvSpPr>
              <p:spPr>
                <a:xfrm>
                  <a:off x="8301696" y="5509156"/>
                  <a:ext cx="438537" cy="4770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6867A0ED-E032-4FC6-BFAB-7F0E3E63B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1696" y="5509156"/>
                  <a:ext cx="438537" cy="477054"/>
                </a:xfrm>
                <a:prstGeom prst="rect">
                  <a:avLst/>
                </a:prstGeom>
                <a:blipFill>
                  <a:blip r:embed="rId21"/>
                  <a:stretch>
                    <a:fillRect t="-2564" r="-23611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CD770A3-716E-42D1-85B2-51ACC8FA9DD5}"/>
                    </a:ext>
                  </a:extLst>
                </p:cNvPr>
                <p:cNvSpPr txBox="1"/>
                <p:nvPr/>
              </p:nvSpPr>
              <p:spPr>
                <a:xfrm>
                  <a:off x="8518512" y="5584323"/>
                  <a:ext cx="43853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CD770A3-716E-42D1-85B2-51ACC8FA9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512" y="5584323"/>
                  <a:ext cx="438537" cy="400110"/>
                </a:xfrm>
                <a:prstGeom prst="rect">
                  <a:avLst/>
                </a:prstGeom>
                <a:blipFill>
                  <a:blip r:embed="rId22"/>
                  <a:stretch>
                    <a:fillRect t="-6061" r="-44444"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652E8F0D-406F-4395-9C80-07EA279B8FA8}"/>
                    </a:ext>
                  </a:extLst>
                </p:cNvPr>
                <p:cNvSpPr txBox="1"/>
                <p:nvPr/>
              </p:nvSpPr>
              <p:spPr>
                <a:xfrm>
                  <a:off x="6781521" y="4494227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652E8F0D-406F-4395-9C80-07EA279B8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521" y="4494227"/>
                  <a:ext cx="438537" cy="63094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8EAFCA2-2205-457A-B291-F58637759FF9}"/>
                    </a:ext>
                  </a:extLst>
                </p:cNvPr>
                <p:cNvSpPr txBox="1"/>
                <p:nvPr/>
              </p:nvSpPr>
              <p:spPr>
                <a:xfrm>
                  <a:off x="7704247" y="491458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8EAFCA2-2205-457A-B291-F58637759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4247" y="4914583"/>
                  <a:ext cx="438537" cy="63094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1C207544-0B59-4AEB-A944-CC05D03CEA30}"/>
                    </a:ext>
                  </a:extLst>
                </p:cNvPr>
                <p:cNvSpPr txBox="1"/>
                <p:nvPr/>
              </p:nvSpPr>
              <p:spPr>
                <a:xfrm>
                  <a:off x="7076386" y="4484925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1C207544-0B59-4AEB-A944-CC05D03CE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386" y="4484925"/>
                  <a:ext cx="438537" cy="63094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FC12DD0D-52CA-4F68-8CEA-21479EC46B65}"/>
                    </a:ext>
                  </a:extLst>
                </p:cNvPr>
                <p:cNvSpPr txBox="1"/>
                <p:nvPr/>
              </p:nvSpPr>
              <p:spPr>
                <a:xfrm>
                  <a:off x="5555155" y="534593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FC12DD0D-52CA-4F68-8CEA-21479EC46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155" y="5345933"/>
                  <a:ext cx="438537" cy="63094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84D96026-49C4-4A63-B4D4-8666035B919D}"/>
                    </a:ext>
                  </a:extLst>
                </p:cNvPr>
                <p:cNvSpPr txBox="1"/>
                <p:nvPr/>
              </p:nvSpPr>
              <p:spPr>
                <a:xfrm>
                  <a:off x="5875522" y="535526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84D96026-49C4-4A63-B4D4-8666035B9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522" y="5355268"/>
                  <a:ext cx="438537" cy="63094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C2279DF-1CDC-4E4C-ADCB-17B6295C4269}"/>
                    </a:ext>
                  </a:extLst>
                </p:cNvPr>
                <p:cNvSpPr txBox="1"/>
                <p:nvPr/>
              </p:nvSpPr>
              <p:spPr>
                <a:xfrm>
                  <a:off x="5234484" y="535526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C2279DF-1CDC-4E4C-ADCB-17B6295C4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484" y="5355268"/>
                  <a:ext cx="438537" cy="63094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D0EEFDE0-C716-46BD-9B5D-D8C59F764ABE}"/>
                    </a:ext>
                  </a:extLst>
                </p:cNvPr>
                <p:cNvSpPr txBox="1"/>
                <p:nvPr/>
              </p:nvSpPr>
              <p:spPr>
                <a:xfrm>
                  <a:off x="5629485" y="4904689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D0EEFDE0-C716-46BD-9B5D-D8C59F764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485" y="4904689"/>
                  <a:ext cx="438537" cy="63094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42869EB6-28D9-41E6-9258-A61116198A97}"/>
                    </a:ext>
                  </a:extLst>
                </p:cNvPr>
                <p:cNvSpPr txBox="1"/>
                <p:nvPr/>
              </p:nvSpPr>
              <p:spPr>
                <a:xfrm>
                  <a:off x="5883247" y="4890766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42869EB6-28D9-41E6-9258-A61116198A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3247" y="4890766"/>
                  <a:ext cx="438537" cy="63094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D729772E-8C00-4B34-BF86-33179F8E2F00}"/>
                    </a:ext>
                  </a:extLst>
                </p:cNvPr>
                <p:cNvSpPr txBox="1"/>
                <p:nvPr/>
              </p:nvSpPr>
              <p:spPr>
                <a:xfrm>
                  <a:off x="5628176" y="448489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D729772E-8C00-4B34-BF86-33179F8E2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176" y="4484892"/>
                  <a:ext cx="438537" cy="63094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94C9520-9EDA-44A7-B94B-45D0271C0505}"/>
                    </a:ext>
                  </a:extLst>
                </p:cNvPr>
                <p:cNvSpPr txBox="1"/>
                <p:nvPr/>
              </p:nvSpPr>
              <p:spPr>
                <a:xfrm>
                  <a:off x="4929157" y="536460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94C9520-9EDA-44A7-B94B-45D0271C0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157" y="5364603"/>
                  <a:ext cx="438537" cy="63094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2FD12B8B-DBBA-4FE9-BFAD-47566294E43B}"/>
                    </a:ext>
                  </a:extLst>
                </p:cNvPr>
                <p:cNvSpPr txBox="1"/>
                <p:nvPr/>
              </p:nvSpPr>
              <p:spPr>
                <a:xfrm>
                  <a:off x="4592164" y="537393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2FD12B8B-DBBA-4FE9-BFAD-47566294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164" y="5373938"/>
                  <a:ext cx="438537" cy="63094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6700C255-341E-427C-BAAE-4D6DB6D47B52}"/>
                    </a:ext>
                  </a:extLst>
                </p:cNvPr>
                <p:cNvSpPr txBox="1"/>
                <p:nvPr/>
              </p:nvSpPr>
              <p:spPr>
                <a:xfrm>
                  <a:off x="4286837" y="538327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6700C255-341E-427C-BAAE-4D6DB6D47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6837" y="5383273"/>
                  <a:ext cx="438537" cy="63094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7431AADC-DB73-4BE4-9CC1-CCF22B5E744E}"/>
                    </a:ext>
                  </a:extLst>
                </p:cNvPr>
                <p:cNvSpPr txBox="1"/>
                <p:nvPr/>
              </p:nvSpPr>
              <p:spPr>
                <a:xfrm>
                  <a:off x="5088758" y="4926787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7431AADC-DB73-4BE4-9CC1-CCF22B5E7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758" y="4926787"/>
                  <a:ext cx="438537" cy="63094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F511343-6210-47E8-976C-0164D56C261E}"/>
                    </a:ext>
                  </a:extLst>
                </p:cNvPr>
                <p:cNvSpPr txBox="1"/>
                <p:nvPr/>
              </p:nvSpPr>
              <p:spPr>
                <a:xfrm>
                  <a:off x="4820449" y="494133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F511343-6210-47E8-976C-0164D56C2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449" y="4941332"/>
                  <a:ext cx="438537" cy="63094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AFFAD79-0FB6-4588-9CF6-3A01EB9B1C62}"/>
                    </a:ext>
                  </a:extLst>
                </p:cNvPr>
                <p:cNvSpPr txBox="1"/>
                <p:nvPr/>
              </p:nvSpPr>
              <p:spPr>
                <a:xfrm>
                  <a:off x="5112307" y="4509455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AFFAD79-0FB6-4588-9CF6-3A01EB9B1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307" y="4509455"/>
                  <a:ext cx="438537" cy="63094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5894E4CE-823A-4FE2-9F64-DDB480BA9CF3}"/>
                    </a:ext>
                  </a:extLst>
                </p:cNvPr>
                <p:cNvSpPr txBox="1"/>
                <p:nvPr/>
              </p:nvSpPr>
              <p:spPr>
                <a:xfrm>
                  <a:off x="5362749" y="4508535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5894E4CE-823A-4FE2-9F64-DDB480BA9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749" y="4508535"/>
                  <a:ext cx="438537" cy="63094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6D3312BF-43C5-45B2-9A6B-3A07FC1A854F}"/>
                    </a:ext>
                  </a:extLst>
                </p:cNvPr>
                <p:cNvSpPr txBox="1"/>
                <p:nvPr/>
              </p:nvSpPr>
              <p:spPr>
                <a:xfrm>
                  <a:off x="3983888" y="5540758"/>
                  <a:ext cx="438537" cy="4770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6D3312BF-43C5-45B2-9A6B-3A07FC1A8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3888" y="5540758"/>
                  <a:ext cx="438537" cy="477054"/>
                </a:xfrm>
                <a:prstGeom prst="rect">
                  <a:avLst/>
                </a:prstGeom>
                <a:blipFill>
                  <a:blip r:embed="rId39"/>
                  <a:stretch>
                    <a:fillRect t="-2564" r="-25352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84920B82-7314-45AC-A0BD-FFBF87D21447}"/>
                    </a:ext>
                  </a:extLst>
                </p:cNvPr>
                <p:cNvSpPr txBox="1"/>
                <p:nvPr/>
              </p:nvSpPr>
              <p:spPr>
                <a:xfrm>
                  <a:off x="3765033" y="5586121"/>
                  <a:ext cx="43853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84920B82-7314-45AC-A0BD-FFBF87D21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33" y="5586121"/>
                  <a:ext cx="438537" cy="400110"/>
                </a:xfrm>
                <a:prstGeom prst="rect">
                  <a:avLst/>
                </a:prstGeom>
                <a:blipFill>
                  <a:blip r:embed="rId40"/>
                  <a:stretch>
                    <a:fillRect t="-6061" r="-43056"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CC29FD79-9198-4AF9-92A5-E56B6A05D0AA}"/>
                    </a:ext>
                  </a:extLst>
                </p:cNvPr>
                <p:cNvSpPr txBox="1"/>
                <p:nvPr/>
              </p:nvSpPr>
              <p:spPr>
                <a:xfrm>
                  <a:off x="5345013" y="4916291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CC29FD79-9198-4AF9-92A5-E56B6A05D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013" y="4916291"/>
                  <a:ext cx="438537" cy="63094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9308F673-35D0-4DF9-A905-8A0B6FBD220F}"/>
                    </a:ext>
                  </a:extLst>
                </p:cNvPr>
                <p:cNvSpPr txBox="1"/>
                <p:nvPr/>
              </p:nvSpPr>
              <p:spPr>
                <a:xfrm>
                  <a:off x="7361747" y="4494227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9308F673-35D0-4DF9-A905-8A0B6FBD2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747" y="4494227"/>
                  <a:ext cx="438537" cy="63094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81C4BBB-E183-408F-89CF-0C2030428EE8}"/>
                    </a:ext>
                  </a:extLst>
                </p:cNvPr>
                <p:cNvSpPr txBox="1"/>
                <p:nvPr/>
              </p:nvSpPr>
              <p:spPr>
                <a:xfrm>
                  <a:off x="6785328" y="3990529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81C4BBB-E183-408F-89CF-0C2030428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328" y="3990529"/>
                  <a:ext cx="438537" cy="63094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F4B8A8C-FDE4-47C4-BDA9-FF175E74BF26}"/>
                    </a:ext>
                  </a:extLst>
                </p:cNvPr>
                <p:cNvSpPr txBox="1"/>
                <p:nvPr/>
              </p:nvSpPr>
              <p:spPr>
                <a:xfrm>
                  <a:off x="6200346" y="4004097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F4B8A8C-FDE4-47C4-BDA9-FF175E74B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346" y="4004097"/>
                  <a:ext cx="438537" cy="63094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C0418E11-08F9-4ADC-A899-519C12DCE22A}"/>
                    </a:ext>
                  </a:extLst>
                </p:cNvPr>
                <p:cNvSpPr txBox="1"/>
                <p:nvPr/>
              </p:nvSpPr>
              <p:spPr>
                <a:xfrm>
                  <a:off x="6480310" y="4012207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C0418E11-08F9-4ADC-A899-519C12DCE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310" y="4012207"/>
                  <a:ext cx="438537" cy="63094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0628C6B-312D-4871-A633-959DF6B9FCC5}"/>
                    </a:ext>
                  </a:extLst>
                </p:cNvPr>
                <p:cNvSpPr txBox="1"/>
                <p:nvPr/>
              </p:nvSpPr>
              <p:spPr>
                <a:xfrm>
                  <a:off x="7075025" y="3999864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0628C6B-312D-4871-A633-959DF6B9F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025" y="3999864"/>
                  <a:ext cx="438537" cy="63094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F0F1BA39-DA05-4BD2-B37F-DBB87DB74507}"/>
                    </a:ext>
                  </a:extLst>
                </p:cNvPr>
                <p:cNvSpPr txBox="1"/>
                <p:nvPr/>
              </p:nvSpPr>
              <p:spPr>
                <a:xfrm>
                  <a:off x="5921680" y="3990529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F0F1BA39-DA05-4BD2-B37F-DBB87DB74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680" y="3990529"/>
                  <a:ext cx="438537" cy="63094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51F75010-6AE9-4085-838B-1565CE0A8D9A}"/>
                    </a:ext>
                  </a:extLst>
                </p:cNvPr>
                <p:cNvSpPr txBox="1"/>
                <p:nvPr/>
              </p:nvSpPr>
              <p:spPr>
                <a:xfrm>
                  <a:off x="5405811" y="401509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51F75010-6AE9-4085-838B-1565CE0A8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811" y="4015092"/>
                  <a:ext cx="438537" cy="63094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6FF6AFAA-9377-454B-91A6-23A19E90AB3E}"/>
                    </a:ext>
                  </a:extLst>
                </p:cNvPr>
                <p:cNvSpPr txBox="1"/>
                <p:nvPr/>
              </p:nvSpPr>
              <p:spPr>
                <a:xfrm>
                  <a:off x="5656253" y="401417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6FF6AFAA-9377-454B-91A6-23A19E90A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253" y="4014172"/>
                  <a:ext cx="438537" cy="63094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FD4CEB8B-9A01-49CE-B767-CEF62AAA61EA}"/>
                    </a:ext>
                  </a:extLst>
                </p:cNvPr>
                <p:cNvSpPr txBox="1"/>
                <p:nvPr/>
              </p:nvSpPr>
              <p:spPr>
                <a:xfrm>
                  <a:off x="6508335" y="3509026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FD4CEB8B-9A01-49CE-B767-CEF62AAA6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335" y="3509026"/>
                  <a:ext cx="438537" cy="63094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BC491EF5-74A5-4566-81C4-D9C1555184C4}"/>
                    </a:ext>
                  </a:extLst>
                </p:cNvPr>
                <p:cNvSpPr txBox="1"/>
                <p:nvPr/>
              </p:nvSpPr>
              <p:spPr>
                <a:xfrm>
                  <a:off x="6788299" y="3517136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BC491EF5-74A5-4566-81C4-D9C155518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299" y="3517136"/>
                  <a:ext cx="438537" cy="63094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4A209A26-2462-4A9E-8638-205A1FFB1E4B}"/>
                    </a:ext>
                  </a:extLst>
                </p:cNvPr>
                <p:cNvSpPr txBox="1"/>
                <p:nvPr/>
              </p:nvSpPr>
              <p:spPr>
                <a:xfrm>
                  <a:off x="6229669" y="349545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4A209A26-2462-4A9E-8638-205A1FFB1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669" y="3495458"/>
                  <a:ext cx="438537" cy="63094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429EF0F8-110D-4F4C-9E62-4E4BDAA73F42}"/>
                    </a:ext>
                  </a:extLst>
                </p:cNvPr>
                <p:cNvSpPr txBox="1"/>
                <p:nvPr/>
              </p:nvSpPr>
              <p:spPr>
                <a:xfrm>
                  <a:off x="5713800" y="3520021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429EF0F8-110D-4F4C-9E62-4E4BDAA73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3800" y="3520021"/>
                  <a:ext cx="438537" cy="63094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DE22048-5070-4C23-AC04-92F99FFE3152}"/>
                    </a:ext>
                  </a:extLst>
                </p:cNvPr>
                <p:cNvSpPr txBox="1"/>
                <p:nvPr/>
              </p:nvSpPr>
              <p:spPr>
                <a:xfrm>
                  <a:off x="5964242" y="3519101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DE22048-5070-4C23-AC04-92F99FFE3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242" y="3519101"/>
                  <a:ext cx="438537" cy="63094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75032F3D-9E02-4FCE-BC08-7E4E40D8ED47}"/>
                    </a:ext>
                  </a:extLst>
                </p:cNvPr>
                <p:cNvSpPr txBox="1"/>
                <p:nvPr/>
              </p:nvSpPr>
              <p:spPr>
                <a:xfrm>
                  <a:off x="6548602" y="3038654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75032F3D-9E02-4FCE-BC08-7E4E40D8E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602" y="3038654"/>
                  <a:ext cx="438537" cy="63094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EA695CB8-924A-4300-B126-11BE08715180}"/>
                    </a:ext>
                  </a:extLst>
                </p:cNvPr>
                <p:cNvSpPr txBox="1"/>
                <p:nvPr/>
              </p:nvSpPr>
              <p:spPr>
                <a:xfrm>
                  <a:off x="5934584" y="3034860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EA695CB8-924A-4300-B126-11BE08715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584" y="3034860"/>
                  <a:ext cx="438537" cy="63094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DC112312-004B-465A-8462-A85685C220C6}"/>
                    </a:ext>
                  </a:extLst>
                </p:cNvPr>
                <p:cNvSpPr txBox="1"/>
                <p:nvPr/>
              </p:nvSpPr>
              <p:spPr>
                <a:xfrm>
                  <a:off x="6252352" y="2949244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DC112312-004B-465A-8462-A85685C22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352" y="2949244"/>
                  <a:ext cx="438537" cy="63094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1EAC752-A317-4C50-8835-A5C85FE49DEA}"/>
                </a:ext>
              </a:extLst>
            </p:cNvPr>
            <p:cNvCxnSpPr>
              <a:cxnSpLocks/>
            </p:cNvCxnSpPr>
            <p:nvPr/>
          </p:nvCxnSpPr>
          <p:spPr>
            <a:xfrm>
              <a:off x="6467469" y="2619375"/>
              <a:ext cx="0" cy="360365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115AEC-C990-4A91-A7AB-557F288B4263}"/>
              </a:ext>
            </a:extLst>
          </p:cNvPr>
          <p:cNvCxnSpPr>
            <a:cxnSpLocks/>
          </p:cNvCxnSpPr>
          <p:nvPr/>
        </p:nvCxnSpPr>
        <p:spPr>
          <a:xfrm flipV="1">
            <a:off x="2933902" y="2611340"/>
            <a:ext cx="0" cy="4894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C8E751F-1E00-4FD1-B926-8CF329795AF6}"/>
              </a:ext>
            </a:extLst>
          </p:cNvPr>
          <p:cNvSpPr txBox="1"/>
          <p:nvPr/>
        </p:nvSpPr>
        <p:spPr>
          <a:xfrm>
            <a:off x="299585" y="3055292"/>
            <a:ext cx="4633470" cy="14773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/>
              <a:t>Centered at true proportion, meaning the estimates are </a:t>
            </a:r>
            <a:r>
              <a:rPr lang="en-US" sz="3000" b="1" dirty="0">
                <a:solidFill>
                  <a:srgbClr val="0070C0"/>
                </a:solidFill>
              </a:rPr>
              <a:t>unbiased</a:t>
            </a:r>
            <a:r>
              <a:rPr lang="en-US" sz="3000" dirty="0"/>
              <a:t>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2FC98E-92BB-4704-95A3-B86FFB01228C}"/>
              </a:ext>
            </a:extLst>
          </p:cNvPr>
          <p:cNvSpPr txBox="1"/>
          <p:nvPr/>
        </p:nvSpPr>
        <p:spPr>
          <a:xfrm>
            <a:off x="5858001" y="4158746"/>
            <a:ext cx="1258842" cy="553998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B050"/>
                </a:solidFill>
              </a:rPr>
              <a:t>p = .6</a:t>
            </a:r>
          </a:p>
        </p:txBody>
      </p:sp>
      <p:sp>
        <p:nvSpPr>
          <p:cNvPr id="88" name="Right Bracket 87">
            <a:extLst>
              <a:ext uri="{FF2B5EF4-FFF2-40B4-BE49-F238E27FC236}">
                <a16:creationId xmlns:a16="http://schemas.microsoft.com/office/drawing/2014/main" id="{8183707D-DEAF-40B2-94DC-DC637C1C55B4}"/>
              </a:ext>
            </a:extLst>
          </p:cNvPr>
          <p:cNvSpPr/>
          <p:nvPr/>
        </p:nvSpPr>
        <p:spPr>
          <a:xfrm rot="5400000">
            <a:off x="2845250" y="1916563"/>
            <a:ext cx="208100" cy="1086306"/>
          </a:xfrm>
          <a:prstGeom prst="rightBracket">
            <a:avLst>
              <a:gd name="adj" fmla="val 40561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AAB227-137D-42B5-8BCD-F8D84A54EBD5}"/>
              </a:ext>
            </a:extLst>
          </p:cNvPr>
          <p:cNvSpPr txBox="1"/>
          <p:nvPr/>
        </p:nvSpPr>
        <p:spPr>
          <a:xfrm>
            <a:off x="290757" y="0"/>
            <a:ext cx="87983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Sampling Distribution (Proportion)</a:t>
            </a:r>
            <a:endParaRPr lang="en-US" sz="4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74202B-694E-424C-8661-5BD7816D9772}"/>
                  </a:ext>
                </a:extLst>
              </p:cNvPr>
              <p:cNvSpPr txBox="1"/>
              <p:nvPr/>
            </p:nvSpPr>
            <p:spPr>
              <a:xfrm>
                <a:off x="317139" y="896511"/>
                <a:ext cx="6324502" cy="18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u="sng" dirty="0"/>
                  <a:t>Under certain conditions:</a:t>
                </a:r>
              </a:p>
              <a:p>
                <a:endParaRPr lang="en-US" sz="1000" u="sng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Normal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sz="3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74202B-694E-424C-8661-5BD7816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39" y="896511"/>
                <a:ext cx="6324502" cy="1822165"/>
              </a:xfrm>
              <a:prstGeom prst="rect">
                <a:avLst/>
              </a:prstGeom>
              <a:blipFill>
                <a:blip r:embed="rId3"/>
                <a:stretch>
                  <a:fillRect l="-2794" t="-5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5E55B4-6B16-4CE7-BEFE-6E48DFFEFBC6}"/>
              </a:ext>
            </a:extLst>
          </p:cNvPr>
          <p:cNvCxnSpPr>
            <a:cxnSpLocks/>
          </p:cNvCxnSpPr>
          <p:nvPr/>
        </p:nvCxnSpPr>
        <p:spPr>
          <a:xfrm>
            <a:off x="881187" y="5740236"/>
            <a:ext cx="9145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F6C2E0-67E4-4715-ABF9-94213788B6BC}"/>
              </a:ext>
            </a:extLst>
          </p:cNvPr>
          <p:cNvSpPr txBox="1"/>
          <p:nvPr/>
        </p:nvSpPr>
        <p:spPr>
          <a:xfrm>
            <a:off x="5779539" y="5852838"/>
            <a:ext cx="1258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B050"/>
                </a:solidFill>
              </a:rPr>
              <a:t> .6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8C1F47-FEAB-49C1-803C-E8100CF4FB62}"/>
              </a:ext>
            </a:extLst>
          </p:cNvPr>
          <p:cNvSpPr txBox="1"/>
          <p:nvPr/>
        </p:nvSpPr>
        <p:spPr>
          <a:xfrm>
            <a:off x="6939927" y="5832917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9D807F-9F6E-47A9-BC15-CA39D2053428}"/>
              </a:ext>
            </a:extLst>
          </p:cNvPr>
          <p:cNvSpPr txBox="1"/>
          <p:nvPr/>
        </p:nvSpPr>
        <p:spPr>
          <a:xfrm>
            <a:off x="7857219" y="5845852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E729540-AD93-4404-A484-0FA3CF1F7519}"/>
              </a:ext>
            </a:extLst>
          </p:cNvPr>
          <p:cNvSpPr txBox="1"/>
          <p:nvPr/>
        </p:nvSpPr>
        <p:spPr>
          <a:xfrm>
            <a:off x="8798385" y="5832917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.9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D2B5AD6-5F8E-4229-AFA9-ABC3CAC56368}"/>
              </a:ext>
            </a:extLst>
          </p:cNvPr>
          <p:cNvCxnSpPr>
            <a:cxnSpLocks/>
          </p:cNvCxnSpPr>
          <p:nvPr/>
        </p:nvCxnSpPr>
        <p:spPr>
          <a:xfrm>
            <a:off x="10026220" y="5495845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B760E98-EA79-4AC4-BB02-8C5BA0B3F7E3}"/>
              </a:ext>
            </a:extLst>
          </p:cNvPr>
          <p:cNvSpPr txBox="1"/>
          <p:nvPr/>
        </p:nvSpPr>
        <p:spPr>
          <a:xfrm>
            <a:off x="9629383" y="5843494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D7E20D-A78F-4C1F-9D4F-D257FC04843F}"/>
              </a:ext>
            </a:extLst>
          </p:cNvPr>
          <p:cNvSpPr txBox="1"/>
          <p:nvPr/>
        </p:nvSpPr>
        <p:spPr>
          <a:xfrm>
            <a:off x="5089479" y="5851918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79F09D8-2F6E-4FCB-80FB-E1DAC1586FF4}"/>
              </a:ext>
            </a:extLst>
          </p:cNvPr>
          <p:cNvSpPr txBox="1"/>
          <p:nvPr/>
        </p:nvSpPr>
        <p:spPr>
          <a:xfrm>
            <a:off x="4145996" y="5843493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A1A8AC-6B59-4893-BAFD-636412A711F8}"/>
              </a:ext>
            </a:extLst>
          </p:cNvPr>
          <p:cNvSpPr txBox="1"/>
          <p:nvPr/>
        </p:nvSpPr>
        <p:spPr>
          <a:xfrm>
            <a:off x="3173348" y="5851918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.3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DCA6018-BD7C-40BC-9C1C-EAA669ED6037}"/>
              </a:ext>
            </a:extLst>
          </p:cNvPr>
          <p:cNvCxnSpPr>
            <a:cxnSpLocks/>
          </p:cNvCxnSpPr>
          <p:nvPr/>
        </p:nvCxnSpPr>
        <p:spPr>
          <a:xfrm>
            <a:off x="2642068" y="5495844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D89A956-305E-4FF2-86F9-302967D03816}"/>
              </a:ext>
            </a:extLst>
          </p:cNvPr>
          <p:cNvSpPr txBox="1"/>
          <p:nvPr/>
        </p:nvSpPr>
        <p:spPr>
          <a:xfrm>
            <a:off x="2295514" y="5835038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.2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C00D1D4-3E67-4AFE-B3F5-F90EEBA97DDD}"/>
              </a:ext>
            </a:extLst>
          </p:cNvPr>
          <p:cNvCxnSpPr>
            <a:cxnSpLocks/>
          </p:cNvCxnSpPr>
          <p:nvPr/>
        </p:nvCxnSpPr>
        <p:spPr>
          <a:xfrm>
            <a:off x="1728913" y="5492586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C97DD56-E852-4AFF-851B-06C80DD8CAF5}"/>
              </a:ext>
            </a:extLst>
          </p:cNvPr>
          <p:cNvSpPr txBox="1"/>
          <p:nvPr/>
        </p:nvSpPr>
        <p:spPr>
          <a:xfrm>
            <a:off x="1382359" y="5831780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.1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44BF725-2903-40D0-95AB-847FDEB4D170}"/>
              </a:ext>
            </a:extLst>
          </p:cNvPr>
          <p:cNvCxnSpPr>
            <a:cxnSpLocks/>
          </p:cNvCxnSpPr>
          <p:nvPr/>
        </p:nvCxnSpPr>
        <p:spPr>
          <a:xfrm>
            <a:off x="881188" y="5504269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5265062-0BBA-49A3-A3A1-C5194E7B33CC}"/>
              </a:ext>
            </a:extLst>
          </p:cNvPr>
          <p:cNvSpPr txBox="1"/>
          <p:nvPr/>
        </p:nvSpPr>
        <p:spPr>
          <a:xfrm>
            <a:off x="709298" y="5842030"/>
            <a:ext cx="343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0</a:t>
            </a:r>
          </a:p>
        </p:txBody>
      </p:sp>
      <p:grpSp>
        <p:nvGrpSpPr>
          <p:cNvPr id="1922" name="Group 1921">
            <a:extLst>
              <a:ext uri="{FF2B5EF4-FFF2-40B4-BE49-F238E27FC236}">
                <a16:creationId xmlns:a16="http://schemas.microsoft.com/office/drawing/2014/main" id="{BB79289B-1793-4C9A-B309-3E9A56439D66}"/>
              </a:ext>
            </a:extLst>
          </p:cNvPr>
          <p:cNvGrpSpPr/>
          <p:nvPr/>
        </p:nvGrpSpPr>
        <p:grpSpPr>
          <a:xfrm>
            <a:off x="3371630" y="2291116"/>
            <a:ext cx="6058058" cy="3603658"/>
            <a:chOff x="3397756" y="2619375"/>
            <a:chExt cx="6058058" cy="36036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4EE07F-E96A-4EBB-BF0C-909A9D4C7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intStrokes intensity="1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1" r="9412"/>
            <a:stretch/>
          </p:blipFill>
          <p:spPr>
            <a:xfrm>
              <a:off x="3397756" y="2872783"/>
              <a:ext cx="6058058" cy="2892464"/>
            </a:xfrm>
            <a:prstGeom prst="rect">
              <a:avLst/>
            </a:prstGeom>
          </p:spPr>
        </p:pic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942824-2F9D-4FB8-8D87-21BC027B97B1}"/>
                </a:ext>
              </a:extLst>
            </p:cNvPr>
            <p:cNvCxnSpPr>
              <a:cxnSpLocks/>
            </p:cNvCxnSpPr>
            <p:nvPr/>
          </p:nvCxnSpPr>
          <p:spPr>
            <a:xfrm>
              <a:off x="7362890" y="5813527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FFEDC5-CEAB-4597-A352-71F81F574495}"/>
                </a:ext>
              </a:extLst>
            </p:cNvPr>
            <p:cNvCxnSpPr>
              <a:cxnSpLocks/>
            </p:cNvCxnSpPr>
            <p:nvPr/>
          </p:nvCxnSpPr>
          <p:spPr>
            <a:xfrm>
              <a:off x="8280182" y="5826462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70A3AB5-C515-4878-B48F-86DA09AE3381}"/>
                </a:ext>
              </a:extLst>
            </p:cNvPr>
            <p:cNvCxnSpPr>
              <a:cxnSpLocks/>
            </p:cNvCxnSpPr>
            <p:nvPr/>
          </p:nvCxnSpPr>
          <p:spPr>
            <a:xfrm>
              <a:off x="9221348" y="5813527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05D34D5-CAED-4272-9FC7-78D63738BBAC}"/>
                </a:ext>
              </a:extLst>
            </p:cNvPr>
            <p:cNvCxnSpPr>
              <a:cxnSpLocks/>
            </p:cNvCxnSpPr>
            <p:nvPr/>
          </p:nvCxnSpPr>
          <p:spPr>
            <a:xfrm>
              <a:off x="5512442" y="5832528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8B72F19-CBE0-4513-95CB-796751FB7381}"/>
                </a:ext>
              </a:extLst>
            </p:cNvPr>
            <p:cNvCxnSpPr>
              <a:cxnSpLocks/>
            </p:cNvCxnSpPr>
            <p:nvPr/>
          </p:nvCxnSpPr>
          <p:spPr>
            <a:xfrm>
              <a:off x="4568959" y="5824103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0FB70AA-6EAB-478B-AED2-89E3E6E00858}"/>
                </a:ext>
              </a:extLst>
            </p:cNvPr>
            <p:cNvCxnSpPr>
              <a:cxnSpLocks/>
            </p:cNvCxnSpPr>
            <p:nvPr/>
          </p:nvCxnSpPr>
          <p:spPr>
            <a:xfrm>
              <a:off x="3596311" y="5832528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BBFF6FF-AD0E-4B4B-8D2F-98B4DF1D6239}"/>
                    </a:ext>
                  </a:extLst>
                </p:cNvPr>
                <p:cNvSpPr txBox="1"/>
                <p:nvPr/>
              </p:nvSpPr>
              <p:spPr>
                <a:xfrm>
                  <a:off x="6711835" y="535797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BBFF6FF-AD0E-4B4B-8D2F-98B4DF1D6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1835" y="5357973"/>
                  <a:ext cx="438537" cy="63094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A55036D7-BB91-4BD4-B29B-57B743C84806}"/>
                    </a:ext>
                  </a:extLst>
                </p:cNvPr>
                <p:cNvSpPr txBox="1"/>
                <p:nvPr/>
              </p:nvSpPr>
              <p:spPr>
                <a:xfrm>
                  <a:off x="7383014" y="536749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A55036D7-BB91-4BD4-B29B-57B743C84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3014" y="5367498"/>
                  <a:ext cx="438537" cy="63094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83A0196-E8E8-4FB2-B42B-79834D6E90AF}"/>
                    </a:ext>
                  </a:extLst>
                </p:cNvPr>
                <p:cNvSpPr txBox="1"/>
                <p:nvPr/>
              </p:nvSpPr>
              <p:spPr>
                <a:xfrm>
                  <a:off x="7060777" y="536730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83A0196-E8E8-4FB2-B42B-79834D6E9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777" y="5367308"/>
                  <a:ext cx="438537" cy="6309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3FDAA76-96CB-4310-BD52-695E553CBBA9}"/>
                    </a:ext>
                  </a:extLst>
                </p:cNvPr>
                <p:cNvSpPr txBox="1"/>
                <p:nvPr/>
              </p:nvSpPr>
              <p:spPr>
                <a:xfrm>
                  <a:off x="6391164" y="536730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3FDAA76-96CB-4310-BD52-695E553CB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164" y="5367308"/>
                  <a:ext cx="438537" cy="6309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23F850F-3E0E-4AD9-92E4-4F16E1173F49}"/>
                    </a:ext>
                  </a:extLst>
                </p:cNvPr>
                <p:cNvSpPr txBox="1"/>
                <p:nvPr/>
              </p:nvSpPr>
              <p:spPr>
                <a:xfrm>
                  <a:off x="6437323" y="4936165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23F850F-3E0E-4AD9-92E4-4F16E1173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323" y="4936165"/>
                  <a:ext cx="438537" cy="6309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291E0AE-927C-49E9-BFA9-E3D9AC16C57D}"/>
                    </a:ext>
                  </a:extLst>
                </p:cNvPr>
                <p:cNvSpPr txBox="1"/>
                <p:nvPr/>
              </p:nvSpPr>
              <p:spPr>
                <a:xfrm>
                  <a:off x="6738710" y="492224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291E0AE-927C-49E9-BFA9-E3D9AC16C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710" y="4922242"/>
                  <a:ext cx="438537" cy="6309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8DC1DE9-3D82-4AFD-9D47-FE0D6602D2F7}"/>
                    </a:ext>
                  </a:extLst>
                </p:cNvPr>
                <p:cNvSpPr txBox="1"/>
                <p:nvPr/>
              </p:nvSpPr>
              <p:spPr>
                <a:xfrm>
                  <a:off x="6463249" y="448489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8DC1DE9-3D82-4AFD-9D47-FE0D6602D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249" y="4484892"/>
                  <a:ext cx="438537" cy="63094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DD9A024-D4C9-4148-9A6D-6056C6AC7732}"/>
                    </a:ext>
                  </a:extLst>
                </p:cNvPr>
                <p:cNvSpPr txBox="1"/>
                <p:nvPr/>
              </p:nvSpPr>
              <p:spPr>
                <a:xfrm>
                  <a:off x="6124171" y="535797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DD9A024-D4C9-4148-9A6D-6056C6AC7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171" y="5357973"/>
                  <a:ext cx="438537" cy="63094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6E74C70-D2E6-4A13-8E55-231432B0F807}"/>
                    </a:ext>
                  </a:extLst>
                </p:cNvPr>
                <p:cNvSpPr txBox="1"/>
                <p:nvPr/>
              </p:nvSpPr>
              <p:spPr>
                <a:xfrm>
                  <a:off x="6153853" y="4916101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6E74C70-D2E6-4A13-8E55-231432B0F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853" y="4916101"/>
                  <a:ext cx="438537" cy="63094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C26E2545-AB42-43CE-A9F9-3F460B0AA80E}"/>
                    </a:ext>
                  </a:extLst>
                </p:cNvPr>
                <p:cNvSpPr txBox="1"/>
                <p:nvPr/>
              </p:nvSpPr>
              <p:spPr>
                <a:xfrm>
                  <a:off x="5897317" y="4498460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C26E2545-AB42-43CE-A9F9-3F460B0AA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317" y="4498460"/>
                  <a:ext cx="438537" cy="63094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46B3339-5829-42FF-B21C-F7560CD0AE85}"/>
                    </a:ext>
                  </a:extLst>
                </p:cNvPr>
                <p:cNvSpPr txBox="1"/>
                <p:nvPr/>
              </p:nvSpPr>
              <p:spPr>
                <a:xfrm>
                  <a:off x="6167756" y="4506570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46B3339-5829-42FF-B21C-F7560CD0A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756" y="4506570"/>
                  <a:ext cx="438537" cy="63094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F006375-EE1F-4C39-8009-9DC454214B88}"/>
                    </a:ext>
                  </a:extLst>
                </p:cNvPr>
                <p:cNvSpPr txBox="1"/>
                <p:nvPr/>
              </p:nvSpPr>
              <p:spPr>
                <a:xfrm>
                  <a:off x="7060360" y="4925066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F006375-EE1F-4C39-8009-9DC454214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360" y="4925066"/>
                  <a:ext cx="438537" cy="63094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839EA5D-F4EA-4159-A1F3-DA4EC4568BFB}"/>
                    </a:ext>
                  </a:extLst>
                </p:cNvPr>
                <p:cNvSpPr txBox="1"/>
                <p:nvPr/>
              </p:nvSpPr>
              <p:spPr>
                <a:xfrm>
                  <a:off x="7704664" y="535526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839EA5D-F4EA-4159-A1F3-DA4EC4568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4664" y="5355268"/>
                  <a:ext cx="438537" cy="63094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1CF15722-65A5-4443-A39F-A2CD0FB7F0C5}"/>
                    </a:ext>
                  </a:extLst>
                </p:cNvPr>
                <p:cNvSpPr txBox="1"/>
                <p:nvPr/>
              </p:nvSpPr>
              <p:spPr>
                <a:xfrm>
                  <a:off x="8013146" y="5342914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1CF15722-65A5-4443-A39F-A2CD0FB7F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146" y="5342914"/>
                  <a:ext cx="438537" cy="63094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C3D5D0AC-43A0-4DF6-A627-04DDDEE8B9D2}"/>
                    </a:ext>
                  </a:extLst>
                </p:cNvPr>
                <p:cNvSpPr txBox="1"/>
                <p:nvPr/>
              </p:nvSpPr>
              <p:spPr>
                <a:xfrm>
                  <a:off x="7409382" y="491955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C3D5D0AC-43A0-4DF6-A627-04DDDEE8B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382" y="4919552"/>
                  <a:ext cx="438537" cy="63094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6867A0ED-E032-4FC6-BFAB-7F0E3E63B8E3}"/>
                    </a:ext>
                  </a:extLst>
                </p:cNvPr>
                <p:cNvSpPr txBox="1"/>
                <p:nvPr/>
              </p:nvSpPr>
              <p:spPr>
                <a:xfrm>
                  <a:off x="8301696" y="5509156"/>
                  <a:ext cx="438537" cy="4770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6867A0ED-E032-4FC6-BFAB-7F0E3E63B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1696" y="5509156"/>
                  <a:ext cx="438537" cy="477054"/>
                </a:xfrm>
                <a:prstGeom prst="rect">
                  <a:avLst/>
                </a:prstGeom>
                <a:blipFill>
                  <a:blip r:embed="rId21"/>
                  <a:stretch>
                    <a:fillRect t="-2564" r="-23611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CD770A3-716E-42D1-85B2-51ACC8FA9DD5}"/>
                    </a:ext>
                  </a:extLst>
                </p:cNvPr>
                <p:cNvSpPr txBox="1"/>
                <p:nvPr/>
              </p:nvSpPr>
              <p:spPr>
                <a:xfrm>
                  <a:off x="8518512" y="5584323"/>
                  <a:ext cx="43853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CD770A3-716E-42D1-85B2-51ACC8FA9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512" y="5584323"/>
                  <a:ext cx="438537" cy="400110"/>
                </a:xfrm>
                <a:prstGeom prst="rect">
                  <a:avLst/>
                </a:prstGeom>
                <a:blipFill>
                  <a:blip r:embed="rId22"/>
                  <a:stretch>
                    <a:fillRect t="-6061" r="-44444"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652E8F0D-406F-4395-9C80-07EA279B8FA8}"/>
                    </a:ext>
                  </a:extLst>
                </p:cNvPr>
                <p:cNvSpPr txBox="1"/>
                <p:nvPr/>
              </p:nvSpPr>
              <p:spPr>
                <a:xfrm>
                  <a:off x="6781521" y="4494227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652E8F0D-406F-4395-9C80-07EA279B8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521" y="4494227"/>
                  <a:ext cx="438537" cy="63094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8EAFCA2-2205-457A-B291-F58637759FF9}"/>
                    </a:ext>
                  </a:extLst>
                </p:cNvPr>
                <p:cNvSpPr txBox="1"/>
                <p:nvPr/>
              </p:nvSpPr>
              <p:spPr>
                <a:xfrm>
                  <a:off x="7704247" y="491458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8EAFCA2-2205-457A-B291-F58637759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4247" y="4914583"/>
                  <a:ext cx="438537" cy="63094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1C207544-0B59-4AEB-A944-CC05D03CEA30}"/>
                    </a:ext>
                  </a:extLst>
                </p:cNvPr>
                <p:cNvSpPr txBox="1"/>
                <p:nvPr/>
              </p:nvSpPr>
              <p:spPr>
                <a:xfrm>
                  <a:off x="7076386" y="4484925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1C207544-0B59-4AEB-A944-CC05D03CE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386" y="4484925"/>
                  <a:ext cx="438537" cy="63094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FC12DD0D-52CA-4F68-8CEA-21479EC46B65}"/>
                    </a:ext>
                  </a:extLst>
                </p:cNvPr>
                <p:cNvSpPr txBox="1"/>
                <p:nvPr/>
              </p:nvSpPr>
              <p:spPr>
                <a:xfrm>
                  <a:off x="5555155" y="534593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FC12DD0D-52CA-4F68-8CEA-21479EC46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155" y="5345933"/>
                  <a:ext cx="438537" cy="63094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84D96026-49C4-4A63-B4D4-8666035B919D}"/>
                    </a:ext>
                  </a:extLst>
                </p:cNvPr>
                <p:cNvSpPr txBox="1"/>
                <p:nvPr/>
              </p:nvSpPr>
              <p:spPr>
                <a:xfrm>
                  <a:off x="5875522" y="535526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84D96026-49C4-4A63-B4D4-8666035B9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522" y="5355268"/>
                  <a:ext cx="438537" cy="63094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C2279DF-1CDC-4E4C-ADCB-17B6295C4269}"/>
                    </a:ext>
                  </a:extLst>
                </p:cNvPr>
                <p:cNvSpPr txBox="1"/>
                <p:nvPr/>
              </p:nvSpPr>
              <p:spPr>
                <a:xfrm>
                  <a:off x="5234484" y="535526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C2279DF-1CDC-4E4C-ADCB-17B6295C4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484" y="5355268"/>
                  <a:ext cx="438537" cy="63094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D0EEFDE0-C716-46BD-9B5D-D8C59F764ABE}"/>
                    </a:ext>
                  </a:extLst>
                </p:cNvPr>
                <p:cNvSpPr txBox="1"/>
                <p:nvPr/>
              </p:nvSpPr>
              <p:spPr>
                <a:xfrm>
                  <a:off x="5629485" y="4904689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D0EEFDE0-C716-46BD-9B5D-D8C59F764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485" y="4904689"/>
                  <a:ext cx="438537" cy="63094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42869EB6-28D9-41E6-9258-A61116198A97}"/>
                    </a:ext>
                  </a:extLst>
                </p:cNvPr>
                <p:cNvSpPr txBox="1"/>
                <p:nvPr/>
              </p:nvSpPr>
              <p:spPr>
                <a:xfrm>
                  <a:off x="5883247" y="4890766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42869EB6-28D9-41E6-9258-A61116198A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3247" y="4890766"/>
                  <a:ext cx="438537" cy="63094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D729772E-8C00-4B34-BF86-33179F8E2F00}"/>
                    </a:ext>
                  </a:extLst>
                </p:cNvPr>
                <p:cNvSpPr txBox="1"/>
                <p:nvPr/>
              </p:nvSpPr>
              <p:spPr>
                <a:xfrm>
                  <a:off x="5628176" y="448489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D729772E-8C00-4B34-BF86-33179F8E2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176" y="4484892"/>
                  <a:ext cx="438537" cy="63094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94C9520-9EDA-44A7-B94B-45D0271C0505}"/>
                    </a:ext>
                  </a:extLst>
                </p:cNvPr>
                <p:cNvSpPr txBox="1"/>
                <p:nvPr/>
              </p:nvSpPr>
              <p:spPr>
                <a:xfrm>
                  <a:off x="4929157" y="536460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94C9520-9EDA-44A7-B94B-45D0271C0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157" y="5364603"/>
                  <a:ext cx="438537" cy="63094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2FD12B8B-DBBA-4FE9-BFAD-47566294E43B}"/>
                    </a:ext>
                  </a:extLst>
                </p:cNvPr>
                <p:cNvSpPr txBox="1"/>
                <p:nvPr/>
              </p:nvSpPr>
              <p:spPr>
                <a:xfrm>
                  <a:off x="4592164" y="537393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2FD12B8B-DBBA-4FE9-BFAD-47566294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164" y="5373938"/>
                  <a:ext cx="438537" cy="63094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6700C255-341E-427C-BAAE-4D6DB6D47B52}"/>
                    </a:ext>
                  </a:extLst>
                </p:cNvPr>
                <p:cNvSpPr txBox="1"/>
                <p:nvPr/>
              </p:nvSpPr>
              <p:spPr>
                <a:xfrm>
                  <a:off x="4286837" y="538327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6700C255-341E-427C-BAAE-4D6DB6D47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6837" y="5383273"/>
                  <a:ext cx="438537" cy="63094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7431AADC-DB73-4BE4-9CC1-CCF22B5E744E}"/>
                    </a:ext>
                  </a:extLst>
                </p:cNvPr>
                <p:cNvSpPr txBox="1"/>
                <p:nvPr/>
              </p:nvSpPr>
              <p:spPr>
                <a:xfrm>
                  <a:off x="5088758" y="4926787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7431AADC-DB73-4BE4-9CC1-CCF22B5E7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758" y="4926787"/>
                  <a:ext cx="438537" cy="63094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F511343-6210-47E8-976C-0164D56C261E}"/>
                    </a:ext>
                  </a:extLst>
                </p:cNvPr>
                <p:cNvSpPr txBox="1"/>
                <p:nvPr/>
              </p:nvSpPr>
              <p:spPr>
                <a:xfrm>
                  <a:off x="4820449" y="494133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F511343-6210-47E8-976C-0164D56C2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449" y="4941332"/>
                  <a:ext cx="438537" cy="63094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AFFAD79-0FB6-4588-9CF6-3A01EB9B1C62}"/>
                    </a:ext>
                  </a:extLst>
                </p:cNvPr>
                <p:cNvSpPr txBox="1"/>
                <p:nvPr/>
              </p:nvSpPr>
              <p:spPr>
                <a:xfrm>
                  <a:off x="5112307" y="4509455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AFFAD79-0FB6-4588-9CF6-3A01EB9B1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307" y="4509455"/>
                  <a:ext cx="438537" cy="63094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5894E4CE-823A-4FE2-9F64-DDB480BA9CF3}"/>
                    </a:ext>
                  </a:extLst>
                </p:cNvPr>
                <p:cNvSpPr txBox="1"/>
                <p:nvPr/>
              </p:nvSpPr>
              <p:spPr>
                <a:xfrm>
                  <a:off x="5362749" y="4508535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5894E4CE-823A-4FE2-9F64-DDB480BA9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749" y="4508535"/>
                  <a:ext cx="438537" cy="63094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6D3312BF-43C5-45B2-9A6B-3A07FC1A854F}"/>
                    </a:ext>
                  </a:extLst>
                </p:cNvPr>
                <p:cNvSpPr txBox="1"/>
                <p:nvPr/>
              </p:nvSpPr>
              <p:spPr>
                <a:xfrm>
                  <a:off x="3983888" y="5540758"/>
                  <a:ext cx="438537" cy="4770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6D3312BF-43C5-45B2-9A6B-3A07FC1A8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3888" y="5540758"/>
                  <a:ext cx="438537" cy="477054"/>
                </a:xfrm>
                <a:prstGeom prst="rect">
                  <a:avLst/>
                </a:prstGeom>
                <a:blipFill>
                  <a:blip r:embed="rId39"/>
                  <a:stretch>
                    <a:fillRect t="-2564" r="-25352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84920B82-7314-45AC-A0BD-FFBF87D21447}"/>
                    </a:ext>
                  </a:extLst>
                </p:cNvPr>
                <p:cNvSpPr txBox="1"/>
                <p:nvPr/>
              </p:nvSpPr>
              <p:spPr>
                <a:xfrm>
                  <a:off x="3765033" y="5586121"/>
                  <a:ext cx="43853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84920B82-7314-45AC-A0BD-FFBF87D21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33" y="5586121"/>
                  <a:ext cx="438537" cy="400110"/>
                </a:xfrm>
                <a:prstGeom prst="rect">
                  <a:avLst/>
                </a:prstGeom>
                <a:blipFill>
                  <a:blip r:embed="rId40"/>
                  <a:stretch>
                    <a:fillRect t="-6061" r="-43056"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CC29FD79-9198-4AF9-92A5-E56B6A05D0AA}"/>
                    </a:ext>
                  </a:extLst>
                </p:cNvPr>
                <p:cNvSpPr txBox="1"/>
                <p:nvPr/>
              </p:nvSpPr>
              <p:spPr>
                <a:xfrm>
                  <a:off x="5345013" y="4916291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CC29FD79-9198-4AF9-92A5-E56B6A05D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013" y="4916291"/>
                  <a:ext cx="438537" cy="63094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9308F673-35D0-4DF9-A905-8A0B6FBD220F}"/>
                    </a:ext>
                  </a:extLst>
                </p:cNvPr>
                <p:cNvSpPr txBox="1"/>
                <p:nvPr/>
              </p:nvSpPr>
              <p:spPr>
                <a:xfrm>
                  <a:off x="7361747" y="4494227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9308F673-35D0-4DF9-A905-8A0B6FBD2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747" y="4494227"/>
                  <a:ext cx="438537" cy="63094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81C4BBB-E183-408F-89CF-0C2030428EE8}"/>
                    </a:ext>
                  </a:extLst>
                </p:cNvPr>
                <p:cNvSpPr txBox="1"/>
                <p:nvPr/>
              </p:nvSpPr>
              <p:spPr>
                <a:xfrm>
                  <a:off x="6785328" y="3990529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81C4BBB-E183-408F-89CF-0C2030428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328" y="3990529"/>
                  <a:ext cx="438537" cy="63094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F4B8A8C-FDE4-47C4-BDA9-FF175E74BF26}"/>
                    </a:ext>
                  </a:extLst>
                </p:cNvPr>
                <p:cNvSpPr txBox="1"/>
                <p:nvPr/>
              </p:nvSpPr>
              <p:spPr>
                <a:xfrm>
                  <a:off x="6200346" y="4004097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F4B8A8C-FDE4-47C4-BDA9-FF175E74B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346" y="4004097"/>
                  <a:ext cx="438537" cy="63094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C0418E11-08F9-4ADC-A899-519C12DCE22A}"/>
                    </a:ext>
                  </a:extLst>
                </p:cNvPr>
                <p:cNvSpPr txBox="1"/>
                <p:nvPr/>
              </p:nvSpPr>
              <p:spPr>
                <a:xfrm>
                  <a:off x="6480310" y="4012207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C0418E11-08F9-4ADC-A899-519C12DCE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310" y="4012207"/>
                  <a:ext cx="438537" cy="63094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0628C6B-312D-4871-A633-959DF6B9FCC5}"/>
                    </a:ext>
                  </a:extLst>
                </p:cNvPr>
                <p:cNvSpPr txBox="1"/>
                <p:nvPr/>
              </p:nvSpPr>
              <p:spPr>
                <a:xfrm>
                  <a:off x="7075025" y="3999864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0628C6B-312D-4871-A633-959DF6B9F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025" y="3999864"/>
                  <a:ext cx="438537" cy="63094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F0F1BA39-DA05-4BD2-B37F-DBB87DB74507}"/>
                    </a:ext>
                  </a:extLst>
                </p:cNvPr>
                <p:cNvSpPr txBox="1"/>
                <p:nvPr/>
              </p:nvSpPr>
              <p:spPr>
                <a:xfrm>
                  <a:off x="5921680" y="3990529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F0F1BA39-DA05-4BD2-B37F-DBB87DB74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680" y="3990529"/>
                  <a:ext cx="438537" cy="63094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51F75010-6AE9-4085-838B-1565CE0A8D9A}"/>
                    </a:ext>
                  </a:extLst>
                </p:cNvPr>
                <p:cNvSpPr txBox="1"/>
                <p:nvPr/>
              </p:nvSpPr>
              <p:spPr>
                <a:xfrm>
                  <a:off x="5405811" y="401509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51F75010-6AE9-4085-838B-1565CE0A8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811" y="4015092"/>
                  <a:ext cx="438537" cy="63094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6FF6AFAA-9377-454B-91A6-23A19E90AB3E}"/>
                    </a:ext>
                  </a:extLst>
                </p:cNvPr>
                <p:cNvSpPr txBox="1"/>
                <p:nvPr/>
              </p:nvSpPr>
              <p:spPr>
                <a:xfrm>
                  <a:off x="5656253" y="401417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6FF6AFAA-9377-454B-91A6-23A19E90A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253" y="4014172"/>
                  <a:ext cx="438537" cy="63094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FD4CEB8B-9A01-49CE-B767-CEF62AAA61EA}"/>
                    </a:ext>
                  </a:extLst>
                </p:cNvPr>
                <p:cNvSpPr txBox="1"/>
                <p:nvPr/>
              </p:nvSpPr>
              <p:spPr>
                <a:xfrm>
                  <a:off x="6508335" y="3509026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FD4CEB8B-9A01-49CE-B767-CEF62AAA6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335" y="3509026"/>
                  <a:ext cx="438537" cy="63094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BC491EF5-74A5-4566-81C4-D9C1555184C4}"/>
                    </a:ext>
                  </a:extLst>
                </p:cNvPr>
                <p:cNvSpPr txBox="1"/>
                <p:nvPr/>
              </p:nvSpPr>
              <p:spPr>
                <a:xfrm>
                  <a:off x="6788299" y="3517136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BC491EF5-74A5-4566-81C4-D9C155518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299" y="3517136"/>
                  <a:ext cx="438537" cy="63094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4A209A26-2462-4A9E-8638-205A1FFB1E4B}"/>
                    </a:ext>
                  </a:extLst>
                </p:cNvPr>
                <p:cNvSpPr txBox="1"/>
                <p:nvPr/>
              </p:nvSpPr>
              <p:spPr>
                <a:xfrm>
                  <a:off x="6229669" y="349545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4A209A26-2462-4A9E-8638-205A1FFB1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669" y="3495458"/>
                  <a:ext cx="438537" cy="63094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429EF0F8-110D-4F4C-9E62-4E4BDAA73F42}"/>
                    </a:ext>
                  </a:extLst>
                </p:cNvPr>
                <p:cNvSpPr txBox="1"/>
                <p:nvPr/>
              </p:nvSpPr>
              <p:spPr>
                <a:xfrm>
                  <a:off x="5713800" y="3520021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429EF0F8-110D-4F4C-9E62-4E4BDAA73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3800" y="3520021"/>
                  <a:ext cx="438537" cy="63094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DE22048-5070-4C23-AC04-92F99FFE3152}"/>
                    </a:ext>
                  </a:extLst>
                </p:cNvPr>
                <p:cNvSpPr txBox="1"/>
                <p:nvPr/>
              </p:nvSpPr>
              <p:spPr>
                <a:xfrm>
                  <a:off x="5964242" y="3519101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DE22048-5070-4C23-AC04-92F99FFE3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242" y="3519101"/>
                  <a:ext cx="438537" cy="63094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75032F3D-9E02-4FCE-BC08-7E4E40D8ED47}"/>
                    </a:ext>
                  </a:extLst>
                </p:cNvPr>
                <p:cNvSpPr txBox="1"/>
                <p:nvPr/>
              </p:nvSpPr>
              <p:spPr>
                <a:xfrm>
                  <a:off x="6548602" y="3038654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75032F3D-9E02-4FCE-BC08-7E4E40D8E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602" y="3038654"/>
                  <a:ext cx="438537" cy="63094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EA695CB8-924A-4300-B126-11BE08715180}"/>
                    </a:ext>
                  </a:extLst>
                </p:cNvPr>
                <p:cNvSpPr txBox="1"/>
                <p:nvPr/>
              </p:nvSpPr>
              <p:spPr>
                <a:xfrm>
                  <a:off x="5934584" y="3034860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EA695CB8-924A-4300-B126-11BE08715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584" y="3034860"/>
                  <a:ext cx="438537" cy="63094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DC112312-004B-465A-8462-A85685C220C6}"/>
                    </a:ext>
                  </a:extLst>
                </p:cNvPr>
                <p:cNvSpPr txBox="1"/>
                <p:nvPr/>
              </p:nvSpPr>
              <p:spPr>
                <a:xfrm>
                  <a:off x="6252352" y="2949244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DC112312-004B-465A-8462-A85685C22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352" y="2949244"/>
                  <a:ext cx="438537" cy="63094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1EAC752-A317-4C50-8835-A5C85FE49DEA}"/>
                </a:ext>
              </a:extLst>
            </p:cNvPr>
            <p:cNvCxnSpPr>
              <a:cxnSpLocks/>
            </p:cNvCxnSpPr>
            <p:nvPr/>
          </p:nvCxnSpPr>
          <p:spPr>
            <a:xfrm>
              <a:off x="6467469" y="2619375"/>
              <a:ext cx="0" cy="360365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115AEC-C990-4A91-A7AB-557F288B4263}"/>
              </a:ext>
            </a:extLst>
          </p:cNvPr>
          <p:cNvCxnSpPr>
            <a:cxnSpLocks/>
          </p:cNvCxnSpPr>
          <p:nvPr/>
        </p:nvCxnSpPr>
        <p:spPr>
          <a:xfrm flipV="1">
            <a:off x="2920839" y="2620985"/>
            <a:ext cx="824804" cy="4797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C8E751F-1E00-4FD1-B926-8CF329795AF6}"/>
              </a:ext>
            </a:extLst>
          </p:cNvPr>
          <p:cNvSpPr txBox="1"/>
          <p:nvPr/>
        </p:nvSpPr>
        <p:spPr>
          <a:xfrm>
            <a:off x="286522" y="3055292"/>
            <a:ext cx="4221459" cy="193899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/>
              <a:t>We </a:t>
            </a:r>
            <a:r>
              <a:rPr lang="en-US" sz="3000" b="1" dirty="0">
                <a:solidFill>
                  <a:srgbClr val="0070C0"/>
                </a:solidFill>
              </a:rPr>
              <a:t>divide by n</a:t>
            </a:r>
            <a:r>
              <a:rPr lang="en-US" sz="3000" dirty="0"/>
              <a:t>, so spread affected by sample size. Higher sample size means </a:t>
            </a:r>
            <a:r>
              <a:rPr lang="en-US" sz="3000" b="1" dirty="0">
                <a:solidFill>
                  <a:srgbClr val="0070C0"/>
                </a:solidFill>
              </a:rPr>
              <a:t>less variation</a:t>
            </a:r>
            <a:r>
              <a:rPr lang="en-US" sz="3000" dirty="0"/>
              <a:t>.</a:t>
            </a:r>
          </a:p>
        </p:txBody>
      </p:sp>
      <p:sp>
        <p:nvSpPr>
          <p:cNvPr id="84" name="Right Bracket 83">
            <a:extLst>
              <a:ext uri="{FF2B5EF4-FFF2-40B4-BE49-F238E27FC236}">
                <a16:creationId xmlns:a16="http://schemas.microsoft.com/office/drawing/2014/main" id="{3C6A10CB-99BA-4061-857D-2E0AB216DE83}"/>
              </a:ext>
            </a:extLst>
          </p:cNvPr>
          <p:cNvSpPr/>
          <p:nvPr/>
        </p:nvSpPr>
        <p:spPr>
          <a:xfrm rot="5400000">
            <a:off x="2832187" y="1916563"/>
            <a:ext cx="208100" cy="1086306"/>
          </a:xfrm>
          <a:prstGeom prst="rightBracket">
            <a:avLst>
              <a:gd name="adj" fmla="val 40561"/>
            </a:avLst>
          </a:prstGeom>
          <a:ln w="762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2FC98E-92BB-4704-95A3-B86FFB01228C}"/>
              </a:ext>
            </a:extLst>
          </p:cNvPr>
          <p:cNvSpPr txBox="1"/>
          <p:nvPr/>
        </p:nvSpPr>
        <p:spPr>
          <a:xfrm>
            <a:off x="5844938" y="4158746"/>
            <a:ext cx="1258842" cy="553998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B050"/>
                </a:solidFill>
              </a:rPr>
              <a:t>p = .6</a:t>
            </a:r>
          </a:p>
        </p:txBody>
      </p:sp>
      <p:sp>
        <p:nvSpPr>
          <p:cNvPr id="86" name="Right Bracket 85">
            <a:extLst>
              <a:ext uri="{FF2B5EF4-FFF2-40B4-BE49-F238E27FC236}">
                <a16:creationId xmlns:a16="http://schemas.microsoft.com/office/drawing/2014/main" id="{F3EF4C97-B988-4C48-BCB8-905913554065}"/>
              </a:ext>
            </a:extLst>
          </p:cNvPr>
          <p:cNvSpPr/>
          <p:nvPr/>
        </p:nvSpPr>
        <p:spPr>
          <a:xfrm rot="5400000">
            <a:off x="4705934" y="1414470"/>
            <a:ext cx="204966" cy="2125547"/>
          </a:xfrm>
          <a:prstGeom prst="rightBracket">
            <a:avLst>
              <a:gd name="adj" fmla="val 40561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Bracket 87">
            <a:extLst>
              <a:ext uri="{FF2B5EF4-FFF2-40B4-BE49-F238E27FC236}">
                <a16:creationId xmlns:a16="http://schemas.microsoft.com/office/drawing/2014/main" id="{20D98125-4AF4-4569-B0AC-82FC990FC9D9}"/>
              </a:ext>
            </a:extLst>
          </p:cNvPr>
          <p:cNvSpPr/>
          <p:nvPr/>
        </p:nvSpPr>
        <p:spPr>
          <a:xfrm rot="5400000">
            <a:off x="6789186" y="5390063"/>
            <a:ext cx="201144" cy="761488"/>
          </a:xfrm>
          <a:prstGeom prst="rightBracket">
            <a:avLst>
              <a:gd name="adj" fmla="val 40561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Bracket 88">
            <a:extLst>
              <a:ext uri="{FF2B5EF4-FFF2-40B4-BE49-F238E27FC236}">
                <a16:creationId xmlns:a16="http://schemas.microsoft.com/office/drawing/2014/main" id="{BB0BB6D3-10F3-402C-9373-6D5A2FB101E0}"/>
              </a:ext>
            </a:extLst>
          </p:cNvPr>
          <p:cNvSpPr/>
          <p:nvPr/>
        </p:nvSpPr>
        <p:spPr>
          <a:xfrm rot="5400000">
            <a:off x="7710946" y="5380997"/>
            <a:ext cx="201144" cy="761488"/>
          </a:xfrm>
          <a:prstGeom prst="rightBracket">
            <a:avLst>
              <a:gd name="adj" fmla="val 40561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ket 89">
            <a:extLst>
              <a:ext uri="{FF2B5EF4-FFF2-40B4-BE49-F238E27FC236}">
                <a16:creationId xmlns:a16="http://schemas.microsoft.com/office/drawing/2014/main" id="{426BB5A5-4DB9-49B6-9290-B248B47FDF0E}"/>
              </a:ext>
            </a:extLst>
          </p:cNvPr>
          <p:cNvSpPr/>
          <p:nvPr/>
        </p:nvSpPr>
        <p:spPr>
          <a:xfrm rot="5400000">
            <a:off x="8634600" y="5360714"/>
            <a:ext cx="201144" cy="761488"/>
          </a:xfrm>
          <a:prstGeom prst="rightBracket">
            <a:avLst>
              <a:gd name="adj" fmla="val 40561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Bracket 90">
            <a:extLst>
              <a:ext uri="{FF2B5EF4-FFF2-40B4-BE49-F238E27FC236}">
                <a16:creationId xmlns:a16="http://schemas.microsoft.com/office/drawing/2014/main" id="{C0FD3741-BB53-4F56-9C5D-562E65DEAE1A}"/>
              </a:ext>
            </a:extLst>
          </p:cNvPr>
          <p:cNvSpPr/>
          <p:nvPr/>
        </p:nvSpPr>
        <p:spPr>
          <a:xfrm rot="5400000">
            <a:off x="3978590" y="5379545"/>
            <a:ext cx="201144" cy="761488"/>
          </a:xfrm>
          <a:prstGeom prst="rightBracket">
            <a:avLst>
              <a:gd name="adj" fmla="val 40561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Bracket 91">
            <a:extLst>
              <a:ext uri="{FF2B5EF4-FFF2-40B4-BE49-F238E27FC236}">
                <a16:creationId xmlns:a16="http://schemas.microsoft.com/office/drawing/2014/main" id="{688FE8CB-8DE5-4533-BDE7-D65A4EE81413}"/>
              </a:ext>
            </a:extLst>
          </p:cNvPr>
          <p:cNvSpPr/>
          <p:nvPr/>
        </p:nvSpPr>
        <p:spPr>
          <a:xfrm rot="5400000">
            <a:off x="4930250" y="5380463"/>
            <a:ext cx="201144" cy="761488"/>
          </a:xfrm>
          <a:prstGeom prst="rightBracket">
            <a:avLst>
              <a:gd name="adj" fmla="val 40561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ight Bracket 92">
            <a:extLst>
              <a:ext uri="{FF2B5EF4-FFF2-40B4-BE49-F238E27FC236}">
                <a16:creationId xmlns:a16="http://schemas.microsoft.com/office/drawing/2014/main" id="{43BA60F7-6C79-46D8-BA17-FCF8006CCD73}"/>
              </a:ext>
            </a:extLst>
          </p:cNvPr>
          <p:cNvSpPr/>
          <p:nvPr/>
        </p:nvSpPr>
        <p:spPr>
          <a:xfrm rot="5400000">
            <a:off x="5863212" y="5369682"/>
            <a:ext cx="201144" cy="761488"/>
          </a:xfrm>
          <a:prstGeom prst="rightBracket">
            <a:avLst>
              <a:gd name="adj" fmla="val 40561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AAB227-137D-42B5-8BCD-F8D84A54EBD5}"/>
              </a:ext>
            </a:extLst>
          </p:cNvPr>
          <p:cNvSpPr txBox="1"/>
          <p:nvPr/>
        </p:nvSpPr>
        <p:spPr>
          <a:xfrm>
            <a:off x="303821" y="0"/>
            <a:ext cx="58401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Spread and Sample Size</a:t>
            </a:r>
            <a:endParaRPr lang="en-US" sz="4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74202B-694E-424C-8661-5BD7816D9772}"/>
                  </a:ext>
                </a:extLst>
              </p:cNvPr>
              <p:cNvSpPr txBox="1"/>
              <p:nvPr/>
            </p:nvSpPr>
            <p:spPr>
              <a:xfrm>
                <a:off x="330203" y="896511"/>
                <a:ext cx="6324502" cy="1822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u="sng" dirty="0"/>
                  <a:t>Under certain conditions:</a:t>
                </a:r>
              </a:p>
              <a:p>
                <a:endParaRPr lang="en-US" sz="1000" u="sng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Normal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sz="3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74202B-694E-424C-8661-5BD7816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3" y="896511"/>
                <a:ext cx="6324502" cy="1822165"/>
              </a:xfrm>
              <a:prstGeom prst="rect">
                <a:avLst/>
              </a:prstGeom>
              <a:blipFill>
                <a:blip r:embed="rId3"/>
                <a:stretch>
                  <a:fillRect l="-2794" t="-5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5E55B4-6B16-4CE7-BEFE-6E48DFFEFBC6}"/>
              </a:ext>
            </a:extLst>
          </p:cNvPr>
          <p:cNvCxnSpPr>
            <a:cxnSpLocks/>
          </p:cNvCxnSpPr>
          <p:nvPr/>
        </p:nvCxnSpPr>
        <p:spPr>
          <a:xfrm>
            <a:off x="894251" y="5740236"/>
            <a:ext cx="9145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F6C2E0-67E4-4715-ABF9-94213788B6BC}"/>
              </a:ext>
            </a:extLst>
          </p:cNvPr>
          <p:cNvSpPr txBox="1"/>
          <p:nvPr/>
        </p:nvSpPr>
        <p:spPr>
          <a:xfrm>
            <a:off x="5792603" y="5852838"/>
            <a:ext cx="1258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B050"/>
                </a:solidFill>
              </a:rPr>
              <a:t>p = .6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8C1F47-FEAB-49C1-803C-E8100CF4FB62}"/>
              </a:ext>
            </a:extLst>
          </p:cNvPr>
          <p:cNvSpPr txBox="1"/>
          <p:nvPr/>
        </p:nvSpPr>
        <p:spPr>
          <a:xfrm>
            <a:off x="6952991" y="5832917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9D807F-9F6E-47A9-BC15-CA39D2053428}"/>
              </a:ext>
            </a:extLst>
          </p:cNvPr>
          <p:cNvSpPr txBox="1"/>
          <p:nvPr/>
        </p:nvSpPr>
        <p:spPr>
          <a:xfrm>
            <a:off x="7870283" y="5845852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E729540-AD93-4404-A484-0FA3CF1F7519}"/>
              </a:ext>
            </a:extLst>
          </p:cNvPr>
          <p:cNvSpPr txBox="1"/>
          <p:nvPr/>
        </p:nvSpPr>
        <p:spPr>
          <a:xfrm>
            <a:off x="8811449" y="5832917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.9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D2B5AD6-5F8E-4229-AFA9-ABC3CAC56368}"/>
              </a:ext>
            </a:extLst>
          </p:cNvPr>
          <p:cNvCxnSpPr>
            <a:cxnSpLocks/>
          </p:cNvCxnSpPr>
          <p:nvPr/>
        </p:nvCxnSpPr>
        <p:spPr>
          <a:xfrm>
            <a:off x="10039284" y="5495845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B760E98-EA79-4AC4-BB02-8C5BA0B3F7E3}"/>
              </a:ext>
            </a:extLst>
          </p:cNvPr>
          <p:cNvSpPr txBox="1"/>
          <p:nvPr/>
        </p:nvSpPr>
        <p:spPr>
          <a:xfrm>
            <a:off x="9642447" y="5843494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D7E20D-A78F-4C1F-9D4F-D257FC04843F}"/>
              </a:ext>
            </a:extLst>
          </p:cNvPr>
          <p:cNvSpPr txBox="1"/>
          <p:nvPr/>
        </p:nvSpPr>
        <p:spPr>
          <a:xfrm>
            <a:off x="5102543" y="5851918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79F09D8-2F6E-4FCB-80FB-E1DAC1586FF4}"/>
              </a:ext>
            </a:extLst>
          </p:cNvPr>
          <p:cNvSpPr txBox="1"/>
          <p:nvPr/>
        </p:nvSpPr>
        <p:spPr>
          <a:xfrm>
            <a:off x="4159060" y="5843493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A1A8AC-6B59-4893-BAFD-636412A711F8}"/>
              </a:ext>
            </a:extLst>
          </p:cNvPr>
          <p:cNvSpPr txBox="1"/>
          <p:nvPr/>
        </p:nvSpPr>
        <p:spPr>
          <a:xfrm>
            <a:off x="3186412" y="5851918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.3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DCA6018-BD7C-40BC-9C1C-EAA669ED6037}"/>
              </a:ext>
            </a:extLst>
          </p:cNvPr>
          <p:cNvCxnSpPr>
            <a:cxnSpLocks/>
          </p:cNvCxnSpPr>
          <p:nvPr/>
        </p:nvCxnSpPr>
        <p:spPr>
          <a:xfrm>
            <a:off x="2655132" y="5495844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D89A956-305E-4FF2-86F9-302967D03816}"/>
              </a:ext>
            </a:extLst>
          </p:cNvPr>
          <p:cNvSpPr txBox="1"/>
          <p:nvPr/>
        </p:nvSpPr>
        <p:spPr>
          <a:xfrm>
            <a:off x="2308578" y="5835038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.2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C00D1D4-3E67-4AFE-B3F5-F90EEBA97DDD}"/>
              </a:ext>
            </a:extLst>
          </p:cNvPr>
          <p:cNvCxnSpPr>
            <a:cxnSpLocks/>
          </p:cNvCxnSpPr>
          <p:nvPr/>
        </p:nvCxnSpPr>
        <p:spPr>
          <a:xfrm>
            <a:off x="1741977" y="5492586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C97DD56-E852-4AFF-851B-06C80DD8CAF5}"/>
              </a:ext>
            </a:extLst>
          </p:cNvPr>
          <p:cNvSpPr txBox="1"/>
          <p:nvPr/>
        </p:nvSpPr>
        <p:spPr>
          <a:xfrm>
            <a:off x="1395423" y="5831780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.1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44BF725-2903-40D0-95AB-847FDEB4D170}"/>
              </a:ext>
            </a:extLst>
          </p:cNvPr>
          <p:cNvCxnSpPr>
            <a:cxnSpLocks/>
          </p:cNvCxnSpPr>
          <p:nvPr/>
        </p:nvCxnSpPr>
        <p:spPr>
          <a:xfrm>
            <a:off x="894252" y="5504269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5265062-0BBA-49A3-A3A1-C5194E7B33CC}"/>
              </a:ext>
            </a:extLst>
          </p:cNvPr>
          <p:cNvSpPr txBox="1"/>
          <p:nvPr/>
        </p:nvSpPr>
        <p:spPr>
          <a:xfrm>
            <a:off x="722362" y="5842030"/>
            <a:ext cx="343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0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F942824-2F9D-4FB8-8D87-21BC027B97B1}"/>
              </a:ext>
            </a:extLst>
          </p:cNvPr>
          <p:cNvCxnSpPr>
            <a:cxnSpLocks/>
          </p:cNvCxnSpPr>
          <p:nvPr/>
        </p:nvCxnSpPr>
        <p:spPr>
          <a:xfrm>
            <a:off x="7349828" y="5485268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7FFEDC5-CEAB-4597-A352-71F81F574495}"/>
              </a:ext>
            </a:extLst>
          </p:cNvPr>
          <p:cNvCxnSpPr>
            <a:cxnSpLocks/>
          </p:cNvCxnSpPr>
          <p:nvPr/>
        </p:nvCxnSpPr>
        <p:spPr>
          <a:xfrm>
            <a:off x="8267120" y="5498203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70A3AB5-C515-4878-B48F-86DA09AE3381}"/>
              </a:ext>
            </a:extLst>
          </p:cNvPr>
          <p:cNvCxnSpPr>
            <a:cxnSpLocks/>
          </p:cNvCxnSpPr>
          <p:nvPr/>
        </p:nvCxnSpPr>
        <p:spPr>
          <a:xfrm>
            <a:off x="9208286" y="5485268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1EAC752-A317-4C50-8835-A5C85FE49DEA}"/>
              </a:ext>
            </a:extLst>
          </p:cNvPr>
          <p:cNvCxnSpPr>
            <a:cxnSpLocks/>
          </p:cNvCxnSpPr>
          <p:nvPr/>
        </p:nvCxnSpPr>
        <p:spPr>
          <a:xfrm>
            <a:off x="6454407" y="5465347"/>
            <a:ext cx="0" cy="4294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05D34D5-CAED-4272-9FC7-78D63738BBAC}"/>
              </a:ext>
            </a:extLst>
          </p:cNvPr>
          <p:cNvCxnSpPr>
            <a:cxnSpLocks/>
          </p:cNvCxnSpPr>
          <p:nvPr/>
        </p:nvCxnSpPr>
        <p:spPr>
          <a:xfrm>
            <a:off x="5499380" y="5504269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8B72F19-CBE0-4513-95CB-796751FB7381}"/>
              </a:ext>
            </a:extLst>
          </p:cNvPr>
          <p:cNvCxnSpPr>
            <a:cxnSpLocks/>
          </p:cNvCxnSpPr>
          <p:nvPr/>
        </p:nvCxnSpPr>
        <p:spPr>
          <a:xfrm>
            <a:off x="4555897" y="5495844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0FB70AA-6EAB-478B-AED2-89E3E6E00858}"/>
              </a:ext>
            </a:extLst>
          </p:cNvPr>
          <p:cNvCxnSpPr>
            <a:cxnSpLocks/>
          </p:cNvCxnSpPr>
          <p:nvPr/>
        </p:nvCxnSpPr>
        <p:spPr>
          <a:xfrm>
            <a:off x="3583249" y="5504269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3D66D05-0E2A-4ADE-8C64-B55BBE118BD1}"/>
              </a:ext>
            </a:extLst>
          </p:cNvPr>
          <p:cNvSpPr txBox="1"/>
          <p:nvPr/>
        </p:nvSpPr>
        <p:spPr>
          <a:xfrm>
            <a:off x="437704" y="2857680"/>
            <a:ext cx="514929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ym typeface="Wingdings" panose="05000000000000000000" pitchFamily="2" charset="2"/>
              </a:rPr>
              <a:t>Raising the sample size makes estimates </a:t>
            </a:r>
            <a:r>
              <a:rPr lang="en-US" sz="4500" b="1" dirty="0">
                <a:solidFill>
                  <a:srgbClr val="0070C0"/>
                </a:solidFill>
                <a:sym typeface="Wingdings" panose="05000000000000000000" pitchFamily="2" charset="2"/>
              </a:rPr>
              <a:t>more precise</a:t>
            </a:r>
            <a:r>
              <a:rPr lang="en-US" sz="4500" dirty="0">
                <a:sym typeface="Wingdings" panose="05000000000000000000" pitchFamily="2" charset="2"/>
              </a:rPr>
              <a:t>.</a:t>
            </a:r>
            <a:endParaRPr lang="en-US" sz="4500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4867C23-F20C-4AD1-9F6D-F6B2D06749C4}"/>
              </a:ext>
            </a:extLst>
          </p:cNvPr>
          <p:cNvGrpSpPr/>
          <p:nvPr/>
        </p:nvGrpSpPr>
        <p:grpSpPr>
          <a:xfrm>
            <a:off x="4221587" y="2575286"/>
            <a:ext cx="4373394" cy="3094257"/>
            <a:chOff x="4234649" y="2903545"/>
            <a:chExt cx="4373394" cy="3094257"/>
          </a:xfrm>
        </p:grpSpPr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EB4DFE2-F0F4-4258-87E5-091DE35A6A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aintStrokes intensity="1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95" r="-4259"/>
            <a:stretch/>
          </p:blipFill>
          <p:spPr>
            <a:xfrm>
              <a:off x="5115605" y="2903545"/>
              <a:ext cx="2643478" cy="289246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B474E3C-2CE2-4784-9C4E-A5C745431E5D}"/>
                    </a:ext>
                  </a:extLst>
                </p:cNvPr>
                <p:cNvSpPr txBox="1"/>
                <p:nvPr/>
              </p:nvSpPr>
              <p:spPr>
                <a:xfrm>
                  <a:off x="6504368" y="5355764"/>
                  <a:ext cx="41271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DB474E3C-2CE2-4784-9C4E-A5C745431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368" y="5355764"/>
                  <a:ext cx="412717" cy="63094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DC575DF-01AE-4D84-B2AE-A486C3FF8D81}"/>
                    </a:ext>
                  </a:extLst>
                </p:cNvPr>
                <p:cNvSpPr txBox="1"/>
                <p:nvPr/>
              </p:nvSpPr>
              <p:spPr>
                <a:xfrm>
                  <a:off x="6763310" y="5366860"/>
                  <a:ext cx="156601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DC575DF-01AE-4D84-B2AE-A486C3FF8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3310" y="5366860"/>
                  <a:ext cx="156601" cy="630942"/>
                </a:xfrm>
                <a:prstGeom prst="rect">
                  <a:avLst/>
                </a:prstGeom>
                <a:blipFill>
                  <a:blip r:embed="rId7"/>
                  <a:stretch>
                    <a:fillRect r="-9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A78633A-F3FF-44F4-A6B6-107EFC4F7A9C}"/>
                    </a:ext>
                  </a:extLst>
                </p:cNvPr>
                <p:cNvSpPr txBox="1"/>
                <p:nvPr/>
              </p:nvSpPr>
              <p:spPr>
                <a:xfrm>
                  <a:off x="6994157" y="5586596"/>
                  <a:ext cx="25574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A78633A-F3FF-44F4-A6B6-107EFC4F7A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57" y="5586596"/>
                  <a:ext cx="255740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6061" r="-54762"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D51C14E-73E5-447D-94C0-03507D31F4DA}"/>
                    </a:ext>
                  </a:extLst>
                </p:cNvPr>
                <p:cNvSpPr txBox="1"/>
                <p:nvPr/>
              </p:nvSpPr>
              <p:spPr>
                <a:xfrm>
                  <a:off x="6235360" y="5355764"/>
                  <a:ext cx="352734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1D51C14E-73E5-447D-94C0-03507D31F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360" y="5355764"/>
                  <a:ext cx="352734" cy="6309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EE6A363-1797-4B38-9616-3980F1CB4759}"/>
                    </a:ext>
                  </a:extLst>
                </p:cNvPr>
                <p:cNvSpPr txBox="1"/>
                <p:nvPr/>
              </p:nvSpPr>
              <p:spPr>
                <a:xfrm>
                  <a:off x="5972251" y="5355764"/>
                  <a:ext cx="360849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EE6A363-1797-4B38-9616-3980F1CB4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2251" y="5355764"/>
                  <a:ext cx="360849" cy="6309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78812F2-BE37-4C4D-97B5-686BCFE49C2B}"/>
                    </a:ext>
                  </a:extLst>
                </p:cNvPr>
                <p:cNvSpPr txBox="1"/>
                <p:nvPr/>
              </p:nvSpPr>
              <p:spPr>
                <a:xfrm>
                  <a:off x="5517310" y="5570052"/>
                  <a:ext cx="28910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78812F2-BE37-4C4D-97B5-686BCFE49C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7310" y="5570052"/>
                  <a:ext cx="289102" cy="400110"/>
                </a:xfrm>
                <a:prstGeom prst="rect">
                  <a:avLst/>
                </a:prstGeom>
                <a:blipFill>
                  <a:blip r:embed="rId11"/>
                  <a:stretch>
                    <a:fillRect t="-6154" r="-48936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043D814-4751-42EC-9A9D-5B40C45872D7}"/>
                    </a:ext>
                  </a:extLst>
                </p:cNvPr>
                <p:cNvSpPr txBox="1"/>
                <p:nvPr/>
              </p:nvSpPr>
              <p:spPr>
                <a:xfrm>
                  <a:off x="5701234" y="5366860"/>
                  <a:ext cx="37900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043D814-4751-42EC-9A9D-5B40C4587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234" y="5366860"/>
                  <a:ext cx="379007" cy="63094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B4C0753-8621-46A1-85E8-4DAD8CF73541}"/>
                    </a:ext>
                  </a:extLst>
                </p:cNvPr>
                <p:cNvSpPr txBox="1"/>
                <p:nvPr/>
              </p:nvSpPr>
              <p:spPr>
                <a:xfrm>
                  <a:off x="6367655" y="4900888"/>
                  <a:ext cx="41271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CB4C0753-8621-46A1-85E8-4DAD8CF73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655" y="4900888"/>
                  <a:ext cx="412717" cy="63094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3D98047-FF14-4EDC-853B-666A4AEF7CCA}"/>
                    </a:ext>
                  </a:extLst>
                </p:cNvPr>
                <p:cNvSpPr txBox="1"/>
                <p:nvPr/>
              </p:nvSpPr>
              <p:spPr>
                <a:xfrm>
                  <a:off x="6626597" y="4911984"/>
                  <a:ext cx="156601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3D98047-FF14-4EDC-853B-666A4AEF7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597" y="4911984"/>
                  <a:ext cx="156601" cy="630942"/>
                </a:xfrm>
                <a:prstGeom prst="rect">
                  <a:avLst/>
                </a:prstGeom>
                <a:blipFill>
                  <a:blip r:embed="rId14"/>
                  <a:stretch>
                    <a:fillRect r="-9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DD78B75-6AB7-498D-8A08-4207C50F1240}"/>
                    </a:ext>
                  </a:extLst>
                </p:cNvPr>
                <p:cNvSpPr txBox="1"/>
                <p:nvPr/>
              </p:nvSpPr>
              <p:spPr>
                <a:xfrm>
                  <a:off x="6098647" y="4900888"/>
                  <a:ext cx="352734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1DD78B75-6AB7-498D-8A08-4207C50F12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8647" y="4900888"/>
                  <a:ext cx="352734" cy="63094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E72ADDB-BBC0-463C-AC6C-E742F6FCA3AC}"/>
                    </a:ext>
                  </a:extLst>
                </p:cNvPr>
                <p:cNvSpPr txBox="1"/>
                <p:nvPr/>
              </p:nvSpPr>
              <p:spPr>
                <a:xfrm>
                  <a:off x="5835538" y="4900888"/>
                  <a:ext cx="360849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E72ADDB-BBC0-463C-AC6C-E742F6FCA3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538" y="4900888"/>
                  <a:ext cx="360849" cy="63094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5AB4460-A118-4B1B-BE2D-301201B25A6C}"/>
                    </a:ext>
                  </a:extLst>
                </p:cNvPr>
                <p:cNvSpPr txBox="1"/>
                <p:nvPr/>
              </p:nvSpPr>
              <p:spPr>
                <a:xfrm>
                  <a:off x="6467925" y="4405939"/>
                  <a:ext cx="41271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5AB4460-A118-4B1B-BE2D-301201B25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7925" y="4405939"/>
                  <a:ext cx="412717" cy="63094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9A0F404-B5A4-4820-BB9D-0C427BD3E0AD}"/>
                    </a:ext>
                  </a:extLst>
                </p:cNvPr>
                <p:cNvSpPr txBox="1"/>
                <p:nvPr/>
              </p:nvSpPr>
              <p:spPr>
                <a:xfrm>
                  <a:off x="6198917" y="4405939"/>
                  <a:ext cx="352734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9A0F404-B5A4-4820-BB9D-0C427BD3E0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917" y="4405939"/>
                  <a:ext cx="352734" cy="63094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C54D858-8244-42CB-AE3F-A6B669CB2C13}"/>
                    </a:ext>
                  </a:extLst>
                </p:cNvPr>
                <p:cNvSpPr txBox="1"/>
                <p:nvPr/>
              </p:nvSpPr>
              <p:spPr>
                <a:xfrm>
                  <a:off x="5935808" y="4405939"/>
                  <a:ext cx="360849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C54D858-8244-42CB-AE3F-A6B669CB2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808" y="4405939"/>
                  <a:ext cx="360849" cy="63094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BC0269E-B5F6-4456-8A72-8C6888BA2F04}"/>
                    </a:ext>
                  </a:extLst>
                </p:cNvPr>
                <p:cNvSpPr txBox="1"/>
                <p:nvPr/>
              </p:nvSpPr>
              <p:spPr>
                <a:xfrm>
                  <a:off x="6328001" y="3890895"/>
                  <a:ext cx="352734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6BC0269E-B5F6-4456-8A72-8C6888BA2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8001" y="3890895"/>
                  <a:ext cx="352734" cy="63094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A2926607-D249-40B3-96B7-0C602AB8EB96}"/>
                    </a:ext>
                  </a:extLst>
                </p:cNvPr>
                <p:cNvSpPr txBox="1"/>
                <p:nvPr/>
              </p:nvSpPr>
              <p:spPr>
                <a:xfrm>
                  <a:off x="6064892" y="3890895"/>
                  <a:ext cx="360849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A2926607-D249-40B3-96B7-0C602AB8E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892" y="3890895"/>
                  <a:ext cx="360849" cy="63094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810CD5A-E2D6-4DDD-8018-D0CAB8E59AFD}"/>
                    </a:ext>
                  </a:extLst>
                </p:cNvPr>
                <p:cNvSpPr txBox="1"/>
                <p:nvPr/>
              </p:nvSpPr>
              <p:spPr>
                <a:xfrm>
                  <a:off x="6341094" y="3443347"/>
                  <a:ext cx="352734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810CD5A-E2D6-4DDD-8018-D0CAB8E59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1094" y="3443347"/>
                  <a:ext cx="352734" cy="63094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5ED42D68-95F6-409D-A910-5F919754A50A}"/>
                    </a:ext>
                  </a:extLst>
                </p:cNvPr>
                <p:cNvSpPr txBox="1"/>
                <p:nvPr/>
              </p:nvSpPr>
              <p:spPr>
                <a:xfrm>
                  <a:off x="6077985" y="3443347"/>
                  <a:ext cx="360849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5ED42D68-95F6-409D-A910-5F919754A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985" y="3443347"/>
                  <a:ext cx="360849" cy="63094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7CEC6992-FC14-4F18-87A7-13F537619FD3}"/>
                    </a:ext>
                  </a:extLst>
                </p:cNvPr>
                <p:cNvSpPr txBox="1"/>
                <p:nvPr/>
              </p:nvSpPr>
              <p:spPr>
                <a:xfrm>
                  <a:off x="6216099" y="2957787"/>
                  <a:ext cx="360849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7CEC6992-FC14-4F18-87A7-13F537619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099" y="2957787"/>
                  <a:ext cx="360849" cy="63094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D486645-B88B-45EC-A4A0-B93D7CD61673}"/>
                </a:ext>
              </a:extLst>
            </p:cNvPr>
            <p:cNvCxnSpPr/>
            <p:nvPr/>
          </p:nvCxnSpPr>
          <p:spPr>
            <a:xfrm flipH="1">
              <a:off x="4234649" y="5784728"/>
              <a:ext cx="10298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C845FCA-0554-4DDD-A2FD-FA26AEDF5026}"/>
                </a:ext>
              </a:extLst>
            </p:cNvPr>
            <p:cNvCxnSpPr/>
            <p:nvPr/>
          </p:nvCxnSpPr>
          <p:spPr>
            <a:xfrm flipH="1">
              <a:off x="7578234" y="5791572"/>
              <a:ext cx="10298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05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6755" y="2622509"/>
            <a:ext cx="1190026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www.rossmanchance.com/applets/2021/oneprop/OneProp.htm?candy=1</a:t>
            </a:r>
            <a:endParaRPr lang="en-US" altLang="zh-C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Have a try!!!</a:t>
            </a:r>
          </a:p>
        </p:txBody>
      </p:sp>
    </p:spTree>
    <p:extLst>
      <p:ext uri="{BB962C8B-B14F-4D97-AF65-F5344CB8AC3E}">
        <p14:creationId xmlns:p14="http://schemas.microsoft.com/office/powerpoint/2010/main" val="376724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5875" y="1028840"/>
            <a:ext cx="11229702" cy="369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dirty="0">
                <a:latin typeface="Arial" panose="020B0604020202020204" pitchFamily="34" charset="0"/>
              </a:rPr>
              <a:t>The sampling distribution </a:t>
            </a:r>
            <a:endParaRPr lang="en-US" altLang="zh-CN" sz="5400" b="1" dirty="0" smtClean="0"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5400" b="1" dirty="0" smtClean="0">
                <a:latin typeface="Arial" panose="020B0604020202020204" pitchFamily="34" charset="0"/>
              </a:rPr>
              <a:t>of </a:t>
            </a:r>
            <a:r>
              <a:rPr lang="en-US" altLang="zh-CN" sz="5400" b="1" dirty="0">
                <a:latin typeface="Arial" panose="020B0604020202020204" pitchFamily="34" charset="0"/>
              </a:rPr>
              <a:t>the difference </a:t>
            </a:r>
            <a:endParaRPr lang="en-US" altLang="zh-CN" sz="5400" b="1" dirty="0" smtClean="0">
              <a:latin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5400" b="1" dirty="0" smtClean="0">
                <a:latin typeface="Arial" panose="020B0604020202020204" pitchFamily="34" charset="0"/>
              </a:rPr>
              <a:t>in </a:t>
            </a:r>
            <a:r>
              <a:rPr lang="en-US" altLang="zh-CN" sz="5400" b="1" dirty="0">
                <a:latin typeface="Arial" panose="020B0604020202020204" pitchFamily="34" charset="0"/>
              </a:rPr>
              <a:t>sample proportions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37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6091" y="241230"/>
                <a:ext cx="11895909" cy="6189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3800" dirty="0">
                    <a:latin typeface="Arial" panose="020B0604020202020204" pitchFamily="34" charset="0"/>
                  </a:rPr>
                  <a:t>For a categorical variable, when </a:t>
                </a:r>
                <a:r>
                  <a:rPr lang="en-US" altLang="zh-CN" sz="3800" u="sng" dirty="0">
                    <a:latin typeface="Arial" panose="020B0604020202020204" pitchFamily="34" charset="0"/>
                  </a:rPr>
                  <a:t>randomly</a:t>
                </a:r>
                <a:r>
                  <a:rPr lang="en-US" altLang="zh-CN" sz="3800" dirty="0">
                    <a:latin typeface="Arial" panose="020B0604020202020204" pitchFamily="34" charset="0"/>
                  </a:rPr>
                  <a:t> sampling </a:t>
                </a:r>
                <a:r>
                  <a:rPr lang="en-US" altLang="zh-CN" sz="3800" u="sng" dirty="0">
                    <a:latin typeface="Arial" panose="020B0604020202020204" pitchFamily="34" charset="0"/>
                  </a:rPr>
                  <a:t>with replacement </a:t>
                </a:r>
                <a:r>
                  <a:rPr lang="en-US" altLang="zh-CN" sz="3800" dirty="0">
                    <a:latin typeface="Arial" panose="020B0604020202020204" pitchFamily="34" charset="0"/>
                  </a:rPr>
                  <a:t>from two </a:t>
                </a:r>
                <a:r>
                  <a:rPr lang="en-US" altLang="zh-CN" sz="3800" u="sng" dirty="0">
                    <a:latin typeface="Arial" panose="020B0604020202020204" pitchFamily="34" charset="0"/>
                  </a:rPr>
                  <a:t>independent</a:t>
                </a:r>
                <a:r>
                  <a:rPr lang="en-US" altLang="zh-CN" sz="3800" dirty="0">
                    <a:latin typeface="Arial" panose="020B0604020202020204" pitchFamily="34" charset="0"/>
                  </a:rPr>
                  <a:t> populations with population proportion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3800" dirty="0"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800" dirty="0">
                    <a:latin typeface="Arial" panose="020B0604020202020204" pitchFamily="34" charset="0"/>
                  </a:rPr>
                  <a:t>, the sampling distribution of </a:t>
                </a:r>
                <a:r>
                  <a:rPr lang="en-US" altLang="zh-CN" sz="3800" u="sng" dirty="0">
                    <a:latin typeface="Arial" panose="020B0604020202020204" pitchFamily="34" charset="0"/>
                  </a:rPr>
                  <a:t>the difference in sample proportions </a:t>
                </a:r>
                <a:r>
                  <a:rPr lang="en-US" altLang="zh-CN" sz="3800" dirty="0">
                    <a:latin typeface="Arial" panose="020B0604020202020204" pitchFamily="34" charset="0"/>
                  </a:rPr>
                  <a:t>has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zh-CN" altLang="zh-CN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sz="3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3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zh-CN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sz="3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sub>
                    </m:sSub>
                    <m:r>
                      <a:rPr lang="en-US" altLang="zh-CN" sz="3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zh-CN" altLang="zh-CN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3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zh-CN" altLang="zh-CN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3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3800" dirty="0">
                    <a:latin typeface="Arial" panose="020B0604020202020204" pitchFamily="34" charset="0"/>
                  </a:rPr>
                  <a:t> </a:t>
                </a:r>
                <a:endParaRPr lang="en-US" altLang="zh-CN" sz="3800" dirty="0" smtClean="0">
                  <a:latin typeface="Arial" panose="020B0604020202020204" pitchFamily="34" charset="0"/>
                </a:endParaRPr>
              </a:p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3800" dirty="0" smtClean="0">
                    <a:latin typeface="Arial" panose="020B0604020202020204" pitchFamily="34" charset="0"/>
                  </a:rPr>
                  <a:t>and </a:t>
                </a:r>
                <a:r>
                  <a:rPr lang="en-US" altLang="zh-CN" sz="3800" dirty="0">
                    <a:latin typeface="Arial" panose="020B0604020202020204" pitchFamily="34" charset="0"/>
                  </a:rPr>
                  <a:t>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3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zh-CN" altLang="zh-CN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sz="3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3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CN" altLang="zh-CN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sz="3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sub>
                    </m:sSub>
                    <m:r>
                      <a:rPr lang="en-US" altLang="zh-CN" sz="3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zh-CN" sz="3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zh-CN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3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3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zh-CN" altLang="zh-CN" sz="3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3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3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3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3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3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3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zh-CN" altLang="zh-CN" sz="3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3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3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3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zh-CN" altLang="zh-CN" sz="3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1" y="241230"/>
                <a:ext cx="11895909" cy="6189836"/>
              </a:xfrm>
              <a:prstGeom prst="rect">
                <a:avLst/>
              </a:prstGeom>
              <a:blipFill>
                <a:blip r:embed="rId2"/>
                <a:stretch>
                  <a:fillRect l="-1691" r="-1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3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75063" y="661181"/>
                <a:ext cx="11099074" cy="4062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altLang="zh-CN" sz="32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zh-CN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3600" dirty="0" smtClean="0">
                    <a:latin typeface="Times New Roman" panose="02020603050405020304" pitchFamily="18" charset="0"/>
                  </a:rPr>
                  <a:t> ~ N( )</a:t>
                </a:r>
                <a:endParaRPr lang="zh-CN" altLang="zh-CN" sz="3600" dirty="0">
                  <a:latin typeface="Times New Roman" panose="02020603050405020304" pitchFamily="18" charset="0"/>
                </a:endParaRPr>
              </a:p>
              <a:p>
                <a:pPr marL="533400">
                  <a:lnSpc>
                    <a:spcPct val="150000"/>
                  </a:lnSpc>
                </a:pPr>
                <a:r>
                  <a:rPr lang="en-US" altLang="zh-CN" sz="32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If the sample size is large </a:t>
                </a:r>
                <a:r>
                  <a:rPr lang="en-US" altLang="zh-CN" sz="32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enough, the </a:t>
                </a:r>
                <a:r>
                  <a:rPr lang="en-US" altLang="zh-CN" sz="32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32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3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32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32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will have an approximate normal </a:t>
                </a:r>
                <a:r>
                  <a:rPr lang="en-US" altLang="zh-CN" sz="32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distribution</a:t>
                </a:r>
                <a:r>
                  <a:rPr lang="en-US" altLang="zh-CN" sz="32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  <a:endParaRPr lang="zh-CN" altLang="zh-CN" sz="3600" dirty="0">
                  <a:latin typeface="Times New Roman" panose="02020603050405020304" pitchFamily="18" charset="0"/>
                </a:endParaRPr>
              </a:p>
              <a:p>
                <a:pPr marL="53340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3200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 </a:t>
                </a:r>
                <a:r>
                  <a:rPr lang="en-US" altLang="zh-CN" sz="3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𝐩</m:t>
                        </m:r>
                      </m:e>
                      <m:sub>
                        <m:r>
                          <a:rPr lang="en-US" altLang="zh-CN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𝟏𝟎</m:t>
                    </m:r>
                    <m:r>
                      <a:rPr lang="en-US" altLang="zh-CN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zh-CN" altLang="zh-CN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3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altLang="zh-CN" sz="3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𝐩</m:t>
                        </m:r>
                      </m:e>
                      <m:sub>
                        <m:r>
                          <a:rPr lang="en-US" altLang="zh-CN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  <m:r>
                      <a:rPr lang="en-US" altLang="zh-CN" sz="36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𝟏𝟎</m:t>
                    </m:r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endParaRPr lang="en-US" altLang="zh-CN" sz="3600" b="1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533400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sz="3600" b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𝐩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𝟏𝟎</m:t>
                    </m:r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zh-CN" altLang="zh-CN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zh-CN" altLang="zh-CN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  <m:r>
                          <a:rPr lang="en-US" altLang="zh-CN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altLang="zh-CN" sz="36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𝐩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  <m:r>
                      <a:rPr lang="en-US" altLang="zh-CN" sz="36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𝟏𝟎</m:t>
                    </m:r>
                  </m:oMath>
                </a14:m>
                <a:r>
                  <a:rPr lang="en-US" altLang="zh-CN" sz="3200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.</a:t>
                </a:r>
                <a:endParaRPr lang="zh-CN" altLang="zh-CN" sz="36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63" y="661181"/>
                <a:ext cx="11099074" cy="4062651"/>
              </a:xfrm>
              <a:prstGeom prst="rect">
                <a:avLst/>
              </a:prstGeom>
              <a:blipFill>
                <a:blip r:embed="rId2"/>
                <a:stretch>
                  <a:fillRect r="-1373" b="-1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4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B57BDA-BB6E-427F-8348-ABFCDC6CFA85}"/>
                  </a:ext>
                </a:extLst>
              </p:cNvPr>
              <p:cNvSpPr txBox="1"/>
              <p:nvPr/>
            </p:nvSpPr>
            <p:spPr>
              <a:xfrm>
                <a:off x="725614" y="1651201"/>
                <a:ext cx="8613919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5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5500" dirty="0"/>
                  <a:t> =</a:t>
                </a:r>
                <a:r>
                  <a:rPr lang="en-US" sz="5500" b="1" dirty="0"/>
                  <a:t> </a:t>
                </a:r>
                <a:r>
                  <a:rPr lang="en-US" sz="5500" b="1" dirty="0">
                    <a:solidFill>
                      <a:schemeClr val="accent5">
                        <a:lumMod val="75000"/>
                      </a:schemeClr>
                    </a:solidFill>
                  </a:rPr>
                  <a:t>population</a:t>
                </a:r>
                <a:r>
                  <a:rPr lang="en-US" sz="5500" b="1" dirty="0"/>
                  <a:t> </a:t>
                </a:r>
                <a:r>
                  <a:rPr lang="en-US" sz="5500" dirty="0"/>
                  <a:t>proportion</a:t>
                </a:r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lang="en-US" sz="5000" dirty="0"/>
                  <a:t>Parameter</a:t>
                </a:r>
              </a:p>
              <a:p>
                <a:pPr lvl="3"/>
                <a:endParaRPr lang="en-US" sz="1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55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5500" dirty="0"/>
                  <a:t> = </a:t>
                </a:r>
                <a:r>
                  <a:rPr lang="en-US" sz="5500" b="1" dirty="0">
                    <a:solidFill>
                      <a:schemeClr val="accent5">
                        <a:lumMod val="75000"/>
                      </a:schemeClr>
                    </a:solidFill>
                  </a:rPr>
                  <a:t>sample</a:t>
                </a:r>
                <a:r>
                  <a:rPr lang="en-US" sz="5500" dirty="0"/>
                  <a:t> proportion</a:t>
                </a:r>
              </a:p>
              <a:p>
                <a:pPr marL="2057400" lvl="3" indent="-685800">
                  <a:buFont typeface="Arial" panose="020B0604020202020204" pitchFamily="34" charset="0"/>
                  <a:buChar char="•"/>
                </a:pPr>
                <a:r>
                  <a:rPr lang="en-US" sz="5000" dirty="0"/>
                  <a:t>Statistic</a:t>
                </a:r>
              </a:p>
              <a:p>
                <a:pPr marL="2057400" lvl="3" indent="-685800">
                  <a:buFont typeface="Arial" panose="020B0604020202020204" pitchFamily="34" charset="0"/>
                  <a:buChar char="•"/>
                </a:pPr>
                <a:r>
                  <a:rPr lang="en-US" sz="5000" dirty="0"/>
                  <a:t>Estimator of p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B57BDA-BB6E-427F-8348-ABFCDC6CF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14" y="1651201"/>
                <a:ext cx="8613919" cy="4278094"/>
              </a:xfrm>
              <a:prstGeom prst="rect">
                <a:avLst/>
              </a:prstGeom>
              <a:blipFill>
                <a:blip r:embed="rId2"/>
                <a:stretch>
                  <a:fillRect t="-3846" b="-6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1A1BB1-F206-4333-9198-1CADB10BC42F}"/>
                  </a:ext>
                </a:extLst>
              </p:cNvPr>
              <p:cNvSpPr/>
              <p:nvPr/>
            </p:nvSpPr>
            <p:spPr>
              <a:xfrm>
                <a:off x="4643326" y="404706"/>
                <a:ext cx="2905347" cy="12464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75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7500" b="1" dirty="0">
                    <a:solidFill>
                      <a:schemeClr val="tx1"/>
                    </a:solidFill>
                  </a:rPr>
                  <a:t> vs.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7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75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endParaRPr lang="en-US" sz="7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61A1BB1-F206-4333-9198-1CADB10BC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326" y="404706"/>
                <a:ext cx="2905347" cy="1246495"/>
              </a:xfrm>
              <a:prstGeom prst="rect">
                <a:avLst/>
              </a:prstGeom>
              <a:blipFill>
                <a:blip r:embed="rId3"/>
                <a:stretch>
                  <a:fillRect t="-18537" b="-4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7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148D9F0-781D-4E16-A0C5-D15046403C3F}"/>
              </a:ext>
            </a:extLst>
          </p:cNvPr>
          <p:cNvGrpSpPr/>
          <p:nvPr/>
        </p:nvGrpSpPr>
        <p:grpSpPr>
          <a:xfrm>
            <a:off x="353815" y="1027110"/>
            <a:ext cx="6494046" cy="3974902"/>
            <a:chOff x="326571" y="1808876"/>
            <a:chExt cx="6494046" cy="39749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AF516F7-0827-4E93-9020-EA9A378C29E9}"/>
                </a:ext>
              </a:extLst>
            </p:cNvPr>
            <p:cNvSpPr/>
            <p:nvPr/>
          </p:nvSpPr>
          <p:spPr>
            <a:xfrm>
              <a:off x="326571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DC44C5-B3F9-4F90-8D33-4C923FB4D862}"/>
                </a:ext>
              </a:extLst>
            </p:cNvPr>
            <p:cNvSpPr/>
            <p:nvPr/>
          </p:nvSpPr>
          <p:spPr>
            <a:xfrm>
              <a:off x="482081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367B48-EC56-47D7-A94B-D838B33E74D4}"/>
                </a:ext>
              </a:extLst>
            </p:cNvPr>
            <p:cNvSpPr/>
            <p:nvPr/>
          </p:nvSpPr>
          <p:spPr>
            <a:xfrm>
              <a:off x="646918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497C92-17F6-4A62-90C9-3D2FA9F8DE0B}"/>
                </a:ext>
              </a:extLst>
            </p:cNvPr>
            <p:cNvSpPr/>
            <p:nvPr/>
          </p:nvSpPr>
          <p:spPr>
            <a:xfrm>
              <a:off x="811751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A259C2-52CC-4D10-9B26-54E98145AE48}"/>
                </a:ext>
              </a:extLst>
            </p:cNvPr>
            <p:cNvSpPr/>
            <p:nvPr/>
          </p:nvSpPr>
          <p:spPr>
            <a:xfrm>
              <a:off x="976594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A0032F6-3BE8-4E46-A7D6-903338EC24BD}"/>
                </a:ext>
              </a:extLst>
            </p:cNvPr>
            <p:cNvSpPr/>
            <p:nvPr/>
          </p:nvSpPr>
          <p:spPr>
            <a:xfrm>
              <a:off x="1141431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4F27D0-992C-40B5-877D-BBBECDC6952B}"/>
                </a:ext>
              </a:extLst>
            </p:cNvPr>
            <p:cNvSpPr/>
            <p:nvPr/>
          </p:nvSpPr>
          <p:spPr>
            <a:xfrm>
              <a:off x="1296939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B0D568E-AFAE-4AC9-8B28-D29A69BCEE0B}"/>
                </a:ext>
              </a:extLst>
            </p:cNvPr>
            <p:cNvSpPr/>
            <p:nvPr/>
          </p:nvSpPr>
          <p:spPr>
            <a:xfrm>
              <a:off x="1461778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AC9E7B-FFD4-4FA4-BC32-B8F0474A0B93}"/>
                </a:ext>
              </a:extLst>
            </p:cNvPr>
            <p:cNvSpPr/>
            <p:nvPr/>
          </p:nvSpPr>
          <p:spPr>
            <a:xfrm>
              <a:off x="1626609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7D9421F-1AC5-4CE3-827C-F95B6E41456E}"/>
                </a:ext>
              </a:extLst>
            </p:cNvPr>
            <p:cNvSpPr/>
            <p:nvPr/>
          </p:nvSpPr>
          <p:spPr>
            <a:xfrm>
              <a:off x="1791456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4989B43-1503-48AB-9E96-746C97C8271A}"/>
                </a:ext>
              </a:extLst>
            </p:cNvPr>
            <p:cNvSpPr/>
            <p:nvPr/>
          </p:nvSpPr>
          <p:spPr>
            <a:xfrm>
              <a:off x="326571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155B94-4C9F-474B-984E-2676B20585AF}"/>
                </a:ext>
              </a:extLst>
            </p:cNvPr>
            <p:cNvSpPr/>
            <p:nvPr/>
          </p:nvSpPr>
          <p:spPr>
            <a:xfrm>
              <a:off x="482081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4AAEFA-8986-4711-A59E-A6E402A5A9B5}"/>
                </a:ext>
              </a:extLst>
            </p:cNvPr>
            <p:cNvSpPr/>
            <p:nvPr/>
          </p:nvSpPr>
          <p:spPr>
            <a:xfrm>
              <a:off x="646918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DB8380F-4B75-4F74-BE24-847BF798F060}"/>
                </a:ext>
              </a:extLst>
            </p:cNvPr>
            <p:cNvSpPr/>
            <p:nvPr/>
          </p:nvSpPr>
          <p:spPr>
            <a:xfrm>
              <a:off x="811751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75FA5D-B132-421E-9F05-CCC89ED72829}"/>
                </a:ext>
              </a:extLst>
            </p:cNvPr>
            <p:cNvSpPr/>
            <p:nvPr/>
          </p:nvSpPr>
          <p:spPr>
            <a:xfrm>
              <a:off x="976594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558FAFC-A5A8-4D06-92C0-23C73AD0CA02}"/>
                </a:ext>
              </a:extLst>
            </p:cNvPr>
            <p:cNvSpPr/>
            <p:nvPr/>
          </p:nvSpPr>
          <p:spPr>
            <a:xfrm>
              <a:off x="1141431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6152288-5818-46F7-AA3B-B70775EBD839}"/>
                </a:ext>
              </a:extLst>
            </p:cNvPr>
            <p:cNvSpPr/>
            <p:nvPr/>
          </p:nvSpPr>
          <p:spPr>
            <a:xfrm>
              <a:off x="1296939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1DB081-3E05-429E-8EE8-D0DE820A4318}"/>
                </a:ext>
              </a:extLst>
            </p:cNvPr>
            <p:cNvSpPr/>
            <p:nvPr/>
          </p:nvSpPr>
          <p:spPr>
            <a:xfrm>
              <a:off x="1461778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7ACA6B5-DCFC-45EA-B5CF-E751CCFAE578}"/>
                </a:ext>
              </a:extLst>
            </p:cNvPr>
            <p:cNvSpPr/>
            <p:nvPr/>
          </p:nvSpPr>
          <p:spPr>
            <a:xfrm>
              <a:off x="1626609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A1F265-DB65-4D08-8874-E1CE7B2CE492}"/>
                </a:ext>
              </a:extLst>
            </p:cNvPr>
            <p:cNvSpPr/>
            <p:nvPr/>
          </p:nvSpPr>
          <p:spPr>
            <a:xfrm>
              <a:off x="1791456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5F3695-3941-422E-AFA1-80551F8F33AD}"/>
                </a:ext>
              </a:extLst>
            </p:cNvPr>
            <p:cNvSpPr/>
            <p:nvPr/>
          </p:nvSpPr>
          <p:spPr>
            <a:xfrm>
              <a:off x="326571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B08F7C-73C8-44C1-B96A-BAC530E77047}"/>
                </a:ext>
              </a:extLst>
            </p:cNvPr>
            <p:cNvSpPr/>
            <p:nvPr/>
          </p:nvSpPr>
          <p:spPr>
            <a:xfrm>
              <a:off x="482081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FD45AFA-371B-44F9-AC69-13F24F46CF87}"/>
                </a:ext>
              </a:extLst>
            </p:cNvPr>
            <p:cNvSpPr/>
            <p:nvPr/>
          </p:nvSpPr>
          <p:spPr>
            <a:xfrm>
              <a:off x="646918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8FE1D26-8D48-4332-9877-4FED126872A7}"/>
                </a:ext>
              </a:extLst>
            </p:cNvPr>
            <p:cNvSpPr/>
            <p:nvPr/>
          </p:nvSpPr>
          <p:spPr>
            <a:xfrm>
              <a:off x="811751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C966FF-1DD6-4AC4-897A-9A65928D5528}"/>
                </a:ext>
              </a:extLst>
            </p:cNvPr>
            <p:cNvSpPr/>
            <p:nvPr/>
          </p:nvSpPr>
          <p:spPr>
            <a:xfrm>
              <a:off x="976594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C84E756-9028-48E7-8AE8-2299DB99CBA3}"/>
                </a:ext>
              </a:extLst>
            </p:cNvPr>
            <p:cNvSpPr/>
            <p:nvPr/>
          </p:nvSpPr>
          <p:spPr>
            <a:xfrm>
              <a:off x="1141431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F141CD5-DB2C-440C-ACBA-0A6F6A4CF271}"/>
                </a:ext>
              </a:extLst>
            </p:cNvPr>
            <p:cNvSpPr/>
            <p:nvPr/>
          </p:nvSpPr>
          <p:spPr>
            <a:xfrm>
              <a:off x="1296939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8FDB6D8-44A0-4AE7-BF66-9C53358E07C3}"/>
                </a:ext>
              </a:extLst>
            </p:cNvPr>
            <p:cNvSpPr/>
            <p:nvPr/>
          </p:nvSpPr>
          <p:spPr>
            <a:xfrm>
              <a:off x="1461778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4BB04A8-1189-40F1-AE9A-2AB52370ACCB}"/>
                </a:ext>
              </a:extLst>
            </p:cNvPr>
            <p:cNvSpPr/>
            <p:nvPr/>
          </p:nvSpPr>
          <p:spPr>
            <a:xfrm>
              <a:off x="1626609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1E0D98C-B5DC-4B4D-AE36-5C9ABAAF5BE7}"/>
                </a:ext>
              </a:extLst>
            </p:cNvPr>
            <p:cNvSpPr/>
            <p:nvPr/>
          </p:nvSpPr>
          <p:spPr>
            <a:xfrm>
              <a:off x="1791456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EC9F5F-7483-48E3-A674-50CAE65086A8}"/>
                </a:ext>
              </a:extLst>
            </p:cNvPr>
            <p:cNvSpPr/>
            <p:nvPr/>
          </p:nvSpPr>
          <p:spPr>
            <a:xfrm>
              <a:off x="326571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32BEFB-2113-45D6-A2EE-9E03C6F3FECE}"/>
                </a:ext>
              </a:extLst>
            </p:cNvPr>
            <p:cNvSpPr/>
            <p:nvPr/>
          </p:nvSpPr>
          <p:spPr>
            <a:xfrm>
              <a:off x="482081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E90EC7F-B15B-4260-9D2A-939A067DCFB4}"/>
                </a:ext>
              </a:extLst>
            </p:cNvPr>
            <p:cNvSpPr/>
            <p:nvPr/>
          </p:nvSpPr>
          <p:spPr>
            <a:xfrm>
              <a:off x="646918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F789D24-ED6A-4C8E-AF78-0C0B567EBE1E}"/>
                </a:ext>
              </a:extLst>
            </p:cNvPr>
            <p:cNvSpPr/>
            <p:nvPr/>
          </p:nvSpPr>
          <p:spPr>
            <a:xfrm>
              <a:off x="811751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52F921E-3B34-4D61-86DC-4FE65FEEAC0C}"/>
                </a:ext>
              </a:extLst>
            </p:cNvPr>
            <p:cNvSpPr/>
            <p:nvPr/>
          </p:nvSpPr>
          <p:spPr>
            <a:xfrm>
              <a:off x="976594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509C7E3-998D-43A3-AAFF-D57EC5D0B5BD}"/>
                </a:ext>
              </a:extLst>
            </p:cNvPr>
            <p:cNvSpPr/>
            <p:nvPr/>
          </p:nvSpPr>
          <p:spPr>
            <a:xfrm>
              <a:off x="1141431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BEB0E65-1A18-4A99-ADFB-1BE154CDD99C}"/>
                </a:ext>
              </a:extLst>
            </p:cNvPr>
            <p:cNvSpPr/>
            <p:nvPr/>
          </p:nvSpPr>
          <p:spPr>
            <a:xfrm>
              <a:off x="1296939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DE52B1-7180-4B6D-B6EC-BE43949F0E06}"/>
                </a:ext>
              </a:extLst>
            </p:cNvPr>
            <p:cNvSpPr/>
            <p:nvPr/>
          </p:nvSpPr>
          <p:spPr>
            <a:xfrm>
              <a:off x="1461778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E8BF8A-1485-40C3-AD75-D34E574A0240}"/>
                </a:ext>
              </a:extLst>
            </p:cNvPr>
            <p:cNvSpPr/>
            <p:nvPr/>
          </p:nvSpPr>
          <p:spPr>
            <a:xfrm>
              <a:off x="1626609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0C67E0-14A9-47AD-AE4A-0B653C4BAF61}"/>
                </a:ext>
              </a:extLst>
            </p:cNvPr>
            <p:cNvSpPr/>
            <p:nvPr/>
          </p:nvSpPr>
          <p:spPr>
            <a:xfrm>
              <a:off x="1791456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3FC4FDC-241B-4040-B353-BD890F96CD55}"/>
                </a:ext>
              </a:extLst>
            </p:cNvPr>
            <p:cNvSpPr/>
            <p:nvPr/>
          </p:nvSpPr>
          <p:spPr>
            <a:xfrm>
              <a:off x="326571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D6B3FC-C990-4A3D-86A0-C361C5D68149}"/>
                </a:ext>
              </a:extLst>
            </p:cNvPr>
            <p:cNvSpPr/>
            <p:nvPr/>
          </p:nvSpPr>
          <p:spPr>
            <a:xfrm>
              <a:off x="482081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9411C0C-73F1-4544-A145-7386D4E43636}"/>
                </a:ext>
              </a:extLst>
            </p:cNvPr>
            <p:cNvSpPr/>
            <p:nvPr/>
          </p:nvSpPr>
          <p:spPr>
            <a:xfrm>
              <a:off x="646918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FFCFBA9-6296-4B83-B563-1CB60F6E6C4C}"/>
                </a:ext>
              </a:extLst>
            </p:cNvPr>
            <p:cNvSpPr/>
            <p:nvPr/>
          </p:nvSpPr>
          <p:spPr>
            <a:xfrm>
              <a:off x="811751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34BE0E2-DFA7-49A3-A6DC-DC0B29271840}"/>
                </a:ext>
              </a:extLst>
            </p:cNvPr>
            <p:cNvSpPr/>
            <p:nvPr/>
          </p:nvSpPr>
          <p:spPr>
            <a:xfrm>
              <a:off x="976594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F69A37B-F939-4B48-BBD2-7020C211888F}"/>
                </a:ext>
              </a:extLst>
            </p:cNvPr>
            <p:cNvSpPr/>
            <p:nvPr/>
          </p:nvSpPr>
          <p:spPr>
            <a:xfrm>
              <a:off x="1141431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F3C1B7-571B-40CD-85A9-7C2C1E972BF1}"/>
                </a:ext>
              </a:extLst>
            </p:cNvPr>
            <p:cNvSpPr/>
            <p:nvPr/>
          </p:nvSpPr>
          <p:spPr>
            <a:xfrm>
              <a:off x="1296939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D055CB4-6CA7-4D0B-B416-5D79A718D692}"/>
                </a:ext>
              </a:extLst>
            </p:cNvPr>
            <p:cNvSpPr/>
            <p:nvPr/>
          </p:nvSpPr>
          <p:spPr>
            <a:xfrm>
              <a:off x="1461778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69DC0BD-D7A7-4068-8EFA-17B55015A7CC}"/>
                </a:ext>
              </a:extLst>
            </p:cNvPr>
            <p:cNvSpPr/>
            <p:nvPr/>
          </p:nvSpPr>
          <p:spPr>
            <a:xfrm>
              <a:off x="1626609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32880EC-7F84-483B-941C-D8E58E96FE6C}"/>
                </a:ext>
              </a:extLst>
            </p:cNvPr>
            <p:cNvSpPr/>
            <p:nvPr/>
          </p:nvSpPr>
          <p:spPr>
            <a:xfrm>
              <a:off x="1791456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6230F2B-792C-4A5A-8B6C-9FF01E1BDAB6}"/>
                </a:ext>
              </a:extLst>
            </p:cNvPr>
            <p:cNvSpPr/>
            <p:nvPr/>
          </p:nvSpPr>
          <p:spPr>
            <a:xfrm>
              <a:off x="326571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7133839-E3CD-4BA6-8F80-25BF3A961DA5}"/>
                </a:ext>
              </a:extLst>
            </p:cNvPr>
            <p:cNvSpPr/>
            <p:nvPr/>
          </p:nvSpPr>
          <p:spPr>
            <a:xfrm>
              <a:off x="482081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51F7558-4C2D-4694-96F0-D3CFBFCEEF12}"/>
                </a:ext>
              </a:extLst>
            </p:cNvPr>
            <p:cNvSpPr/>
            <p:nvPr/>
          </p:nvSpPr>
          <p:spPr>
            <a:xfrm>
              <a:off x="646918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287981E-67AC-4265-832A-32F6E403DFD6}"/>
                </a:ext>
              </a:extLst>
            </p:cNvPr>
            <p:cNvSpPr/>
            <p:nvPr/>
          </p:nvSpPr>
          <p:spPr>
            <a:xfrm>
              <a:off x="811751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CD7250F-528F-40B1-A452-DB55D1120107}"/>
                </a:ext>
              </a:extLst>
            </p:cNvPr>
            <p:cNvSpPr/>
            <p:nvPr/>
          </p:nvSpPr>
          <p:spPr>
            <a:xfrm>
              <a:off x="976594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ACE7660-D481-492C-890B-9B713A02FE76}"/>
                </a:ext>
              </a:extLst>
            </p:cNvPr>
            <p:cNvSpPr/>
            <p:nvPr/>
          </p:nvSpPr>
          <p:spPr>
            <a:xfrm>
              <a:off x="1141431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7910EC7-5B84-4B49-81F7-A8C4FF825FF2}"/>
                </a:ext>
              </a:extLst>
            </p:cNvPr>
            <p:cNvSpPr/>
            <p:nvPr/>
          </p:nvSpPr>
          <p:spPr>
            <a:xfrm>
              <a:off x="1296939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07C0EDC-7059-44CB-8615-8061C6725210}"/>
                </a:ext>
              </a:extLst>
            </p:cNvPr>
            <p:cNvSpPr/>
            <p:nvPr/>
          </p:nvSpPr>
          <p:spPr>
            <a:xfrm>
              <a:off x="1461778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90EBCF0-85EA-44E3-9BB5-4001D6572D0F}"/>
                </a:ext>
              </a:extLst>
            </p:cNvPr>
            <p:cNvSpPr/>
            <p:nvPr/>
          </p:nvSpPr>
          <p:spPr>
            <a:xfrm>
              <a:off x="1626609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9E45F4D-C5B6-4B16-AEFE-CFCB618AA8AD}"/>
                </a:ext>
              </a:extLst>
            </p:cNvPr>
            <p:cNvSpPr/>
            <p:nvPr/>
          </p:nvSpPr>
          <p:spPr>
            <a:xfrm>
              <a:off x="1791456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5EEC32C-F714-4A90-A85E-072CEEF90BB3}"/>
                </a:ext>
              </a:extLst>
            </p:cNvPr>
            <p:cNvSpPr/>
            <p:nvPr/>
          </p:nvSpPr>
          <p:spPr>
            <a:xfrm>
              <a:off x="326571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6BD4A1C-CF65-4457-BB6C-BCAB90E68B00}"/>
                </a:ext>
              </a:extLst>
            </p:cNvPr>
            <p:cNvSpPr/>
            <p:nvPr/>
          </p:nvSpPr>
          <p:spPr>
            <a:xfrm>
              <a:off x="482081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81709F4-BF12-4434-ABAC-18FD489276B9}"/>
                </a:ext>
              </a:extLst>
            </p:cNvPr>
            <p:cNvSpPr/>
            <p:nvPr/>
          </p:nvSpPr>
          <p:spPr>
            <a:xfrm>
              <a:off x="646918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893DED1-683A-467F-8AC9-11321DA30E45}"/>
                </a:ext>
              </a:extLst>
            </p:cNvPr>
            <p:cNvSpPr/>
            <p:nvPr/>
          </p:nvSpPr>
          <p:spPr>
            <a:xfrm>
              <a:off x="811751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27BE14F-8EFA-462A-8914-142246FC3972}"/>
                </a:ext>
              </a:extLst>
            </p:cNvPr>
            <p:cNvSpPr/>
            <p:nvPr/>
          </p:nvSpPr>
          <p:spPr>
            <a:xfrm>
              <a:off x="976594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6DEBB1F-738D-4CD7-93D0-20AD4A11C5A4}"/>
                </a:ext>
              </a:extLst>
            </p:cNvPr>
            <p:cNvSpPr/>
            <p:nvPr/>
          </p:nvSpPr>
          <p:spPr>
            <a:xfrm>
              <a:off x="1141431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98B4ECF-27BD-45E9-BFB8-0FB17DB2C454}"/>
                </a:ext>
              </a:extLst>
            </p:cNvPr>
            <p:cNvSpPr/>
            <p:nvPr/>
          </p:nvSpPr>
          <p:spPr>
            <a:xfrm>
              <a:off x="1296939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3AB87DF-761F-4E13-BB14-21D175EFB45E}"/>
                </a:ext>
              </a:extLst>
            </p:cNvPr>
            <p:cNvSpPr/>
            <p:nvPr/>
          </p:nvSpPr>
          <p:spPr>
            <a:xfrm>
              <a:off x="1461778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C92769B-7CBF-42C9-9DB3-59D1AAEBC873}"/>
                </a:ext>
              </a:extLst>
            </p:cNvPr>
            <p:cNvSpPr/>
            <p:nvPr/>
          </p:nvSpPr>
          <p:spPr>
            <a:xfrm>
              <a:off x="1626609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322F226-7F34-423F-BF8B-2BA1F8FC871D}"/>
                </a:ext>
              </a:extLst>
            </p:cNvPr>
            <p:cNvSpPr/>
            <p:nvPr/>
          </p:nvSpPr>
          <p:spPr>
            <a:xfrm>
              <a:off x="1791456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8418A16-1517-48FA-8089-4B565DE6B82D}"/>
                </a:ext>
              </a:extLst>
            </p:cNvPr>
            <p:cNvSpPr/>
            <p:nvPr/>
          </p:nvSpPr>
          <p:spPr>
            <a:xfrm>
              <a:off x="326571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463722D-0405-4910-9D33-BBFD112A856E}"/>
                </a:ext>
              </a:extLst>
            </p:cNvPr>
            <p:cNvSpPr/>
            <p:nvPr/>
          </p:nvSpPr>
          <p:spPr>
            <a:xfrm>
              <a:off x="482081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04EB21F-05CA-4A2C-8326-91039F0EA822}"/>
                </a:ext>
              </a:extLst>
            </p:cNvPr>
            <p:cNvSpPr/>
            <p:nvPr/>
          </p:nvSpPr>
          <p:spPr>
            <a:xfrm>
              <a:off x="646918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B30FD5F-2848-4414-92FE-8FB6BD229223}"/>
                </a:ext>
              </a:extLst>
            </p:cNvPr>
            <p:cNvSpPr/>
            <p:nvPr/>
          </p:nvSpPr>
          <p:spPr>
            <a:xfrm>
              <a:off x="811751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8609CC2-093A-47FF-AA54-F4C28D5981B8}"/>
                </a:ext>
              </a:extLst>
            </p:cNvPr>
            <p:cNvSpPr/>
            <p:nvPr/>
          </p:nvSpPr>
          <p:spPr>
            <a:xfrm>
              <a:off x="976594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8E74C2F-8C79-4988-9BEC-68A9A91E1052}"/>
                </a:ext>
              </a:extLst>
            </p:cNvPr>
            <p:cNvSpPr/>
            <p:nvPr/>
          </p:nvSpPr>
          <p:spPr>
            <a:xfrm>
              <a:off x="1141431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88B94B8-67FC-4361-A1CA-457281CB828D}"/>
                </a:ext>
              </a:extLst>
            </p:cNvPr>
            <p:cNvSpPr/>
            <p:nvPr/>
          </p:nvSpPr>
          <p:spPr>
            <a:xfrm>
              <a:off x="1296939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B25282C-53EE-46B2-A428-0DEF4A7035C6}"/>
                </a:ext>
              </a:extLst>
            </p:cNvPr>
            <p:cNvSpPr/>
            <p:nvPr/>
          </p:nvSpPr>
          <p:spPr>
            <a:xfrm>
              <a:off x="1461778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0D7A4A7-077C-4E29-B4D5-86AF3CD96F92}"/>
                </a:ext>
              </a:extLst>
            </p:cNvPr>
            <p:cNvSpPr/>
            <p:nvPr/>
          </p:nvSpPr>
          <p:spPr>
            <a:xfrm>
              <a:off x="1626609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A62C0A34-D392-4291-A828-E2104C422CCD}"/>
                </a:ext>
              </a:extLst>
            </p:cNvPr>
            <p:cNvSpPr/>
            <p:nvPr/>
          </p:nvSpPr>
          <p:spPr>
            <a:xfrm>
              <a:off x="1791456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8DA16EB-72C4-4FAA-A38E-CD37909BA897}"/>
                </a:ext>
              </a:extLst>
            </p:cNvPr>
            <p:cNvSpPr/>
            <p:nvPr/>
          </p:nvSpPr>
          <p:spPr>
            <a:xfrm>
              <a:off x="1956303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0906444-5A39-4026-B7A8-95242CBA6CAD}"/>
                </a:ext>
              </a:extLst>
            </p:cNvPr>
            <p:cNvSpPr/>
            <p:nvPr/>
          </p:nvSpPr>
          <p:spPr>
            <a:xfrm>
              <a:off x="2111813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C57A050-E0FF-4302-BD71-56977BC84637}"/>
                </a:ext>
              </a:extLst>
            </p:cNvPr>
            <p:cNvSpPr/>
            <p:nvPr/>
          </p:nvSpPr>
          <p:spPr>
            <a:xfrm>
              <a:off x="2276650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E7D43A1-769D-4633-BF52-832FDFB0022E}"/>
                </a:ext>
              </a:extLst>
            </p:cNvPr>
            <p:cNvSpPr/>
            <p:nvPr/>
          </p:nvSpPr>
          <p:spPr>
            <a:xfrm>
              <a:off x="2441483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7E2FCA2-1370-40FF-82F8-F1E25AA058EF}"/>
                </a:ext>
              </a:extLst>
            </p:cNvPr>
            <p:cNvSpPr/>
            <p:nvPr/>
          </p:nvSpPr>
          <p:spPr>
            <a:xfrm>
              <a:off x="2606326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68BD914-C761-4F53-A869-46A55CA2BDCB}"/>
                </a:ext>
              </a:extLst>
            </p:cNvPr>
            <p:cNvSpPr/>
            <p:nvPr/>
          </p:nvSpPr>
          <p:spPr>
            <a:xfrm>
              <a:off x="2771163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B9F86AB-BEE8-416B-B2F8-E805597C5A06}"/>
                </a:ext>
              </a:extLst>
            </p:cNvPr>
            <p:cNvSpPr/>
            <p:nvPr/>
          </p:nvSpPr>
          <p:spPr>
            <a:xfrm>
              <a:off x="2926671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2E0345F-A2F2-4C09-A199-F9FEE5E89533}"/>
                </a:ext>
              </a:extLst>
            </p:cNvPr>
            <p:cNvSpPr/>
            <p:nvPr/>
          </p:nvSpPr>
          <p:spPr>
            <a:xfrm>
              <a:off x="3091510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CA1F26F-5F64-473F-8E26-B107640A11F7}"/>
                </a:ext>
              </a:extLst>
            </p:cNvPr>
            <p:cNvSpPr/>
            <p:nvPr/>
          </p:nvSpPr>
          <p:spPr>
            <a:xfrm>
              <a:off x="3247010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E841262-392E-40BD-B87C-2B05ECE8A05F}"/>
                </a:ext>
              </a:extLst>
            </p:cNvPr>
            <p:cNvSpPr/>
            <p:nvPr/>
          </p:nvSpPr>
          <p:spPr>
            <a:xfrm>
              <a:off x="3421188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C9835DF-00C6-4D09-9273-D4AC0860B4EA}"/>
                </a:ext>
              </a:extLst>
            </p:cNvPr>
            <p:cNvSpPr/>
            <p:nvPr/>
          </p:nvSpPr>
          <p:spPr>
            <a:xfrm>
              <a:off x="1956303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856D0BF-2CAB-4073-829F-A1821F940016}"/>
                </a:ext>
              </a:extLst>
            </p:cNvPr>
            <p:cNvSpPr/>
            <p:nvPr/>
          </p:nvSpPr>
          <p:spPr>
            <a:xfrm>
              <a:off x="2111813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736AC39-893A-4666-988C-C3D497B7DDB9}"/>
                </a:ext>
              </a:extLst>
            </p:cNvPr>
            <p:cNvSpPr/>
            <p:nvPr/>
          </p:nvSpPr>
          <p:spPr>
            <a:xfrm>
              <a:off x="2276650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C3EC1AF-F902-43D5-8734-887C3D86E6E7}"/>
                </a:ext>
              </a:extLst>
            </p:cNvPr>
            <p:cNvSpPr/>
            <p:nvPr/>
          </p:nvSpPr>
          <p:spPr>
            <a:xfrm>
              <a:off x="2441483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220A745-23E6-4DD2-BC9C-0C7C5577B651}"/>
                </a:ext>
              </a:extLst>
            </p:cNvPr>
            <p:cNvSpPr/>
            <p:nvPr/>
          </p:nvSpPr>
          <p:spPr>
            <a:xfrm>
              <a:off x="2606326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63AB906-11DF-4349-AE66-2B8EEB635775}"/>
                </a:ext>
              </a:extLst>
            </p:cNvPr>
            <p:cNvSpPr/>
            <p:nvPr/>
          </p:nvSpPr>
          <p:spPr>
            <a:xfrm>
              <a:off x="2771163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D07A247-C1AC-4237-847D-23407C1CB59A}"/>
                </a:ext>
              </a:extLst>
            </p:cNvPr>
            <p:cNvSpPr/>
            <p:nvPr/>
          </p:nvSpPr>
          <p:spPr>
            <a:xfrm>
              <a:off x="2926671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3AE7629-E7D4-471B-8799-E389E57A17AE}"/>
                </a:ext>
              </a:extLst>
            </p:cNvPr>
            <p:cNvSpPr/>
            <p:nvPr/>
          </p:nvSpPr>
          <p:spPr>
            <a:xfrm>
              <a:off x="3091510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A13C8B7-8691-4DCC-B038-471FB1CDC3D3}"/>
                </a:ext>
              </a:extLst>
            </p:cNvPr>
            <p:cNvSpPr/>
            <p:nvPr/>
          </p:nvSpPr>
          <p:spPr>
            <a:xfrm>
              <a:off x="3247010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3804665-28E5-4294-9753-E18F65D311E2}"/>
                </a:ext>
              </a:extLst>
            </p:cNvPr>
            <p:cNvSpPr/>
            <p:nvPr/>
          </p:nvSpPr>
          <p:spPr>
            <a:xfrm>
              <a:off x="3411857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5583DD0-4CC4-4C32-AB44-D7441F6457FE}"/>
                </a:ext>
              </a:extLst>
            </p:cNvPr>
            <p:cNvSpPr/>
            <p:nvPr/>
          </p:nvSpPr>
          <p:spPr>
            <a:xfrm>
              <a:off x="1956303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A93C37D-DE31-4650-B3AC-440F2498639D}"/>
                </a:ext>
              </a:extLst>
            </p:cNvPr>
            <p:cNvSpPr/>
            <p:nvPr/>
          </p:nvSpPr>
          <p:spPr>
            <a:xfrm>
              <a:off x="2111813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FDB3B6E-5EBF-44B7-8FCA-06774EE69CFA}"/>
                </a:ext>
              </a:extLst>
            </p:cNvPr>
            <p:cNvSpPr/>
            <p:nvPr/>
          </p:nvSpPr>
          <p:spPr>
            <a:xfrm>
              <a:off x="2276650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5C9C8EC-D234-4B69-9F97-590A68BBEDB7}"/>
                </a:ext>
              </a:extLst>
            </p:cNvPr>
            <p:cNvSpPr/>
            <p:nvPr/>
          </p:nvSpPr>
          <p:spPr>
            <a:xfrm>
              <a:off x="2441483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A9E836B-C35B-466A-A656-6AEFCB304A0B}"/>
                </a:ext>
              </a:extLst>
            </p:cNvPr>
            <p:cNvSpPr/>
            <p:nvPr/>
          </p:nvSpPr>
          <p:spPr>
            <a:xfrm>
              <a:off x="2606326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08291CD-8C16-4C39-A47D-E1804064C04F}"/>
                </a:ext>
              </a:extLst>
            </p:cNvPr>
            <p:cNvSpPr/>
            <p:nvPr/>
          </p:nvSpPr>
          <p:spPr>
            <a:xfrm>
              <a:off x="2771163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C37A77B-BA94-4D99-8573-4F81B6BB33FB}"/>
                </a:ext>
              </a:extLst>
            </p:cNvPr>
            <p:cNvSpPr/>
            <p:nvPr/>
          </p:nvSpPr>
          <p:spPr>
            <a:xfrm>
              <a:off x="2926671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1006F16-C6A3-4FF0-89B1-10B2743786C7}"/>
                </a:ext>
              </a:extLst>
            </p:cNvPr>
            <p:cNvSpPr/>
            <p:nvPr/>
          </p:nvSpPr>
          <p:spPr>
            <a:xfrm>
              <a:off x="3091510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F7BCC75-C9D3-4DD7-9488-365F17D002C9}"/>
                </a:ext>
              </a:extLst>
            </p:cNvPr>
            <p:cNvSpPr/>
            <p:nvPr/>
          </p:nvSpPr>
          <p:spPr>
            <a:xfrm>
              <a:off x="3247010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312D3F71-5C17-4E09-9F54-FE9EB8734A38}"/>
                </a:ext>
              </a:extLst>
            </p:cNvPr>
            <p:cNvSpPr/>
            <p:nvPr/>
          </p:nvSpPr>
          <p:spPr>
            <a:xfrm>
              <a:off x="3411857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58271CD-AAF5-4833-A8E3-0F3AB3D805E5}"/>
                </a:ext>
              </a:extLst>
            </p:cNvPr>
            <p:cNvSpPr/>
            <p:nvPr/>
          </p:nvSpPr>
          <p:spPr>
            <a:xfrm>
              <a:off x="1956303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0179E83-2352-4EE6-943D-2E7D51FF578E}"/>
                </a:ext>
              </a:extLst>
            </p:cNvPr>
            <p:cNvSpPr/>
            <p:nvPr/>
          </p:nvSpPr>
          <p:spPr>
            <a:xfrm>
              <a:off x="2111813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0DF4CE2-396D-4403-A139-7B8CBFC835AF}"/>
                </a:ext>
              </a:extLst>
            </p:cNvPr>
            <p:cNvSpPr/>
            <p:nvPr/>
          </p:nvSpPr>
          <p:spPr>
            <a:xfrm>
              <a:off x="2276650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D0E05E4-D630-4B0C-95C9-E111F9C936BE}"/>
                </a:ext>
              </a:extLst>
            </p:cNvPr>
            <p:cNvSpPr/>
            <p:nvPr/>
          </p:nvSpPr>
          <p:spPr>
            <a:xfrm>
              <a:off x="2441483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64A8515-D24D-48A2-A965-50C4EBA50259}"/>
                </a:ext>
              </a:extLst>
            </p:cNvPr>
            <p:cNvSpPr/>
            <p:nvPr/>
          </p:nvSpPr>
          <p:spPr>
            <a:xfrm>
              <a:off x="2606326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58D5CF0-F598-432B-A9D9-B04F4D3CD2BD}"/>
                </a:ext>
              </a:extLst>
            </p:cNvPr>
            <p:cNvSpPr/>
            <p:nvPr/>
          </p:nvSpPr>
          <p:spPr>
            <a:xfrm>
              <a:off x="2771163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53589E4-94C2-4151-AC7E-0849185233DA}"/>
                </a:ext>
              </a:extLst>
            </p:cNvPr>
            <p:cNvSpPr/>
            <p:nvPr/>
          </p:nvSpPr>
          <p:spPr>
            <a:xfrm>
              <a:off x="2926671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1B92E32-BB5A-4176-9A1A-142A7A1D06E7}"/>
                </a:ext>
              </a:extLst>
            </p:cNvPr>
            <p:cNvSpPr/>
            <p:nvPr/>
          </p:nvSpPr>
          <p:spPr>
            <a:xfrm>
              <a:off x="3091510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625272B-5B4C-4C18-9897-9A3EEC573DE8}"/>
                </a:ext>
              </a:extLst>
            </p:cNvPr>
            <p:cNvSpPr/>
            <p:nvPr/>
          </p:nvSpPr>
          <p:spPr>
            <a:xfrm>
              <a:off x="3247010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5FA70C9-6082-4DA9-9EDF-A46FD3CD1C5E}"/>
                </a:ext>
              </a:extLst>
            </p:cNvPr>
            <p:cNvSpPr/>
            <p:nvPr/>
          </p:nvSpPr>
          <p:spPr>
            <a:xfrm>
              <a:off x="3411857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69E622E-821C-47BB-A16B-7B638016BE61}"/>
                </a:ext>
              </a:extLst>
            </p:cNvPr>
            <p:cNvSpPr/>
            <p:nvPr/>
          </p:nvSpPr>
          <p:spPr>
            <a:xfrm>
              <a:off x="1956303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2F9CA53-F346-48DD-97D2-DFA02984740C}"/>
                </a:ext>
              </a:extLst>
            </p:cNvPr>
            <p:cNvSpPr/>
            <p:nvPr/>
          </p:nvSpPr>
          <p:spPr>
            <a:xfrm>
              <a:off x="2111813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113C91E-A657-443C-B22E-F0432BD87C90}"/>
                </a:ext>
              </a:extLst>
            </p:cNvPr>
            <p:cNvSpPr/>
            <p:nvPr/>
          </p:nvSpPr>
          <p:spPr>
            <a:xfrm>
              <a:off x="2276650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829BBC4-1F0B-4EAC-BC42-B300EACE688E}"/>
                </a:ext>
              </a:extLst>
            </p:cNvPr>
            <p:cNvSpPr/>
            <p:nvPr/>
          </p:nvSpPr>
          <p:spPr>
            <a:xfrm>
              <a:off x="2441483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4F0567A-193D-4B0C-AB85-AF0E5A8B6848}"/>
                </a:ext>
              </a:extLst>
            </p:cNvPr>
            <p:cNvSpPr/>
            <p:nvPr/>
          </p:nvSpPr>
          <p:spPr>
            <a:xfrm>
              <a:off x="2606326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C74D4BA-0520-4BD4-9466-31C66CF6B776}"/>
                </a:ext>
              </a:extLst>
            </p:cNvPr>
            <p:cNvSpPr/>
            <p:nvPr/>
          </p:nvSpPr>
          <p:spPr>
            <a:xfrm>
              <a:off x="2771163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9BAAB8F-E421-49D7-9A12-A89D935C98A4}"/>
                </a:ext>
              </a:extLst>
            </p:cNvPr>
            <p:cNvSpPr/>
            <p:nvPr/>
          </p:nvSpPr>
          <p:spPr>
            <a:xfrm>
              <a:off x="2926671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5C07CD8-17C5-4267-A35C-49DDB09FE345}"/>
                </a:ext>
              </a:extLst>
            </p:cNvPr>
            <p:cNvSpPr/>
            <p:nvPr/>
          </p:nvSpPr>
          <p:spPr>
            <a:xfrm>
              <a:off x="3091510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7BDEC3ED-704C-4270-B06E-86609671D600}"/>
                </a:ext>
              </a:extLst>
            </p:cNvPr>
            <p:cNvSpPr/>
            <p:nvPr/>
          </p:nvSpPr>
          <p:spPr>
            <a:xfrm>
              <a:off x="3247010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8FC9BEA-532B-4CD1-8F0F-D2051F368D0A}"/>
                </a:ext>
              </a:extLst>
            </p:cNvPr>
            <p:cNvSpPr/>
            <p:nvPr/>
          </p:nvSpPr>
          <p:spPr>
            <a:xfrm>
              <a:off x="3411857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8F97366-4B36-462F-8321-CFE28ED9DFD0}"/>
                </a:ext>
              </a:extLst>
            </p:cNvPr>
            <p:cNvSpPr/>
            <p:nvPr/>
          </p:nvSpPr>
          <p:spPr>
            <a:xfrm>
              <a:off x="1956303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D4E6D43-1E67-4D95-9691-0841CDF44D5D}"/>
                </a:ext>
              </a:extLst>
            </p:cNvPr>
            <p:cNvSpPr/>
            <p:nvPr/>
          </p:nvSpPr>
          <p:spPr>
            <a:xfrm>
              <a:off x="2111813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6D48E6A-FF68-4E1A-A4BC-A9A3600BEFC6}"/>
                </a:ext>
              </a:extLst>
            </p:cNvPr>
            <p:cNvSpPr/>
            <p:nvPr/>
          </p:nvSpPr>
          <p:spPr>
            <a:xfrm>
              <a:off x="2276650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7962D75-93EF-479A-B072-B2802BF943EF}"/>
                </a:ext>
              </a:extLst>
            </p:cNvPr>
            <p:cNvSpPr/>
            <p:nvPr/>
          </p:nvSpPr>
          <p:spPr>
            <a:xfrm>
              <a:off x="2441483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785A712-9447-457B-B4D4-6A36BF2CD295}"/>
                </a:ext>
              </a:extLst>
            </p:cNvPr>
            <p:cNvSpPr/>
            <p:nvPr/>
          </p:nvSpPr>
          <p:spPr>
            <a:xfrm>
              <a:off x="2606326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69BB45C-09C1-42D1-BADE-D4C0A235D935}"/>
                </a:ext>
              </a:extLst>
            </p:cNvPr>
            <p:cNvSpPr/>
            <p:nvPr/>
          </p:nvSpPr>
          <p:spPr>
            <a:xfrm>
              <a:off x="2771163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56D8CE3-A7A4-4137-9B44-180A6B0360E8}"/>
                </a:ext>
              </a:extLst>
            </p:cNvPr>
            <p:cNvSpPr/>
            <p:nvPr/>
          </p:nvSpPr>
          <p:spPr>
            <a:xfrm>
              <a:off x="2926671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BB161E4-F9F4-49D4-B3B3-336AA6C5DF10}"/>
                </a:ext>
              </a:extLst>
            </p:cNvPr>
            <p:cNvSpPr/>
            <p:nvPr/>
          </p:nvSpPr>
          <p:spPr>
            <a:xfrm>
              <a:off x="3091510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82DB285-8273-4195-87BD-B16F82D01E7A}"/>
                </a:ext>
              </a:extLst>
            </p:cNvPr>
            <p:cNvSpPr/>
            <p:nvPr/>
          </p:nvSpPr>
          <p:spPr>
            <a:xfrm>
              <a:off x="3247010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E783587-0998-4F54-95E7-681A59A3E147}"/>
                </a:ext>
              </a:extLst>
            </p:cNvPr>
            <p:cNvSpPr/>
            <p:nvPr/>
          </p:nvSpPr>
          <p:spPr>
            <a:xfrm>
              <a:off x="3411857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D57BF0D-1E3E-424E-A141-04279C844ACC}"/>
                </a:ext>
              </a:extLst>
            </p:cNvPr>
            <p:cNvSpPr/>
            <p:nvPr/>
          </p:nvSpPr>
          <p:spPr>
            <a:xfrm>
              <a:off x="1956303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F4E9478-B193-4154-9664-3AD8D5CA36E2}"/>
                </a:ext>
              </a:extLst>
            </p:cNvPr>
            <p:cNvSpPr/>
            <p:nvPr/>
          </p:nvSpPr>
          <p:spPr>
            <a:xfrm>
              <a:off x="2111813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275FAB77-2CE3-457C-B146-6C44FC6512B3}"/>
                </a:ext>
              </a:extLst>
            </p:cNvPr>
            <p:cNvSpPr/>
            <p:nvPr/>
          </p:nvSpPr>
          <p:spPr>
            <a:xfrm>
              <a:off x="2276650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E192A93C-66B4-4478-B3DF-F158A72C6804}"/>
                </a:ext>
              </a:extLst>
            </p:cNvPr>
            <p:cNvSpPr/>
            <p:nvPr/>
          </p:nvSpPr>
          <p:spPr>
            <a:xfrm>
              <a:off x="2441483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CE38204-5F8A-48F3-BC55-4880D9246A8C}"/>
                </a:ext>
              </a:extLst>
            </p:cNvPr>
            <p:cNvSpPr/>
            <p:nvPr/>
          </p:nvSpPr>
          <p:spPr>
            <a:xfrm>
              <a:off x="2606326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FBBD27D-C18B-4EB5-BF6A-6217F02DB2BD}"/>
                </a:ext>
              </a:extLst>
            </p:cNvPr>
            <p:cNvSpPr/>
            <p:nvPr/>
          </p:nvSpPr>
          <p:spPr>
            <a:xfrm>
              <a:off x="2771163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9B8D0DF-2CA1-44CE-8D3F-72B3D8DCE97D}"/>
                </a:ext>
              </a:extLst>
            </p:cNvPr>
            <p:cNvSpPr/>
            <p:nvPr/>
          </p:nvSpPr>
          <p:spPr>
            <a:xfrm>
              <a:off x="2926671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A011CE1-F7BE-43A7-BA78-D7C6AB375035}"/>
                </a:ext>
              </a:extLst>
            </p:cNvPr>
            <p:cNvSpPr/>
            <p:nvPr/>
          </p:nvSpPr>
          <p:spPr>
            <a:xfrm>
              <a:off x="3091510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28D11BF-F892-4CF3-8894-A65E61F44812}"/>
                </a:ext>
              </a:extLst>
            </p:cNvPr>
            <p:cNvSpPr/>
            <p:nvPr/>
          </p:nvSpPr>
          <p:spPr>
            <a:xfrm>
              <a:off x="3247010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3ED521D-9412-4516-A1AA-BBB7FE9D029E}"/>
                </a:ext>
              </a:extLst>
            </p:cNvPr>
            <p:cNvSpPr/>
            <p:nvPr/>
          </p:nvSpPr>
          <p:spPr>
            <a:xfrm>
              <a:off x="3411857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6EBE1E6-CCAE-437E-A628-E5FE24921AFA}"/>
                </a:ext>
              </a:extLst>
            </p:cNvPr>
            <p:cNvSpPr/>
            <p:nvPr/>
          </p:nvSpPr>
          <p:spPr>
            <a:xfrm>
              <a:off x="1956303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CDFDD93-B0F7-42E7-B094-1390C861CEE1}"/>
                </a:ext>
              </a:extLst>
            </p:cNvPr>
            <p:cNvSpPr/>
            <p:nvPr/>
          </p:nvSpPr>
          <p:spPr>
            <a:xfrm>
              <a:off x="2111813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A7E7983-A155-4612-B261-1E100F766A80}"/>
                </a:ext>
              </a:extLst>
            </p:cNvPr>
            <p:cNvSpPr/>
            <p:nvPr/>
          </p:nvSpPr>
          <p:spPr>
            <a:xfrm>
              <a:off x="2276650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46D5CDE-A3D1-4B04-8DE2-7663B5E976C2}"/>
                </a:ext>
              </a:extLst>
            </p:cNvPr>
            <p:cNvSpPr/>
            <p:nvPr/>
          </p:nvSpPr>
          <p:spPr>
            <a:xfrm>
              <a:off x="2441483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1E49072-3F8E-4435-A067-DBA88C256B89}"/>
                </a:ext>
              </a:extLst>
            </p:cNvPr>
            <p:cNvSpPr/>
            <p:nvPr/>
          </p:nvSpPr>
          <p:spPr>
            <a:xfrm>
              <a:off x="2606326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46B36B3-EA05-4A0C-9689-DFC8F994170E}"/>
                </a:ext>
              </a:extLst>
            </p:cNvPr>
            <p:cNvSpPr/>
            <p:nvPr/>
          </p:nvSpPr>
          <p:spPr>
            <a:xfrm>
              <a:off x="2771163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6B02A087-8BBB-4CDC-8320-585FB8B38DFD}"/>
                </a:ext>
              </a:extLst>
            </p:cNvPr>
            <p:cNvSpPr/>
            <p:nvPr/>
          </p:nvSpPr>
          <p:spPr>
            <a:xfrm>
              <a:off x="2926671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755527F9-ABB9-4A40-A43C-896E5B1F3A4B}"/>
                </a:ext>
              </a:extLst>
            </p:cNvPr>
            <p:cNvSpPr/>
            <p:nvPr/>
          </p:nvSpPr>
          <p:spPr>
            <a:xfrm>
              <a:off x="3091510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EF6B682-BBBF-4D23-A4E8-B018FBC2CA56}"/>
                </a:ext>
              </a:extLst>
            </p:cNvPr>
            <p:cNvSpPr/>
            <p:nvPr/>
          </p:nvSpPr>
          <p:spPr>
            <a:xfrm>
              <a:off x="3247010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44F7D40-2AE2-4578-9F6E-E275D8F7FD1E}"/>
                </a:ext>
              </a:extLst>
            </p:cNvPr>
            <p:cNvSpPr/>
            <p:nvPr/>
          </p:nvSpPr>
          <p:spPr>
            <a:xfrm>
              <a:off x="3411857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0A92CF-5314-401B-A513-C2BA59249721}"/>
                </a:ext>
              </a:extLst>
            </p:cNvPr>
            <p:cNvSpPr/>
            <p:nvPr/>
          </p:nvSpPr>
          <p:spPr>
            <a:xfrm>
              <a:off x="3586035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5FFD2736-D869-4580-A0D7-88FADA2A3ABB}"/>
                </a:ext>
              </a:extLst>
            </p:cNvPr>
            <p:cNvSpPr/>
            <p:nvPr/>
          </p:nvSpPr>
          <p:spPr>
            <a:xfrm>
              <a:off x="3741545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AE75BBD-DB5D-41EE-8692-E4A59032E577}"/>
                </a:ext>
              </a:extLst>
            </p:cNvPr>
            <p:cNvSpPr/>
            <p:nvPr/>
          </p:nvSpPr>
          <p:spPr>
            <a:xfrm>
              <a:off x="3906382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716D3C8-8629-4D08-B1D7-A9B20D2CB830}"/>
                </a:ext>
              </a:extLst>
            </p:cNvPr>
            <p:cNvSpPr/>
            <p:nvPr/>
          </p:nvSpPr>
          <p:spPr>
            <a:xfrm>
              <a:off x="4071215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44CF8BA-7CEB-4BA2-8BE1-15593AE7842B}"/>
                </a:ext>
              </a:extLst>
            </p:cNvPr>
            <p:cNvSpPr/>
            <p:nvPr/>
          </p:nvSpPr>
          <p:spPr>
            <a:xfrm>
              <a:off x="4226727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A99BF3E-034F-4844-9E9B-0BE75D097BFF}"/>
                </a:ext>
              </a:extLst>
            </p:cNvPr>
            <p:cNvSpPr/>
            <p:nvPr/>
          </p:nvSpPr>
          <p:spPr>
            <a:xfrm>
              <a:off x="4391564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FEF65E0-29DE-4305-A61A-1C54772CCD80}"/>
                </a:ext>
              </a:extLst>
            </p:cNvPr>
            <p:cNvSpPr/>
            <p:nvPr/>
          </p:nvSpPr>
          <p:spPr>
            <a:xfrm>
              <a:off x="4547072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C53DD64-0E4D-4134-A640-7BB17BD99D92}"/>
                </a:ext>
              </a:extLst>
            </p:cNvPr>
            <p:cNvSpPr/>
            <p:nvPr/>
          </p:nvSpPr>
          <p:spPr>
            <a:xfrm>
              <a:off x="4711911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F43F37AD-D0C7-440E-9D15-4E9C702EE58C}"/>
                </a:ext>
              </a:extLst>
            </p:cNvPr>
            <p:cNvSpPr/>
            <p:nvPr/>
          </p:nvSpPr>
          <p:spPr>
            <a:xfrm>
              <a:off x="4876742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D25EAB0-C8E2-4F4A-8AF2-CD006812454D}"/>
                </a:ext>
              </a:extLst>
            </p:cNvPr>
            <p:cNvSpPr/>
            <p:nvPr/>
          </p:nvSpPr>
          <p:spPr>
            <a:xfrm>
              <a:off x="5041589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D000166-3D88-4A1D-B235-ADBD99DEB908}"/>
                </a:ext>
              </a:extLst>
            </p:cNvPr>
            <p:cNvSpPr/>
            <p:nvPr/>
          </p:nvSpPr>
          <p:spPr>
            <a:xfrm>
              <a:off x="3586035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7F2F0775-AA51-4F3E-91AF-64B28C0B4726}"/>
                </a:ext>
              </a:extLst>
            </p:cNvPr>
            <p:cNvSpPr/>
            <p:nvPr/>
          </p:nvSpPr>
          <p:spPr>
            <a:xfrm>
              <a:off x="3741545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90FE692F-E5D9-4C1F-B462-D41E48FA0372}"/>
                </a:ext>
              </a:extLst>
            </p:cNvPr>
            <p:cNvSpPr/>
            <p:nvPr/>
          </p:nvSpPr>
          <p:spPr>
            <a:xfrm>
              <a:off x="3906382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770547A-5E0C-4BB1-AC1F-8F86E696154F}"/>
                </a:ext>
              </a:extLst>
            </p:cNvPr>
            <p:cNvSpPr/>
            <p:nvPr/>
          </p:nvSpPr>
          <p:spPr>
            <a:xfrm>
              <a:off x="4071215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F5731BC-261D-48F8-9DB1-A5E58A505AD5}"/>
                </a:ext>
              </a:extLst>
            </p:cNvPr>
            <p:cNvSpPr/>
            <p:nvPr/>
          </p:nvSpPr>
          <p:spPr>
            <a:xfrm>
              <a:off x="4226727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3AA07A-B79A-4A93-92F1-7A3E62A35EE5}"/>
                </a:ext>
              </a:extLst>
            </p:cNvPr>
            <p:cNvSpPr/>
            <p:nvPr/>
          </p:nvSpPr>
          <p:spPr>
            <a:xfrm>
              <a:off x="4391564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B46CE6C-3CF6-44A4-BA9D-C082EC9C14E2}"/>
                </a:ext>
              </a:extLst>
            </p:cNvPr>
            <p:cNvSpPr/>
            <p:nvPr/>
          </p:nvSpPr>
          <p:spPr>
            <a:xfrm>
              <a:off x="4547072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045471C-724B-46AF-934E-31F50B2B537D}"/>
                </a:ext>
              </a:extLst>
            </p:cNvPr>
            <p:cNvSpPr/>
            <p:nvPr/>
          </p:nvSpPr>
          <p:spPr>
            <a:xfrm>
              <a:off x="4711911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F0E8CC1-60AA-49CA-9BB5-5ECC587E5D39}"/>
                </a:ext>
              </a:extLst>
            </p:cNvPr>
            <p:cNvSpPr/>
            <p:nvPr/>
          </p:nvSpPr>
          <p:spPr>
            <a:xfrm>
              <a:off x="4876742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C86C499-9652-4471-A6D2-ABEABDFCC43B}"/>
                </a:ext>
              </a:extLst>
            </p:cNvPr>
            <p:cNvSpPr/>
            <p:nvPr/>
          </p:nvSpPr>
          <p:spPr>
            <a:xfrm>
              <a:off x="5041589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F2905D1-0A17-48D6-85E2-D6CC117A4314}"/>
                </a:ext>
              </a:extLst>
            </p:cNvPr>
            <p:cNvSpPr/>
            <p:nvPr/>
          </p:nvSpPr>
          <p:spPr>
            <a:xfrm>
              <a:off x="3586035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A80C9FC-1E68-4502-9519-C9300BA2DE5A}"/>
                </a:ext>
              </a:extLst>
            </p:cNvPr>
            <p:cNvSpPr/>
            <p:nvPr/>
          </p:nvSpPr>
          <p:spPr>
            <a:xfrm>
              <a:off x="3741545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F713F50B-169E-4267-8EA3-43232E6897E0}"/>
                </a:ext>
              </a:extLst>
            </p:cNvPr>
            <p:cNvSpPr/>
            <p:nvPr/>
          </p:nvSpPr>
          <p:spPr>
            <a:xfrm>
              <a:off x="3906382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6AAABD1A-8DCF-4035-8AF4-6C62E0869F69}"/>
                </a:ext>
              </a:extLst>
            </p:cNvPr>
            <p:cNvSpPr/>
            <p:nvPr/>
          </p:nvSpPr>
          <p:spPr>
            <a:xfrm>
              <a:off x="4071215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03388C8-F7DE-4D69-8DD8-B272987F04E5}"/>
                </a:ext>
              </a:extLst>
            </p:cNvPr>
            <p:cNvSpPr/>
            <p:nvPr/>
          </p:nvSpPr>
          <p:spPr>
            <a:xfrm>
              <a:off x="4226727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6A6B933-D10C-49C1-B359-F428BA581426}"/>
                </a:ext>
              </a:extLst>
            </p:cNvPr>
            <p:cNvSpPr/>
            <p:nvPr/>
          </p:nvSpPr>
          <p:spPr>
            <a:xfrm>
              <a:off x="4391564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9ABC6120-0AE7-40D3-B954-7C85FD2FA4EB}"/>
                </a:ext>
              </a:extLst>
            </p:cNvPr>
            <p:cNvSpPr/>
            <p:nvPr/>
          </p:nvSpPr>
          <p:spPr>
            <a:xfrm>
              <a:off x="4547072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F5F8EC27-31C2-48AC-9E2C-FA38F25E92E0}"/>
                </a:ext>
              </a:extLst>
            </p:cNvPr>
            <p:cNvSpPr/>
            <p:nvPr/>
          </p:nvSpPr>
          <p:spPr>
            <a:xfrm>
              <a:off x="4711911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A139D0B2-032B-4C00-BD2B-8B2E0733D0A7}"/>
                </a:ext>
              </a:extLst>
            </p:cNvPr>
            <p:cNvSpPr/>
            <p:nvPr/>
          </p:nvSpPr>
          <p:spPr>
            <a:xfrm>
              <a:off x="4876742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3E716341-EA2D-4AC2-BD6D-56B974637BA1}"/>
                </a:ext>
              </a:extLst>
            </p:cNvPr>
            <p:cNvSpPr/>
            <p:nvPr/>
          </p:nvSpPr>
          <p:spPr>
            <a:xfrm>
              <a:off x="5041589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CFF01B2E-5E98-4D04-B792-9142E4C71AFC}"/>
                </a:ext>
              </a:extLst>
            </p:cNvPr>
            <p:cNvSpPr/>
            <p:nvPr/>
          </p:nvSpPr>
          <p:spPr>
            <a:xfrm>
              <a:off x="3586035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CB9213B-DD2E-4D30-97EE-6489A025645B}"/>
                </a:ext>
              </a:extLst>
            </p:cNvPr>
            <p:cNvSpPr/>
            <p:nvPr/>
          </p:nvSpPr>
          <p:spPr>
            <a:xfrm>
              <a:off x="3741545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0C7325C5-C613-40E2-B58A-EEBCC8BEAD54}"/>
                </a:ext>
              </a:extLst>
            </p:cNvPr>
            <p:cNvSpPr/>
            <p:nvPr/>
          </p:nvSpPr>
          <p:spPr>
            <a:xfrm>
              <a:off x="3906382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613AF9A-370C-4E3A-A2BF-AB64C8855C4A}"/>
                </a:ext>
              </a:extLst>
            </p:cNvPr>
            <p:cNvSpPr/>
            <p:nvPr/>
          </p:nvSpPr>
          <p:spPr>
            <a:xfrm>
              <a:off x="4071215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D726218-6E0A-49A2-8CE8-072A375DC1E9}"/>
                </a:ext>
              </a:extLst>
            </p:cNvPr>
            <p:cNvSpPr/>
            <p:nvPr/>
          </p:nvSpPr>
          <p:spPr>
            <a:xfrm>
              <a:off x="4226727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F18DB523-68E8-4675-97A3-525774084503}"/>
                </a:ext>
              </a:extLst>
            </p:cNvPr>
            <p:cNvSpPr/>
            <p:nvPr/>
          </p:nvSpPr>
          <p:spPr>
            <a:xfrm>
              <a:off x="4391564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2BFE9279-7B09-485F-B19A-66960F2711DF}"/>
                </a:ext>
              </a:extLst>
            </p:cNvPr>
            <p:cNvSpPr/>
            <p:nvPr/>
          </p:nvSpPr>
          <p:spPr>
            <a:xfrm>
              <a:off x="4547072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3F9EFEA4-544F-4224-8BC1-491031223EAC}"/>
                </a:ext>
              </a:extLst>
            </p:cNvPr>
            <p:cNvSpPr/>
            <p:nvPr/>
          </p:nvSpPr>
          <p:spPr>
            <a:xfrm>
              <a:off x="4711911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87A80D40-5D68-4B4A-AC58-E3A9753D8D5D}"/>
                </a:ext>
              </a:extLst>
            </p:cNvPr>
            <p:cNvSpPr/>
            <p:nvPr/>
          </p:nvSpPr>
          <p:spPr>
            <a:xfrm>
              <a:off x="4876742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1028CC1-7EFB-43BA-AC24-206DB157D41B}"/>
                </a:ext>
              </a:extLst>
            </p:cNvPr>
            <p:cNvSpPr/>
            <p:nvPr/>
          </p:nvSpPr>
          <p:spPr>
            <a:xfrm>
              <a:off x="5041589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378A1A02-A984-4CA3-B4AA-2061495241A8}"/>
                </a:ext>
              </a:extLst>
            </p:cNvPr>
            <p:cNvSpPr/>
            <p:nvPr/>
          </p:nvSpPr>
          <p:spPr>
            <a:xfrm>
              <a:off x="3586035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6D24BA6D-DE2E-4F61-B72C-5D894874D9BE}"/>
                </a:ext>
              </a:extLst>
            </p:cNvPr>
            <p:cNvSpPr/>
            <p:nvPr/>
          </p:nvSpPr>
          <p:spPr>
            <a:xfrm>
              <a:off x="3741545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21D507C5-AD3D-405C-8C92-D9DF1785222B}"/>
                </a:ext>
              </a:extLst>
            </p:cNvPr>
            <p:cNvSpPr/>
            <p:nvPr/>
          </p:nvSpPr>
          <p:spPr>
            <a:xfrm>
              <a:off x="3906382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8C5054E0-CA36-426C-883B-8A3484CAC6FF}"/>
                </a:ext>
              </a:extLst>
            </p:cNvPr>
            <p:cNvSpPr/>
            <p:nvPr/>
          </p:nvSpPr>
          <p:spPr>
            <a:xfrm>
              <a:off x="4071215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909B6B6C-A5A4-41E4-A17C-0545952A2CA0}"/>
                </a:ext>
              </a:extLst>
            </p:cNvPr>
            <p:cNvSpPr/>
            <p:nvPr/>
          </p:nvSpPr>
          <p:spPr>
            <a:xfrm>
              <a:off x="4226727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81A14B0-15E0-48B3-B1DE-58F4694314AE}"/>
                </a:ext>
              </a:extLst>
            </p:cNvPr>
            <p:cNvSpPr/>
            <p:nvPr/>
          </p:nvSpPr>
          <p:spPr>
            <a:xfrm>
              <a:off x="4391564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DCEADCA3-8626-4074-99EA-63250EB322D5}"/>
                </a:ext>
              </a:extLst>
            </p:cNvPr>
            <p:cNvSpPr/>
            <p:nvPr/>
          </p:nvSpPr>
          <p:spPr>
            <a:xfrm>
              <a:off x="4547072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70630061-C924-4B7F-8137-D48703B2E94F}"/>
                </a:ext>
              </a:extLst>
            </p:cNvPr>
            <p:cNvSpPr/>
            <p:nvPr/>
          </p:nvSpPr>
          <p:spPr>
            <a:xfrm>
              <a:off x="4711911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27DC26AE-A678-47C8-A77E-D0ED92F726EF}"/>
                </a:ext>
              </a:extLst>
            </p:cNvPr>
            <p:cNvSpPr/>
            <p:nvPr/>
          </p:nvSpPr>
          <p:spPr>
            <a:xfrm>
              <a:off x="4876742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DD14F4E-CE18-434D-94F9-D7FA2F33A6C1}"/>
                </a:ext>
              </a:extLst>
            </p:cNvPr>
            <p:cNvSpPr/>
            <p:nvPr/>
          </p:nvSpPr>
          <p:spPr>
            <a:xfrm>
              <a:off x="5041589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FBB5E537-FDD2-41C1-A805-08612E0D9451}"/>
                </a:ext>
              </a:extLst>
            </p:cNvPr>
            <p:cNvSpPr/>
            <p:nvPr/>
          </p:nvSpPr>
          <p:spPr>
            <a:xfrm>
              <a:off x="3586035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9FD2DA4A-1CE5-4ABF-8206-A513F7ECAD11}"/>
                </a:ext>
              </a:extLst>
            </p:cNvPr>
            <p:cNvSpPr/>
            <p:nvPr/>
          </p:nvSpPr>
          <p:spPr>
            <a:xfrm>
              <a:off x="3741545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0E197210-C267-4998-95C2-6C147A5CED60}"/>
                </a:ext>
              </a:extLst>
            </p:cNvPr>
            <p:cNvSpPr/>
            <p:nvPr/>
          </p:nvSpPr>
          <p:spPr>
            <a:xfrm>
              <a:off x="3906382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6083BE8-0884-42DE-9B62-8122F8CF1A49}"/>
                </a:ext>
              </a:extLst>
            </p:cNvPr>
            <p:cNvSpPr/>
            <p:nvPr/>
          </p:nvSpPr>
          <p:spPr>
            <a:xfrm>
              <a:off x="4071215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0E4F5A6-8721-4CA5-8CAC-32B13C471625}"/>
                </a:ext>
              </a:extLst>
            </p:cNvPr>
            <p:cNvSpPr/>
            <p:nvPr/>
          </p:nvSpPr>
          <p:spPr>
            <a:xfrm>
              <a:off x="4226727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86E7CDF6-DD2D-4D8E-8F70-922BE4E32748}"/>
                </a:ext>
              </a:extLst>
            </p:cNvPr>
            <p:cNvSpPr/>
            <p:nvPr/>
          </p:nvSpPr>
          <p:spPr>
            <a:xfrm>
              <a:off x="4391564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882FB63-D9C5-4838-9CC8-8F5F3F8B8597}"/>
                </a:ext>
              </a:extLst>
            </p:cNvPr>
            <p:cNvSpPr/>
            <p:nvPr/>
          </p:nvSpPr>
          <p:spPr>
            <a:xfrm>
              <a:off x="4547072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9C6B4A9A-D384-4A8A-9271-DA71AA257195}"/>
                </a:ext>
              </a:extLst>
            </p:cNvPr>
            <p:cNvSpPr/>
            <p:nvPr/>
          </p:nvSpPr>
          <p:spPr>
            <a:xfrm>
              <a:off x="4711911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7AFA20C7-FD99-42CA-AACC-A39106A75485}"/>
                </a:ext>
              </a:extLst>
            </p:cNvPr>
            <p:cNvSpPr/>
            <p:nvPr/>
          </p:nvSpPr>
          <p:spPr>
            <a:xfrm>
              <a:off x="4876742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62803D1-D912-4B04-80AD-DE6F79D19BD1}"/>
                </a:ext>
              </a:extLst>
            </p:cNvPr>
            <p:cNvSpPr/>
            <p:nvPr/>
          </p:nvSpPr>
          <p:spPr>
            <a:xfrm>
              <a:off x="5041589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595EAD87-A458-4E92-A3AD-B7BE95CE549F}"/>
                </a:ext>
              </a:extLst>
            </p:cNvPr>
            <p:cNvSpPr/>
            <p:nvPr/>
          </p:nvSpPr>
          <p:spPr>
            <a:xfrm>
              <a:off x="3586035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9ED312A-B625-4CBD-9BF1-AA872B49125A}"/>
                </a:ext>
              </a:extLst>
            </p:cNvPr>
            <p:cNvSpPr/>
            <p:nvPr/>
          </p:nvSpPr>
          <p:spPr>
            <a:xfrm>
              <a:off x="3741545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D2844068-CF2E-4E81-9EFD-AFA6728860E2}"/>
                </a:ext>
              </a:extLst>
            </p:cNvPr>
            <p:cNvSpPr/>
            <p:nvPr/>
          </p:nvSpPr>
          <p:spPr>
            <a:xfrm>
              <a:off x="3906382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B2A478D-6EDA-4F91-AE36-3243497DE16E}"/>
                </a:ext>
              </a:extLst>
            </p:cNvPr>
            <p:cNvSpPr/>
            <p:nvPr/>
          </p:nvSpPr>
          <p:spPr>
            <a:xfrm>
              <a:off x="4071215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2785D1F7-3097-4301-9D2C-D0B92BCF74DD}"/>
                </a:ext>
              </a:extLst>
            </p:cNvPr>
            <p:cNvSpPr/>
            <p:nvPr/>
          </p:nvSpPr>
          <p:spPr>
            <a:xfrm>
              <a:off x="4226727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653C963E-B9E1-49FF-80B8-4CE657B7F703}"/>
                </a:ext>
              </a:extLst>
            </p:cNvPr>
            <p:cNvSpPr/>
            <p:nvPr/>
          </p:nvSpPr>
          <p:spPr>
            <a:xfrm>
              <a:off x="4391564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F5A0BF-F8A5-4885-B967-1ED42B084600}"/>
                </a:ext>
              </a:extLst>
            </p:cNvPr>
            <p:cNvSpPr/>
            <p:nvPr/>
          </p:nvSpPr>
          <p:spPr>
            <a:xfrm>
              <a:off x="4547072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CC8455F6-96D4-45C4-9D65-9AD6954E38AD}"/>
                </a:ext>
              </a:extLst>
            </p:cNvPr>
            <p:cNvSpPr/>
            <p:nvPr/>
          </p:nvSpPr>
          <p:spPr>
            <a:xfrm>
              <a:off x="4711911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0C3AA55-964D-40E1-997C-9C83036DB687}"/>
                </a:ext>
              </a:extLst>
            </p:cNvPr>
            <p:cNvSpPr/>
            <p:nvPr/>
          </p:nvSpPr>
          <p:spPr>
            <a:xfrm>
              <a:off x="4876742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A20EC8A-07B7-4CBB-AE7E-8D17E9B2309F}"/>
                </a:ext>
              </a:extLst>
            </p:cNvPr>
            <p:cNvSpPr/>
            <p:nvPr/>
          </p:nvSpPr>
          <p:spPr>
            <a:xfrm>
              <a:off x="5041589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30862620-B1D4-4050-BF66-DB29A61DF5E7}"/>
                </a:ext>
              </a:extLst>
            </p:cNvPr>
            <p:cNvSpPr/>
            <p:nvPr/>
          </p:nvSpPr>
          <p:spPr>
            <a:xfrm>
              <a:off x="3586035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1F4A3784-3204-4C37-85BE-46F2722F536A}"/>
                </a:ext>
              </a:extLst>
            </p:cNvPr>
            <p:cNvSpPr/>
            <p:nvPr/>
          </p:nvSpPr>
          <p:spPr>
            <a:xfrm>
              <a:off x="3741545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B55DC35A-1CC9-413F-9AD6-0F5C69806ED8}"/>
                </a:ext>
              </a:extLst>
            </p:cNvPr>
            <p:cNvSpPr/>
            <p:nvPr/>
          </p:nvSpPr>
          <p:spPr>
            <a:xfrm>
              <a:off x="3906382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8003550E-C67D-4B99-8A14-A44324928FB1}"/>
                </a:ext>
              </a:extLst>
            </p:cNvPr>
            <p:cNvSpPr/>
            <p:nvPr/>
          </p:nvSpPr>
          <p:spPr>
            <a:xfrm>
              <a:off x="4071215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E346973F-A80B-4BFD-A748-F5F7E1A03F58}"/>
                </a:ext>
              </a:extLst>
            </p:cNvPr>
            <p:cNvSpPr/>
            <p:nvPr/>
          </p:nvSpPr>
          <p:spPr>
            <a:xfrm>
              <a:off x="4226727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09977248-2A5C-43CC-AAC1-9F92FFA183D5}"/>
                </a:ext>
              </a:extLst>
            </p:cNvPr>
            <p:cNvSpPr/>
            <p:nvPr/>
          </p:nvSpPr>
          <p:spPr>
            <a:xfrm>
              <a:off x="4391564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9AA9E788-F25C-4688-8550-8F908AC5072C}"/>
                </a:ext>
              </a:extLst>
            </p:cNvPr>
            <p:cNvSpPr/>
            <p:nvPr/>
          </p:nvSpPr>
          <p:spPr>
            <a:xfrm>
              <a:off x="4547072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D78EAE3A-FB62-405F-9631-C0CA87EADD49}"/>
                </a:ext>
              </a:extLst>
            </p:cNvPr>
            <p:cNvSpPr/>
            <p:nvPr/>
          </p:nvSpPr>
          <p:spPr>
            <a:xfrm>
              <a:off x="4711911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3308D8FD-856A-4541-A8AD-B8B27FE90D24}"/>
                </a:ext>
              </a:extLst>
            </p:cNvPr>
            <p:cNvSpPr/>
            <p:nvPr/>
          </p:nvSpPr>
          <p:spPr>
            <a:xfrm>
              <a:off x="4876742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7584E6D3-5CC7-4F46-AE32-A09331964DE7}"/>
                </a:ext>
              </a:extLst>
            </p:cNvPr>
            <p:cNvSpPr/>
            <p:nvPr/>
          </p:nvSpPr>
          <p:spPr>
            <a:xfrm>
              <a:off x="5041589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18188394-6068-4BC1-9656-77B4ABE3D9C2}"/>
                </a:ext>
              </a:extLst>
            </p:cNvPr>
            <p:cNvSpPr/>
            <p:nvPr/>
          </p:nvSpPr>
          <p:spPr>
            <a:xfrm>
              <a:off x="5206436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00C94D4-B822-4EDC-B5EB-86A52F9DB04C}"/>
                </a:ext>
              </a:extLst>
            </p:cNvPr>
            <p:cNvSpPr/>
            <p:nvPr/>
          </p:nvSpPr>
          <p:spPr>
            <a:xfrm>
              <a:off x="5361946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57E9E77-71B0-4907-9312-073007B4DF43}"/>
                </a:ext>
              </a:extLst>
            </p:cNvPr>
            <p:cNvSpPr/>
            <p:nvPr/>
          </p:nvSpPr>
          <p:spPr>
            <a:xfrm>
              <a:off x="5526783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F23AAAE-CBC8-4875-93D3-1FEB507C5AC0}"/>
                </a:ext>
              </a:extLst>
            </p:cNvPr>
            <p:cNvSpPr/>
            <p:nvPr/>
          </p:nvSpPr>
          <p:spPr>
            <a:xfrm>
              <a:off x="5691616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2DFF4814-CCA7-48D3-A993-6965346075AA}"/>
                </a:ext>
              </a:extLst>
            </p:cNvPr>
            <p:cNvSpPr/>
            <p:nvPr/>
          </p:nvSpPr>
          <p:spPr>
            <a:xfrm>
              <a:off x="5856459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71263B0-7201-449E-AB45-AE8591165A58}"/>
                </a:ext>
              </a:extLst>
            </p:cNvPr>
            <p:cNvSpPr/>
            <p:nvPr/>
          </p:nvSpPr>
          <p:spPr>
            <a:xfrm>
              <a:off x="6021296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80DB7EE-E47D-44D9-90C5-0C8CCF42066F}"/>
                </a:ext>
              </a:extLst>
            </p:cNvPr>
            <p:cNvSpPr/>
            <p:nvPr/>
          </p:nvSpPr>
          <p:spPr>
            <a:xfrm>
              <a:off x="6176804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740BEB2-C636-4EA2-8311-8D035D6694BE}"/>
                </a:ext>
              </a:extLst>
            </p:cNvPr>
            <p:cNvSpPr/>
            <p:nvPr/>
          </p:nvSpPr>
          <p:spPr>
            <a:xfrm>
              <a:off x="6341643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4BE2E16F-F3BC-406C-81B8-E12739F9389E}"/>
                </a:ext>
              </a:extLst>
            </p:cNvPr>
            <p:cNvSpPr/>
            <p:nvPr/>
          </p:nvSpPr>
          <p:spPr>
            <a:xfrm>
              <a:off x="6506474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9F282D3-BB2E-461E-8618-3082D329697F}"/>
                </a:ext>
              </a:extLst>
            </p:cNvPr>
            <p:cNvSpPr/>
            <p:nvPr/>
          </p:nvSpPr>
          <p:spPr>
            <a:xfrm>
              <a:off x="6671321" y="180887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DFD46206-AE48-445A-A04F-86C20262150C}"/>
                </a:ext>
              </a:extLst>
            </p:cNvPr>
            <p:cNvSpPr/>
            <p:nvPr/>
          </p:nvSpPr>
          <p:spPr>
            <a:xfrm>
              <a:off x="5206436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35A5FD2F-55BD-4B6F-98A7-0ECE4C8DBB7B}"/>
                </a:ext>
              </a:extLst>
            </p:cNvPr>
            <p:cNvSpPr/>
            <p:nvPr/>
          </p:nvSpPr>
          <p:spPr>
            <a:xfrm>
              <a:off x="5361946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D157246-4966-4060-996F-682592D80BA6}"/>
                </a:ext>
              </a:extLst>
            </p:cNvPr>
            <p:cNvSpPr/>
            <p:nvPr/>
          </p:nvSpPr>
          <p:spPr>
            <a:xfrm>
              <a:off x="5526783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7FD8A303-4BA1-45CF-A7D8-C485925C6CE0}"/>
                </a:ext>
              </a:extLst>
            </p:cNvPr>
            <p:cNvSpPr/>
            <p:nvPr/>
          </p:nvSpPr>
          <p:spPr>
            <a:xfrm>
              <a:off x="5691616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5ADCA94B-17E7-4539-AA96-7CE3D6AD5C98}"/>
                </a:ext>
              </a:extLst>
            </p:cNvPr>
            <p:cNvSpPr/>
            <p:nvPr/>
          </p:nvSpPr>
          <p:spPr>
            <a:xfrm>
              <a:off x="5856459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E88C89F-FCDC-4D16-86E8-A1CBBBD124A7}"/>
                </a:ext>
              </a:extLst>
            </p:cNvPr>
            <p:cNvSpPr/>
            <p:nvPr/>
          </p:nvSpPr>
          <p:spPr>
            <a:xfrm>
              <a:off x="6021296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5246FD5D-AF1E-4224-868D-460245A6FA29}"/>
                </a:ext>
              </a:extLst>
            </p:cNvPr>
            <p:cNvSpPr/>
            <p:nvPr/>
          </p:nvSpPr>
          <p:spPr>
            <a:xfrm>
              <a:off x="6176804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BBC64CF-7168-4C0E-8532-4CFC5C924014}"/>
                </a:ext>
              </a:extLst>
            </p:cNvPr>
            <p:cNvSpPr/>
            <p:nvPr/>
          </p:nvSpPr>
          <p:spPr>
            <a:xfrm>
              <a:off x="6341643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A42E94B-9992-44A6-B449-E0DF606EE75B}"/>
                </a:ext>
              </a:extLst>
            </p:cNvPr>
            <p:cNvSpPr/>
            <p:nvPr/>
          </p:nvSpPr>
          <p:spPr>
            <a:xfrm>
              <a:off x="6506474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0A8EC02E-F0A2-4FC6-9281-6C0037169B2F}"/>
                </a:ext>
              </a:extLst>
            </p:cNvPr>
            <p:cNvSpPr/>
            <p:nvPr/>
          </p:nvSpPr>
          <p:spPr>
            <a:xfrm>
              <a:off x="6661990" y="197061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A8521BAD-2CDE-4EC9-94BF-3E03E5A24C4D}"/>
                </a:ext>
              </a:extLst>
            </p:cNvPr>
            <p:cNvSpPr/>
            <p:nvPr/>
          </p:nvSpPr>
          <p:spPr>
            <a:xfrm>
              <a:off x="5206436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9328CF2-B8D5-4522-AB28-4273FC3B148C}"/>
                </a:ext>
              </a:extLst>
            </p:cNvPr>
            <p:cNvSpPr/>
            <p:nvPr/>
          </p:nvSpPr>
          <p:spPr>
            <a:xfrm>
              <a:off x="5361946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D80B012B-F14E-41D2-8393-165FFC4F59DE}"/>
                </a:ext>
              </a:extLst>
            </p:cNvPr>
            <p:cNvSpPr/>
            <p:nvPr/>
          </p:nvSpPr>
          <p:spPr>
            <a:xfrm>
              <a:off x="5526783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1B081CDC-85FF-478D-8BC8-705576CC4644}"/>
                </a:ext>
              </a:extLst>
            </p:cNvPr>
            <p:cNvSpPr/>
            <p:nvPr/>
          </p:nvSpPr>
          <p:spPr>
            <a:xfrm>
              <a:off x="5691616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086B461F-1844-4FDF-97E3-D19C98B917FF}"/>
                </a:ext>
              </a:extLst>
            </p:cNvPr>
            <p:cNvSpPr/>
            <p:nvPr/>
          </p:nvSpPr>
          <p:spPr>
            <a:xfrm>
              <a:off x="5856459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29A91BC4-4461-4802-8D88-98A68F3F90D9}"/>
                </a:ext>
              </a:extLst>
            </p:cNvPr>
            <p:cNvSpPr/>
            <p:nvPr/>
          </p:nvSpPr>
          <p:spPr>
            <a:xfrm>
              <a:off x="6021296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848AF2C-AE8C-403A-9156-8894ECE3CBB9}"/>
                </a:ext>
              </a:extLst>
            </p:cNvPr>
            <p:cNvSpPr/>
            <p:nvPr/>
          </p:nvSpPr>
          <p:spPr>
            <a:xfrm>
              <a:off x="6176804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7FC52EBD-5F60-4628-94DB-9934FEF291C8}"/>
                </a:ext>
              </a:extLst>
            </p:cNvPr>
            <p:cNvSpPr/>
            <p:nvPr/>
          </p:nvSpPr>
          <p:spPr>
            <a:xfrm>
              <a:off x="6341643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5CC2A5B5-88FF-4646-9214-E5D52FC9B751}"/>
                </a:ext>
              </a:extLst>
            </p:cNvPr>
            <p:cNvSpPr/>
            <p:nvPr/>
          </p:nvSpPr>
          <p:spPr>
            <a:xfrm>
              <a:off x="6506474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47F7E0A1-C319-42AC-8521-92FFC83F71A3}"/>
                </a:ext>
              </a:extLst>
            </p:cNvPr>
            <p:cNvSpPr/>
            <p:nvPr/>
          </p:nvSpPr>
          <p:spPr>
            <a:xfrm>
              <a:off x="6661990" y="212442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228BCF5E-A65E-4AB9-B655-9A9D34F43DAA}"/>
                </a:ext>
              </a:extLst>
            </p:cNvPr>
            <p:cNvSpPr/>
            <p:nvPr/>
          </p:nvSpPr>
          <p:spPr>
            <a:xfrm>
              <a:off x="5206436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457C17D-0776-4C82-A140-5ADF1610C90C}"/>
                </a:ext>
              </a:extLst>
            </p:cNvPr>
            <p:cNvSpPr/>
            <p:nvPr/>
          </p:nvSpPr>
          <p:spPr>
            <a:xfrm>
              <a:off x="5361946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699EDDD7-5893-4A84-A831-3FC818B808AE}"/>
                </a:ext>
              </a:extLst>
            </p:cNvPr>
            <p:cNvSpPr/>
            <p:nvPr/>
          </p:nvSpPr>
          <p:spPr>
            <a:xfrm>
              <a:off x="5526783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ECA95C48-635A-4458-9DCC-2BEE694842B0}"/>
                </a:ext>
              </a:extLst>
            </p:cNvPr>
            <p:cNvSpPr/>
            <p:nvPr/>
          </p:nvSpPr>
          <p:spPr>
            <a:xfrm>
              <a:off x="5691616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7422A1F-3399-474A-BAF7-419BA3AEB848}"/>
                </a:ext>
              </a:extLst>
            </p:cNvPr>
            <p:cNvSpPr/>
            <p:nvPr/>
          </p:nvSpPr>
          <p:spPr>
            <a:xfrm>
              <a:off x="5856459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749A466F-3411-44BB-B8B2-8D42DC94A4B4}"/>
                </a:ext>
              </a:extLst>
            </p:cNvPr>
            <p:cNvSpPr/>
            <p:nvPr/>
          </p:nvSpPr>
          <p:spPr>
            <a:xfrm>
              <a:off x="6021296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DC279D21-9DDA-4112-839F-913ED4D9868E}"/>
                </a:ext>
              </a:extLst>
            </p:cNvPr>
            <p:cNvSpPr/>
            <p:nvPr/>
          </p:nvSpPr>
          <p:spPr>
            <a:xfrm>
              <a:off x="6176804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07976ED8-E882-451A-AF22-E81E83B343A7}"/>
                </a:ext>
              </a:extLst>
            </p:cNvPr>
            <p:cNvSpPr/>
            <p:nvPr/>
          </p:nvSpPr>
          <p:spPr>
            <a:xfrm>
              <a:off x="6341643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6A6E0C6F-E735-4F65-9AAB-21B0127B6F6E}"/>
                </a:ext>
              </a:extLst>
            </p:cNvPr>
            <p:cNvSpPr/>
            <p:nvPr/>
          </p:nvSpPr>
          <p:spPr>
            <a:xfrm>
              <a:off x="6506474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3824A21E-3BD7-4D7E-AF5A-B795F2B40620}"/>
                </a:ext>
              </a:extLst>
            </p:cNvPr>
            <p:cNvSpPr/>
            <p:nvPr/>
          </p:nvSpPr>
          <p:spPr>
            <a:xfrm>
              <a:off x="6661990" y="228616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76BD7340-C2B2-4D8B-A727-D59CBEC84D05}"/>
                </a:ext>
              </a:extLst>
            </p:cNvPr>
            <p:cNvSpPr/>
            <p:nvPr/>
          </p:nvSpPr>
          <p:spPr>
            <a:xfrm>
              <a:off x="5206436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2D6F86B2-C3C0-429B-BD60-F5CF53E7A952}"/>
                </a:ext>
              </a:extLst>
            </p:cNvPr>
            <p:cNvSpPr/>
            <p:nvPr/>
          </p:nvSpPr>
          <p:spPr>
            <a:xfrm>
              <a:off x="5361946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9E8ABCE8-DDF5-46CB-9392-A8B20DCE2330}"/>
                </a:ext>
              </a:extLst>
            </p:cNvPr>
            <p:cNvSpPr/>
            <p:nvPr/>
          </p:nvSpPr>
          <p:spPr>
            <a:xfrm>
              <a:off x="5526783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55774861-4CDF-4F15-9BBD-ACF9DC6CEE33}"/>
                </a:ext>
              </a:extLst>
            </p:cNvPr>
            <p:cNvSpPr/>
            <p:nvPr/>
          </p:nvSpPr>
          <p:spPr>
            <a:xfrm>
              <a:off x="5691616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01F3BF35-A06A-48EF-80C6-ED3D4DDB70E6}"/>
                </a:ext>
              </a:extLst>
            </p:cNvPr>
            <p:cNvSpPr/>
            <p:nvPr/>
          </p:nvSpPr>
          <p:spPr>
            <a:xfrm>
              <a:off x="5856459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95C638FE-5831-4ADB-831B-0CFA6FEAEAEE}"/>
                </a:ext>
              </a:extLst>
            </p:cNvPr>
            <p:cNvSpPr/>
            <p:nvPr/>
          </p:nvSpPr>
          <p:spPr>
            <a:xfrm>
              <a:off x="6021296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89DE6803-FD08-45D7-BD43-7144F0971491}"/>
                </a:ext>
              </a:extLst>
            </p:cNvPr>
            <p:cNvSpPr/>
            <p:nvPr/>
          </p:nvSpPr>
          <p:spPr>
            <a:xfrm>
              <a:off x="6176804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C36DFF94-8885-41F7-AFFA-C98FD4D58EAB}"/>
                </a:ext>
              </a:extLst>
            </p:cNvPr>
            <p:cNvSpPr/>
            <p:nvPr/>
          </p:nvSpPr>
          <p:spPr>
            <a:xfrm>
              <a:off x="6341643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C54330AA-1447-4A4A-B239-21FD6CED69BF}"/>
                </a:ext>
              </a:extLst>
            </p:cNvPr>
            <p:cNvSpPr/>
            <p:nvPr/>
          </p:nvSpPr>
          <p:spPr>
            <a:xfrm>
              <a:off x="6506474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BF7748BD-2F3C-4F11-9E25-F5B86E431252}"/>
                </a:ext>
              </a:extLst>
            </p:cNvPr>
            <p:cNvSpPr/>
            <p:nvPr/>
          </p:nvSpPr>
          <p:spPr>
            <a:xfrm>
              <a:off x="6661990" y="245721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6E74DA81-9930-44B9-BFFE-2414D5B5ECCA}"/>
                </a:ext>
              </a:extLst>
            </p:cNvPr>
            <p:cNvSpPr/>
            <p:nvPr/>
          </p:nvSpPr>
          <p:spPr>
            <a:xfrm>
              <a:off x="5206436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FACD693-B505-4F78-A814-F27AAB4EAC88}"/>
                </a:ext>
              </a:extLst>
            </p:cNvPr>
            <p:cNvSpPr/>
            <p:nvPr/>
          </p:nvSpPr>
          <p:spPr>
            <a:xfrm>
              <a:off x="5361946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50BB31A7-4EBB-42AA-926B-8FDC6CC64514}"/>
                </a:ext>
              </a:extLst>
            </p:cNvPr>
            <p:cNvSpPr/>
            <p:nvPr/>
          </p:nvSpPr>
          <p:spPr>
            <a:xfrm>
              <a:off x="5526783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C39DD62B-2657-4D69-85D5-C063B251B662}"/>
                </a:ext>
              </a:extLst>
            </p:cNvPr>
            <p:cNvSpPr/>
            <p:nvPr/>
          </p:nvSpPr>
          <p:spPr>
            <a:xfrm>
              <a:off x="5691616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34A56CFF-9A45-47E2-9365-E7796C140983}"/>
                </a:ext>
              </a:extLst>
            </p:cNvPr>
            <p:cNvSpPr/>
            <p:nvPr/>
          </p:nvSpPr>
          <p:spPr>
            <a:xfrm>
              <a:off x="5856459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37888443-0751-48FB-9A80-F017AA3116E3}"/>
                </a:ext>
              </a:extLst>
            </p:cNvPr>
            <p:cNvSpPr/>
            <p:nvPr/>
          </p:nvSpPr>
          <p:spPr>
            <a:xfrm>
              <a:off x="6021296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37E92FD2-9BFE-43D9-8953-5FF59BA3C1A1}"/>
                </a:ext>
              </a:extLst>
            </p:cNvPr>
            <p:cNvSpPr/>
            <p:nvPr/>
          </p:nvSpPr>
          <p:spPr>
            <a:xfrm>
              <a:off x="6176804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7F6499BE-4D8E-4A61-A78C-0DFCB9015C27}"/>
                </a:ext>
              </a:extLst>
            </p:cNvPr>
            <p:cNvSpPr/>
            <p:nvPr/>
          </p:nvSpPr>
          <p:spPr>
            <a:xfrm>
              <a:off x="6341643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48E99FDC-6CD2-45DF-92D4-26A5E67EF44E}"/>
                </a:ext>
              </a:extLst>
            </p:cNvPr>
            <p:cNvSpPr/>
            <p:nvPr/>
          </p:nvSpPr>
          <p:spPr>
            <a:xfrm>
              <a:off x="6506474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2EFF6C6A-B837-41E6-AFA1-F9D33FCCD277}"/>
                </a:ext>
              </a:extLst>
            </p:cNvPr>
            <p:cNvSpPr/>
            <p:nvPr/>
          </p:nvSpPr>
          <p:spPr>
            <a:xfrm>
              <a:off x="6661990" y="261894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B7A300AF-31FF-479B-BCC5-5D856294FEAC}"/>
                </a:ext>
              </a:extLst>
            </p:cNvPr>
            <p:cNvSpPr/>
            <p:nvPr/>
          </p:nvSpPr>
          <p:spPr>
            <a:xfrm>
              <a:off x="5206436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57D95DF9-432C-4070-9BAA-287CC82C0943}"/>
                </a:ext>
              </a:extLst>
            </p:cNvPr>
            <p:cNvSpPr/>
            <p:nvPr/>
          </p:nvSpPr>
          <p:spPr>
            <a:xfrm>
              <a:off x="5361946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09BC2D0E-2BA5-45CE-B14A-552579583B08}"/>
                </a:ext>
              </a:extLst>
            </p:cNvPr>
            <p:cNvSpPr/>
            <p:nvPr/>
          </p:nvSpPr>
          <p:spPr>
            <a:xfrm>
              <a:off x="5526783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A2952F69-50D8-4004-ADD7-EA5045306BFC}"/>
                </a:ext>
              </a:extLst>
            </p:cNvPr>
            <p:cNvSpPr/>
            <p:nvPr/>
          </p:nvSpPr>
          <p:spPr>
            <a:xfrm>
              <a:off x="5691616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A56A842-0E0A-4437-9975-1A533B4C12C0}"/>
                </a:ext>
              </a:extLst>
            </p:cNvPr>
            <p:cNvSpPr/>
            <p:nvPr/>
          </p:nvSpPr>
          <p:spPr>
            <a:xfrm>
              <a:off x="5856459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5CDA32B1-8512-4B22-89B0-3188F7C2284C}"/>
                </a:ext>
              </a:extLst>
            </p:cNvPr>
            <p:cNvSpPr/>
            <p:nvPr/>
          </p:nvSpPr>
          <p:spPr>
            <a:xfrm>
              <a:off x="6021296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E9F227C1-6E62-4598-A89E-39F9FFE7E766}"/>
                </a:ext>
              </a:extLst>
            </p:cNvPr>
            <p:cNvSpPr/>
            <p:nvPr/>
          </p:nvSpPr>
          <p:spPr>
            <a:xfrm>
              <a:off x="6176804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430F235A-473A-4584-B6F5-BDBF50D2A278}"/>
                </a:ext>
              </a:extLst>
            </p:cNvPr>
            <p:cNvSpPr/>
            <p:nvPr/>
          </p:nvSpPr>
          <p:spPr>
            <a:xfrm>
              <a:off x="6341643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EACB1981-2CE0-49AA-974A-1DA54556837C}"/>
                </a:ext>
              </a:extLst>
            </p:cNvPr>
            <p:cNvSpPr/>
            <p:nvPr/>
          </p:nvSpPr>
          <p:spPr>
            <a:xfrm>
              <a:off x="6506474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60027918-BFE5-43C3-899E-1039780EC696}"/>
                </a:ext>
              </a:extLst>
            </p:cNvPr>
            <p:cNvSpPr/>
            <p:nvPr/>
          </p:nvSpPr>
          <p:spPr>
            <a:xfrm>
              <a:off x="6661990" y="279142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092410C9-4914-4033-9F73-CB75D7210F6B}"/>
                </a:ext>
              </a:extLst>
            </p:cNvPr>
            <p:cNvSpPr/>
            <p:nvPr/>
          </p:nvSpPr>
          <p:spPr>
            <a:xfrm>
              <a:off x="5206436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038538E0-7A74-4E9C-A7FF-76CB32B5386D}"/>
                </a:ext>
              </a:extLst>
            </p:cNvPr>
            <p:cNvSpPr/>
            <p:nvPr/>
          </p:nvSpPr>
          <p:spPr>
            <a:xfrm>
              <a:off x="5361946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64F39017-899A-4D22-80BF-24A51CFDF49A}"/>
                </a:ext>
              </a:extLst>
            </p:cNvPr>
            <p:cNvSpPr/>
            <p:nvPr/>
          </p:nvSpPr>
          <p:spPr>
            <a:xfrm>
              <a:off x="5526783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E23FDD83-7199-4B41-8686-5AD24B7F8FF8}"/>
                </a:ext>
              </a:extLst>
            </p:cNvPr>
            <p:cNvSpPr/>
            <p:nvPr/>
          </p:nvSpPr>
          <p:spPr>
            <a:xfrm>
              <a:off x="5691616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3F92B9B9-7AAF-48BD-81A8-7E2B6C289A53}"/>
                </a:ext>
              </a:extLst>
            </p:cNvPr>
            <p:cNvSpPr/>
            <p:nvPr/>
          </p:nvSpPr>
          <p:spPr>
            <a:xfrm>
              <a:off x="5856459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1A30B49F-3AE7-45C7-BD09-0F90EA46C377}"/>
                </a:ext>
              </a:extLst>
            </p:cNvPr>
            <p:cNvSpPr/>
            <p:nvPr/>
          </p:nvSpPr>
          <p:spPr>
            <a:xfrm>
              <a:off x="6021296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E979F718-A92B-45FD-A3A3-653202E3AF9F}"/>
                </a:ext>
              </a:extLst>
            </p:cNvPr>
            <p:cNvSpPr/>
            <p:nvPr/>
          </p:nvSpPr>
          <p:spPr>
            <a:xfrm>
              <a:off x="6176804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855F9317-1BD9-429B-9F15-AA34A64C0E34}"/>
                </a:ext>
              </a:extLst>
            </p:cNvPr>
            <p:cNvSpPr/>
            <p:nvPr/>
          </p:nvSpPr>
          <p:spPr>
            <a:xfrm>
              <a:off x="6341643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C05837C0-70C8-4706-9B82-72CB293C5A0F}"/>
                </a:ext>
              </a:extLst>
            </p:cNvPr>
            <p:cNvSpPr/>
            <p:nvPr/>
          </p:nvSpPr>
          <p:spPr>
            <a:xfrm>
              <a:off x="6506474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F618EA70-6A92-43C6-8D70-1A9727686D05}"/>
                </a:ext>
              </a:extLst>
            </p:cNvPr>
            <p:cNvSpPr/>
            <p:nvPr/>
          </p:nvSpPr>
          <p:spPr>
            <a:xfrm>
              <a:off x="6661990" y="2962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372ED78B-242D-4175-B1B5-0EA0810E87BB}"/>
                </a:ext>
              </a:extLst>
            </p:cNvPr>
            <p:cNvSpPr/>
            <p:nvPr/>
          </p:nvSpPr>
          <p:spPr>
            <a:xfrm>
              <a:off x="332789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CC1C7D00-BD64-46DB-86CD-BFAB3A9EDD56}"/>
                </a:ext>
              </a:extLst>
            </p:cNvPr>
            <p:cNvSpPr/>
            <p:nvPr/>
          </p:nvSpPr>
          <p:spPr>
            <a:xfrm>
              <a:off x="488299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F4F1910E-FF85-4689-9341-ACF96E22FAC6}"/>
                </a:ext>
              </a:extLst>
            </p:cNvPr>
            <p:cNvSpPr/>
            <p:nvPr/>
          </p:nvSpPr>
          <p:spPr>
            <a:xfrm>
              <a:off x="653136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4489C89-E900-4DA3-8B48-CA14DEE2326A}"/>
                </a:ext>
              </a:extLst>
            </p:cNvPr>
            <p:cNvSpPr/>
            <p:nvPr/>
          </p:nvSpPr>
          <p:spPr>
            <a:xfrm>
              <a:off x="817969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D8BA6182-CB7D-4C21-A16B-4C5A4F3D3B90}"/>
                </a:ext>
              </a:extLst>
            </p:cNvPr>
            <p:cNvSpPr/>
            <p:nvPr/>
          </p:nvSpPr>
          <p:spPr>
            <a:xfrm>
              <a:off x="982812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C809767C-762F-4564-979D-2AD6BA5DDE91}"/>
                </a:ext>
              </a:extLst>
            </p:cNvPr>
            <p:cNvSpPr/>
            <p:nvPr/>
          </p:nvSpPr>
          <p:spPr>
            <a:xfrm>
              <a:off x="1147649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B2A3A8E-ADCB-40E7-84F3-706C5882D522}"/>
                </a:ext>
              </a:extLst>
            </p:cNvPr>
            <p:cNvSpPr/>
            <p:nvPr/>
          </p:nvSpPr>
          <p:spPr>
            <a:xfrm>
              <a:off x="1303157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499EB8B-64E5-45FC-9F33-4C4135B400C8}"/>
                </a:ext>
              </a:extLst>
            </p:cNvPr>
            <p:cNvSpPr/>
            <p:nvPr/>
          </p:nvSpPr>
          <p:spPr>
            <a:xfrm>
              <a:off x="1467996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0D5C2BE4-B614-4AA2-BCC0-688B7958E8E8}"/>
                </a:ext>
              </a:extLst>
            </p:cNvPr>
            <p:cNvSpPr/>
            <p:nvPr/>
          </p:nvSpPr>
          <p:spPr>
            <a:xfrm>
              <a:off x="1632827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85B05BD7-8F48-4D25-AA05-D37001367D56}"/>
                </a:ext>
              </a:extLst>
            </p:cNvPr>
            <p:cNvSpPr/>
            <p:nvPr/>
          </p:nvSpPr>
          <p:spPr>
            <a:xfrm>
              <a:off x="1797674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5617EC3-023B-4A20-92D3-7293C1857D3E}"/>
                </a:ext>
              </a:extLst>
            </p:cNvPr>
            <p:cNvSpPr/>
            <p:nvPr/>
          </p:nvSpPr>
          <p:spPr>
            <a:xfrm>
              <a:off x="332789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40B2670-A2AB-445E-9DFE-ACDD770393B1}"/>
                </a:ext>
              </a:extLst>
            </p:cNvPr>
            <p:cNvSpPr/>
            <p:nvPr/>
          </p:nvSpPr>
          <p:spPr>
            <a:xfrm>
              <a:off x="488299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4D151820-568D-466A-A851-B3F971731B5B}"/>
                </a:ext>
              </a:extLst>
            </p:cNvPr>
            <p:cNvSpPr/>
            <p:nvPr/>
          </p:nvSpPr>
          <p:spPr>
            <a:xfrm>
              <a:off x="653136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C749D8B4-3A32-47E5-B158-EF9075DE5353}"/>
                </a:ext>
              </a:extLst>
            </p:cNvPr>
            <p:cNvSpPr/>
            <p:nvPr/>
          </p:nvSpPr>
          <p:spPr>
            <a:xfrm>
              <a:off x="817969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FB851052-5066-4EC1-8B77-49EE4C5BC902}"/>
                </a:ext>
              </a:extLst>
            </p:cNvPr>
            <p:cNvSpPr/>
            <p:nvPr/>
          </p:nvSpPr>
          <p:spPr>
            <a:xfrm>
              <a:off x="982812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9F200A54-8BF0-46BB-9A0E-FB1EC76EBF91}"/>
                </a:ext>
              </a:extLst>
            </p:cNvPr>
            <p:cNvSpPr/>
            <p:nvPr/>
          </p:nvSpPr>
          <p:spPr>
            <a:xfrm>
              <a:off x="1147649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9112A130-259C-4C2A-8F54-2AAB29DE15A8}"/>
                </a:ext>
              </a:extLst>
            </p:cNvPr>
            <p:cNvSpPr/>
            <p:nvPr/>
          </p:nvSpPr>
          <p:spPr>
            <a:xfrm>
              <a:off x="1303157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949F3E87-6B48-49DB-8A61-3422E0D0C5DB}"/>
                </a:ext>
              </a:extLst>
            </p:cNvPr>
            <p:cNvSpPr/>
            <p:nvPr/>
          </p:nvSpPr>
          <p:spPr>
            <a:xfrm>
              <a:off x="1467996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6BF3D043-F282-4F38-BE51-96A67AA5D2B5}"/>
                </a:ext>
              </a:extLst>
            </p:cNvPr>
            <p:cNvSpPr/>
            <p:nvPr/>
          </p:nvSpPr>
          <p:spPr>
            <a:xfrm>
              <a:off x="1632827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5A820158-E08C-4246-8582-38A6B19A5873}"/>
                </a:ext>
              </a:extLst>
            </p:cNvPr>
            <p:cNvSpPr/>
            <p:nvPr/>
          </p:nvSpPr>
          <p:spPr>
            <a:xfrm>
              <a:off x="1797674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7D61718F-A4CA-40AC-ABF1-4F41E0AA172B}"/>
                </a:ext>
              </a:extLst>
            </p:cNvPr>
            <p:cNvSpPr/>
            <p:nvPr/>
          </p:nvSpPr>
          <p:spPr>
            <a:xfrm>
              <a:off x="332789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A4618028-7CE3-4B9B-86AA-C4026839B4F5}"/>
                </a:ext>
              </a:extLst>
            </p:cNvPr>
            <p:cNvSpPr/>
            <p:nvPr/>
          </p:nvSpPr>
          <p:spPr>
            <a:xfrm>
              <a:off x="488299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7ECCBA2D-90F9-4450-8B4D-BF2E1A6CFA01}"/>
                </a:ext>
              </a:extLst>
            </p:cNvPr>
            <p:cNvSpPr/>
            <p:nvPr/>
          </p:nvSpPr>
          <p:spPr>
            <a:xfrm>
              <a:off x="653136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0B501D3C-48BF-429C-ADEB-3D6147ECC1B6}"/>
                </a:ext>
              </a:extLst>
            </p:cNvPr>
            <p:cNvSpPr/>
            <p:nvPr/>
          </p:nvSpPr>
          <p:spPr>
            <a:xfrm>
              <a:off x="817969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012E04C-FB27-4366-81A3-111BC36F85CE}"/>
                </a:ext>
              </a:extLst>
            </p:cNvPr>
            <p:cNvSpPr/>
            <p:nvPr/>
          </p:nvSpPr>
          <p:spPr>
            <a:xfrm>
              <a:off x="982812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3758A765-CFEA-4DC7-8EEB-CFC383B07C04}"/>
                </a:ext>
              </a:extLst>
            </p:cNvPr>
            <p:cNvSpPr/>
            <p:nvPr/>
          </p:nvSpPr>
          <p:spPr>
            <a:xfrm>
              <a:off x="1147649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CC5181C-5312-4BA7-B2B9-A871F149D09A}"/>
                </a:ext>
              </a:extLst>
            </p:cNvPr>
            <p:cNvSpPr/>
            <p:nvPr/>
          </p:nvSpPr>
          <p:spPr>
            <a:xfrm>
              <a:off x="1303157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1CCBD7C0-6115-45D5-BCD8-6D24439F2586}"/>
                </a:ext>
              </a:extLst>
            </p:cNvPr>
            <p:cNvSpPr/>
            <p:nvPr/>
          </p:nvSpPr>
          <p:spPr>
            <a:xfrm>
              <a:off x="1467996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21E7B4C7-A0D0-46C5-98A7-DFD6A3190927}"/>
                </a:ext>
              </a:extLst>
            </p:cNvPr>
            <p:cNvSpPr/>
            <p:nvPr/>
          </p:nvSpPr>
          <p:spPr>
            <a:xfrm>
              <a:off x="1632827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421E4AD0-96E1-4405-9D72-A8F0FC9D2105}"/>
                </a:ext>
              </a:extLst>
            </p:cNvPr>
            <p:cNvSpPr/>
            <p:nvPr/>
          </p:nvSpPr>
          <p:spPr>
            <a:xfrm>
              <a:off x="1797674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D0054605-5059-4354-B8EE-4530EEE33C36}"/>
                </a:ext>
              </a:extLst>
            </p:cNvPr>
            <p:cNvSpPr/>
            <p:nvPr/>
          </p:nvSpPr>
          <p:spPr>
            <a:xfrm>
              <a:off x="332789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FF3676AA-7320-428F-9C0B-41D2A7DAE2A3}"/>
                </a:ext>
              </a:extLst>
            </p:cNvPr>
            <p:cNvSpPr/>
            <p:nvPr/>
          </p:nvSpPr>
          <p:spPr>
            <a:xfrm>
              <a:off x="488299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FDF24EEE-218E-4A62-967C-94CBC9978BC0}"/>
                </a:ext>
              </a:extLst>
            </p:cNvPr>
            <p:cNvSpPr/>
            <p:nvPr/>
          </p:nvSpPr>
          <p:spPr>
            <a:xfrm>
              <a:off x="653136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3B952FC5-797D-43B7-9529-5564DE0FAA4B}"/>
                </a:ext>
              </a:extLst>
            </p:cNvPr>
            <p:cNvSpPr/>
            <p:nvPr/>
          </p:nvSpPr>
          <p:spPr>
            <a:xfrm>
              <a:off x="817969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CD4E3C4F-E816-4ABF-90E9-2FA134F60EA2}"/>
                </a:ext>
              </a:extLst>
            </p:cNvPr>
            <p:cNvSpPr/>
            <p:nvPr/>
          </p:nvSpPr>
          <p:spPr>
            <a:xfrm>
              <a:off x="982812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14C70A32-2B5B-4886-B1A2-8412E0754226}"/>
                </a:ext>
              </a:extLst>
            </p:cNvPr>
            <p:cNvSpPr/>
            <p:nvPr/>
          </p:nvSpPr>
          <p:spPr>
            <a:xfrm>
              <a:off x="1147649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E540806D-7C22-4828-9DB9-7F848227F0F5}"/>
                </a:ext>
              </a:extLst>
            </p:cNvPr>
            <p:cNvSpPr/>
            <p:nvPr/>
          </p:nvSpPr>
          <p:spPr>
            <a:xfrm>
              <a:off x="1303157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A9CA3550-709C-4BA4-A4B5-7C2EBE1C5E6F}"/>
                </a:ext>
              </a:extLst>
            </p:cNvPr>
            <p:cNvSpPr/>
            <p:nvPr/>
          </p:nvSpPr>
          <p:spPr>
            <a:xfrm>
              <a:off x="1467996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F74446C7-C5FC-4559-B4EC-C6673B3BB20B}"/>
                </a:ext>
              </a:extLst>
            </p:cNvPr>
            <p:cNvSpPr/>
            <p:nvPr/>
          </p:nvSpPr>
          <p:spPr>
            <a:xfrm>
              <a:off x="1632827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9600DCB7-B598-46E1-B7A3-5AD991F0A703}"/>
                </a:ext>
              </a:extLst>
            </p:cNvPr>
            <p:cNvSpPr/>
            <p:nvPr/>
          </p:nvSpPr>
          <p:spPr>
            <a:xfrm>
              <a:off x="1797674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78987F45-4B1C-4628-99E9-946036CE7B90}"/>
                </a:ext>
              </a:extLst>
            </p:cNvPr>
            <p:cNvSpPr/>
            <p:nvPr/>
          </p:nvSpPr>
          <p:spPr>
            <a:xfrm>
              <a:off x="332789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9BD75632-1045-4E10-BC21-C093FDE5CB73}"/>
                </a:ext>
              </a:extLst>
            </p:cNvPr>
            <p:cNvSpPr/>
            <p:nvPr/>
          </p:nvSpPr>
          <p:spPr>
            <a:xfrm>
              <a:off x="488299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55A8653-9271-4153-8EDB-B8BAF5E730D3}"/>
                </a:ext>
              </a:extLst>
            </p:cNvPr>
            <p:cNvSpPr/>
            <p:nvPr/>
          </p:nvSpPr>
          <p:spPr>
            <a:xfrm>
              <a:off x="653136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BECA8549-F9F7-4F1C-8949-0335F618C8E9}"/>
                </a:ext>
              </a:extLst>
            </p:cNvPr>
            <p:cNvSpPr/>
            <p:nvPr/>
          </p:nvSpPr>
          <p:spPr>
            <a:xfrm>
              <a:off x="817969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54430743-B24A-4E7D-A2A3-5D4020668577}"/>
                </a:ext>
              </a:extLst>
            </p:cNvPr>
            <p:cNvSpPr/>
            <p:nvPr/>
          </p:nvSpPr>
          <p:spPr>
            <a:xfrm>
              <a:off x="982812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2440A7-273B-4E04-8313-6D2E58334909}"/>
                </a:ext>
              </a:extLst>
            </p:cNvPr>
            <p:cNvSpPr/>
            <p:nvPr/>
          </p:nvSpPr>
          <p:spPr>
            <a:xfrm>
              <a:off x="1147649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F7155579-13AD-4DD6-8BC7-0882C805CFA2}"/>
                </a:ext>
              </a:extLst>
            </p:cNvPr>
            <p:cNvSpPr/>
            <p:nvPr/>
          </p:nvSpPr>
          <p:spPr>
            <a:xfrm>
              <a:off x="1303157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15C2A798-FF8B-4922-8289-CE0F006CECB5}"/>
                </a:ext>
              </a:extLst>
            </p:cNvPr>
            <p:cNvSpPr/>
            <p:nvPr/>
          </p:nvSpPr>
          <p:spPr>
            <a:xfrm>
              <a:off x="1467996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7F203A29-BA1D-449D-97B7-33B94842D9A1}"/>
                </a:ext>
              </a:extLst>
            </p:cNvPr>
            <p:cNvSpPr/>
            <p:nvPr/>
          </p:nvSpPr>
          <p:spPr>
            <a:xfrm>
              <a:off x="1632827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63E38AF-2D8A-41BB-AF2A-1A0DE0F4D93A}"/>
                </a:ext>
              </a:extLst>
            </p:cNvPr>
            <p:cNvSpPr/>
            <p:nvPr/>
          </p:nvSpPr>
          <p:spPr>
            <a:xfrm>
              <a:off x="1797674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A87D0380-80EB-4CE1-93F1-065C5F0CD64A}"/>
                </a:ext>
              </a:extLst>
            </p:cNvPr>
            <p:cNvSpPr/>
            <p:nvPr/>
          </p:nvSpPr>
          <p:spPr>
            <a:xfrm>
              <a:off x="332789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8313B9C6-2BF2-4FD8-9074-40B8CEFEA8C5}"/>
                </a:ext>
              </a:extLst>
            </p:cNvPr>
            <p:cNvSpPr/>
            <p:nvPr/>
          </p:nvSpPr>
          <p:spPr>
            <a:xfrm>
              <a:off x="488299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88A38F1-91EE-4806-B676-87EA28BAF432}"/>
                </a:ext>
              </a:extLst>
            </p:cNvPr>
            <p:cNvSpPr/>
            <p:nvPr/>
          </p:nvSpPr>
          <p:spPr>
            <a:xfrm>
              <a:off x="653136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F0ABC72E-BF72-467C-B190-741A63C066B2}"/>
                </a:ext>
              </a:extLst>
            </p:cNvPr>
            <p:cNvSpPr/>
            <p:nvPr/>
          </p:nvSpPr>
          <p:spPr>
            <a:xfrm>
              <a:off x="817969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369F5082-8593-49C6-861F-DC40FE620064}"/>
                </a:ext>
              </a:extLst>
            </p:cNvPr>
            <p:cNvSpPr/>
            <p:nvPr/>
          </p:nvSpPr>
          <p:spPr>
            <a:xfrm>
              <a:off x="982812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018DB0B4-93B2-41BC-A9A6-21991BD21F75}"/>
                </a:ext>
              </a:extLst>
            </p:cNvPr>
            <p:cNvSpPr/>
            <p:nvPr/>
          </p:nvSpPr>
          <p:spPr>
            <a:xfrm>
              <a:off x="1147649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FCF3FB17-AD78-4D16-806E-A346C026B42E}"/>
                </a:ext>
              </a:extLst>
            </p:cNvPr>
            <p:cNvSpPr/>
            <p:nvPr/>
          </p:nvSpPr>
          <p:spPr>
            <a:xfrm>
              <a:off x="1303157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F476170D-4BA2-4DE0-963A-27F320799D24}"/>
                </a:ext>
              </a:extLst>
            </p:cNvPr>
            <p:cNvSpPr/>
            <p:nvPr/>
          </p:nvSpPr>
          <p:spPr>
            <a:xfrm>
              <a:off x="1467996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F98E414C-EFC4-45B8-9A13-0906F85C0FB1}"/>
                </a:ext>
              </a:extLst>
            </p:cNvPr>
            <p:cNvSpPr/>
            <p:nvPr/>
          </p:nvSpPr>
          <p:spPr>
            <a:xfrm>
              <a:off x="1632827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C9DBE5CE-3E56-43FD-9B83-1436AE2CAFD0}"/>
                </a:ext>
              </a:extLst>
            </p:cNvPr>
            <p:cNvSpPr/>
            <p:nvPr/>
          </p:nvSpPr>
          <p:spPr>
            <a:xfrm>
              <a:off x="1797674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C36FF351-ED0B-4199-B37C-B789D20EE3D6}"/>
                </a:ext>
              </a:extLst>
            </p:cNvPr>
            <p:cNvSpPr/>
            <p:nvPr/>
          </p:nvSpPr>
          <p:spPr>
            <a:xfrm>
              <a:off x="332789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AFDB14EA-4EF2-4366-B3FC-8DF87D063A2E}"/>
                </a:ext>
              </a:extLst>
            </p:cNvPr>
            <p:cNvSpPr/>
            <p:nvPr/>
          </p:nvSpPr>
          <p:spPr>
            <a:xfrm>
              <a:off x="488299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239F4E43-E0B6-4F6D-B932-CB350F71DE80}"/>
                </a:ext>
              </a:extLst>
            </p:cNvPr>
            <p:cNvSpPr/>
            <p:nvPr/>
          </p:nvSpPr>
          <p:spPr>
            <a:xfrm>
              <a:off x="653136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F61D5670-8BAC-47A4-9162-0E3172D220BA}"/>
                </a:ext>
              </a:extLst>
            </p:cNvPr>
            <p:cNvSpPr/>
            <p:nvPr/>
          </p:nvSpPr>
          <p:spPr>
            <a:xfrm>
              <a:off x="817969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83E85F4F-6E24-480C-96BD-2D600870286E}"/>
                </a:ext>
              </a:extLst>
            </p:cNvPr>
            <p:cNvSpPr/>
            <p:nvPr/>
          </p:nvSpPr>
          <p:spPr>
            <a:xfrm>
              <a:off x="982812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1D49B879-743E-40D3-907E-4F0DCD39A6F0}"/>
                </a:ext>
              </a:extLst>
            </p:cNvPr>
            <p:cNvSpPr/>
            <p:nvPr/>
          </p:nvSpPr>
          <p:spPr>
            <a:xfrm>
              <a:off x="1147649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9C69F1D9-871A-4C21-B12D-1257E69F40D6}"/>
                </a:ext>
              </a:extLst>
            </p:cNvPr>
            <p:cNvSpPr/>
            <p:nvPr/>
          </p:nvSpPr>
          <p:spPr>
            <a:xfrm>
              <a:off x="1303157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44C042B1-6447-4A92-93CF-9ECF6ACB152D}"/>
                </a:ext>
              </a:extLst>
            </p:cNvPr>
            <p:cNvSpPr/>
            <p:nvPr/>
          </p:nvSpPr>
          <p:spPr>
            <a:xfrm>
              <a:off x="1467996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5A6A217E-C27C-4D58-BD9D-6736A96222D0}"/>
                </a:ext>
              </a:extLst>
            </p:cNvPr>
            <p:cNvSpPr/>
            <p:nvPr/>
          </p:nvSpPr>
          <p:spPr>
            <a:xfrm>
              <a:off x="1632827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C544A30-F583-435C-A767-0A83C9D33B22}"/>
                </a:ext>
              </a:extLst>
            </p:cNvPr>
            <p:cNvSpPr/>
            <p:nvPr/>
          </p:nvSpPr>
          <p:spPr>
            <a:xfrm>
              <a:off x="1797674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1DB56183-1CB6-46F5-B3ED-3A3CF90CA2C6}"/>
                </a:ext>
              </a:extLst>
            </p:cNvPr>
            <p:cNvSpPr/>
            <p:nvPr/>
          </p:nvSpPr>
          <p:spPr>
            <a:xfrm>
              <a:off x="332789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5131DAB1-A46F-401B-AFA3-6D2C85DBB7E4}"/>
                </a:ext>
              </a:extLst>
            </p:cNvPr>
            <p:cNvSpPr/>
            <p:nvPr/>
          </p:nvSpPr>
          <p:spPr>
            <a:xfrm>
              <a:off x="488299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74EA3740-64BE-4F47-B317-7ABE9D58759E}"/>
                </a:ext>
              </a:extLst>
            </p:cNvPr>
            <p:cNvSpPr/>
            <p:nvPr/>
          </p:nvSpPr>
          <p:spPr>
            <a:xfrm>
              <a:off x="653136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26256086-5C5F-4CF8-A7E6-3FB71D7F3C57}"/>
                </a:ext>
              </a:extLst>
            </p:cNvPr>
            <p:cNvSpPr/>
            <p:nvPr/>
          </p:nvSpPr>
          <p:spPr>
            <a:xfrm>
              <a:off x="817969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CF7CA4D-1297-40B7-9DFF-F979DCE5C369}"/>
                </a:ext>
              </a:extLst>
            </p:cNvPr>
            <p:cNvSpPr/>
            <p:nvPr/>
          </p:nvSpPr>
          <p:spPr>
            <a:xfrm>
              <a:off x="982812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3CD14616-A339-46D9-8993-6778056BACCE}"/>
                </a:ext>
              </a:extLst>
            </p:cNvPr>
            <p:cNvSpPr/>
            <p:nvPr/>
          </p:nvSpPr>
          <p:spPr>
            <a:xfrm>
              <a:off x="1147649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07546B7-C280-4187-B63A-488400BBBF00}"/>
                </a:ext>
              </a:extLst>
            </p:cNvPr>
            <p:cNvSpPr/>
            <p:nvPr/>
          </p:nvSpPr>
          <p:spPr>
            <a:xfrm>
              <a:off x="1303157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55AD56E8-39AE-45D2-B0EF-EBFB3932ABCC}"/>
                </a:ext>
              </a:extLst>
            </p:cNvPr>
            <p:cNvSpPr/>
            <p:nvPr/>
          </p:nvSpPr>
          <p:spPr>
            <a:xfrm>
              <a:off x="1467996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71F85AA8-DE4C-4087-893F-C0C0DDED1D55}"/>
                </a:ext>
              </a:extLst>
            </p:cNvPr>
            <p:cNvSpPr/>
            <p:nvPr/>
          </p:nvSpPr>
          <p:spPr>
            <a:xfrm>
              <a:off x="1632827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38C9B45-FA1F-4552-A585-AF75C2022397}"/>
                </a:ext>
              </a:extLst>
            </p:cNvPr>
            <p:cNvSpPr/>
            <p:nvPr/>
          </p:nvSpPr>
          <p:spPr>
            <a:xfrm>
              <a:off x="1797674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0AB5A4A2-2370-4C93-9C27-3C12DED93EF0}"/>
                </a:ext>
              </a:extLst>
            </p:cNvPr>
            <p:cNvSpPr/>
            <p:nvPr/>
          </p:nvSpPr>
          <p:spPr>
            <a:xfrm>
              <a:off x="1962521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3E83EEAE-90E4-4ADC-AD2B-DF8A6D6DFAA7}"/>
                </a:ext>
              </a:extLst>
            </p:cNvPr>
            <p:cNvSpPr/>
            <p:nvPr/>
          </p:nvSpPr>
          <p:spPr>
            <a:xfrm>
              <a:off x="2118031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3B96E7E5-9C19-4DBE-A0D5-E505966FCDC3}"/>
                </a:ext>
              </a:extLst>
            </p:cNvPr>
            <p:cNvSpPr/>
            <p:nvPr/>
          </p:nvSpPr>
          <p:spPr>
            <a:xfrm>
              <a:off x="2282868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55174A3-5AE1-4A02-B75E-D1DA8EE29B01}"/>
                </a:ext>
              </a:extLst>
            </p:cNvPr>
            <p:cNvSpPr/>
            <p:nvPr/>
          </p:nvSpPr>
          <p:spPr>
            <a:xfrm>
              <a:off x="2447701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4E5ED89-B8DA-4945-9419-98EA685399E3}"/>
                </a:ext>
              </a:extLst>
            </p:cNvPr>
            <p:cNvSpPr/>
            <p:nvPr/>
          </p:nvSpPr>
          <p:spPr>
            <a:xfrm>
              <a:off x="2612544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F4B826F4-A8DD-4983-9921-3534E51137EC}"/>
                </a:ext>
              </a:extLst>
            </p:cNvPr>
            <p:cNvSpPr/>
            <p:nvPr/>
          </p:nvSpPr>
          <p:spPr>
            <a:xfrm>
              <a:off x="2777381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D1EFDA88-E1BF-4052-A394-3D1367607F22}"/>
                </a:ext>
              </a:extLst>
            </p:cNvPr>
            <p:cNvSpPr/>
            <p:nvPr/>
          </p:nvSpPr>
          <p:spPr>
            <a:xfrm>
              <a:off x="2932889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1C18441-477E-4CDA-8B70-64282056443E}"/>
                </a:ext>
              </a:extLst>
            </p:cNvPr>
            <p:cNvSpPr/>
            <p:nvPr/>
          </p:nvSpPr>
          <p:spPr>
            <a:xfrm>
              <a:off x="3097728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A1B20EEC-D9E7-4E35-9DC9-F1D61C5E932E}"/>
                </a:ext>
              </a:extLst>
            </p:cNvPr>
            <p:cNvSpPr/>
            <p:nvPr/>
          </p:nvSpPr>
          <p:spPr>
            <a:xfrm>
              <a:off x="3253228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5E6FBDA0-9A81-4622-8AAD-166FBD204ABB}"/>
                </a:ext>
              </a:extLst>
            </p:cNvPr>
            <p:cNvSpPr/>
            <p:nvPr/>
          </p:nvSpPr>
          <p:spPr>
            <a:xfrm>
              <a:off x="3427406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F724D713-1625-49B8-9F40-37E059621D51}"/>
                </a:ext>
              </a:extLst>
            </p:cNvPr>
            <p:cNvSpPr/>
            <p:nvPr/>
          </p:nvSpPr>
          <p:spPr>
            <a:xfrm>
              <a:off x="1962521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5EC4FB3C-DAEA-4E89-AB50-671E9FC0163D}"/>
                </a:ext>
              </a:extLst>
            </p:cNvPr>
            <p:cNvSpPr/>
            <p:nvPr/>
          </p:nvSpPr>
          <p:spPr>
            <a:xfrm>
              <a:off x="2118031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0D338671-D8BE-40FC-98BD-DB50D734DC8D}"/>
                </a:ext>
              </a:extLst>
            </p:cNvPr>
            <p:cNvSpPr/>
            <p:nvPr/>
          </p:nvSpPr>
          <p:spPr>
            <a:xfrm>
              <a:off x="2282868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3B1D374F-53D1-43D7-812F-72982FC395BA}"/>
                </a:ext>
              </a:extLst>
            </p:cNvPr>
            <p:cNvSpPr/>
            <p:nvPr/>
          </p:nvSpPr>
          <p:spPr>
            <a:xfrm>
              <a:off x="2447701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5486AE38-09B1-4F59-9D4D-481D306043AA}"/>
                </a:ext>
              </a:extLst>
            </p:cNvPr>
            <p:cNvSpPr/>
            <p:nvPr/>
          </p:nvSpPr>
          <p:spPr>
            <a:xfrm>
              <a:off x="2612544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B0ECFD5C-FFC7-49E2-BA7D-CFDBF1C09C97}"/>
                </a:ext>
              </a:extLst>
            </p:cNvPr>
            <p:cNvSpPr/>
            <p:nvPr/>
          </p:nvSpPr>
          <p:spPr>
            <a:xfrm>
              <a:off x="2777381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E955426F-516B-40AB-A2BF-F10E88DCB46B}"/>
                </a:ext>
              </a:extLst>
            </p:cNvPr>
            <p:cNvSpPr/>
            <p:nvPr/>
          </p:nvSpPr>
          <p:spPr>
            <a:xfrm>
              <a:off x="2932889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D3F63657-B433-41B1-B195-34326444FF51}"/>
                </a:ext>
              </a:extLst>
            </p:cNvPr>
            <p:cNvSpPr/>
            <p:nvPr/>
          </p:nvSpPr>
          <p:spPr>
            <a:xfrm>
              <a:off x="3097728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809FD8C7-EFA5-4E9E-9F16-4218E4940249}"/>
                </a:ext>
              </a:extLst>
            </p:cNvPr>
            <p:cNvSpPr/>
            <p:nvPr/>
          </p:nvSpPr>
          <p:spPr>
            <a:xfrm>
              <a:off x="3253228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89B8BF1E-A16B-40BA-AA19-6CE6B8E02EBA}"/>
                </a:ext>
              </a:extLst>
            </p:cNvPr>
            <p:cNvSpPr/>
            <p:nvPr/>
          </p:nvSpPr>
          <p:spPr>
            <a:xfrm>
              <a:off x="3418075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A0ACD064-0C33-47CE-A8B4-FB1F5B3328AF}"/>
                </a:ext>
              </a:extLst>
            </p:cNvPr>
            <p:cNvSpPr/>
            <p:nvPr/>
          </p:nvSpPr>
          <p:spPr>
            <a:xfrm>
              <a:off x="1962521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94A34B84-94A1-4053-9AFC-B99218CABD15}"/>
                </a:ext>
              </a:extLst>
            </p:cNvPr>
            <p:cNvSpPr/>
            <p:nvPr/>
          </p:nvSpPr>
          <p:spPr>
            <a:xfrm>
              <a:off x="2118031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C7EB69D6-44D2-4EF2-A452-02D99D7974DD}"/>
                </a:ext>
              </a:extLst>
            </p:cNvPr>
            <p:cNvSpPr/>
            <p:nvPr/>
          </p:nvSpPr>
          <p:spPr>
            <a:xfrm>
              <a:off x="2282868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E431DDA7-B459-4832-800E-BE8534ED20AE}"/>
                </a:ext>
              </a:extLst>
            </p:cNvPr>
            <p:cNvSpPr/>
            <p:nvPr/>
          </p:nvSpPr>
          <p:spPr>
            <a:xfrm>
              <a:off x="2447701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04A22110-1471-4A0B-A65B-517324F139A4}"/>
                </a:ext>
              </a:extLst>
            </p:cNvPr>
            <p:cNvSpPr/>
            <p:nvPr/>
          </p:nvSpPr>
          <p:spPr>
            <a:xfrm>
              <a:off x="2612544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3537CFC0-F54B-48B1-9FC9-1F07F2958A06}"/>
                </a:ext>
              </a:extLst>
            </p:cNvPr>
            <p:cNvSpPr/>
            <p:nvPr/>
          </p:nvSpPr>
          <p:spPr>
            <a:xfrm>
              <a:off x="2777381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F5F4127-B3A7-4845-A22A-2C82EDAF1908}"/>
                </a:ext>
              </a:extLst>
            </p:cNvPr>
            <p:cNvSpPr/>
            <p:nvPr/>
          </p:nvSpPr>
          <p:spPr>
            <a:xfrm>
              <a:off x="2932889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379A4482-536A-4F6E-8414-8FF2F751612B}"/>
                </a:ext>
              </a:extLst>
            </p:cNvPr>
            <p:cNvSpPr/>
            <p:nvPr/>
          </p:nvSpPr>
          <p:spPr>
            <a:xfrm>
              <a:off x="3097728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13C4A9EC-17DC-41BD-9A3E-FD0DEE5709DD}"/>
                </a:ext>
              </a:extLst>
            </p:cNvPr>
            <p:cNvSpPr/>
            <p:nvPr/>
          </p:nvSpPr>
          <p:spPr>
            <a:xfrm>
              <a:off x="3253228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E0C93488-7723-436C-A62C-E4180AA90388}"/>
                </a:ext>
              </a:extLst>
            </p:cNvPr>
            <p:cNvSpPr/>
            <p:nvPr/>
          </p:nvSpPr>
          <p:spPr>
            <a:xfrm>
              <a:off x="3418075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9A827CD5-6A1C-4E04-BF6C-1D0B032F72C8}"/>
                </a:ext>
              </a:extLst>
            </p:cNvPr>
            <p:cNvSpPr/>
            <p:nvPr/>
          </p:nvSpPr>
          <p:spPr>
            <a:xfrm>
              <a:off x="1962521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6FF99879-5BC7-4F74-B2B7-907E0D06BEF2}"/>
                </a:ext>
              </a:extLst>
            </p:cNvPr>
            <p:cNvSpPr/>
            <p:nvPr/>
          </p:nvSpPr>
          <p:spPr>
            <a:xfrm>
              <a:off x="2118031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042618A-AC63-4CD4-AF9E-8ECB2EA83DA0}"/>
                </a:ext>
              </a:extLst>
            </p:cNvPr>
            <p:cNvSpPr/>
            <p:nvPr/>
          </p:nvSpPr>
          <p:spPr>
            <a:xfrm>
              <a:off x="2282868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7CCE1B98-1AAF-4461-9306-F54AC61D2A07}"/>
                </a:ext>
              </a:extLst>
            </p:cNvPr>
            <p:cNvSpPr/>
            <p:nvPr/>
          </p:nvSpPr>
          <p:spPr>
            <a:xfrm>
              <a:off x="2447701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482995EF-221C-4D5C-A8EC-26798F468751}"/>
                </a:ext>
              </a:extLst>
            </p:cNvPr>
            <p:cNvSpPr/>
            <p:nvPr/>
          </p:nvSpPr>
          <p:spPr>
            <a:xfrm>
              <a:off x="2612544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045964DC-C16F-47E4-B67C-FE9F0A9B5522}"/>
                </a:ext>
              </a:extLst>
            </p:cNvPr>
            <p:cNvSpPr/>
            <p:nvPr/>
          </p:nvSpPr>
          <p:spPr>
            <a:xfrm>
              <a:off x="2777381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B093E1D9-2D81-46C7-B90F-2BF402CC0B9D}"/>
                </a:ext>
              </a:extLst>
            </p:cNvPr>
            <p:cNvSpPr/>
            <p:nvPr/>
          </p:nvSpPr>
          <p:spPr>
            <a:xfrm>
              <a:off x="2932889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B513C0DE-C22C-4E71-BB6B-AD4C9DB14A46}"/>
                </a:ext>
              </a:extLst>
            </p:cNvPr>
            <p:cNvSpPr/>
            <p:nvPr/>
          </p:nvSpPr>
          <p:spPr>
            <a:xfrm>
              <a:off x="3097728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4AFDF0EA-8607-473F-89B3-4A05E1C90F44}"/>
                </a:ext>
              </a:extLst>
            </p:cNvPr>
            <p:cNvSpPr/>
            <p:nvPr/>
          </p:nvSpPr>
          <p:spPr>
            <a:xfrm>
              <a:off x="3253228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5722AD36-E66B-4CBD-984B-3A32403D58E3}"/>
                </a:ext>
              </a:extLst>
            </p:cNvPr>
            <p:cNvSpPr/>
            <p:nvPr/>
          </p:nvSpPr>
          <p:spPr>
            <a:xfrm>
              <a:off x="3418075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20EB2704-6863-439D-8E73-5B66DF7DA292}"/>
                </a:ext>
              </a:extLst>
            </p:cNvPr>
            <p:cNvSpPr/>
            <p:nvPr/>
          </p:nvSpPr>
          <p:spPr>
            <a:xfrm>
              <a:off x="1962521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97501FE8-492A-4545-8A75-425B8EE61F5F}"/>
                </a:ext>
              </a:extLst>
            </p:cNvPr>
            <p:cNvSpPr/>
            <p:nvPr/>
          </p:nvSpPr>
          <p:spPr>
            <a:xfrm>
              <a:off x="2118031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6DE96D21-3919-4975-8E01-FDE936772B96}"/>
                </a:ext>
              </a:extLst>
            </p:cNvPr>
            <p:cNvSpPr/>
            <p:nvPr/>
          </p:nvSpPr>
          <p:spPr>
            <a:xfrm>
              <a:off x="2282868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2246C1B4-9F57-4BA7-96E2-61395EA2CB57}"/>
                </a:ext>
              </a:extLst>
            </p:cNvPr>
            <p:cNvSpPr/>
            <p:nvPr/>
          </p:nvSpPr>
          <p:spPr>
            <a:xfrm>
              <a:off x="2447701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E1B8B4DD-29FC-4A68-B8B7-804711A0BDBB}"/>
                </a:ext>
              </a:extLst>
            </p:cNvPr>
            <p:cNvSpPr/>
            <p:nvPr/>
          </p:nvSpPr>
          <p:spPr>
            <a:xfrm>
              <a:off x="2612544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243736BB-18C2-4AB6-AC38-E266A349CEF4}"/>
                </a:ext>
              </a:extLst>
            </p:cNvPr>
            <p:cNvSpPr/>
            <p:nvPr/>
          </p:nvSpPr>
          <p:spPr>
            <a:xfrm>
              <a:off x="2777381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C2BF1BDC-B293-43EE-8928-E243C7C7A829}"/>
                </a:ext>
              </a:extLst>
            </p:cNvPr>
            <p:cNvSpPr/>
            <p:nvPr/>
          </p:nvSpPr>
          <p:spPr>
            <a:xfrm>
              <a:off x="2932889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B54176CF-9BB5-4D3F-A7D9-361210081489}"/>
                </a:ext>
              </a:extLst>
            </p:cNvPr>
            <p:cNvSpPr/>
            <p:nvPr/>
          </p:nvSpPr>
          <p:spPr>
            <a:xfrm>
              <a:off x="3097728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B44D3E8E-8A5B-419C-B2FA-20EBEFFF8A5F}"/>
                </a:ext>
              </a:extLst>
            </p:cNvPr>
            <p:cNvSpPr/>
            <p:nvPr/>
          </p:nvSpPr>
          <p:spPr>
            <a:xfrm>
              <a:off x="3253228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83621BED-7022-46E5-A9B8-CB0466AB3FEF}"/>
                </a:ext>
              </a:extLst>
            </p:cNvPr>
            <p:cNvSpPr/>
            <p:nvPr/>
          </p:nvSpPr>
          <p:spPr>
            <a:xfrm>
              <a:off x="3418075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80CEC668-53BF-4D26-97BA-2BD211D5624D}"/>
                </a:ext>
              </a:extLst>
            </p:cNvPr>
            <p:cNvSpPr/>
            <p:nvPr/>
          </p:nvSpPr>
          <p:spPr>
            <a:xfrm>
              <a:off x="1962521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19AE9240-9DD7-4A3C-88C1-437017B70854}"/>
                </a:ext>
              </a:extLst>
            </p:cNvPr>
            <p:cNvSpPr/>
            <p:nvPr/>
          </p:nvSpPr>
          <p:spPr>
            <a:xfrm>
              <a:off x="2118031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53C69D74-5E4D-4270-B0E2-FC2758AA1EA0}"/>
                </a:ext>
              </a:extLst>
            </p:cNvPr>
            <p:cNvSpPr/>
            <p:nvPr/>
          </p:nvSpPr>
          <p:spPr>
            <a:xfrm>
              <a:off x="2282868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EAA556D0-37EB-44D9-B832-6E98B53842B9}"/>
                </a:ext>
              </a:extLst>
            </p:cNvPr>
            <p:cNvSpPr/>
            <p:nvPr/>
          </p:nvSpPr>
          <p:spPr>
            <a:xfrm>
              <a:off x="2447701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0CB8E720-2C54-4D29-9E60-F0EC800C614A}"/>
                </a:ext>
              </a:extLst>
            </p:cNvPr>
            <p:cNvSpPr/>
            <p:nvPr/>
          </p:nvSpPr>
          <p:spPr>
            <a:xfrm>
              <a:off x="2612544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95D5FA83-BB81-4A57-80CE-001F5BBD1AA8}"/>
                </a:ext>
              </a:extLst>
            </p:cNvPr>
            <p:cNvSpPr/>
            <p:nvPr/>
          </p:nvSpPr>
          <p:spPr>
            <a:xfrm>
              <a:off x="2777381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06956B9B-B2D3-499B-AFA3-89AB0B99E9C1}"/>
                </a:ext>
              </a:extLst>
            </p:cNvPr>
            <p:cNvSpPr/>
            <p:nvPr/>
          </p:nvSpPr>
          <p:spPr>
            <a:xfrm>
              <a:off x="2932889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F98E6F52-F7AF-4B10-A606-7E0F67FD968F}"/>
                </a:ext>
              </a:extLst>
            </p:cNvPr>
            <p:cNvSpPr/>
            <p:nvPr/>
          </p:nvSpPr>
          <p:spPr>
            <a:xfrm>
              <a:off x="3097728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AAD8B512-814D-40F0-8FF6-1F043AD91390}"/>
                </a:ext>
              </a:extLst>
            </p:cNvPr>
            <p:cNvSpPr/>
            <p:nvPr/>
          </p:nvSpPr>
          <p:spPr>
            <a:xfrm>
              <a:off x="3253228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A4E6010B-5B49-4EB1-BFB7-095A9DE5F64B}"/>
                </a:ext>
              </a:extLst>
            </p:cNvPr>
            <p:cNvSpPr/>
            <p:nvPr/>
          </p:nvSpPr>
          <p:spPr>
            <a:xfrm>
              <a:off x="3418075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87B3E034-1CA8-419D-A048-E754C1768CF9}"/>
                </a:ext>
              </a:extLst>
            </p:cNvPr>
            <p:cNvSpPr/>
            <p:nvPr/>
          </p:nvSpPr>
          <p:spPr>
            <a:xfrm>
              <a:off x="1962521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CD38F031-D511-4748-BDE2-71F4A40C552B}"/>
                </a:ext>
              </a:extLst>
            </p:cNvPr>
            <p:cNvSpPr/>
            <p:nvPr/>
          </p:nvSpPr>
          <p:spPr>
            <a:xfrm>
              <a:off x="2118031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46603BB-153A-47BE-8AA1-3FD2F114FFA5}"/>
                </a:ext>
              </a:extLst>
            </p:cNvPr>
            <p:cNvSpPr/>
            <p:nvPr/>
          </p:nvSpPr>
          <p:spPr>
            <a:xfrm>
              <a:off x="2282868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4F9229C1-F578-4FD3-AA52-13989533366C}"/>
                </a:ext>
              </a:extLst>
            </p:cNvPr>
            <p:cNvSpPr/>
            <p:nvPr/>
          </p:nvSpPr>
          <p:spPr>
            <a:xfrm>
              <a:off x="2447701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D330674B-B4B8-45E2-BAC1-4651F7168892}"/>
                </a:ext>
              </a:extLst>
            </p:cNvPr>
            <p:cNvSpPr/>
            <p:nvPr/>
          </p:nvSpPr>
          <p:spPr>
            <a:xfrm>
              <a:off x="2612544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F7E5DBAF-6B66-455E-990E-02809BAD1475}"/>
                </a:ext>
              </a:extLst>
            </p:cNvPr>
            <p:cNvSpPr/>
            <p:nvPr/>
          </p:nvSpPr>
          <p:spPr>
            <a:xfrm>
              <a:off x="2777381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F08B9C05-64E7-4582-8F4E-E20A56ECD905}"/>
                </a:ext>
              </a:extLst>
            </p:cNvPr>
            <p:cNvSpPr/>
            <p:nvPr/>
          </p:nvSpPr>
          <p:spPr>
            <a:xfrm>
              <a:off x="2932889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D9B4EB7F-8EF2-43AE-896F-249E7331A0DC}"/>
                </a:ext>
              </a:extLst>
            </p:cNvPr>
            <p:cNvSpPr/>
            <p:nvPr/>
          </p:nvSpPr>
          <p:spPr>
            <a:xfrm>
              <a:off x="3097728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632E1B9A-688B-4CF9-92DB-2F520D6011FD}"/>
                </a:ext>
              </a:extLst>
            </p:cNvPr>
            <p:cNvSpPr/>
            <p:nvPr/>
          </p:nvSpPr>
          <p:spPr>
            <a:xfrm>
              <a:off x="3253228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493AEC5B-3655-4591-8CC7-DC07BFF07DE4}"/>
                </a:ext>
              </a:extLst>
            </p:cNvPr>
            <p:cNvSpPr/>
            <p:nvPr/>
          </p:nvSpPr>
          <p:spPr>
            <a:xfrm>
              <a:off x="3418075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1486279B-5DA2-4B56-9D1B-3599CD9EA8FA}"/>
                </a:ext>
              </a:extLst>
            </p:cNvPr>
            <p:cNvSpPr/>
            <p:nvPr/>
          </p:nvSpPr>
          <p:spPr>
            <a:xfrm>
              <a:off x="1962521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EE40290D-D9F7-4740-A0B1-D6247B729B04}"/>
                </a:ext>
              </a:extLst>
            </p:cNvPr>
            <p:cNvSpPr/>
            <p:nvPr/>
          </p:nvSpPr>
          <p:spPr>
            <a:xfrm>
              <a:off x="2118031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4195C26C-2B3B-4BFF-9AA1-3E4AAA419C01}"/>
                </a:ext>
              </a:extLst>
            </p:cNvPr>
            <p:cNvSpPr/>
            <p:nvPr/>
          </p:nvSpPr>
          <p:spPr>
            <a:xfrm>
              <a:off x="2282868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959EA281-1412-43E7-AC7D-59A8E19B90A4}"/>
                </a:ext>
              </a:extLst>
            </p:cNvPr>
            <p:cNvSpPr/>
            <p:nvPr/>
          </p:nvSpPr>
          <p:spPr>
            <a:xfrm>
              <a:off x="2447701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E6019888-CE8D-4F4C-AFAA-87FEC75BE25F}"/>
                </a:ext>
              </a:extLst>
            </p:cNvPr>
            <p:cNvSpPr/>
            <p:nvPr/>
          </p:nvSpPr>
          <p:spPr>
            <a:xfrm>
              <a:off x="2612544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CB1730A5-26F4-45F9-81F2-A21FB5051759}"/>
                </a:ext>
              </a:extLst>
            </p:cNvPr>
            <p:cNvSpPr/>
            <p:nvPr/>
          </p:nvSpPr>
          <p:spPr>
            <a:xfrm>
              <a:off x="2777381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6706AAD6-E03F-48A3-9433-6FD589A6D7B9}"/>
                </a:ext>
              </a:extLst>
            </p:cNvPr>
            <p:cNvSpPr/>
            <p:nvPr/>
          </p:nvSpPr>
          <p:spPr>
            <a:xfrm>
              <a:off x="2932889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B680068-3920-4091-B640-CA20037EA57E}"/>
                </a:ext>
              </a:extLst>
            </p:cNvPr>
            <p:cNvSpPr/>
            <p:nvPr/>
          </p:nvSpPr>
          <p:spPr>
            <a:xfrm>
              <a:off x="3097728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8D2E9884-207B-4A7B-8981-116AF311E269}"/>
                </a:ext>
              </a:extLst>
            </p:cNvPr>
            <p:cNvSpPr/>
            <p:nvPr/>
          </p:nvSpPr>
          <p:spPr>
            <a:xfrm>
              <a:off x="3253228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3261D03D-8494-4D77-8E8B-2F04C8B1278F}"/>
                </a:ext>
              </a:extLst>
            </p:cNvPr>
            <p:cNvSpPr/>
            <p:nvPr/>
          </p:nvSpPr>
          <p:spPr>
            <a:xfrm>
              <a:off x="3418075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56BBA54F-5628-4E7F-A816-8140996426C0}"/>
                </a:ext>
              </a:extLst>
            </p:cNvPr>
            <p:cNvSpPr/>
            <p:nvPr/>
          </p:nvSpPr>
          <p:spPr>
            <a:xfrm>
              <a:off x="3592253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2632418A-D772-418B-AA5A-A1194845ED8D}"/>
                </a:ext>
              </a:extLst>
            </p:cNvPr>
            <p:cNvSpPr/>
            <p:nvPr/>
          </p:nvSpPr>
          <p:spPr>
            <a:xfrm>
              <a:off x="3747763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9863E3B0-D9EB-4757-8B49-38886CA946C3}"/>
                </a:ext>
              </a:extLst>
            </p:cNvPr>
            <p:cNvSpPr/>
            <p:nvPr/>
          </p:nvSpPr>
          <p:spPr>
            <a:xfrm>
              <a:off x="3912600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0E30F588-3355-4255-A1D6-EE13B7E4C27F}"/>
                </a:ext>
              </a:extLst>
            </p:cNvPr>
            <p:cNvSpPr/>
            <p:nvPr/>
          </p:nvSpPr>
          <p:spPr>
            <a:xfrm>
              <a:off x="4077433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1249232E-C1C8-46E0-81ED-8B266521A039}"/>
                </a:ext>
              </a:extLst>
            </p:cNvPr>
            <p:cNvSpPr/>
            <p:nvPr/>
          </p:nvSpPr>
          <p:spPr>
            <a:xfrm>
              <a:off x="4232945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E558F8BB-A5DC-4CEB-A94F-4BD543F5F9DD}"/>
                </a:ext>
              </a:extLst>
            </p:cNvPr>
            <p:cNvSpPr/>
            <p:nvPr/>
          </p:nvSpPr>
          <p:spPr>
            <a:xfrm>
              <a:off x="4397782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21A792D3-C4DE-4075-9B74-28392643FAB1}"/>
                </a:ext>
              </a:extLst>
            </p:cNvPr>
            <p:cNvSpPr/>
            <p:nvPr/>
          </p:nvSpPr>
          <p:spPr>
            <a:xfrm>
              <a:off x="4553290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803FF893-5381-49C9-B2C6-CA874E3A6794}"/>
                </a:ext>
              </a:extLst>
            </p:cNvPr>
            <p:cNvSpPr/>
            <p:nvPr/>
          </p:nvSpPr>
          <p:spPr>
            <a:xfrm>
              <a:off x="4718129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5F45A913-3927-4AA6-95F7-EDF8F9C2A541}"/>
                </a:ext>
              </a:extLst>
            </p:cNvPr>
            <p:cNvSpPr/>
            <p:nvPr/>
          </p:nvSpPr>
          <p:spPr>
            <a:xfrm>
              <a:off x="4882960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37DBBA89-0E53-4C0C-AE78-DF094867459B}"/>
                </a:ext>
              </a:extLst>
            </p:cNvPr>
            <p:cNvSpPr/>
            <p:nvPr/>
          </p:nvSpPr>
          <p:spPr>
            <a:xfrm>
              <a:off x="5047807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36DC82D6-8D12-4970-A9D2-D54D1D357131}"/>
                </a:ext>
              </a:extLst>
            </p:cNvPr>
            <p:cNvSpPr/>
            <p:nvPr/>
          </p:nvSpPr>
          <p:spPr>
            <a:xfrm>
              <a:off x="3592253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39007999-5719-4899-9737-59D32249AD8E}"/>
                </a:ext>
              </a:extLst>
            </p:cNvPr>
            <p:cNvSpPr/>
            <p:nvPr/>
          </p:nvSpPr>
          <p:spPr>
            <a:xfrm>
              <a:off x="3747763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0DE6095B-0EBB-4C64-A60D-4207F67AF8A6}"/>
                </a:ext>
              </a:extLst>
            </p:cNvPr>
            <p:cNvSpPr/>
            <p:nvPr/>
          </p:nvSpPr>
          <p:spPr>
            <a:xfrm>
              <a:off x="3912600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B7426848-BDC0-44B4-B2D5-5AD17D2A7F0F}"/>
                </a:ext>
              </a:extLst>
            </p:cNvPr>
            <p:cNvSpPr/>
            <p:nvPr/>
          </p:nvSpPr>
          <p:spPr>
            <a:xfrm>
              <a:off x="4077433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F7C314D3-8C19-4CA6-9818-F647E1A3E538}"/>
                </a:ext>
              </a:extLst>
            </p:cNvPr>
            <p:cNvSpPr/>
            <p:nvPr/>
          </p:nvSpPr>
          <p:spPr>
            <a:xfrm>
              <a:off x="4232945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9248DA3-602B-450D-B564-840FD5D3786B}"/>
                </a:ext>
              </a:extLst>
            </p:cNvPr>
            <p:cNvSpPr/>
            <p:nvPr/>
          </p:nvSpPr>
          <p:spPr>
            <a:xfrm>
              <a:off x="4397782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A28A5014-D823-452B-BAE0-21BC9E443CCC}"/>
                </a:ext>
              </a:extLst>
            </p:cNvPr>
            <p:cNvSpPr/>
            <p:nvPr/>
          </p:nvSpPr>
          <p:spPr>
            <a:xfrm>
              <a:off x="4553290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5FF02AC6-A70C-4F1E-BCB1-DF92EE91EBBC}"/>
                </a:ext>
              </a:extLst>
            </p:cNvPr>
            <p:cNvSpPr/>
            <p:nvPr/>
          </p:nvSpPr>
          <p:spPr>
            <a:xfrm>
              <a:off x="4718129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F80EEBBA-8780-4161-9D6B-7D39BD83B9B8}"/>
                </a:ext>
              </a:extLst>
            </p:cNvPr>
            <p:cNvSpPr/>
            <p:nvPr/>
          </p:nvSpPr>
          <p:spPr>
            <a:xfrm>
              <a:off x="4882960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40067E4F-E852-4891-8461-438A184FEF17}"/>
                </a:ext>
              </a:extLst>
            </p:cNvPr>
            <p:cNvSpPr/>
            <p:nvPr/>
          </p:nvSpPr>
          <p:spPr>
            <a:xfrm>
              <a:off x="5047807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EADD8112-B294-487E-9D11-5BC516955506}"/>
                </a:ext>
              </a:extLst>
            </p:cNvPr>
            <p:cNvSpPr/>
            <p:nvPr/>
          </p:nvSpPr>
          <p:spPr>
            <a:xfrm>
              <a:off x="3592253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6DBFC4A2-ACCE-4D2E-8513-71E3D20A5A6F}"/>
                </a:ext>
              </a:extLst>
            </p:cNvPr>
            <p:cNvSpPr/>
            <p:nvPr/>
          </p:nvSpPr>
          <p:spPr>
            <a:xfrm>
              <a:off x="3747763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2D0F149-36C0-421D-A87C-C829B321A113}"/>
                </a:ext>
              </a:extLst>
            </p:cNvPr>
            <p:cNvSpPr/>
            <p:nvPr/>
          </p:nvSpPr>
          <p:spPr>
            <a:xfrm>
              <a:off x="3912600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82001724-5BE3-4BA1-8C78-501B35490FAB}"/>
                </a:ext>
              </a:extLst>
            </p:cNvPr>
            <p:cNvSpPr/>
            <p:nvPr/>
          </p:nvSpPr>
          <p:spPr>
            <a:xfrm>
              <a:off x="4077433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C743677D-827A-4343-9B43-7023E387DCE8}"/>
                </a:ext>
              </a:extLst>
            </p:cNvPr>
            <p:cNvSpPr/>
            <p:nvPr/>
          </p:nvSpPr>
          <p:spPr>
            <a:xfrm>
              <a:off x="4232945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D1575306-E223-4BAB-964F-7AC1FD3A0815}"/>
                </a:ext>
              </a:extLst>
            </p:cNvPr>
            <p:cNvSpPr/>
            <p:nvPr/>
          </p:nvSpPr>
          <p:spPr>
            <a:xfrm>
              <a:off x="4397782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501D2DC5-34AE-44A2-81F1-3158E0FD4CA3}"/>
                </a:ext>
              </a:extLst>
            </p:cNvPr>
            <p:cNvSpPr/>
            <p:nvPr/>
          </p:nvSpPr>
          <p:spPr>
            <a:xfrm>
              <a:off x="4553290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7A172FD6-9C23-43DE-8600-872CF9BA7823}"/>
                </a:ext>
              </a:extLst>
            </p:cNvPr>
            <p:cNvSpPr/>
            <p:nvPr/>
          </p:nvSpPr>
          <p:spPr>
            <a:xfrm>
              <a:off x="4718129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245D55E7-EAFF-4DDD-AABE-A3804FBAD4D1}"/>
                </a:ext>
              </a:extLst>
            </p:cNvPr>
            <p:cNvSpPr/>
            <p:nvPr/>
          </p:nvSpPr>
          <p:spPr>
            <a:xfrm>
              <a:off x="4882960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5C27BB1-2F29-4B2F-87AA-76F5EC7F1FE5}"/>
                </a:ext>
              </a:extLst>
            </p:cNvPr>
            <p:cNvSpPr/>
            <p:nvPr/>
          </p:nvSpPr>
          <p:spPr>
            <a:xfrm>
              <a:off x="5047807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D0CF7BBD-CDCC-4C25-B537-861408F42CC5}"/>
                </a:ext>
              </a:extLst>
            </p:cNvPr>
            <p:cNvSpPr/>
            <p:nvPr/>
          </p:nvSpPr>
          <p:spPr>
            <a:xfrm>
              <a:off x="3592253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5A4D5D59-6642-423B-A887-C1F894135D15}"/>
                </a:ext>
              </a:extLst>
            </p:cNvPr>
            <p:cNvSpPr/>
            <p:nvPr/>
          </p:nvSpPr>
          <p:spPr>
            <a:xfrm>
              <a:off x="3747763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D37EDE70-8BD6-4ECD-A955-DEE492E92895}"/>
                </a:ext>
              </a:extLst>
            </p:cNvPr>
            <p:cNvSpPr/>
            <p:nvPr/>
          </p:nvSpPr>
          <p:spPr>
            <a:xfrm>
              <a:off x="3912600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8C0CA045-9FE1-4914-A12A-A2F85654A848}"/>
                </a:ext>
              </a:extLst>
            </p:cNvPr>
            <p:cNvSpPr/>
            <p:nvPr/>
          </p:nvSpPr>
          <p:spPr>
            <a:xfrm>
              <a:off x="4077433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ADB7B6A4-D7AB-4981-9F90-DF205F0E0520}"/>
                </a:ext>
              </a:extLst>
            </p:cNvPr>
            <p:cNvSpPr/>
            <p:nvPr/>
          </p:nvSpPr>
          <p:spPr>
            <a:xfrm>
              <a:off x="4232945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85181EDD-85DC-47E1-92BA-39D8389FAF47}"/>
                </a:ext>
              </a:extLst>
            </p:cNvPr>
            <p:cNvSpPr/>
            <p:nvPr/>
          </p:nvSpPr>
          <p:spPr>
            <a:xfrm>
              <a:off x="4397782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0F637ED2-FFE1-4A04-A2A2-926D1F7B61E3}"/>
                </a:ext>
              </a:extLst>
            </p:cNvPr>
            <p:cNvSpPr/>
            <p:nvPr/>
          </p:nvSpPr>
          <p:spPr>
            <a:xfrm>
              <a:off x="4553290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70B2F894-2B63-4C85-B0D7-84FD8FA3F5FF}"/>
                </a:ext>
              </a:extLst>
            </p:cNvPr>
            <p:cNvSpPr/>
            <p:nvPr/>
          </p:nvSpPr>
          <p:spPr>
            <a:xfrm>
              <a:off x="4718129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7C944354-D4D3-4177-909D-E8DDABCB2EFB}"/>
                </a:ext>
              </a:extLst>
            </p:cNvPr>
            <p:cNvSpPr/>
            <p:nvPr/>
          </p:nvSpPr>
          <p:spPr>
            <a:xfrm>
              <a:off x="4882960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AC2046E0-7DBB-471E-9E25-5CFCE520414E}"/>
                </a:ext>
              </a:extLst>
            </p:cNvPr>
            <p:cNvSpPr/>
            <p:nvPr/>
          </p:nvSpPr>
          <p:spPr>
            <a:xfrm>
              <a:off x="5047807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D97F8968-F01A-4B1C-9DDC-FF8E93B99E05}"/>
                </a:ext>
              </a:extLst>
            </p:cNvPr>
            <p:cNvSpPr/>
            <p:nvPr/>
          </p:nvSpPr>
          <p:spPr>
            <a:xfrm>
              <a:off x="3592253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002B8265-A314-4300-81B8-6D9BDBA297CE}"/>
                </a:ext>
              </a:extLst>
            </p:cNvPr>
            <p:cNvSpPr/>
            <p:nvPr/>
          </p:nvSpPr>
          <p:spPr>
            <a:xfrm>
              <a:off x="3747763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D29B61F7-4516-4E4E-BE43-FC6641C1F35F}"/>
                </a:ext>
              </a:extLst>
            </p:cNvPr>
            <p:cNvSpPr/>
            <p:nvPr/>
          </p:nvSpPr>
          <p:spPr>
            <a:xfrm>
              <a:off x="3912600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7A58C4A7-690D-4B8D-83ED-1E7EDEF45373}"/>
                </a:ext>
              </a:extLst>
            </p:cNvPr>
            <p:cNvSpPr/>
            <p:nvPr/>
          </p:nvSpPr>
          <p:spPr>
            <a:xfrm>
              <a:off x="4077433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CED26E96-9E64-41EA-B9ED-F664FC4642A7}"/>
                </a:ext>
              </a:extLst>
            </p:cNvPr>
            <p:cNvSpPr/>
            <p:nvPr/>
          </p:nvSpPr>
          <p:spPr>
            <a:xfrm>
              <a:off x="4232945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53A9AEDC-73F2-41A3-A6B6-0C472F848437}"/>
                </a:ext>
              </a:extLst>
            </p:cNvPr>
            <p:cNvSpPr/>
            <p:nvPr/>
          </p:nvSpPr>
          <p:spPr>
            <a:xfrm>
              <a:off x="4397782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A65710B0-7D9C-4C76-ACAA-C3E1F57EC037}"/>
                </a:ext>
              </a:extLst>
            </p:cNvPr>
            <p:cNvSpPr/>
            <p:nvPr/>
          </p:nvSpPr>
          <p:spPr>
            <a:xfrm>
              <a:off x="4553290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8EE63ABA-CE54-4D3B-9A67-6068CE7B076C}"/>
                </a:ext>
              </a:extLst>
            </p:cNvPr>
            <p:cNvSpPr/>
            <p:nvPr/>
          </p:nvSpPr>
          <p:spPr>
            <a:xfrm>
              <a:off x="4718129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3C9682BE-468B-4043-A844-133A352C4C36}"/>
                </a:ext>
              </a:extLst>
            </p:cNvPr>
            <p:cNvSpPr/>
            <p:nvPr/>
          </p:nvSpPr>
          <p:spPr>
            <a:xfrm>
              <a:off x="4882960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F245E861-79F6-4A79-BDCB-6C17E4A9D6FC}"/>
                </a:ext>
              </a:extLst>
            </p:cNvPr>
            <p:cNvSpPr/>
            <p:nvPr/>
          </p:nvSpPr>
          <p:spPr>
            <a:xfrm>
              <a:off x="5047807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CEADD9C1-C379-4563-84BD-167661B1CE41}"/>
                </a:ext>
              </a:extLst>
            </p:cNvPr>
            <p:cNvSpPr/>
            <p:nvPr/>
          </p:nvSpPr>
          <p:spPr>
            <a:xfrm>
              <a:off x="3592253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C81A1D18-BA5C-4F4D-883A-F808635CFFC5}"/>
                </a:ext>
              </a:extLst>
            </p:cNvPr>
            <p:cNvSpPr/>
            <p:nvPr/>
          </p:nvSpPr>
          <p:spPr>
            <a:xfrm>
              <a:off x="3747763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E1C9265B-471F-4BC3-BD79-45B95D59D4DD}"/>
                </a:ext>
              </a:extLst>
            </p:cNvPr>
            <p:cNvSpPr/>
            <p:nvPr/>
          </p:nvSpPr>
          <p:spPr>
            <a:xfrm>
              <a:off x="3912600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F693CE28-A799-4C2E-802B-C75AFE15BA5E}"/>
                </a:ext>
              </a:extLst>
            </p:cNvPr>
            <p:cNvSpPr/>
            <p:nvPr/>
          </p:nvSpPr>
          <p:spPr>
            <a:xfrm>
              <a:off x="4077433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14004825-2681-4A3A-AA21-44B0D24AA3A9}"/>
                </a:ext>
              </a:extLst>
            </p:cNvPr>
            <p:cNvSpPr/>
            <p:nvPr/>
          </p:nvSpPr>
          <p:spPr>
            <a:xfrm>
              <a:off x="4232945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6998A20F-7A33-47CB-9E73-6DAD2AF1BF53}"/>
                </a:ext>
              </a:extLst>
            </p:cNvPr>
            <p:cNvSpPr/>
            <p:nvPr/>
          </p:nvSpPr>
          <p:spPr>
            <a:xfrm>
              <a:off x="4397782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551EEC9-7ED4-421C-8AEF-96691C7C4DD1}"/>
                </a:ext>
              </a:extLst>
            </p:cNvPr>
            <p:cNvSpPr/>
            <p:nvPr/>
          </p:nvSpPr>
          <p:spPr>
            <a:xfrm>
              <a:off x="4553290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89AC66BA-0512-44B0-9079-57A592649EC2}"/>
                </a:ext>
              </a:extLst>
            </p:cNvPr>
            <p:cNvSpPr/>
            <p:nvPr/>
          </p:nvSpPr>
          <p:spPr>
            <a:xfrm>
              <a:off x="4718129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6A29FAC8-DFB1-4A5A-85D7-FE4B4D246600}"/>
                </a:ext>
              </a:extLst>
            </p:cNvPr>
            <p:cNvSpPr/>
            <p:nvPr/>
          </p:nvSpPr>
          <p:spPr>
            <a:xfrm>
              <a:off x="4882960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A4495672-5CBE-4762-BB60-52EFC79D7D7D}"/>
                </a:ext>
              </a:extLst>
            </p:cNvPr>
            <p:cNvSpPr/>
            <p:nvPr/>
          </p:nvSpPr>
          <p:spPr>
            <a:xfrm>
              <a:off x="5047807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42ED83EE-0FC3-45DC-9163-990CB5EEBB6F}"/>
                </a:ext>
              </a:extLst>
            </p:cNvPr>
            <p:cNvSpPr/>
            <p:nvPr/>
          </p:nvSpPr>
          <p:spPr>
            <a:xfrm>
              <a:off x="3592253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4A1D8640-F69A-4045-B35B-9EA9EE9D995C}"/>
                </a:ext>
              </a:extLst>
            </p:cNvPr>
            <p:cNvSpPr/>
            <p:nvPr/>
          </p:nvSpPr>
          <p:spPr>
            <a:xfrm>
              <a:off x="3747763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5D91D783-921E-4C81-A95B-3E7AB9EF785F}"/>
                </a:ext>
              </a:extLst>
            </p:cNvPr>
            <p:cNvSpPr/>
            <p:nvPr/>
          </p:nvSpPr>
          <p:spPr>
            <a:xfrm>
              <a:off x="3912600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D178A149-F736-474A-9445-92B3CB9A3C68}"/>
                </a:ext>
              </a:extLst>
            </p:cNvPr>
            <p:cNvSpPr/>
            <p:nvPr/>
          </p:nvSpPr>
          <p:spPr>
            <a:xfrm>
              <a:off x="4077433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1BB60306-3D4F-4212-BECD-67EA8E8EE17D}"/>
                </a:ext>
              </a:extLst>
            </p:cNvPr>
            <p:cNvSpPr/>
            <p:nvPr/>
          </p:nvSpPr>
          <p:spPr>
            <a:xfrm>
              <a:off x="4232945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2AC6ECBE-BC62-4FCC-B5E7-F04221DE2CE8}"/>
                </a:ext>
              </a:extLst>
            </p:cNvPr>
            <p:cNvSpPr/>
            <p:nvPr/>
          </p:nvSpPr>
          <p:spPr>
            <a:xfrm>
              <a:off x="4397782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D16D8288-FEE5-4930-A254-CA2EB857D5FB}"/>
                </a:ext>
              </a:extLst>
            </p:cNvPr>
            <p:cNvSpPr/>
            <p:nvPr/>
          </p:nvSpPr>
          <p:spPr>
            <a:xfrm>
              <a:off x="4553290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A31C44A7-23A4-4389-9E47-172D3376FCC8}"/>
                </a:ext>
              </a:extLst>
            </p:cNvPr>
            <p:cNvSpPr/>
            <p:nvPr/>
          </p:nvSpPr>
          <p:spPr>
            <a:xfrm>
              <a:off x="4718129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26F733EB-26BF-42A2-B783-F766DFD5928F}"/>
                </a:ext>
              </a:extLst>
            </p:cNvPr>
            <p:cNvSpPr/>
            <p:nvPr/>
          </p:nvSpPr>
          <p:spPr>
            <a:xfrm>
              <a:off x="4882960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DCF4DF07-68D2-46F8-B7A5-71BC95763093}"/>
                </a:ext>
              </a:extLst>
            </p:cNvPr>
            <p:cNvSpPr/>
            <p:nvPr/>
          </p:nvSpPr>
          <p:spPr>
            <a:xfrm>
              <a:off x="5047807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AAD420A6-90D4-4545-B17A-18DA8491A360}"/>
                </a:ext>
              </a:extLst>
            </p:cNvPr>
            <p:cNvSpPr/>
            <p:nvPr/>
          </p:nvSpPr>
          <p:spPr>
            <a:xfrm>
              <a:off x="3592253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8F960D69-EE9C-4A0B-98D5-643EE1EDD9EA}"/>
                </a:ext>
              </a:extLst>
            </p:cNvPr>
            <p:cNvSpPr/>
            <p:nvPr/>
          </p:nvSpPr>
          <p:spPr>
            <a:xfrm>
              <a:off x="3747763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D6D6E5E0-CAE3-4A91-B3F3-2FC55203AA2F}"/>
                </a:ext>
              </a:extLst>
            </p:cNvPr>
            <p:cNvSpPr/>
            <p:nvPr/>
          </p:nvSpPr>
          <p:spPr>
            <a:xfrm>
              <a:off x="3912600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1748B3B1-1EB4-470F-B52A-FE69C2CD0DC6}"/>
                </a:ext>
              </a:extLst>
            </p:cNvPr>
            <p:cNvSpPr/>
            <p:nvPr/>
          </p:nvSpPr>
          <p:spPr>
            <a:xfrm>
              <a:off x="4077433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11038B04-FA62-4C31-BAD9-6F95078F60D3}"/>
                </a:ext>
              </a:extLst>
            </p:cNvPr>
            <p:cNvSpPr/>
            <p:nvPr/>
          </p:nvSpPr>
          <p:spPr>
            <a:xfrm>
              <a:off x="4232945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077D6602-945F-4504-8C0F-EDB1C931F04D}"/>
                </a:ext>
              </a:extLst>
            </p:cNvPr>
            <p:cNvSpPr/>
            <p:nvPr/>
          </p:nvSpPr>
          <p:spPr>
            <a:xfrm>
              <a:off x="4397782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F10F6C60-6D4D-4B41-86E3-730D00F7A6F0}"/>
                </a:ext>
              </a:extLst>
            </p:cNvPr>
            <p:cNvSpPr/>
            <p:nvPr/>
          </p:nvSpPr>
          <p:spPr>
            <a:xfrm>
              <a:off x="4553290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8318EF2F-C157-4AA7-B67A-36D498AF3685}"/>
                </a:ext>
              </a:extLst>
            </p:cNvPr>
            <p:cNvSpPr/>
            <p:nvPr/>
          </p:nvSpPr>
          <p:spPr>
            <a:xfrm>
              <a:off x="4718129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F7D24592-FBD8-4A7D-A85D-BD123B98E193}"/>
                </a:ext>
              </a:extLst>
            </p:cNvPr>
            <p:cNvSpPr/>
            <p:nvPr/>
          </p:nvSpPr>
          <p:spPr>
            <a:xfrm>
              <a:off x="4882960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6D4B82D1-1A99-4392-AB45-FE4822F4A537}"/>
                </a:ext>
              </a:extLst>
            </p:cNvPr>
            <p:cNvSpPr/>
            <p:nvPr/>
          </p:nvSpPr>
          <p:spPr>
            <a:xfrm>
              <a:off x="5047807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582B8B19-CA69-4C15-AA5A-CE8947AD5B42}"/>
                </a:ext>
              </a:extLst>
            </p:cNvPr>
            <p:cNvSpPr/>
            <p:nvPr/>
          </p:nvSpPr>
          <p:spPr>
            <a:xfrm>
              <a:off x="5212654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A1AF591D-053F-4D2D-BA4A-3173AFDAD7E9}"/>
                </a:ext>
              </a:extLst>
            </p:cNvPr>
            <p:cNvSpPr/>
            <p:nvPr/>
          </p:nvSpPr>
          <p:spPr>
            <a:xfrm>
              <a:off x="5368164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62772491-A485-4859-960E-4384188C1EFD}"/>
                </a:ext>
              </a:extLst>
            </p:cNvPr>
            <p:cNvSpPr/>
            <p:nvPr/>
          </p:nvSpPr>
          <p:spPr>
            <a:xfrm>
              <a:off x="5533001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C89368A5-8BCD-4C29-8C4B-07F61194280F}"/>
                </a:ext>
              </a:extLst>
            </p:cNvPr>
            <p:cNvSpPr/>
            <p:nvPr/>
          </p:nvSpPr>
          <p:spPr>
            <a:xfrm>
              <a:off x="5697834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859E2A3C-145D-4C8A-96CC-DFEF1C967245}"/>
                </a:ext>
              </a:extLst>
            </p:cNvPr>
            <p:cNvSpPr/>
            <p:nvPr/>
          </p:nvSpPr>
          <p:spPr>
            <a:xfrm>
              <a:off x="5862677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BE66F60C-FCE7-4883-AE2C-41734E2CED82}"/>
                </a:ext>
              </a:extLst>
            </p:cNvPr>
            <p:cNvSpPr/>
            <p:nvPr/>
          </p:nvSpPr>
          <p:spPr>
            <a:xfrm>
              <a:off x="6027514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212008CE-6346-44CA-9A36-1032814F56C0}"/>
                </a:ext>
              </a:extLst>
            </p:cNvPr>
            <p:cNvSpPr/>
            <p:nvPr/>
          </p:nvSpPr>
          <p:spPr>
            <a:xfrm>
              <a:off x="6183022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1E43C357-103B-4212-9543-492A6A16C853}"/>
                </a:ext>
              </a:extLst>
            </p:cNvPr>
            <p:cNvSpPr/>
            <p:nvPr/>
          </p:nvSpPr>
          <p:spPr>
            <a:xfrm>
              <a:off x="6347861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38E55BC9-77D7-454D-BDCB-3B6C42FB3D46}"/>
                </a:ext>
              </a:extLst>
            </p:cNvPr>
            <p:cNvSpPr/>
            <p:nvPr/>
          </p:nvSpPr>
          <p:spPr>
            <a:xfrm>
              <a:off x="6512692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88980369-0FDF-425E-8881-1CBB6F0EB2F7}"/>
                </a:ext>
              </a:extLst>
            </p:cNvPr>
            <p:cNvSpPr/>
            <p:nvPr/>
          </p:nvSpPr>
          <p:spPr>
            <a:xfrm>
              <a:off x="6668208" y="314710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C5D33AB2-950B-43FF-8BD6-172413FA250D}"/>
                </a:ext>
              </a:extLst>
            </p:cNvPr>
            <p:cNvSpPr/>
            <p:nvPr/>
          </p:nvSpPr>
          <p:spPr>
            <a:xfrm>
              <a:off x="5212654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B3E9A19-608F-45C1-874A-BF45B6FB2C09}"/>
                </a:ext>
              </a:extLst>
            </p:cNvPr>
            <p:cNvSpPr/>
            <p:nvPr/>
          </p:nvSpPr>
          <p:spPr>
            <a:xfrm>
              <a:off x="5368164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171F28B0-8D70-4609-A1DB-2158E65F75A1}"/>
                </a:ext>
              </a:extLst>
            </p:cNvPr>
            <p:cNvSpPr/>
            <p:nvPr/>
          </p:nvSpPr>
          <p:spPr>
            <a:xfrm>
              <a:off x="5533001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05BE319B-5A43-4A72-BEE1-55C3785E7459}"/>
                </a:ext>
              </a:extLst>
            </p:cNvPr>
            <p:cNvSpPr/>
            <p:nvPr/>
          </p:nvSpPr>
          <p:spPr>
            <a:xfrm>
              <a:off x="5697834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75CDE82F-C261-4D6D-87D4-8C6FEE7BF10C}"/>
                </a:ext>
              </a:extLst>
            </p:cNvPr>
            <p:cNvSpPr/>
            <p:nvPr/>
          </p:nvSpPr>
          <p:spPr>
            <a:xfrm>
              <a:off x="5862677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742D82F3-0443-4556-99A6-0DC64601B94D}"/>
                </a:ext>
              </a:extLst>
            </p:cNvPr>
            <p:cNvSpPr/>
            <p:nvPr/>
          </p:nvSpPr>
          <p:spPr>
            <a:xfrm>
              <a:off x="6027514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3433D01-EC60-4421-AB61-BCF79352E9D1}"/>
                </a:ext>
              </a:extLst>
            </p:cNvPr>
            <p:cNvSpPr/>
            <p:nvPr/>
          </p:nvSpPr>
          <p:spPr>
            <a:xfrm>
              <a:off x="6183022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52849575-7920-4A98-B9BC-E65F026F356D}"/>
                </a:ext>
              </a:extLst>
            </p:cNvPr>
            <p:cNvSpPr/>
            <p:nvPr/>
          </p:nvSpPr>
          <p:spPr>
            <a:xfrm>
              <a:off x="6347861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F1C38917-C8F5-424D-806B-F578FDDA8A9F}"/>
                </a:ext>
              </a:extLst>
            </p:cNvPr>
            <p:cNvSpPr/>
            <p:nvPr/>
          </p:nvSpPr>
          <p:spPr>
            <a:xfrm>
              <a:off x="6512692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D4DE69A8-C14F-4FB3-9006-BACEADF5DAB1}"/>
                </a:ext>
              </a:extLst>
            </p:cNvPr>
            <p:cNvSpPr/>
            <p:nvPr/>
          </p:nvSpPr>
          <p:spPr>
            <a:xfrm>
              <a:off x="6668208" y="330883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272781D7-35DD-49F4-A20E-09C6819EFF61}"/>
                </a:ext>
              </a:extLst>
            </p:cNvPr>
            <p:cNvSpPr/>
            <p:nvPr/>
          </p:nvSpPr>
          <p:spPr>
            <a:xfrm>
              <a:off x="5212654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8A999665-0C92-4EAF-BA5F-0D6EF138E1B0}"/>
                </a:ext>
              </a:extLst>
            </p:cNvPr>
            <p:cNvSpPr/>
            <p:nvPr/>
          </p:nvSpPr>
          <p:spPr>
            <a:xfrm>
              <a:off x="5368164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61570A04-39E5-4AE8-AE1E-961AF8CBD7CB}"/>
                </a:ext>
              </a:extLst>
            </p:cNvPr>
            <p:cNvSpPr/>
            <p:nvPr/>
          </p:nvSpPr>
          <p:spPr>
            <a:xfrm>
              <a:off x="5533001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1DE87FA7-9A69-41F2-9998-45B6AF40512D}"/>
                </a:ext>
              </a:extLst>
            </p:cNvPr>
            <p:cNvSpPr/>
            <p:nvPr/>
          </p:nvSpPr>
          <p:spPr>
            <a:xfrm>
              <a:off x="5697834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5EA33E22-19DF-433E-9812-9AA75BFFD933}"/>
                </a:ext>
              </a:extLst>
            </p:cNvPr>
            <p:cNvSpPr/>
            <p:nvPr/>
          </p:nvSpPr>
          <p:spPr>
            <a:xfrm>
              <a:off x="5862677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B57C36F7-09B6-43E5-8A5A-245CD62A95EA}"/>
                </a:ext>
              </a:extLst>
            </p:cNvPr>
            <p:cNvSpPr/>
            <p:nvPr/>
          </p:nvSpPr>
          <p:spPr>
            <a:xfrm>
              <a:off x="6027514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690EB3D1-D128-4970-852F-AC806B81BD67}"/>
                </a:ext>
              </a:extLst>
            </p:cNvPr>
            <p:cNvSpPr/>
            <p:nvPr/>
          </p:nvSpPr>
          <p:spPr>
            <a:xfrm>
              <a:off x="6183022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D84022C1-9AB6-4506-B225-1CE6503F486C}"/>
                </a:ext>
              </a:extLst>
            </p:cNvPr>
            <p:cNvSpPr/>
            <p:nvPr/>
          </p:nvSpPr>
          <p:spPr>
            <a:xfrm>
              <a:off x="6347861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2FA9833C-6567-4282-B9E2-21E34C7ED96F}"/>
                </a:ext>
              </a:extLst>
            </p:cNvPr>
            <p:cNvSpPr/>
            <p:nvPr/>
          </p:nvSpPr>
          <p:spPr>
            <a:xfrm>
              <a:off x="6512692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ADC720B5-2483-4614-95AF-B5950C9CCA01}"/>
                </a:ext>
              </a:extLst>
            </p:cNvPr>
            <p:cNvSpPr/>
            <p:nvPr/>
          </p:nvSpPr>
          <p:spPr>
            <a:xfrm>
              <a:off x="6668208" y="34626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E6825A68-50BB-4964-A17A-79F977CF9FC7}"/>
                </a:ext>
              </a:extLst>
            </p:cNvPr>
            <p:cNvSpPr/>
            <p:nvPr/>
          </p:nvSpPr>
          <p:spPr>
            <a:xfrm>
              <a:off x="5212654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0E80FB09-74CE-42A1-A594-535FA8A697EC}"/>
                </a:ext>
              </a:extLst>
            </p:cNvPr>
            <p:cNvSpPr/>
            <p:nvPr/>
          </p:nvSpPr>
          <p:spPr>
            <a:xfrm>
              <a:off x="5368164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594E92D4-671E-4B2A-9C9E-D66C798116A1}"/>
                </a:ext>
              </a:extLst>
            </p:cNvPr>
            <p:cNvSpPr/>
            <p:nvPr/>
          </p:nvSpPr>
          <p:spPr>
            <a:xfrm>
              <a:off x="5533001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7DB5FEC5-1EE0-40A9-BF60-550069A3007D}"/>
                </a:ext>
              </a:extLst>
            </p:cNvPr>
            <p:cNvSpPr/>
            <p:nvPr/>
          </p:nvSpPr>
          <p:spPr>
            <a:xfrm>
              <a:off x="5697834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8294B2A5-A683-4783-8974-428AB5302CE5}"/>
                </a:ext>
              </a:extLst>
            </p:cNvPr>
            <p:cNvSpPr/>
            <p:nvPr/>
          </p:nvSpPr>
          <p:spPr>
            <a:xfrm>
              <a:off x="5862677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EA0A0B21-CFA6-4BF4-9573-F6B7D983E073}"/>
                </a:ext>
              </a:extLst>
            </p:cNvPr>
            <p:cNvSpPr/>
            <p:nvPr/>
          </p:nvSpPr>
          <p:spPr>
            <a:xfrm>
              <a:off x="6027514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339448D0-07E0-4B82-B4AF-048ED8F7AB21}"/>
                </a:ext>
              </a:extLst>
            </p:cNvPr>
            <p:cNvSpPr/>
            <p:nvPr/>
          </p:nvSpPr>
          <p:spPr>
            <a:xfrm>
              <a:off x="6183022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BA8333EE-BB86-4BC0-BCEC-12EAFA64DE8A}"/>
                </a:ext>
              </a:extLst>
            </p:cNvPr>
            <p:cNvSpPr/>
            <p:nvPr/>
          </p:nvSpPr>
          <p:spPr>
            <a:xfrm>
              <a:off x="6347861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A03D6EB7-EF78-4885-AED5-1935C6BB797E}"/>
                </a:ext>
              </a:extLst>
            </p:cNvPr>
            <p:cNvSpPr/>
            <p:nvPr/>
          </p:nvSpPr>
          <p:spPr>
            <a:xfrm>
              <a:off x="6512692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7EE486CD-D721-4F69-9CFD-FA89CE9F17EF}"/>
                </a:ext>
              </a:extLst>
            </p:cNvPr>
            <p:cNvSpPr/>
            <p:nvPr/>
          </p:nvSpPr>
          <p:spPr>
            <a:xfrm>
              <a:off x="6668208" y="362438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3A04F9B2-C1C4-4FF6-8B14-B2E57F9DBEC3}"/>
                </a:ext>
              </a:extLst>
            </p:cNvPr>
            <p:cNvSpPr/>
            <p:nvPr/>
          </p:nvSpPr>
          <p:spPr>
            <a:xfrm>
              <a:off x="5212654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EDFBD4B8-38C6-4484-B5FE-DFE21B041FC3}"/>
                </a:ext>
              </a:extLst>
            </p:cNvPr>
            <p:cNvSpPr/>
            <p:nvPr/>
          </p:nvSpPr>
          <p:spPr>
            <a:xfrm>
              <a:off x="5368164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D5CCEBE0-62A3-4EBB-BA15-B64FDF25B9D6}"/>
                </a:ext>
              </a:extLst>
            </p:cNvPr>
            <p:cNvSpPr/>
            <p:nvPr/>
          </p:nvSpPr>
          <p:spPr>
            <a:xfrm>
              <a:off x="5533001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F9A77BA6-39CE-42BE-B6A2-CAAECA02A64F}"/>
                </a:ext>
              </a:extLst>
            </p:cNvPr>
            <p:cNvSpPr/>
            <p:nvPr/>
          </p:nvSpPr>
          <p:spPr>
            <a:xfrm>
              <a:off x="5697834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3E0265CB-0ADE-4442-B2A9-28F8D6113266}"/>
                </a:ext>
              </a:extLst>
            </p:cNvPr>
            <p:cNvSpPr/>
            <p:nvPr/>
          </p:nvSpPr>
          <p:spPr>
            <a:xfrm>
              <a:off x="5862677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48AABE0D-468C-40B2-BA6D-433227CB7CA6}"/>
                </a:ext>
              </a:extLst>
            </p:cNvPr>
            <p:cNvSpPr/>
            <p:nvPr/>
          </p:nvSpPr>
          <p:spPr>
            <a:xfrm>
              <a:off x="6027514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DD56EF1F-D382-4EB8-B3B3-5897254C56FE}"/>
                </a:ext>
              </a:extLst>
            </p:cNvPr>
            <p:cNvSpPr/>
            <p:nvPr/>
          </p:nvSpPr>
          <p:spPr>
            <a:xfrm>
              <a:off x="6183022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F38D0170-3323-41A0-817B-8E8B91373C29}"/>
                </a:ext>
              </a:extLst>
            </p:cNvPr>
            <p:cNvSpPr/>
            <p:nvPr/>
          </p:nvSpPr>
          <p:spPr>
            <a:xfrm>
              <a:off x="6347861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24B05590-8848-4A5F-9C87-6ED4792D48B0}"/>
                </a:ext>
              </a:extLst>
            </p:cNvPr>
            <p:cNvSpPr/>
            <p:nvPr/>
          </p:nvSpPr>
          <p:spPr>
            <a:xfrm>
              <a:off x="6512692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AC45C1B7-D60D-408B-927F-411CFAF25FE9}"/>
                </a:ext>
              </a:extLst>
            </p:cNvPr>
            <p:cNvSpPr/>
            <p:nvPr/>
          </p:nvSpPr>
          <p:spPr>
            <a:xfrm>
              <a:off x="6668208" y="379544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875DF45D-AC42-4A90-9B77-119541DFD11E}"/>
                </a:ext>
              </a:extLst>
            </p:cNvPr>
            <p:cNvSpPr/>
            <p:nvPr/>
          </p:nvSpPr>
          <p:spPr>
            <a:xfrm>
              <a:off x="5212654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59E80F5A-56F8-4404-9CD1-B4D734FCAB8F}"/>
                </a:ext>
              </a:extLst>
            </p:cNvPr>
            <p:cNvSpPr/>
            <p:nvPr/>
          </p:nvSpPr>
          <p:spPr>
            <a:xfrm>
              <a:off x="5368164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230B4E78-C5B6-49D3-9643-EDCAAF6E8C88}"/>
                </a:ext>
              </a:extLst>
            </p:cNvPr>
            <p:cNvSpPr/>
            <p:nvPr/>
          </p:nvSpPr>
          <p:spPr>
            <a:xfrm>
              <a:off x="5533001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0151BFBA-B602-42CB-8419-47621753663C}"/>
                </a:ext>
              </a:extLst>
            </p:cNvPr>
            <p:cNvSpPr/>
            <p:nvPr/>
          </p:nvSpPr>
          <p:spPr>
            <a:xfrm>
              <a:off x="5697834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B8F2CC3B-D28F-4FFC-BE00-13D1BF270D4B}"/>
                </a:ext>
              </a:extLst>
            </p:cNvPr>
            <p:cNvSpPr/>
            <p:nvPr/>
          </p:nvSpPr>
          <p:spPr>
            <a:xfrm>
              <a:off x="5862677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id="{61E26027-1BA1-40B3-939C-59B162FB021D}"/>
                </a:ext>
              </a:extLst>
            </p:cNvPr>
            <p:cNvSpPr/>
            <p:nvPr/>
          </p:nvSpPr>
          <p:spPr>
            <a:xfrm>
              <a:off x="6027514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FAE0C250-D1C3-47B8-BF03-3B150A261CF4}"/>
                </a:ext>
              </a:extLst>
            </p:cNvPr>
            <p:cNvSpPr/>
            <p:nvPr/>
          </p:nvSpPr>
          <p:spPr>
            <a:xfrm>
              <a:off x="6183022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201A7939-CBA4-43CB-8DA0-E170E9E63C0E}"/>
                </a:ext>
              </a:extLst>
            </p:cNvPr>
            <p:cNvSpPr/>
            <p:nvPr/>
          </p:nvSpPr>
          <p:spPr>
            <a:xfrm>
              <a:off x="6347861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4D7F0938-9653-4217-AF2D-CA7BBF1B9A9E}"/>
                </a:ext>
              </a:extLst>
            </p:cNvPr>
            <p:cNvSpPr/>
            <p:nvPr/>
          </p:nvSpPr>
          <p:spPr>
            <a:xfrm>
              <a:off x="6512692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066BBF43-CE17-4855-97E8-A8365AA6668E}"/>
                </a:ext>
              </a:extLst>
            </p:cNvPr>
            <p:cNvSpPr/>
            <p:nvPr/>
          </p:nvSpPr>
          <p:spPr>
            <a:xfrm>
              <a:off x="6668208" y="395716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ED0EE313-0801-4E63-A9C2-4A01501AA223}"/>
                </a:ext>
              </a:extLst>
            </p:cNvPr>
            <p:cNvSpPr/>
            <p:nvPr/>
          </p:nvSpPr>
          <p:spPr>
            <a:xfrm>
              <a:off x="5212654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BC3C713E-EFE5-4478-9539-C977C3E4F70D}"/>
                </a:ext>
              </a:extLst>
            </p:cNvPr>
            <p:cNvSpPr/>
            <p:nvPr/>
          </p:nvSpPr>
          <p:spPr>
            <a:xfrm>
              <a:off x="5368164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BE388509-E70F-41E8-BF08-896899D23BDA}"/>
                </a:ext>
              </a:extLst>
            </p:cNvPr>
            <p:cNvSpPr/>
            <p:nvPr/>
          </p:nvSpPr>
          <p:spPr>
            <a:xfrm>
              <a:off x="5533001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7CEDD912-6A9E-42B4-A0A9-569EC35E47BB}"/>
                </a:ext>
              </a:extLst>
            </p:cNvPr>
            <p:cNvSpPr/>
            <p:nvPr/>
          </p:nvSpPr>
          <p:spPr>
            <a:xfrm>
              <a:off x="5697834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E54CE0A2-8E86-4C62-BC51-39B282CAB4F9}"/>
                </a:ext>
              </a:extLst>
            </p:cNvPr>
            <p:cNvSpPr/>
            <p:nvPr/>
          </p:nvSpPr>
          <p:spPr>
            <a:xfrm>
              <a:off x="5862677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2563329B-795A-4AC3-B7F2-6CCE7805BF00}"/>
                </a:ext>
              </a:extLst>
            </p:cNvPr>
            <p:cNvSpPr/>
            <p:nvPr/>
          </p:nvSpPr>
          <p:spPr>
            <a:xfrm>
              <a:off x="6027514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2CFE60B1-AA79-457A-8955-B92A1AC2C09D}"/>
                </a:ext>
              </a:extLst>
            </p:cNvPr>
            <p:cNvSpPr/>
            <p:nvPr/>
          </p:nvSpPr>
          <p:spPr>
            <a:xfrm>
              <a:off x="6183022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3B107857-FCF3-4924-A41B-988F6AF3EB27}"/>
                </a:ext>
              </a:extLst>
            </p:cNvPr>
            <p:cNvSpPr/>
            <p:nvPr/>
          </p:nvSpPr>
          <p:spPr>
            <a:xfrm>
              <a:off x="6347861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>
              <a:extLst>
                <a:ext uri="{FF2B5EF4-FFF2-40B4-BE49-F238E27FC236}">
                  <a16:creationId xmlns:a16="http://schemas.microsoft.com/office/drawing/2014/main" id="{F3563E94-AE22-44DC-9F0A-CBDB771DD36C}"/>
                </a:ext>
              </a:extLst>
            </p:cNvPr>
            <p:cNvSpPr/>
            <p:nvPr/>
          </p:nvSpPr>
          <p:spPr>
            <a:xfrm>
              <a:off x="6512692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4BB06C6E-4D6E-40D4-8A45-5E5E3426A508}"/>
                </a:ext>
              </a:extLst>
            </p:cNvPr>
            <p:cNvSpPr/>
            <p:nvPr/>
          </p:nvSpPr>
          <p:spPr>
            <a:xfrm>
              <a:off x="6668208" y="4129650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CEAF9468-C60F-4B41-B038-6AFE3F48384C}"/>
                </a:ext>
              </a:extLst>
            </p:cNvPr>
            <p:cNvSpPr/>
            <p:nvPr/>
          </p:nvSpPr>
          <p:spPr>
            <a:xfrm>
              <a:off x="5212654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369F2C6D-C83D-4381-90A5-55C534B3CD50}"/>
                </a:ext>
              </a:extLst>
            </p:cNvPr>
            <p:cNvSpPr/>
            <p:nvPr/>
          </p:nvSpPr>
          <p:spPr>
            <a:xfrm>
              <a:off x="5368164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EBF1FF0D-C036-4693-B2A0-99408B539F2E}"/>
                </a:ext>
              </a:extLst>
            </p:cNvPr>
            <p:cNvSpPr/>
            <p:nvPr/>
          </p:nvSpPr>
          <p:spPr>
            <a:xfrm>
              <a:off x="5533001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22A2887B-E7C6-429C-A213-0443D9667981}"/>
                </a:ext>
              </a:extLst>
            </p:cNvPr>
            <p:cNvSpPr/>
            <p:nvPr/>
          </p:nvSpPr>
          <p:spPr>
            <a:xfrm>
              <a:off x="5697834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6F2AF6B7-29EA-4361-B6D1-B04BB5B4FB25}"/>
                </a:ext>
              </a:extLst>
            </p:cNvPr>
            <p:cNvSpPr/>
            <p:nvPr/>
          </p:nvSpPr>
          <p:spPr>
            <a:xfrm>
              <a:off x="5862677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0D8F598C-10F1-4B1C-9249-A00CC8C4291D}"/>
                </a:ext>
              </a:extLst>
            </p:cNvPr>
            <p:cNvSpPr/>
            <p:nvPr/>
          </p:nvSpPr>
          <p:spPr>
            <a:xfrm>
              <a:off x="6027514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3A12E10F-E00D-4232-ADC6-B88FA52728F0}"/>
                </a:ext>
              </a:extLst>
            </p:cNvPr>
            <p:cNvSpPr/>
            <p:nvPr/>
          </p:nvSpPr>
          <p:spPr>
            <a:xfrm>
              <a:off x="6183022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82413D38-7108-40B9-9224-8A4870F4EE69}"/>
                </a:ext>
              </a:extLst>
            </p:cNvPr>
            <p:cNvSpPr/>
            <p:nvPr/>
          </p:nvSpPr>
          <p:spPr>
            <a:xfrm>
              <a:off x="6347861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3F7E94EF-9693-400C-88D7-F8EFE325A2FB}"/>
                </a:ext>
              </a:extLst>
            </p:cNvPr>
            <p:cNvSpPr/>
            <p:nvPr/>
          </p:nvSpPr>
          <p:spPr>
            <a:xfrm>
              <a:off x="6512692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C4750114-97D4-443B-B7F0-5668280F0DC2}"/>
                </a:ext>
              </a:extLst>
            </p:cNvPr>
            <p:cNvSpPr/>
            <p:nvPr/>
          </p:nvSpPr>
          <p:spPr>
            <a:xfrm>
              <a:off x="6668208" y="430071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1AAFDC9A-14F6-4342-9647-A7B6070BDAE7}"/>
                </a:ext>
              </a:extLst>
            </p:cNvPr>
            <p:cNvSpPr/>
            <p:nvPr/>
          </p:nvSpPr>
          <p:spPr>
            <a:xfrm>
              <a:off x="335901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0D915EF0-7065-4A46-9946-1A8402AA95AB}"/>
                </a:ext>
              </a:extLst>
            </p:cNvPr>
            <p:cNvSpPr/>
            <p:nvPr/>
          </p:nvSpPr>
          <p:spPr>
            <a:xfrm>
              <a:off x="491411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AF747271-A783-485B-9C8C-0A9CB21CED72}"/>
                </a:ext>
              </a:extLst>
            </p:cNvPr>
            <p:cNvSpPr/>
            <p:nvPr/>
          </p:nvSpPr>
          <p:spPr>
            <a:xfrm>
              <a:off x="656248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19E2A7ED-7F68-49AE-A563-878D59F65A61}"/>
                </a:ext>
              </a:extLst>
            </p:cNvPr>
            <p:cNvSpPr/>
            <p:nvPr/>
          </p:nvSpPr>
          <p:spPr>
            <a:xfrm>
              <a:off x="821081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8B9D5698-50E6-40A2-8924-9B177EA3F437}"/>
                </a:ext>
              </a:extLst>
            </p:cNvPr>
            <p:cNvSpPr/>
            <p:nvPr/>
          </p:nvSpPr>
          <p:spPr>
            <a:xfrm>
              <a:off x="985924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5100601F-0917-4028-A937-9D417B40F00C}"/>
                </a:ext>
              </a:extLst>
            </p:cNvPr>
            <p:cNvSpPr/>
            <p:nvPr/>
          </p:nvSpPr>
          <p:spPr>
            <a:xfrm>
              <a:off x="1150761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08005A9F-9A8E-4539-BA32-A19BD5DCAB19}"/>
                </a:ext>
              </a:extLst>
            </p:cNvPr>
            <p:cNvSpPr/>
            <p:nvPr/>
          </p:nvSpPr>
          <p:spPr>
            <a:xfrm>
              <a:off x="1306269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5D848BB1-7AC3-4178-B219-D60AC9481B31}"/>
                </a:ext>
              </a:extLst>
            </p:cNvPr>
            <p:cNvSpPr/>
            <p:nvPr/>
          </p:nvSpPr>
          <p:spPr>
            <a:xfrm>
              <a:off x="1471108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D5F5C1CE-7451-4EB4-9FE5-914A53E52270}"/>
                </a:ext>
              </a:extLst>
            </p:cNvPr>
            <p:cNvSpPr/>
            <p:nvPr/>
          </p:nvSpPr>
          <p:spPr>
            <a:xfrm>
              <a:off x="1635939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ADAA0B0E-C5F8-4ED1-9395-5F7CC5014907}"/>
                </a:ext>
              </a:extLst>
            </p:cNvPr>
            <p:cNvSpPr/>
            <p:nvPr/>
          </p:nvSpPr>
          <p:spPr>
            <a:xfrm>
              <a:off x="1800786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6128F948-610A-40B2-9B6D-FF0D889B0360}"/>
                </a:ext>
              </a:extLst>
            </p:cNvPr>
            <p:cNvSpPr/>
            <p:nvPr/>
          </p:nvSpPr>
          <p:spPr>
            <a:xfrm>
              <a:off x="335901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40F0A2B5-F7C2-4F79-87C8-DA3DD9C04689}"/>
                </a:ext>
              </a:extLst>
            </p:cNvPr>
            <p:cNvSpPr/>
            <p:nvPr/>
          </p:nvSpPr>
          <p:spPr>
            <a:xfrm>
              <a:off x="491411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64EBCDFF-FAAA-4732-948A-15507DCBCD62}"/>
                </a:ext>
              </a:extLst>
            </p:cNvPr>
            <p:cNvSpPr/>
            <p:nvPr/>
          </p:nvSpPr>
          <p:spPr>
            <a:xfrm>
              <a:off x="656248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6FA09237-83B7-47E1-9022-413A6DE243C1}"/>
                </a:ext>
              </a:extLst>
            </p:cNvPr>
            <p:cNvSpPr/>
            <p:nvPr/>
          </p:nvSpPr>
          <p:spPr>
            <a:xfrm>
              <a:off x="821081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504C4F5E-BF6E-47CF-A16E-740607DC0F4F}"/>
                </a:ext>
              </a:extLst>
            </p:cNvPr>
            <p:cNvSpPr/>
            <p:nvPr/>
          </p:nvSpPr>
          <p:spPr>
            <a:xfrm>
              <a:off x="985924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6E5AED1C-6225-49BF-A361-F7B41A646E3E}"/>
                </a:ext>
              </a:extLst>
            </p:cNvPr>
            <p:cNvSpPr/>
            <p:nvPr/>
          </p:nvSpPr>
          <p:spPr>
            <a:xfrm>
              <a:off x="1150761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77F0B84B-834B-445B-8043-F9B5AACFC3C0}"/>
                </a:ext>
              </a:extLst>
            </p:cNvPr>
            <p:cNvSpPr/>
            <p:nvPr/>
          </p:nvSpPr>
          <p:spPr>
            <a:xfrm>
              <a:off x="1306269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0BCE4EBB-A787-43D8-B497-623E4C66C950}"/>
                </a:ext>
              </a:extLst>
            </p:cNvPr>
            <p:cNvSpPr/>
            <p:nvPr/>
          </p:nvSpPr>
          <p:spPr>
            <a:xfrm>
              <a:off x="1471108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B833CBD3-4D88-41C0-A3D9-F8050D4B59C8}"/>
                </a:ext>
              </a:extLst>
            </p:cNvPr>
            <p:cNvSpPr/>
            <p:nvPr/>
          </p:nvSpPr>
          <p:spPr>
            <a:xfrm>
              <a:off x="1635939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B6A6E480-EA02-443F-9282-D0DAFBE0BF81}"/>
                </a:ext>
              </a:extLst>
            </p:cNvPr>
            <p:cNvSpPr/>
            <p:nvPr/>
          </p:nvSpPr>
          <p:spPr>
            <a:xfrm>
              <a:off x="1800786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A5FEA341-AB96-434B-A21E-A75CFAA8943B}"/>
                </a:ext>
              </a:extLst>
            </p:cNvPr>
            <p:cNvSpPr/>
            <p:nvPr/>
          </p:nvSpPr>
          <p:spPr>
            <a:xfrm>
              <a:off x="335901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FA3D7F74-F61A-4E1F-A168-E0EE1A9B5A0F}"/>
                </a:ext>
              </a:extLst>
            </p:cNvPr>
            <p:cNvSpPr/>
            <p:nvPr/>
          </p:nvSpPr>
          <p:spPr>
            <a:xfrm>
              <a:off x="491411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31ABC9CF-D515-47F0-AD66-68F866E18EF1}"/>
                </a:ext>
              </a:extLst>
            </p:cNvPr>
            <p:cNvSpPr/>
            <p:nvPr/>
          </p:nvSpPr>
          <p:spPr>
            <a:xfrm>
              <a:off x="656248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72E8152B-E510-44F2-BD83-229A6E3D253F}"/>
                </a:ext>
              </a:extLst>
            </p:cNvPr>
            <p:cNvSpPr/>
            <p:nvPr/>
          </p:nvSpPr>
          <p:spPr>
            <a:xfrm>
              <a:off x="821081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4067977-614E-431A-82C4-03990A1C1D29}"/>
                </a:ext>
              </a:extLst>
            </p:cNvPr>
            <p:cNvSpPr/>
            <p:nvPr/>
          </p:nvSpPr>
          <p:spPr>
            <a:xfrm>
              <a:off x="985924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3BB1491-D4B9-44E6-BBD5-342F1F770008}"/>
                </a:ext>
              </a:extLst>
            </p:cNvPr>
            <p:cNvSpPr/>
            <p:nvPr/>
          </p:nvSpPr>
          <p:spPr>
            <a:xfrm>
              <a:off x="1150761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38FF50C8-462A-4860-BB9E-4ED210276AD3}"/>
                </a:ext>
              </a:extLst>
            </p:cNvPr>
            <p:cNvSpPr/>
            <p:nvPr/>
          </p:nvSpPr>
          <p:spPr>
            <a:xfrm>
              <a:off x="1306269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0F3539D-696D-46B3-86C4-969D0DC7757F}"/>
                </a:ext>
              </a:extLst>
            </p:cNvPr>
            <p:cNvSpPr/>
            <p:nvPr/>
          </p:nvSpPr>
          <p:spPr>
            <a:xfrm>
              <a:off x="1471108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7F4A552-DC06-48C0-A827-A8AB08536231}"/>
                </a:ext>
              </a:extLst>
            </p:cNvPr>
            <p:cNvSpPr/>
            <p:nvPr/>
          </p:nvSpPr>
          <p:spPr>
            <a:xfrm>
              <a:off x="1635939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23ECB85A-765B-4D3B-864D-F186D5FFC986}"/>
                </a:ext>
              </a:extLst>
            </p:cNvPr>
            <p:cNvSpPr/>
            <p:nvPr/>
          </p:nvSpPr>
          <p:spPr>
            <a:xfrm>
              <a:off x="1800786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CEEA3AA0-AC83-48B5-BAF0-A8874B43D694}"/>
                </a:ext>
              </a:extLst>
            </p:cNvPr>
            <p:cNvSpPr/>
            <p:nvPr/>
          </p:nvSpPr>
          <p:spPr>
            <a:xfrm>
              <a:off x="335901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863695B7-93C2-499A-930C-56E76FBFDD0C}"/>
                </a:ext>
              </a:extLst>
            </p:cNvPr>
            <p:cNvSpPr/>
            <p:nvPr/>
          </p:nvSpPr>
          <p:spPr>
            <a:xfrm>
              <a:off x="491411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2F8CA7A5-3718-426B-B321-CCF24FA925E0}"/>
                </a:ext>
              </a:extLst>
            </p:cNvPr>
            <p:cNvSpPr/>
            <p:nvPr/>
          </p:nvSpPr>
          <p:spPr>
            <a:xfrm>
              <a:off x="656248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6A3FF33D-8095-4953-AC18-4A76A5F04B03}"/>
                </a:ext>
              </a:extLst>
            </p:cNvPr>
            <p:cNvSpPr/>
            <p:nvPr/>
          </p:nvSpPr>
          <p:spPr>
            <a:xfrm>
              <a:off x="821081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DF1C5DF1-FBF0-44F4-9088-86323157195A}"/>
                </a:ext>
              </a:extLst>
            </p:cNvPr>
            <p:cNvSpPr/>
            <p:nvPr/>
          </p:nvSpPr>
          <p:spPr>
            <a:xfrm>
              <a:off x="985924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64F3D6C8-6C86-45CD-9000-858958A4C9A9}"/>
                </a:ext>
              </a:extLst>
            </p:cNvPr>
            <p:cNvSpPr/>
            <p:nvPr/>
          </p:nvSpPr>
          <p:spPr>
            <a:xfrm>
              <a:off x="1150761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FDE8324A-6354-4897-977F-E2FE911D6C53}"/>
                </a:ext>
              </a:extLst>
            </p:cNvPr>
            <p:cNvSpPr/>
            <p:nvPr/>
          </p:nvSpPr>
          <p:spPr>
            <a:xfrm>
              <a:off x="1306269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998C45A0-E629-44C1-9794-C25FE1527AD5}"/>
                </a:ext>
              </a:extLst>
            </p:cNvPr>
            <p:cNvSpPr/>
            <p:nvPr/>
          </p:nvSpPr>
          <p:spPr>
            <a:xfrm>
              <a:off x="1471108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DF0D06D6-37CA-4D59-92DB-F8681506611D}"/>
                </a:ext>
              </a:extLst>
            </p:cNvPr>
            <p:cNvSpPr/>
            <p:nvPr/>
          </p:nvSpPr>
          <p:spPr>
            <a:xfrm>
              <a:off x="1635939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1F20A332-0833-45F3-9FAF-0162C31017D4}"/>
                </a:ext>
              </a:extLst>
            </p:cNvPr>
            <p:cNvSpPr/>
            <p:nvPr/>
          </p:nvSpPr>
          <p:spPr>
            <a:xfrm>
              <a:off x="1800786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6E96F4F6-0897-4952-82CB-722A112E6D9E}"/>
                </a:ext>
              </a:extLst>
            </p:cNvPr>
            <p:cNvSpPr/>
            <p:nvPr/>
          </p:nvSpPr>
          <p:spPr>
            <a:xfrm>
              <a:off x="335901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8DCDD866-F8D0-4237-8903-3779653D0B80}"/>
                </a:ext>
              </a:extLst>
            </p:cNvPr>
            <p:cNvSpPr/>
            <p:nvPr/>
          </p:nvSpPr>
          <p:spPr>
            <a:xfrm>
              <a:off x="491411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CA84A769-D5E4-4208-BB0B-FF2E680211F4}"/>
                </a:ext>
              </a:extLst>
            </p:cNvPr>
            <p:cNvSpPr/>
            <p:nvPr/>
          </p:nvSpPr>
          <p:spPr>
            <a:xfrm>
              <a:off x="656248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341C9868-F321-4B6E-8540-D327D2A59EEB}"/>
                </a:ext>
              </a:extLst>
            </p:cNvPr>
            <p:cNvSpPr/>
            <p:nvPr/>
          </p:nvSpPr>
          <p:spPr>
            <a:xfrm>
              <a:off x="821081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4C46E219-7891-4355-90F3-3DBF1D53EE83}"/>
                </a:ext>
              </a:extLst>
            </p:cNvPr>
            <p:cNvSpPr/>
            <p:nvPr/>
          </p:nvSpPr>
          <p:spPr>
            <a:xfrm>
              <a:off x="985924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1F1B12FC-64B0-49E6-9066-4F97435892AD}"/>
                </a:ext>
              </a:extLst>
            </p:cNvPr>
            <p:cNvSpPr/>
            <p:nvPr/>
          </p:nvSpPr>
          <p:spPr>
            <a:xfrm>
              <a:off x="1150761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894D565C-6D6E-4F68-8B14-C6175C7A12C5}"/>
                </a:ext>
              </a:extLst>
            </p:cNvPr>
            <p:cNvSpPr/>
            <p:nvPr/>
          </p:nvSpPr>
          <p:spPr>
            <a:xfrm>
              <a:off x="1306269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0B2D3316-1550-4646-8959-80ADFA0BFEB4}"/>
                </a:ext>
              </a:extLst>
            </p:cNvPr>
            <p:cNvSpPr/>
            <p:nvPr/>
          </p:nvSpPr>
          <p:spPr>
            <a:xfrm>
              <a:off x="1471108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22E5C418-41F0-42BA-8459-C52DA5C653E0}"/>
                </a:ext>
              </a:extLst>
            </p:cNvPr>
            <p:cNvSpPr/>
            <p:nvPr/>
          </p:nvSpPr>
          <p:spPr>
            <a:xfrm>
              <a:off x="1635939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4759B3E7-1E9A-4452-8EE5-1D7DFDC92A39}"/>
                </a:ext>
              </a:extLst>
            </p:cNvPr>
            <p:cNvSpPr/>
            <p:nvPr/>
          </p:nvSpPr>
          <p:spPr>
            <a:xfrm>
              <a:off x="1800786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210EA198-A172-4188-8F0A-08F7C352783E}"/>
                </a:ext>
              </a:extLst>
            </p:cNvPr>
            <p:cNvSpPr/>
            <p:nvPr/>
          </p:nvSpPr>
          <p:spPr>
            <a:xfrm>
              <a:off x="335901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2465287A-9582-494D-8E1E-E99CFDBE7A24}"/>
                </a:ext>
              </a:extLst>
            </p:cNvPr>
            <p:cNvSpPr/>
            <p:nvPr/>
          </p:nvSpPr>
          <p:spPr>
            <a:xfrm>
              <a:off x="491411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442D088A-AB26-49B2-B7BF-C29CB0F5655C}"/>
                </a:ext>
              </a:extLst>
            </p:cNvPr>
            <p:cNvSpPr/>
            <p:nvPr/>
          </p:nvSpPr>
          <p:spPr>
            <a:xfrm>
              <a:off x="656248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75E239E1-AEE9-4E94-AA41-D41C2309C4DE}"/>
                </a:ext>
              </a:extLst>
            </p:cNvPr>
            <p:cNvSpPr/>
            <p:nvPr/>
          </p:nvSpPr>
          <p:spPr>
            <a:xfrm>
              <a:off x="821081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4CC09DEF-25FC-4B78-BBCD-5DB49A319893}"/>
                </a:ext>
              </a:extLst>
            </p:cNvPr>
            <p:cNvSpPr/>
            <p:nvPr/>
          </p:nvSpPr>
          <p:spPr>
            <a:xfrm>
              <a:off x="985924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8E2A234-041B-4ECC-93D4-FA21104E5FFC}"/>
                </a:ext>
              </a:extLst>
            </p:cNvPr>
            <p:cNvSpPr/>
            <p:nvPr/>
          </p:nvSpPr>
          <p:spPr>
            <a:xfrm>
              <a:off x="1150761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D7AAB0BA-6D5C-445B-A8E1-C0ED3ACFF525}"/>
                </a:ext>
              </a:extLst>
            </p:cNvPr>
            <p:cNvSpPr/>
            <p:nvPr/>
          </p:nvSpPr>
          <p:spPr>
            <a:xfrm>
              <a:off x="1306269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B69BD81F-DC59-459D-BEBB-09371FCF3B67}"/>
                </a:ext>
              </a:extLst>
            </p:cNvPr>
            <p:cNvSpPr/>
            <p:nvPr/>
          </p:nvSpPr>
          <p:spPr>
            <a:xfrm>
              <a:off x="1471108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76AF1AED-FB0C-47E8-84ED-41726CB0A76F}"/>
                </a:ext>
              </a:extLst>
            </p:cNvPr>
            <p:cNvSpPr/>
            <p:nvPr/>
          </p:nvSpPr>
          <p:spPr>
            <a:xfrm>
              <a:off x="1635939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D697BA67-CA94-4198-8EFD-42C504766439}"/>
                </a:ext>
              </a:extLst>
            </p:cNvPr>
            <p:cNvSpPr/>
            <p:nvPr/>
          </p:nvSpPr>
          <p:spPr>
            <a:xfrm>
              <a:off x="1800786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6EF466B1-F5C2-494B-9E06-4495F9B19AAE}"/>
                </a:ext>
              </a:extLst>
            </p:cNvPr>
            <p:cNvSpPr/>
            <p:nvPr/>
          </p:nvSpPr>
          <p:spPr>
            <a:xfrm>
              <a:off x="335901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90B386CC-5179-426A-B71D-1D38EF6E8D95}"/>
                </a:ext>
              </a:extLst>
            </p:cNvPr>
            <p:cNvSpPr/>
            <p:nvPr/>
          </p:nvSpPr>
          <p:spPr>
            <a:xfrm>
              <a:off x="491411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EDF86AE8-85D0-42C7-9797-A8B63D8D4B5E}"/>
                </a:ext>
              </a:extLst>
            </p:cNvPr>
            <p:cNvSpPr/>
            <p:nvPr/>
          </p:nvSpPr>
          <p:spPr>
            <a:xfrm>
              <a:off x="656248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26DD8FB5-A5EA-4E86-9DF7-A0ED429DA924}"/>
                </a:ext>
              </a:extLst>
            </p:cNvPr>
            <p:cNvSpPr/>
            <p:nvPr/>
          </p:nvSpPr>
          <p:spPr>
            <a:xfrm>
              <a:off x="821081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AF7B01A4-E5B1-449B-A4D2-7BD6ECCA274E}"/>
                </a:ext>
              </a:extLst>
            </p:cNvPr>
            <p:cNvSpPr/>
            <p:nvPr/>
          </p:nvSpPr>
          <p:spPr>
            <a:xfrm>
              <a:off x="985924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A193D19-776D-47E6-B915-FDCEB489ABF6}"/>
                </a:ext>
              </a:extLst>
            </p:cNvPr>
            <p:cNvSpPr/>
            <p:nvPr/>
          </p:nvSpPr>
          <p:spPr>
            <a:xfrm>
              <a:off x="1150761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17F8A815-CEB4-4A44-B68F-63ADDDDCC4DF}"/>
                </a:ext>
              </a:extLst>
            </p:cNvPr>
            <p:cNvSpPr/>
            <p:nvPr/>
          </p:nvSpPr>
          <p:spPr>
            <a:xfrm>
              <a:off x="1306269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BB4E705-9BC7-4D6C-A20C-3FDD2D909D69}"/>
                </a:ext>
              </a:extLst>
            </p:cNvPr>
            <p:cNvSpPr/>
            <p:nvPr/>
          </p:nvSpPr>
          <p:spPr>
            <a:xfrm>
              <a:off x="1471108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B6654724-0C3B-471A-B6C9-0990F63A6DE0}"/>
                </a:ext>
              </a:extLst>
            </p:cNvPr>
            <p:cNvSpPr/>
            <p:nvPr/>
          </p:nvSpPr>
          <p:spPr>
            <a:xfrm>
              <a:off x="1635939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59E080C-23AE-4F1F-8FF2-7CE66DEC2308}"/>
                </a:ext>
              </a:extLst>
            </p:cNvPr>
            <p:cNvSpPr/>
            <p:nvPr/>
          </p:nvSpPr>
          <p:spPr>
            <a:xfrm>
              <a:off x="1800786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4FD58E0F-0890-49BE-B75B-E701C3494485}"/>
                </a:ext>
              </a:extLst>
            </p:cNvPr>
            <p:cNvSpPr/>
            <p:nvPr/>
          </p:nvSpPr>
          <p:spPr>
            <a:xfrm>
              <a:off x="335901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85C49D1-76F3-4D6C-834C-A6066D0E54A5}"/>
                </a:ext>
              </a:extLst>
            </p:cNvPr>
            <p:cNvSpPr/>
            <p:nvPr/>
          </p:nvSpPr>
          <p:spPr>
            <a:xfrm>
              <a:off x="491411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C2AB2EA5-91AC-436B-B7EC-D85B22935260}"/>
                </a:ext>
              </a:extLst>
            </p:cNvPr>
            <p:cNvSpPr/>
            <p:nvPr/>
          </p:nvSpPr>
          <p:spPr>
            <a:xfrm>
              <a:off x="656248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702EBBD3-CAEC-464B-A2A1-89245F51A052}"/>
                </a:ext>
              </a:extLst>
            </p:cNvPr>
            <p:cNvSpPr/>
            <p:nvPr/>
          </p:nvSpPr>
          <p:spPr>
            <a:xfrm>
              <a:off x="821081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6ED10C9C-BB27-403D-99E6-2E358CD145F5}"/>
                </a:ext>
              </a:extLst>
            </p:cNvPr>
            <p:cNvSpPr/>
            <p:nvPr/>
          </p:nvSpPr>
          <p:spPr>
            <a:xfrm>
              <a:off x="985924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CEDDE46D-A455-4BF5-B348-EBE93DB72A46}"/>
                </a:ext>
              </a:extLst>
            </p:cNvPr>
            <p:cNvSpPr/>
            <p:nvPr/>
          </p:nvSpPr>
          <p:spPr>
            <a:xfrm>
              <a:off x="1150761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53750352-B828-4BE8-ADFC-DD392AD0D736}"/>
                </a:ext>
              </a:extLst>
            </p:cNvPr>
            <p:cNvSpPr/>
            <p:nvPr/>
          </p:nvSpPr>
          <p:spPr>
            <a:xfrm>
              <a:off x="1306269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6F60F355-ECC6-4DA5-896E-CB072FD6E5BF}"/>
                </a:ext>
              </a:extLst>
            </p:cNvPr>
            <p:cNvSpPr/>
            <p:nvPr/>
          </p:nvSpPr>
          <p:spPr>
            <a:xfrm>
              <a:off x="1471108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94C21625-CA08-4D55-861C-27F68F770753}"/>
                </a:ext>
              </a:extLst>
            </p:cNvPr>
            <p:cNvSpPr/>
            <p:nvPr/>
          </p:nvSpPr>
          <p:spPr>
            <a:xfrm>
              <a:off x="1635939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EF08D45F-E96C-4B5C-B26C-106EA4D37D2D}"/>
                </a:ext>
              </a:extLst>
            </p:cNvPr>
            <p:cNvSpPr/>
            <p:nvPr/>
          </p:nvSpPr>
          <p:spPr>
            <a:xfrm>
              <a:off x="1800786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0EBEE240-5271-40E2-AE10-AC4E6E119B6E}"/>
                </a:ext>
              </a:extLst>
            </p:cNvPr>
            <p:cNvSpPr/>
            <p:nvPr/>
          </p:nvSpPr>
          <p:spPr>
            <a:xfrm>
              <a:off x="1965633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2F00B4BC-E53F-4CC2-8973-EDDEE409F3F1}"/>
                </a:ext>
              </a:extLst>
            </p:cNvPr>
            <p:cNvSpPr/>
            <p:nvPr/>
          </p:nvSpPr>
          <p:spPr>
            <a:xfrm>
              <a:off x="2121143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0BEC381E-E689-4C00-87A5-1BF2E3889350}"/>
                </a:ext>
              </a:extLst>
            </p:cNvPr>
            <p:cNvSpPr/>
            <p:nvPr/>
          </p:nvSpPr>
          <p:spPr>
            <a:xfrm>
              <a:off x="2285980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1C54AB68-9BF5-413E-83C9-F7476EE521A9}"/>
                </a:ext>
              </a:extLst>
            </p:cNvPr>
            <p:cNvSpPr/>
            <p:nvPr/>
          </p:nvSpPr>
          <p:spPr>
            <a:xfrm>
              <a:off x="2450813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9CD29194-960E-4466-8D7B-69AB110CB18A}"/>
                </a:ext>
              </a:extLst>
            </p:cNvPr>
            <p:cNvSpPr/>
            <p:nvPr/>
          </p:nvSpPr>
          <p:spPr>
            <a:xfrm>
              <a:off x="2615656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E91C1AC8-E62C-4D1C-9AA8-5B9B040C421D}"/>
                </a:ext>
              </a:extLst>
            </p:cNvPr>
            <p:cNvSpPr/>
            <p:nvPr/>
          </p:nvSpPr>
          <p:spPr>
            <a:xfrm>
              <a:off x="2780493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1F92C68F-D8AC-40D7-9596-110119988349}"/>
                </a:ext>
              </a:extLst>
            </p:cNvPr>
            <p:cNvSpPr/>
            <p:nvPr/>
          </p:nvSpPr>
          <p:spPr>
            <a:xfrm>
              <a:off x="2936001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5E722446-2CF5-4717-89D5-CEB4F9AFEFE0}"/>
                </a:ext>
              </a:extLst>
            </p:cNvPr>
            <p:cNvSpPr/>
            <p:nvPr/>
          </p:nvSpPr>
          <p:spPr>
            <a:xfrm>
              <a:off x="3100840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AF98CA54-2A63-4F71-92F5-6034EDDFC149}"/>
                </a:ext>
              </a:extLst>
            </p:cNvPr>
            <p:cNvSpPr/>
            <p:nvPr/>
          </p:nvSpPr>
          <p:spPr>
            <a:xfrm>
              <a:off x="3256340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DAE887F-7FA1-4290-B05A-6B05657EC2E1}"/>
                </a:ext>
              </a:extLst>
            </p:cNvPr>
            <p:cNvSpPr/>
            <p:nvPr/>
          </p:nvSpPr>
          <p:spPr>
            <a:xfrm>
              <a:off x="3430518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EE4EDDB8-2D02-4BD0-95B1-92C762D355CD}"/>
                </a:ext>
              </a:extLst>
            </p:cNvPr>
            <p:cNvSpPr/>
            <p:nvPr/>
          </p:nvSpPr>
          <p:spPr>
            <a:xfrm>
              <a:off x="1965633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5E6DADAF-8AD8-4862-B92D-59EFABE825E2}"/>
                </a:ext>
              </a:extLst>
            </p:cNvPr>
            <p:cNvSpPr/>
            <p:nvPr/>
          </p:nvSpPr>
          <p:spPr>
            <a:xfrm>
              <a:off x="2121143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98A39DEB-D0C7-419D-B28E-47DE7141259D}"/>
                </a:ext>
              </a:extLst>
            </p:cNvPr>
            <p:cNvSpPr/>
            <p:nvPr/>
          </p:nvSpPr>
          <p:spPr>
            <a:xfrm>
              <a:off x="2285980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D40A0007-9B0C-4AAA-8159-C9E034174114}"/>
                </a:ext>
              </a:extLst>
            </p:cNvPr>
            <p:cNvSpPr/>
            <p:nvPr/>
          </p:nvSpPr>
          <p:spPr>
            <a:xfrm>
              <a:off x="2450813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B2DFB605-5BDF-4056-9BEA-35EEFC234AA0}"/>
                </a:ext>
              </a:extLst>
            </p:cNvPr>
            <p:cNvSpPr/>
            <p:nvPr/>
          </p:nvSpPr>
          <p:spPr>
            <a:xfrm>
              <a:off x="2615656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BEC13D46-768F-4FF1-994B-0089C0DAC9E2}"/>
                </a:ext>
              </a:extLst>
            </p:cNvPr>
            <p:cNvSpPr/>
            <p:nvPr/>
          </p:nvSpPr>
          <p:spPr>
            <a:xfrm>
              <a:off x="2780493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Oval 770">
              <a:extLst>
                <a:ext uri="{FF2B5EF4-FFF2-40B4-BE49-F238E27FC236}">
                  <a16:creationId xmlns:a16="http://schemas.microsoft.com/office/drawing/2014/main" id="{69CD68BA-52CD-486E-A598-F2EF0C9A3328}"/>
                </a:ext>
              </a:extLst>
            </p:cNvPr>
            <p:cNvSpPr/>
            <p:nvPr/>
          </p:nvSpPr>
          <p:spPr>
            <a:xfrm>
              <a:off x="2936001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Oval 771">
              <a:extLst>
                <a:ext uri="{FF2B5EF4-FFF2-40B4-BE49-F238E27FC236}">
                  <a16:creationId xmlns:a16="http://schemas.microsoft.com/office/drawing/2014/main" id="{54C64A4E-60DA-4632-A19D-CCD7D71C9B34}"/>
                </a:ext>
              </a:extLst>
            </p:cNvPr>
            <p:cNvSpPr/>
            <p:nvPr/>
          </p:nvSpPr>
          <p:spPr>
            <a:xfrm>
              <a:off x="3100840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Oval 772">
              <a:extLst>
                <a:ext uri="{FF2B5EF4-FFF2-40B4-BE49-F238E27FC236}">
                  <a16:creationId xmlns:a16="http://schemas.microsoft.com/office/drawing/2014/main" id="{C3B6EC06-2DBA-43EC-ABEE-09DE5E40094C}"/>
                </a:ext>
              </a:extLst>
            </p:cNvPr>
            <p:cNvSpPr/>
            <p:nvPr/>
          </p:nvSpPr>
          <p:spPr>
            <a:xfrm>
              <a:off x="3256340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Oval 773">
              <a:extLst>
                <a:ext uri="{FF2B5EF4-FFF2-40B4-BE49-F238E27FC236}">
                  <a16:creationId xmlns:a16="http://schemas.microsoft.com/office/drawing/2014/main" id="{B2679A97-97B5-4091-BC71-4255B2C3FEAF}"/>
                </a:ext>
              </a:extLst>
            </p:cNvPr>
            <p:cNvSpPr/>
            <p:nvPr/>
          </p:nvSpPr>
          <p:spPr>
            <a:xfrm>
              <a:off x="3421187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" name="Oval 774">
              <a:extLst>
                <a:ext uri="{FF2B5EF4-FFF2-40B4-BE49-F238E27FC236}">
                  <a16:creationId xmlns:a16="http://schemas.microsoft.com/office/drawing/2014/main" id="{1BCAFF26-9458-4325-B55B-ADE03F1223E6}"/>
                </a:ext>
              </a:extLst>
            </p:cNvPr>
            <p:cNvSpPr/>
            <p:nvPr/>
          </p:nvSpPr>
          <p:spPr>
            <a:xfrm>
              <a:off x="1965633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Oval 775">
              <a:extLst>
                <a:ext uri="{FF2B5EF4-FFF2-40B4-BE49-F238E27FC236}">
                  <a16:creationId xmlns:a16="http://schemas.microsoft.com/office/drawing/2014/main" id="{7342A9F7-2F3C-43E7-B4EE-181FF115132B}"/>
                </a:ext>
              </a:extLst>
            </p:cNvPr>
            <p:cNvSpPr/>
            <p:nvPr/>
          </p:nvSpPr>
          <p:spPr>
            <a:xfrm>
              <a:off x="2121143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Oval 776">
              <a:extLst>
                <a:ext uri="{FF2B5EF4-FFF2-40B4-BE49-F238E27FC236}">
                  <a16:creationId xmlns:a16="http://schemas.microsoft.com/office/drawing/2014/main" id="{97F954DD-57CD-42AC-9AB3-28A93088E481}"/>
                </a:ext>
              </a:extLst>
            </p:cNvPr>
            <p:cNvSpPr/>
            <p:nvPr/>
          </p:nvSpPr>
          <p:spPr>
            <a:xfrm>
              <a:off x="2285980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Oval 777">
              <a:extLst>
                <a:ext uri="{FF2B5EF4-FFF2-40B4-BE49-F238E27FC236}">
                  <a16:creationId xmlns:a16="http://schemas.microsoft.com/office/drawing/2014/main" id="{B17B0F9B-739D-4AA3-8ABA-C2ECEDDAFE81}"/>
                </a:ext>
              </a:extLst>
            </p:cNvPr>
            <p:cNvSpPr/>
            <p:nvPr/>
          </p:nvSpPr>
          <p:spPr>
            <a:xfrm>
              <a:off x="2450813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Oval 778">
              <a:extLst>
                <a:ext uri="{FF2B5EF4-FFF2-40B4-BE49-F238E27FC236}">
                  <a16:creationId xmlns:a16="http://schemas.microsoft.com/office/drawing/2014/main" id="{77E98781-12D5-4FE9-B991-E3E264318EBF}"/>
                </a:ext>
              </a:extLst>
            </p:cNvPr>
            <p:cNvSpPr/>
            <p:nvPr/>
          </p:nvSpPr>
          <p:spPr>
            <a:xfrm>
              <a:off x="2615656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Oval 779">
              <a:extLst>
                <a:ext uri="{FF2B5EF4-FFF2-40B4-BE49-F238E27FC236}">
                  <a16:creationId xmlns:a16="http://schemas.microsoft.com/office/drawing/2014/main" id="{55C433E5-A8CD-4001-A3E2-60DB0BE0AF4D}"/>
                </a:ext>
              </a:extLst>
            </p:cNvPr>
            <p:cNvSpPr/>
            <p:nvPr/>
          </p:nvSpPr>
          <p:spPr>
            <a:xfrm>
              <a:off x="2780493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Oval 780">
              <a:extLst>
                <a:ext uri="{FF2B5EF4-FFF2-40B4-BE49-F238E27FC236}">
                  <a16:creationId xmlns:a16="http://schemas.microsoft.com/office/drawing/2014/main" id="{ED54C14F-33D5-413C-9587-D30CC0802DB0}"/>
                </a:ext>
              </a:extLst>
            </p:cNvPr>
            <p:cNvSpPr/>
            <p:nvPr/>
          </p:nvSpPr>
          <p:spPr>
            <a:xfrm>
              <a:off x="2936001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Oval 781">
              <a:extLst>
                <a:ext uri="{FF2B5EF4-FFF2-40B4-BE49-F238E27FC236}">
                  <a16:creationId xmlns:a16="http://schemas.microsoft.com/office/drawing/2014/main" id="{465F9979-EC57-40E6-9C30-55B6A2AD1DEC}"/>
                </a:ext>
              </a:extLst>
            </p:cNvPr>
            <p:cNvSpPr/>
            <p:nvPr/>
          </p:nvSpPr>
          <p:spPr>
            <a:xfrm>
              <a:off x="3100840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BD694D29-7E39-4D47-BA96-FE9F12B4B939}"/>
                </a:ext>
              </a:extLst>
            </p:cNvPr>
            <p:cNvSpPr/>
            <p:nvPr/>
          </p:nvSpPr>
          <p:spPr>
            <a:xfrm>
              <a:off x="3256340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E8D8A3CD-DB66-409D-879C-DB466924CDA8}"/>
                </a:ext>
              </a:extLst>
            </p:cNvPr>
            <p:cNvSpPr/>
            <p:nvPr/>
          </p:nvSpPr>
          <p:spPr>
            <a:xfrm>
              <a:off x="3421187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Oval 784">
              <a:extLst>
                <a:ext uri="{FF2B5EF4-FFF2-40B4-BE49-F238E27FC236}">
                  <a16:creationId xmlns:a16="http://schemas.microsoft.com/office/drawing/2014/main" id="{7F511D41-D9FC-451E-84CE-692D496CBDFE}"/>
                </a:ext>
              </a:extLst>
            </p:cNvPr>
            <p:cNvSpPr/>
            <p:nvPr/>
          </p:nvSpPr>
          <p:spPr>
            <a:xfrm>
              <a:off x="1965633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Oval 785">
              <a:extLst>
                <a:ext uri="{FF2B5EF4-FFF2-40B4-BE49-F238E27FC236}">
                  <a16:creationId xmlns:a16="http://schemas.microsoft.com/office/drawing/2014/main" id="{F3297869-A9DA-4D63-B6D4-0D9CD2832DA0}"/>
                </a:ext>
              </a:extLst>
            </p:cNvPr>
            <p:cNvSpPr/>
            <p:nvPr/>
          </p:nvSpPr>
          <p:spPr>
            <a:xfrm>
              <a:off x="2121143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Oval 786">
              <a:extLst>
                <a:ext uri="{FF2B5EF4-FFF2-40B4-BE49-F238E27FC236}">
                  <a16:creationId xmlns:a16="http://schemas.microsoft.com/office/drawing/2014/main" id="{C683EEE2-1395-428F-B5EC-0783068C9581}"/>
                </a:ext>
              </a:extLst>
            </p:cNvPr>
            <p:cNvSpPr/>
            <p:nvPr/>
          </p:nvSpPr>
          <p:spPr>
            <a:xfrm>
              <a:off x="2285980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Oval 787">
              <a:extLst>
                <a:ext uri="{FF2B5EF4-FFF2-40B4-BE49-F238E27FC236}">
                  <a16:creationId xmlns:a16="http://schemas.microsoft.com/office/drawing/2014/main" id="{FB6F01C7-2D23-478D-A9C1-029979327CEE}"/>
                </a:ext>
              </a:extLst>
            </p:cNvPr>
            <p:cNvSpPr/>
            <p:nvPr/>
          </p:nvSpPr>
          <p:spPr>
            <a:xfrm>
              <a:off x="2450813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Oval 788">
              <a:extLst>
                <a:ext uri="{FF2B5EF4-FFF2-40B4-BE49-F238E27FC236}">
                  <a16:creationId xmlns:a16="http://schemas.microsoft.com/office/drawing/2014/main" id="{86A5E7AF-6CA3-4B51-9A4B-BA4B74B11595}"/>
                </a:ext>
              </a:extLst>
            </p:cNvPr>
            <p:cNvSpPr/>
            <p:nvPr/>
          </p:nvSpPr>
          <p:spPr>
            <a:xfrm>
              <a:off x="2615656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>
              <a:extLst>
                <a:ext uri="{FF2B5EF4-FFF2-40B4-BE49-F238E27FC236}">
                  <a16:creationId xmlns:a16="http://schemas.microsoft.com/office/drawing/2014/main" id="{95ED2BEF-BDBE-454F-A78C-66551B756F8C}"/>
                </a:ext>
              </a:extLst>
            </p:cNvPr>
            <p:cNvSpPr/>
            <p:nvPr/>
          </p:nvSpPr>
          <p:spPr>
            <a:xfrm>
              <a:off x="2780493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" name="Oval 790">
              <a:extLst>
                <a:ext uri="{FF2B5EF4-FFF2-40B4-BE49-F238E27FC236}">
                  <a16:creationId xmlns:a16="http://schemas.microsoft.com/office/drawing/2014/main" id="{01362A5F-9050-4CB3-BC4B-C03D8499B1B5}"/>
                </a:ext>
              </a:extLst>
            </p:cNvPr>
            <p:cNvSpPr/>
            <p:nvPr/>
          </p:nvSpPr>
          <p:spPr>
            <a:xfrm>
              <a:off x="2936001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171BCFFB-8D84-4541-A041-F82E03DA2029}"/>
                </a:ext>
              </a:extLst>
            </p:cNvPr>
            <p:cNvSpPr/>
            <p:nvPr/>
          </p:nvSpPr>
          <p:spPr>
            <a:xfrm>
              <a:off x="3100840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9DEC6194-B980-405B-BE4F-36EA41A3888D}"/>
                </a:ext>
              </a:extLst>
            </p:cNvPr>
            <p:cNvSpPr/>
            <p:nvPr/>
          </p:nvSpPr>
          <p:spPr>
            <a:xfrm>
              <a:off x="3256340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Oval 793">
              <a:extLst>
                <a:ext uri="{FF2B5EF4-FFF2-40B4-BE49-F238E27FC236}">
                  <a16:creationId xmlns:a16="http://schemas.microsoft.com/office/drawing/2014/main" id="{9A88A721-5CED-484D-A85E-28FF09960F62}"/>
                </a:ext>
              </a:extLst>
            </p:cNvPr>
            <p:cNvSpPr/>
            <p:nvPr/>
          </p:nvSpPr>
          <p:spPr>
            <a:xfrm>
              <a:off x="3421187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Oval 794">
              <a:extLst>
                <a:ext uri="{FF2B5EF4-FFF2-40B4-BE49-F238E27FC236}">
                  <a16:creationId xmlns:a16="http://schemas.microsoft.com/office/drawing/2014/main" id="{7840A715-DC03-490F-9C89-851BE047B2BB}"/>
                </a:ext>
              </a:extLst>
            </p:cNvPr>
            <p:cNvSpPr/>
            <p:nvPr/>
          </p:nvSpPr>
          <p:spPr>
            <a:xfrm>
              <a:off x="1965633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Oval 795">
              <a:extLst>
                <a:ext uri="{FF2B5EF4-FFF2-40B4-BE49-F238E27FC236}">
                  <a16:creationId xmlns:a16="http://schemas.microsoft.com/office/drawing/2014/main" id="{3ABD7EE3-26C9-4FBB-8FDD-D1D6E4885AA1}"/>
                </a:ext>
              </a:extLst>
            </p:cNvPr>
            <p:cNvSpPr/>
            <p:nvPr/>
          </p:nvSpPr>
          <p:spPr>
            <a:xfrm>
              <a:off x="2121143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Oval 796">
              <a:extLst>
                <a:ext uri="{FF2B5EF4-FFF2-40B4-BE49-F238E27FC236}">
                  <a16:creationId xmlns:a16="http://schemas.microsoft.com/office/drawing/2014/main" id="{1ECFB710-2FFC-4BB9-8A14-E69F1FF1EDC9}"/>
                </a:ext>
              </a:extLst>
            </p:cNvPr>
            <p:cNvSpPr/>
            <p:nvPr/>
          </p:nvSpPr>
          <p:spPr>
            <a:xfrm>
              <a:off x="2285980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Oval 797">
              <a:extLst>
                <a:ext uri="{FF2B5EF4-FFF2-40B4-BE49-F238E27FC236}">
                  <a16:creationId xmlns:a16="http://schemas.microsoft.com/office/drawing/2014/main" id="{8CA8B28C-9F0C-4A53-82A4-6DA19AE0072F}"/>
                </a:ext>
              </a:extLst>
            </p:cNvPr>
            <p:cNvSpPr/>
            <p:nvPr/>
          </p:nvSpPr>
          <p:spPr>
            <a:xfrm>
              <a:off x="2450813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F0F56A5C-BCBB-48B5-9C5B-F3333D0B1E43}"/>
                </a:ext>
              </a:extLst>
            </p:cNvPr>
            <p:cNvSpPr/>
            <p:nvPr/>
          </p:nvSpPr>
          <p:spPr>
            <a:xfrm>
              <a:off x="2615656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F8BA66A0-E44E-4240-9CCF-91F9B3C7126F}"/>
                </a:ext>
              </a:extLst>
            </p:cNvPr>
            <p:cNvSpPr/>
            <p:nvPr/>
          </p:nvSpPr>
          <p:spPr>
            <a:xfrm>
              <a:off x="2780493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" name="Oval 800">
              <a:extLst>
                <a:ext uri="{FF2B5EF4-FFF2-40B4-BE49-F238E27FC236}">
                  <a16:creationId xmlns:a16="http://schemas.microsoft.com/office/drawing/2014/main" id="{6A744B11-E8EE-4C47-A84E-76F1019869D6}"/>
                </a:ext>
              </a:extLst>
            </p:cNvPr>
            <p:cNvSpPr/>
            <p:nvPr/>
          </p:nvSpPr>
          <p:spPr>
            <a:xfrm>
              <a:off x="2936001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" name="Oval 801">
              <a:extLst>
                <a:ext uri="{FF2B5EF4-FFF2-40B4-BE49-F238E27FC236}">
                  <a16:creationId xmlns:a16="http://schemas.microsoft.com/office/drawing/2014/main" id="{A9431737-1316-439F-8ED9-11DFE3EE9122}"/>
                </a:ext>
              </a:extLst>
            </p:cNvPr>
            <p:cNvSpPr/>
            <p:nvPr/>
          </p:nvSpPr>
          <p:spPr>
            <a:xfrm>
              <a:off x="3100840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" name="Oval 802">
              <a:extLst>
                <a:ext uri="{FF2B5EF4-FFF2-40B4-BE49-F238E27FC236}">
                  <a16:creationId xmlns:a16="http://schemas.microsoft.com/office/drawing/2014/main" id="{77285E90-960E-4533-8A03-E6652D83694D}"/>
                </a:ext>
              </a:extLst>
            </p:cNvPr>
            <p:cNvSpPr/>
            <p:nvPr/>
          </p:nvSpPr>
          <p:spPr>
            <a:xfrm>
              <a:off x="3256340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Oval 803">
              <a:extLst>
                <a:ext uri="{FF2B5EF4-FFF2-40B4-BE49-F238E27FC236}">
                  <a16:creationId xmlns:a16="http://schemas.microsoft.com/office/drawing/2014/main" id="{A6176B9D-BA25-4002-8FBB-EEC76FD2F095}"/>
                </a:ext>
              </a:extLst>
            </p:cNvPr>
            <p:cNvSpPr/>
            <p:nvPr/>
          </p:nvSpPr>
          <p:spPr>
            <a:xfrm>
              <a:off x="3421187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" name="Oval 804">
              <a:extLst>
                <a:ext uri="{FF2B5EF4-FFF2-40B4-BE49-F238E27FC236}">
                  <a16:creationId xmlns:a16="http://schemas.microsoft.com/office/drawing/2014/main" id="{3F05853C-AFDD-487D-B2C9-5E2044CB1A2B}"/>
                </a:ext>
              </a:extLst>
            </p:cNvPr>
            <p:cNvSpPr/>
            <p:nvPr/>
          </p:nvSpPr>
          <p:spPr>
            <a:xfrm>
              <a:off x="1965633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Oval 805">
              <a:extLst>
                <a:ext uri="{FF2B5EF4-FFF2-40B4-BE49-F238E27FC236}">
                  <a16:creationId xmlns:a16="http://schemas.microsoft.com/office/drawing/2014/main" id="{50160677-10CA-4D22-B3AC-840D48619496}"/>
                </a:ext>
              </a:extLst>
            </p:cNvPr>
            <p:cNvSpPr/>
            <p:nvPr/>
          </p:nvSpPr>
          <p:spPr>
            <a:xfrm>
              <a:off x="2121143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D59E658C-71E8-4D08-A7E8-FBC36632443A}"/>
                </a:ext>
              </a:extLst>
            </p:cNvPr>
            <p:cNvSpPr/>
            <p:nvPr/>
          </p:nvSpPr>
          <p:spPr>
            <a:xfrm>
              <a:off x="2285980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Oval 807">
              <a:extLst>
                <a:ext uri="{FF2B5EF4-FFF2-40B4-BE49-F238E27FC236}">
                  <a16:creationId xmlns:a16="http://schemas.microsoft.com/office/drawing/2014/main" id="{DD53DD1E-8326-4DED-968E-EEC1FE9CB639}"/>
                </a:ext>
              </a:extLst>
            </p:cNvPr>
            <p:cNvSpPr/>
            <p:nvPr/>
          </p:nvSpPr>
          <p:spPr>
            <a:xfrm>
              <a:off x="2450813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" name="Oval 808">
              <a:extLst>
                <a:ext uri="{FF2B5EF4-FFF2-40B4-BE49-F238E27FC236}">
                  <a16:creationId xmlns:a16="http://schemas.microsoft.com/office/drawing/2014/main" id="{755AF396-4BDA-4C8F-95A9-104477884335}"/>
                </a:ext>
              </a:extLst>
            </p:cNvPr>
            <p:cNvSpPr/>
            <p:nvPr/>
          </p:nvSpPr>
          <p:spPr>
            <a:xfrm>
              <a:off x="2615656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Oval 809">
              <a:extLst>
                <a:ext uri="{FF2B5EF4-FFF2-40B4-BE49-F238E27FC236}">
                  <a16:creationId xmlns:a16="http://schemas.microsoft.com/office/drawing/2014/main" id="{A45F5AA1-F8E1-4656-AB04-4287BE99CDB3}"/>
                </a:ext>
              </a:extLst>
            </p:cNvPr>
            <p:cNvSpPr/>
            <p:nvPr/>
          </p:nvSpPr>
          <p:spPr>
            <a:xfrm>
              <a:off x="2780493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Oval 810">
              <a:extLst>
                <a:ext uri="{FF2B5EF4-FFF2-40B4-BE49-F238E27FC236}">
                  <a16:creationId xmlns:a16="http://schemas.microsoft.com/office/drawing/2014/main" id="{5812CA96-39D7-44EC-AD35-4B14449D74D8}"/>
                </a:ext>
              </a:extLst>
            </p:cNvPr>
            <p:cNvSpPr/>
            <p:nvPr/>
          </p:nvSpPr>
          <p:spPr>
            <a:xfrm>
              <a:off x="2936001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226681B1-3F98-427A-9630-598289ADC46D}"/>
                </a:ext>
              </a:extLst>
            </p:cNvPr>
            <p:cNvSpPr/>
            <p:nvPr/>
          </p:nvSpPr>
          <p:spPr>
            <a:xfrm>
              <a:off x="3100840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Oval 812">
              <a:extLst>
                <a:ext uri="{FF2B5EF4-FFF2-40B4-BE49-F238E27FC236}">
                  <a16:creationId xmlns:a16="http://schemas.microsoft.com/office/drawing/2014/main" id="{DE813288-AD48-4389-9B84-92091A21FAAD}"/>
                </a:ext>
              </a:extLst>
            </p:cNvPr>
            <p:cNvSpPr/>
            <p:nvPr/>
          </p:nvSpPr>
          <p:spPr>
            <a:xfrm>
              <a:off x="3256340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" name="Oval 813">
              <a:extLst>
                <a:ext uri="{FF2B5EF4-FFF2-40B4-BE49-F238E27FC236}">
                  <a16:creationId xmlns:a16="http://schemas.microsoft.com/office/drawing/2014/main" id="{5340AC03-F70C-47A0-85E3-8B38ABC91DF0}"/>
                </a:ext>
              </a:extLst>
            </p:cNvPr>
            <p:cNvSpPr/>
            <p:nvPr/>
          </p:nvSpPr>
          <p:spPr>
            <a:xfrm>
              <a:off x="3421187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" name="Oval 814">
              <a:extLst>
                <a:ext uri="{FF2B5EF4-FFF2-40B4-BE49-F238E27FC236}">
                  <a16:creationId xmlns:a16="http://schemas.microsoft.com/office/drawing/2014/main" id="{F11DF89C-685C-467F-BD9E-7F459F4DC7C1}"/>
                </a:ext>
              </a:extLst>
            </p:cNvPr>
            <p:cNvSpPr/>
            <p:nvPr/>
          </p:nvSpPr>
          <p:spPr>
            <a:xfrm>
              <a:off x="1965633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Oval 815">
              <a:extLst>
                <a:ext uri="{FF2B5EF4-FFF2-40B4-BE49-F238E27FC236}">
                  <a16:creationId xmlns:a16="http://schemas.microsoft.com/office/drawing/2014/main" id="{DECAF470-E55E-46CF-8BDC-54F5AF4B3A93}"/>
                </a:ext>
              </a:extLst>
            </p:cNvPr>
            <p:cNvSpPr/>
            <p:nvPr/>
          </p:nvSpPr>
          <p:spPr>
            <a:xfrm>
              <a:off x="2121143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" name="Oval 816">
              <a:extLst>
                <a:ext uri="{FF2B5EF4-FFF2-40B4-BE49-F238E27FC236}">
                  <a16:creationId xmlns:a16="http://schemas.microsoft.com/office/drawing/2014/main" id="{F10332DB-8815-43D9-9B15-DA28C7610DA6}"/>
                </a:ext>
              </a:extLst>
            </p:cNvPr>
            <p:cNvSpPr/>
            <p:nvPr/>
          </p:nvSpPr>
          <p:spPr>
            <a:xfrm>
              <a:off x="2285980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66CEE35B-EC0B-4A45-8453-ED0F06A040C7}"/>
                </a:ext>
              </a:extLst>
            </p:cNvPr>
            <p:cNvSpPr/>
            <p:nvPr/>
          </p:nvSpPr>
          <p:spPr>
            <a:xfrm>
              <a:off x="2450813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Oval 818">
              <a:extLst>
                <a:ext uri="{FF2B5EF4-FFF2-40B4-BE49-F238E27FC236}">
                  <a16:creationId xmlns:a16="http://schemas.microsoft.com/office/drawing/2014/main" id="{AD4F3034-63F5-4428-9F39-ADFA18F8A744}"/>
                </a:ext>
              </a:extLst>
            </p:cNvPr>
            <p:cNvSpPr/>
            <p:nvPr/>
          </p:nvSpPr>
          <p:spPr>
            <a:xfrm>
              <a:off x="2615656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" name="Oval 819">
              <a:extLst>
                <a:ext uri="{FF2B5EF4-FFF2-40B4-BE49-F238E27FC236}">
                  <a16:creationId xmlns:a16="http://schemas.microsoft.com/office/drawing/2014/main" id="{B1080CC9-3140-4179-ABFA-389A499DCC2A}"/>
                </a:ext>
              </a:extLst>
            </p:cNvPr>
            <p:cNvSpPr/>
            <p:nvPr/>
          </p:nvSpPr>
          <p:spPr>
            <a:xfrm>
              <a:off x="2780493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8C15DB1D-4A5D-409B-8E54-C7B88CE74C4E}"/>
                </a:ext>
              </a:extLst>
            </p:cNvPr>
            <p:cNvSpPr/>
            <p:nvPr/>
          </p:nvSpPr>
          <p:spPr>
            <a:xfrm>
              <a:off x="2936001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4369F968-6A49-44C3-ABEB-111756DC8F42}"/>
                </a:ext>
              </a:extLst>
            </p:cNvPr>
            <p:cNvSpPr/>
            <p:nvPr/>
          </p:nvSpPr>
          <p:spPr>
            <a:xfrm>
              <a:off x="3100840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1594B065-4202-4E28-967D-49BF0FAD5F7C}"/>
                </a:ext>
              </a:extLst>
            </p:cNvPr>
            <p:cNvSpPr/>
            <p:nvPr/>
          </p:nvSpPr>
          <p:spPr>
            <a:xfrm>
              <a:off x="3256340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" name="Oval 823">
              <a:extLst>
                <a:ext uri="{FF2B5EF4-FFF2-40B4-BE49-F238E27FC236}">
                  <a16:creationId xmlns:a16="http://schemas.microsoft.com/office/drawing/2014/main" id="{574DAC33-314F-4206-A570-E41C80A0C5D7}"/>
                </a:ext>
              </a:extLst>
            </p:cNvPr>
            <p:cNvSpPr/>
            <p:nvPr/>
          </p:nvSpPr>
          <p:spPr>
            <a:xfrm>
              <a:off x="3421187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8A539E60-66AB-4DE3-9CAA-79A10C1FDBFD}"/>
                </a:ext>
              </a:extLst>
            </p:cNvPr>
            <p:cNvSpPr/>
            <p:nvPr/>
          </p:nvSpPr>
          <p:spPr>
            <a:xfrm>
              <a:off x="1965633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Oval 825">
              <a:extLst>
                <a:ext uri="{FF2B5EF4-FFF2-40B4-BE49-F238E27FC236}">
                  <a16:creationId xmlns:a16="http://schemas.microsoft.com/office/drawing/2014/main" id="{FF506FA4-25C0-4B74-806B-13DACFFB057A}"/>
                </a:ext>
              </a:extLst>
            </p:cNvPr>
            <p:cNvSpPr/>
            <p:nvPr/>
          </p:nvSpPr>
          <p:spPr>
            <a:xfrm>
              <a:off x="2121143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" name="Oval 826">
              <a:extLst>
                <a:ext uri="{FF2B5EF4-FFF2-40B4-BE49-F238E27FC236}">
                  <a16:creationId xmlns:a16="http://schemas.microsoft.com/office/drawing/2014/main" id="{09E5B7E5-00A6-45D0-81F7-AFFBF385726A}"/>
                </a:ext>
              </a:extLst>
            </p:cNvPr>
            <p:cNvSpPr/>
            <p:nvPr/>
          </p:nvSpPr>
          <p:spPr>
            <a:xfrm>
              <a:off x="2285980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B04D3830-1D19-4AC2-81AD-254AA2C490D1}"/>
                </a:ext>
              </a:extLst>
            </p:cNvPr>
            <p:cNvSpPr/>
            <p:nvPr/>
          </p:nvSpPr>
          <p:spPr>
            <a:xfrm>
              <a:off x="2450813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" name="Oval 828">
              <a:extLst>
                <a:ext uri="{FF2B5EF4-FFF2-40B4-BE49-F238E27FC236}">
                  <a16:creationId xmlns:a16="http://schemas.microsoft.com/office/drawing/2014/main" id="{C3E7FE31-1B27-4EB0-B8A2-5C77F14AC374}"/>
                </a:ext>
              </a:extLst>
            </p:cNvPr>
            <p:cNvSpPr/>
            <p:nvPr/>
          </p:nvSpPr>
          <p:spPr>
            <a:xfrm>
              <a:off x="2615656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" name="Oval 829">
              <a:extLst>
                <a:ext uri="{FF2B5EF4-FFF2-40B4-BE49-F238E27FC236}">
                  <a16:creationId xmlns:a16="http://schemas.microsoft.com/office/drawing/2014/main" id="{3F1B2A56-2E71-4DAA-9CFA-18AB3DFD2A2C}"/>
                </a:ext>
              </a:extLst>
            </p:cNvPr>
            <p:cNvSpPr/>
            <p:nvPr/>
          </p:nvSpPr>
          <p:spPr>
            <a:xfrm>
              <a:off x="2780493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" name="Oval 830">
              <a:extLst>
                <a:ext uri="{FF2B5EF4-FFF2-40B4-BE49-F238E27FC236}">
                  <a16:creationId xmlns:a16="http://schemas.microsoft.com/office/drawing/2014/main" id="{168B46EA-58A8-41D0-B84C-AA213A1D5E03}"/>
                </a:ext>
              </a:extLst>
            </p:cNvPr>
            <p:cNvSpPr/>
            <p:nvPr/>
          </p:nvSpPr>
          <p:spPr>
            <a:xfrm>
              <a:off x="2936001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Oval 831">
              <a:extLst>
                <a:ext uri="{FF2B5EF4-FFF2-40B4-BE49-F238E27FC236}">
                  <a16:creationId xmlns:a16="http://schemas.microsoft.com/office/drawing/2014/main" id="{F8B6EC1B-F354-4E9B-AD30-01615F41207B}"/>
                </a:ext>
              </a:extLst>
            </p:cNvPr>
            <p:cNvSpPr/>
            <p:nvPr/>
          </p:nvSpPr>
          <p:spPr>
            <a:xfrm>
              <a:off x="3100840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Oval 832">
              <a:extLst>
                <a:ext uri="{FF2B5EF4-FFF2-40B4-BE49-F238E27FC236}">
                  <a16:creationId xmlns:a16="http://schemas.microsoft.com/office/drawing/2014/main" id="{48F1CA19-AEA7-4FBC-BA2C-BA2138D04250}"/>
                </a:ext>
              </a:extLst>
            </p:cNvPr>
            <p:cNvSpPr/>
            <p:nvPr/>
          </p:nvSpPr>
          <p:spPr>
            <a:xfrm>
              <a:off x="3256340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9247BF82-28BB-412E-A119-494962D31375}"/>
                </a:ext>
              </a:extLst>
            </p:cNvPr>
            <p:cNvSpPr/>
            <p:nvPr/>
          </p:nvSpPr>
          <p:spPr>
            <a:xfrm>
              <a:off x="3421187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ED44261F-17E5-47DA-80D9-85BE66CD28EB}"/>
                </a:ext>
              </a:extLst>
            </p:cNvPr>
            <p:cNvSpPr/>
            <p:nvPr/>
          </p:nvSpPr>
          <p:spPr>
            <a:xfrm>
              <a:off x="3595365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715FEF02-728F-41DC-BC6F-C7DADBE3754F}"/>
                </a:ext>
              </a:extLst>
            </p:cNvPr>
            <p:cNvSpPr/>
            <p:nvPr/>
          </p:nvSpPr>
          <p:spPr>
            <a:xfrm>
              <a:off x="3750875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CDE4ED88-8D22-42C1-806F-C9C4EC023130}"/>
                </a:ext>
              </a:extLst>
            </p:cNvPr>
            <p:cNvSpPr/>
            <p:nvPr/>
          </p:nvSpPr>
          <p:spPr>
            <a:xfrm>
              <a:off x="3915712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8650F642-E969-4DA8-9707-ED6E47CEEF86}"/>
                </a:ext>
              </a:extLst>
            </p:cNvPr>
            <p:cNvSpPr/>
            <p:nvPr/>
          </p:nvSpPr>
          <p:spPr>
            <a:xfrm>
              <a:off x="4080545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A254DA92-BD3C-461A-ADF3-11085E752F6B}"/>
                </a:ext>
              </a:extLst>
            </p:cNvPr>
            <p:cNvSpPr/>
            <p:nvPr/>
          </p:nvSpPr>
          <p:spPr>
            <a:xfrm>
              <a:off x="4236057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A5503255-FD5A-474D-A075-20BFBAF39645}"/>
                </a:ext>
              </a:extLst>
            </p:cNvPr>
            <p:cNvSpPr/>
            <p:nvPr/>
          </p:nvSpPr>
          <p:spPr>
            <a:xfrm>
              <a:off x="4400894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FFCD8D0A-10A9-4533-8DEF-4F2D98D007D8}"/>
                </a:ext>
              </a:extLst>
            </p:cNvPr>
            <p:cNvSpPr/>
            <p:nvPr/>
          </p:nvSpPr>
          <p:spPr>
            <a:xfrm>
              <a:off x="4556402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B80DEF1A-18E4-4F65-AC04-0CAE08355E65}"/>
                </a:ext>
              </a:extLst>
            </p:cNvPr>
            <p:cNvSpPr/>
            <p:nvPr/>
          </p:nvSpPr>
          <p:spPr>
            <a:xfrm>
              <a:off x="4721241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DCB19D34-0571-4BBF-B409-B305B3182159}"/>
                </a:ext>
              </a:extLst>
            </p:cNvPr>
            <p:cNvSpPr/>
            <p:nvPr/>
          </p:nvSpPr>
          <p:spPr>
            <a:xfrm>
              <a:off x="4886072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84765142-6E23-4DDE-A890-5A2A1FC9B3EB}"/>
                </a:ext>
              </a:extLst>
            </p:cNvPr>
            <p:cNvSpPr/>
            <p:nvPr/>
          </p:nvSpPr>
          <p:spPr>
            <a:xfrm>
              <a:off x="5050919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14A4FEF6-EAD1-4508-95AC-EF0814E36F72}"/>
                </a:ext>
              </a:extLst>
            </p:cNvPr>
            <p:cNvSpPr/>
            <p:nvPr/>
          </p:nvSpPr>
          <p:spPr>
            <a:xfrm>
              <a:off x="3595365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FCD1855C-2171-4BB5-87BB-2E1EC6698533}"/>
                </a:ext>
              </a:extLst>
            </p:cNvPr>
            <p:cNvSpPr/>
            <p:nvPr/>
          </p:nvSpPr>
          <p:spPr>
            <a:xfrm>
              <a:off x="3750875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9567DA02-7E2C-40EA-867D-7BFB12E9AD7D}"/>
                </a:ext>
              </a:extLst>
            </p:cNvPr>
            <p:cNvSpPr/>
            <p:nvPr/>
          </p:nvSpPr>
          <p:spPr>
            <a:xfrm>
              <a:off x="3915712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EB6EB6DC-8567-4197-AD56-8631998E7D31}"/>
                </a:ext>
              </a:extLst>
            </p:cNvPr>
            <p:cNvSpPr/>
            <p:nvPr/>
          </p:nvSpPr>
          <p:spPr>
            <a:xfrm>
              <a:off x="4080545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7111C5DA-AE79-41A6-AF12-E6C6D1497E11}"/>
                </a:ext>
              </a:extLst>
            </p:cNvPr>
            <p:cNvSpPr/>
            <p:nvPr/>
          </p:nvSpPr>
          <p:spPr>
            <a:xfrm>
              <a:off x="4236057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590D0D2F-055D-4B96-B639-71027C9E6FAF}"/>
                </a:ext>
              </a:extLst>
            </p:cNvPr>
            <p:cNvSpPr/>
            <p:nvPr/>
          </p:nvSpPr>
          <p:spPr>
            <a:xfrm>
              <a:off x="4400894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83C51EC0-0F52-4558-B96C-F74DFB5B8889}"/>
                </a:ext>
              </a:extLst>
            </p:cNvPr>
            <p:cNvSpPr/>
            <p:nvPr/>
          </p:nvSpPr>
          <p:spPr>
            <a:xfrm>
              <a:off x="4556402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87839FCC-B4BE-40FE-8BC4-061E92A09586}"/>
                </a:ext>
              </a:extLst>
            </p:cNvPr>
            <p:cNvSpPr/>
            <p:nvPr/>
          </p:nvSpPr>
          <p:spPr>
            <a:xfrm>
              <a:off x="4721241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E7A003DB-952E-40A3-931D-F192FD4A2DCC}"/>
                </a:ext>
              </a:extLst>
            </p:cNvPr>
            <p:cNvSpPr/>
            <p:nvPr/>
          </p:nvSpPr>
          <p:spPr>
            <a:xfrm>
              <a:off x="4886072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45D6A120-4514-4AEC-99CB-EAC7B948AE8E}"/>
                </a:ext>
              </a:extLst>
            </p:cNvPr>
            <p:cNvSpPr/>
            <p:nvPr/>
          </p:nvSpPr>
          <p:spPr>
            <a:xfrm>
              <a:off x="5050919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8D103344-9D9F-4867-B68D-79E82EDDBB37}"/>
                </a:ext>
              </a:extLst>
            </p:cNvPr>
            <p:cNvSpPr/>
            <p:nvPr/>
          </p:nvSpPr>
          <p:spPr>
            <a:xfrm>
              <a:off x="3595365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B589922C-AF91-44D9-A39B-781ED18AE5FA}"/>
                </a:ext>
              </a:extLst>
            </p:cNvPr>
            <p:cNvSpPr/>
            <p:nvPr/>
          </p:nvSpPr>
          <p:spPr>
            <a:xfrm>
              <a:off x="3750875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94977F93-7347-4393-9C15-0A4DF3D9445E}"/>
                </a:ext>
              </a:extLst>
            </p:cNvPr>
            <p:cNvSpPr/>
            <p:nvPr/>
          </p:nvSpPr>
          <p:spPr>
            <a:xfrm>
              <a:off x="3915712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8" name="Oval 857">
              <a:extLst>
                <a:ext uri="{FF2B5EF4-FFF2-40B4-BE49-F238E27FC236}">
                  <a16:creationId xmlns:a16="http://schemas.microsoft.com/office/drawing/2014/main" id="{539E0FA8-CADF-4CF0-97C5-D6043A27FDAA}"/>
                </a:ext>
              </a:extLst>
            </p:cNvPr>
            <p:cNvSpPr/>
            <p:nvPr/>
          </p:nvSpPr>
          <p:spPr>
            <a:xfrm>
              <a:off x="4080545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9" name="Oval 858">
              <a:extLst>
                <a:ext uri="{FF2B5EF4-FFF2-40B4-BE49-F238E27FC236}">
                  <a16:creationId xmlns:a16="http://schemas.microsoft.com/office/drawing/2014/main" id="{1476FF05-05F6-405C-A51A-4D84B1F2466D}"/>
                </a:ext>
              </a:extLst>
            </p:cNvPr>
            <p:cNvSpPr/>
            <p:nvPr/>
          </p:nvSpPr>
          <p:spPr>
            <a:xfrm>
              <a:off x="4236057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" name="Oval 859">
              <a:extLst>
                <a:ext uri="{FF2B5EF4-FFF2-40B4-BE49-F238E27FC236}">
                  <a16:creationId xmlns:a16="http://schemas.microsoft.com/office/drawing/2014/main" id="{B7946BBA-C381-4DE8-92A6-C6EC509D8219}"/>
                </a:ext>
              </a:extLst>
            </p:cNvPr>
            <p:cNvSpPr/>
            <p:nvPr/>
          </p:nvSpPr>
          <p:spPr>
            <a:xfrm>
              <a:off x="4400894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1" name="Oval 860">
              <a:extLst>
                <a:ext uri="{FF2B5EF4-FFF2-40B4-BE49-F238E27FC236}">
                  <a16:creationId xmlns:a16="http://schemas.microsoft.com/office/drawing/2014/main" id="{34E43442-DB2A-4ECE-AC6E-34E20A1D1DBA}"/>
                </a:ext>
              </a:extLst>
            </p:cNvPr>
            <p:cNvSpPr/>
            <p:nvPr/>
          </p:nvSpPr>
          <p:spPr>
            <a:xfrm>
              <a:off x="4556402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Oval 861">
              <a:extLst>
                <a:ext uri="{FF2B5EF4-FFF2-40B4-BE49-F238E27FC236}">
                  <a16:creationId xmlns:a16="http://schemas.microsoft.com/office/drawing/2014/main" id="{A5307D1A-7793-41DB-8935-9464C1F8BC73}"/>
                </a:ext>
              </a:extLst>
            </p:cNvPr>
            <p:cNvSpPr/>
            <p:nvPr/>
          </p:nvSpPr>
          <p:spPr>
            <a:xfrm>
              <a:off x="4721241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Oval 862">
              <a:extLst>
                <a:ext uri="{FF2B5EF4-FFF2-40B4-BE49-F238E27FC236}">
                  <a16:creationId xmlns:a16="http://schemas.microsoft.com/office/drawing/2014/main" id="{F5284EA4-A983-4C40-8CCF-ABF25DE24990}"/>
                </a:ext>
              </a:extLst>
            </p:cNvPr>
            <p:cNvSpPr/>
            <p:nvPr/>
          </p:nvSpPr>
          <p:spPr>
            <a:xfrm>
              <a:off x="4886072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Oval 863">
              <a:extLst>
                <a:ext uri="{FF2B5EF4-FFF2-40B4-BE49-F238E27FC236}">
                  <a16:creationId xmlns:a16="http://schemas.microsoft.com/office/drawing/2014/main" id="{B4780657-22C4-4937-90F0-3177D50980EF}"/>
                </a:ext>
              </a:extLst>
            </p:cNvPr>
            <p:cNvSpPr/>
            <p:nvPr/>
          </p:nvSpPr>
          <p:spPr>
            <a:xfrm>
              <a:off x="5050919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Oval 864">
              <a:extLst>
                <a:ext uri="{FF2B5EF4-FFF2-40B4-BE49-F238E27FC236}">
                  <a16:creationId xmlns:a16="http://schemas.microsoft.com/office/drawing/2014/main" id="{918DCE16-781E-4F57-A1B4-C3734ACCF049}"/>
                </a:ext>
              </a:extLst>
            </p:cNvPr>
            <p:cNvSpPr/>
            <p:nvPr/>
          </p:nvSpPr>
          <p:spPr>
            <a:xfrm>
              <a:off x="3595365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8FB3AB1F-41F0-4B89-B166-28BCE5E70DA8}"/>
                </a:ext>
              </a:extLst>
            </p:cNvPr>
            <p:cNvSpPr/>
            <p:nvPr/>
          </p:nvSpPr>
          <p:spPr>
            <a:xfrm>
              <a:off x="3750875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Oval 866">
              <a:extLst>
                <a:ext uri="{FF2B5EF4-FFF2-40B4-BE49-F238E27FC236}">
                  <a16:creationId xmlns:a16="http://schemas.microsoft.com/office/drawing/2014/main" id="{C4F66779-B485-4800-8E57-3D594C2C4953}"/>
                </a:ext>
              </a:extLst>
            </p:cNvPr>
            <p:cNvSpPr/>
            <p:nvPr/>
          </p:nvSpPr>
          <p:spPr>
            <a:xfrm>
              <a:off x="3915712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Oval 867">
              <a:extLst>
                <a:ext uri="{FF2B5EF4-FFF2-40B4-BE49-F238E27FC236}">
                  <a16:creationId xmlns:a16="http://schemas.microsoft.com/office/drawing/2014/main" id="{8CDD6A1F-BBE1-4CDD-BA49-E10C83C9CB2E}"/>
                </a:ext>
              </a:extLst>
            </p:cNvPr>
            <p:cNvSpPr/>
            <p:nvPr/>
          </p:nvSpPr>
          <p:spPr>
            <a:xfrm>
              <a:off x="4080545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Oval 868">
              <a:extLst>
                <a:ext uri="{FF2B5EF4-FFF2-40B4-BE49-F238E27FC236}">
                  <a16:creationId xmlns:a16="http://schemas.microsoft.com/office/drawing/2014/main" id="{17D19DDD-830D-4FC4-8059-A74FDC7D3C12}"/>
                </a:ext>
              </a:extLst>
            </p:cNvPr>
            <p:cNvSpPr/>
            <p:nvPr/>
          </p:nvSpPr>
          <p:spPr>
            <a:xfrm>
              <a:off x="4236057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Oval 869">
              <a:extLst>
                <a:ext uri="{FF2B5EF4-FFF2-40B4-BE49-F238E27FC236}">
                  <a16:creationId xmlns:a16="http://schemas.microsoft.com/office/drawing/2014/main" id="{9B664BB3-D541-41B0-8081-DE79FBFDFFD6}"/>
                </a:ext>
              </a:extLst>
            </p:cNvPr>
            <p:cNvSpPr/>
            <p:nvPr/>
          </p:nvSpPr>
          <p:spPr>
            <a:xfrm>
              <a:off x="4400894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Oval 870">
              <a:extLst>
                <a:ext uri="{FF2B5EF4-FFF2-40B4-BE49-F238E27FC236}">
                  <a16:creationId xmlns:a16="http://schemas.microsoft.com/office/drawing/2014/main" id="{F42C2A6A-8F70-4C88-9A63-5E549DF986F2}"/>
                </a:ext>
              </a:extLst>
            </p:cNvPr>
            <p:cNvSpPr/>
            <p:nvPr/>
          </p:nvSpPr>
          <p:spPr>
            <a:xfrm>
              <a:off x="4556402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Oval 871">
              <a:extLst>
                <a:ext uri="{FF2B5EF4-FFF2-40B4-BE49-F238E27FC236}">
                  <a16:creationId xmlns:a16="http://schemas.microsoft.com/office/drawing/2014/main" id="{A7C925D4-9407-41CA-A64E-9969F8D6E17D}"/>
                </a:ext>
              </a:extLst>
            </p:cNvPr>
            <p:cNvSpPr/>
            <p:nvPr/>
          </p:nvSpPr>
          <p:spPr>
            <a:xfrm>
              <a:off x="4721241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Oval 872">
              <a:extLst>
                <a:ext uri="{FF2B5EF4-FFF2-40B4-BE49-F238E27FC236}">
                  <a16:creationId xmlns:a16="http://schemas.microsoft.com/office/drawing/2014/main" id="{D742F784-1DCE-4149-8E16-8CA361BE8E0B}"/>
                </a:ext>
              </a:extLst>
            </p:cNvPr>
            <p:cNvSpPr/>
            <p:nvPr/>
          </p:nvSpPr>
          <p:spPr>
            <a:xfrm>
              <a:off x="4886072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6DBCBF6D-6EE7-45EC-88E3-58885A5DA936}"/>
                </a:ext>
              </a:extLst>
            </p:cNvPr>
            <p:cNvSpPr/>
            <p:nvPr/>
          </p:nvSpPr>
          <p:spPr>
            <a:xfrm>
              <a:off x="5050919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12B5455D-E451-4A3C-91B9-E56D5A1AC59B}"/>
                </a:ext>
              </a:extLst>
            </p:cNvPr>
            <p:cNvSpPr/>
            <p:nvPr/>
          </p:nvSpPr>
          <p:spPr>
            <a:xfrm>
              <a:off x="3595365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F1F627D6-1576-4A13-B63A-CF58522983D4}"/>
                </a:ext>
              </a:extLst>
            </p:cNvPr>
            <p:cNvSpPr/>
            <p:nvPr/>
          </p:nvSpPr>
          <p:spPr>
            <a:xfrm>
              <a:off x="3750875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Oval 876">
              <a:extLst>
                <a:ext uri="{FF2B5EF4-FFF2-40B4-BE49-F238E27FC236}">
                  <a16:creationId xmlns:a16="http://schemas.microsoft.com/office/drawing/2014/main" id="{6D87B936-68CC-40EC-BB9A-E4257A125D66}"/>
                </a:ext>
              </a:extLst>
            </p:cNvPr>
            <p:cNvSpPr/>
            <p:nvPr/>
          </p:nvSpPr>
          <p:spPr>
            <a:xfrm>
              <a:off x="3915712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Oval 877">
              <a:extLst>
                <a:ext uri="{FF2B5EF4-FFF2-40B4-BE49-F238E27FC236}">
                  <a16:creationId xmlns:a16="http://schemas.microsoft.com/office/drawing/2014/main" id="{0CC12EA3-BF50-4491-A689-5E0A89C56BF3}"/>
                </a:ext>
              </a:extLst>
            </p:cNvPr>
            <p:cNvSpPr/>
            <p:nvPr/>
          </p:nvSpPr>
          <p:spPr>
            <a:xfrm>
              <a:off x="4080545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Oval 878">
              <a:extLst>
                <a:ext uri="{FF2B5EF4-FFF2-40B4-BE49-F238E27FC236}">
                  <a16:creationId xmlns:a16="http://schemas.microsoft.com/office/drawing/2014/main" id="{A023A3CC-E465-43FA-AA3B-3AAC78D6996B}"/>
                </a:ext>
              </a:extLst>
            </p:cNvPr>
            <p:cNvSpPr/>
            <p:nvPr/>
          </p:nvSpPr>
          <p:spPr>
            <a:xfrm>
              <a:off x="4236057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Oval 879">
              <a:extLst>
                <a:ext uri="{FF2B5EF4-FFF2-40B4-BE49-F238E27FC236}">
                  <a16:creationId xmlns:a16="http://schemas.microsoft.com/office/drawing/2014/main" id="{67A68249-0D24-4539-8C3F-5EAC08488326}"/>
                </a:ext>
              </a:extLst>
            </p:cNvPr>
            <p:cNvSpPr/>
            <p:nvPr/>
          </p:nvSpPr>
          <p:spPr>
            <a:xfrm>
              <a:off x="4400894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Oval 880">
              <a:extLst>
                <a:ext uri="{FF2B5EF4-FFF2-40B4-BE49-F238E27FC236}">
                  <a16:creationId xmlns:a16="http://schemas.microsoft.com/office/drawing/2014/main" id="{48A2BF04-EC9C-4307-A580-8D2F85EE1C76}"/>
                </a:ext>
              </a:extLst>
            </p:cNvPr>
            <p:cNvSpPr/>
            <p:nvPr/>
          </p:nvSpPr>
          <p:spPr>
            <a:xfrm>
              <a:off x="4556402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Oval 881">
              <a:extLst>
                <a:ext uri="{FF2B5EF4-FFF2-40B4-BE49-F238E27FC236}">
                  <a16:creationId xmlns:a16="http://schemas.microsoft.com/office/drawing/2014/main" id="{6676CACF-FAE1-4C96-A567-C6953D40061C}"/>
                </a:ext>
              </a:extLst>
            </p:cNvPr>
            <p:cNvSpPr/>
            <p:nvPr/>
          </p:nvSpPr>
          <p:spPr>
            <a:xfrm>
              <a:off x="4721241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3" name="Oval 882">
              <a:extLst>
                <a:ext uri="{FF2B5EF4-FFF2-40B4-BE49-F238E27FC236}">
                  <a16:creationId xmlns:a16="http://schemas.microsoft.com/office/drawing/2014/main" id="{E928BC3A-E434-415A-80FA-80E22464BE6A}"/>
                </a:ext>
              </a:extLst>
            </p:cNvPr>
            <p:cNvSpPr/>
            <p:nvPr/>
          </p:nvSpPr>
          <p:spPr>
            <a:xfrm>
              <a:off x="4886072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>
              <a:extLst>
                <a:ext uri="{FF2B5EF4-FFF2-40B4-BE49-F238E27FC236}">
                  <a16:creationId xmlns:a16="http://schemas.microsoft.com/office/drawing/2014/main" id="{B3275FBF-942E-4F8D-AE9B-C63031AFC43B}"/>
                </a:ext>
              </a:extLst>
            </p:cNvPr>
            <p:cNvSpPr/>
            <p:nvPr/>
          </p:nvSpPr>
          <p:spPr>
            <a:xfrm>
              <a:off x="5050919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>
              <a:extLst>
                <a:ext uri="{FF2B5EF4-FFF2-40B4-BE49-F238E27FC236}">
                  <a16:creationId xmlns:a16="http://schemas.microsoft.com/office/drawing/2014/main" id="{6AF99DBB-4AC2-45D8-858A-2390DD213E60}"/>
                </a:ext>
              </a:extLst>
            </p:cNvPr>
            <p:cNvSpPr/>
            <p:nvPr/>
          </p:nvSpPr>
          <p:spPr>
            <a:xfrm>
              <a:off x="3595365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>
              <a:extLst>
                <a:ext uri="{FF2B5EF4-FFF2-40B4-BE49-F238E27FC236}">
                  <a16:creationId xmlns:a16="http://schemas.microsoft.com/office/drawing/2014/main" id="{B8A26FC8-CF91-4A16-98DD-84FEEE99B17B}"/>
                </a:ext>
              </a:extLst>
            </p:cNvPr>
            <p:cNvSpPr/>
            <p:nvPr/>
          </p:nvSpPr>
          <p:spPr>
            <a:xfrm>
              <a:off x="3750875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>
              <a:extLst>
                <a:ext uri="{FF2B5EF4-FFF2-40B4-BE49-F238E27FC236}">
                  <a16:creationId xmlns:a16="http://schemas.microsoft.com/office/drawing/2014/main" id="{8B2AA905-F781-4207-BAB3-38915884AFD7}"/>
                </a:ext>
              </a:extLst>
            </p:cNvPr>
            <p:cNvSpPr/>
            <p:nvPr/>
          </p:nvSpPr>
          <p:spPr>
            <a:xfrm>
              <a:off x="3915712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1F1BB89D-E2DB-4C2E-8B2B-82E3BB8ECB99}"/>
                </a:ext>
              </a:extLst>
            </p:cNvPr>
            <p:cNvSpPr/>
            <p:nvPr/>
          </p:nvSpPr>
          <p:spPr>
            <a:xfrm>
              <a:off x="4080545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>
              <a:extLst>
                <a:ext uri="{FF2B5EF4-FFF2-40B4-BE49-F238E27FC236}">
                  <a16:creationId xmlns:a16="http://schemas.microsoft.com/office/drawing/2014/main" id="{227D816B-FAA6-4D00-8733-5DDD2075AA10}"/>
                </a:ext>
              </a:extLst>
            </p:cNvPr>
            <p:cNvSpPr/>
            <p:nvPr/>
          </p:nvSpPr>
          <p:spPr>
            <a:xfrm>
              <a:off x="4236057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Oval 889">
              <a:extLst>
                <a:ext uri="{FF2B5EF4-FFF2-40B4-BE49-F238E27FC236}">
                  <a16:creationId xmlns:a16="http://schemas.microsoft.com/office/drawing/2014/main" id="{3024AF45-EDDA-47A8-ACA9-9ED997E5AFB4}"/>
                </a:ext>
              </a:extLst>
            </p:cNvPr>
            <p:cNvSpPr/>
            <p:nvPr/>
          </p:nvSpPr>
          <p:spPr>
            <a:xfrm>
              <a:off x="4400894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Oval 890">
              <a:extLst>
                <a:ext uri="{FF2B5EF4-FFF2-40B4-BE49-F238E27FC236}">
                  <a16:creationId xmlns:a16="http://schemas.microsoft.com/office/drawing/2014/main" id="{A262FCC9-CB50-4056-AD70-4036DE7C300E}"/>
                </a:ext>
              </a:extLst>
            </p:cNvPr>
            <p:cNvSpPr/>
            <p:nvPr/>
          </p:nvSpPr>
          <p:spPr>
            <a:xfrm>
              <a:off x="4556402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Oval 891">
              <a:extLst>
                <a:ext uri="{FF2B5EF4-FFF2-40B4-BE49-F238E27FC236}">
                  <a16:creationId xmlns:a16="http://schemas.microsoft.com/office/drawing/2014/main" id="{9D8D8DC5-A620-4F98-9C50-13571FAD527A}"/>
                </a:ext>
              </a:extLst>
            </p:cNvPr>
            <p:cNvSpPr/>
            <p:nvPr/>
          </p:nvSpPr>
          <p:spPr>
            <a:xfrm>
              <a:off x="4721241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Oval 892">
              <a:extLst>
                <a:ext uri="{FF2B5EF4-FFF2-40B4-BE49-F238E27FC236}">
                  <a16:creationId xmlns:a16="http://schemas.microsoft.com/office/drawing/2014/main" id="{D5197BFC-68F3-41E6-88C1-89D3B67DF747}"/>
                </a:ext>
              </a:extLst>
            </p:cNvPr>
            <p:cNvSpPr/>
            <p:nvPr/>
          </p:nvSpPr>
          <p:spPr>
            <a:xfrm>
              <a:off x="4886072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Oval 893">
              <a:extLst>
                <a:ext uri="{FF2B5EF4-FFF2-40B4-BE49-F238E27FC236}">
                  <a16:creationId xmlns:a16="http://schemas.microsoft.com/office/drawing/2014/main" id="{405CF1D6-B1B0-4CD3-BA07-414DBED360AA}"/>
                </a:ext>
              </a:extLst>
            </p:cNvPr>
            <p:cNvSpPr/>
            <p:nvPr/>
          </p:nvSpPr>
          <p:spPr>
            <a:xfrm>
              <a:off x="5050919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Oval 894">
              <a:extLst>
                <a:ext uri="{FF2B5EF4-FFF2-40B4-BE49-F238E27FC236}">
                  <a16:creationId xmlns:a16="http://schemas.microsoft.com/office/drawing/2014/main" id="{C53991E2-EF9B-4C9A-B767-E5EE18398AC3}"/>
                </a:ext>
              </a:extLst>
            </p:cNvPr>
            <p:cNvSpPr/>
            <p:nvPr/>
          </p:nvSpPr>
          <p:spPr>
            <a:xfrm>
              <a:off x="3595365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Oval 895">
              <a:extLst>
                <a:ext uri="{FF2B5EF4-FFF2-40B4-BE49-F238E27FC236}">
                  <a16:creationId xmlns:a16="http://schemas.microsoft.com/office/drawing/2014/main" id="{B5AFE1ED-995B-4B3A-903E-C7ACDC22F47A}"/>
                </a:ext>
              </a:extLst>
            </p:cNvPr>
            <p:cNvSpPr/>
            <p:nvPr/>
          </p:nvSpPr>
          <p:spPr>
            <a:xfrm>
              <a:off x="3750875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7" name="Oval 896">
              <a:extLst>
                <a:ext uri="{FF2B5EF4-FFF2-40B4-BE49-F238E27FC236}">
                  <a16:creationId xmlns:a16="http://schemas.microsoft.com/office/drawing/2014/main" id="{27E8F72D-CF54-45D8-90C9-611A70D3CD61}"/>
                </a:ext>
              </a:extLst>
            </p:cNvPr>
            <p:cNvSpPr/>
            <p:nvPr/>
          </p:nvSpPr>
          <p:spPr>
            <a:xfrm>
              <a:off x="3915712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Oval 897">
              <a:extLst>
                <a:ext uri="{FF2B5EF4-FFF2-40B4-BE49-F238E27FC236}">
                  <a16:creationId xmlns:a16="http://schemas.microsoft.com/office/drawing/2014/main" id="{DDFB2B4E-1A38-4668-8413-1C074B54BAA5}"/>
                </a:ext>
              </a:extLst>
            </p:cNvPr>
            <p:cNvSpPr/>
            <p:nvPr/>
          </p:nvSpPr>
          <p:spPr>
            <a:xfrm>
              <a:off x="4080545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Oval 898">
              <a:extLst>
                <a:ext uri="{FF2B5EF4-FFF2-40B4-BE49-F238E27FC236}">
                  <a16:creationId xmlns:a16="http://schemas.microsoft.com/office/drawing/2014/main" id="{FE41812A-3BBF-42F5-966B-160D622D9855}"/>
                </a:ext>
              </a:extLst>
            </p:cNvPr>
            <p:cNvSpPr/>
            <p:nvPr/>
          </p:nvSpPr>
          <p:spPr>
            <a:xfrm>
              <a:off x="4236057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Oval 899">
              <a:extLst>
                <a:ext uri="{FF2B5EF4-FFF2-40B4-BE49-F238E27FC236}">
                  <a16:creationId xmlns:a16="http://schemas.microsoft.com/office/drawing/2014/main" id="{F498F7EA-0659-4F1C-8522-829EC5EF94B1}"/>
                </a:ext>
              </a:extLst>
            </p:cNvPr>
            <p:cNvSpPr/>
            <p:nvPr/>
          </p:nvSpPr>
          <p:spPr>
            <a:xfrm>
              <a:off x="4400894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CA365C74-9585-4892-814E-A499373EEAF9}"/>
                </a:ext>
              </a:extLst>
            </p:cNvPr>
            <p:cNvSpPr/>
            <p:nvPr/>
          </p:nvSpPr>
          <p:spPr>
            <a:xfrm>
              <a:off x="4556402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Oval 901">
              <a:extLst>
                <a:ext uri="{FF2B5EF4-FFF2-40B4-BE49-F238E27FC236}">
                  <a16:creationId xmlns:a16="http://schemas.microsoft.com/office/drawing/2014/main" id="{1A3F975C-F051-47AF-96A2-3CCA78AF98CC}"/>
                </a:ext>
              </a:extLst>
            </p:cNvPr>
            <p:cNvSpPr/>
            <p:nvPr/>
          </p:nvSpPr>
          <p:spPr>
            <a:xfrm>
              <a:off x="4721241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Oval 902">
              <a:extLst>
                <a:ext uri="{FF2B5EF4-FFF2-40B4-BE49-F238E27FC236}">
                  <a16:creationId xmlns:a16="http://schemas.microsoft.com/office/drawing/2014/main" id="{163A917E-6B0F-4476-98B7-A45C083F7506}"/>
                </a:ext>
              </a:extLst>
            </p:cNvPr>
            <p:cNvSpPr/>
            <p:nvPr/>
          </p:nvSpPr>
          <p:spPr>
            <a:xfrm>
              <a:off x="4886072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Oval 903">
              <a:extLst>
                <a:ext uri="{FF2B5EF4-FFF2-40B4-BE49-F238E27FC236}">
                  <a16:creationId xmlns:a16="http://schemas.microsoft.com/office/drawing/2014/main" id="{69E85703-3C4D-44BA-8090-D14D2DBC91DF}"/>
                </a:ext>
              </a:extLst>
            </p:cNvPr>
            <p:cNvSpPr/>
            <p:nvPr/>
          </p:nvSpPr>
          <p:spPr>
            <a:xfrm>
              <a:off x="5050919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>
              <a:extLst>
                <a:ext uri="{FF2B5EF4-FFF2-40B4-BE49-F238E27FC236}">
                  <a16:creationId xmlns:a16="http://schemas.microsoft.com/office/drawing/2014/main" id="{7F654BC7-6FCA-4544-8688-FFDC9988C182}"/>
                </a:ext>
              </a:extLst>
            </p:cNvPr>
            <p:cNvSpPr/>
            <p:nvPr/>
          </p:nvSpPr>
          <p:spPr>
            <a:xfrm>
              <a:off x="3595365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>
              <a:extLst>
                <a:ext uri="{FF2B5EF4-FFF2-40B4-BE49-F238E27FC236}">
                  <a16:creationId xmlns:a16="http://schemas.microsoft.com/office/drawing/2014/main" id="{73EB8FFE-54BE-4687-ADA1-09C28875DBB7}"/>
                </a:ext>
              </a:extLst>
            </p:cNvPr>
            <p:cNvSpPr/>
            <p:nvPr/>
          </p:nvSpPr>
          <p:spPr>
            <a:xfrm>
              <a:off x="3750875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>
              <a:extLst>
                <a:ext uri="{FF2B5EF4-FFF2-40B4-BE49-F238E27FC236}">
                  <a16:creationId xmlns:a16="http://schemas.microsoft.com/office/drawing/2014/main" id="{7567B0BB-EDB3-4685-B85F-F1904742EFCC}"/>
                </a:ext>
              </a:extLst>
            </p:cNvPr>
            <p:cNvSpPr/>
            <p:nvPr/>
          </p:nvSpPr>
          <p:spPr>
            <a:xfrm>
              <a:off x="3915712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DCD82A92-DEB9-49CC-B703-840B44A53D83}"/>
                </a:ext>
              </a:extLst>
            </p:cNvPr>
            <p:cNvSpPr/>
            <p:nvPr/>
          </p:nvSpPr>
          <p:spPr>
            <a:xfrm>
              <a:off x="4080545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>
              <a:extLst>
                <a:ext uri="{FF2B5EF4-FFF2-40B4-BE49-F238E27FC236}">
                  <a16:creationId xmlns:a16="http://schemas.microsoft.com/office/drawing/2014/main" id="{1DE6DC28-5F1E-42AA-9111-F0C3708B3D9E}"/>
                </a:ext>
              </a:extLst>
            </p:cNvPr>
            <p:cNvSpPr/>
            <p:nvPr/>
          </p:nvSpPr>
          <p:spPr>
            <a:xfrm>
              <a:off x="4236057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>
              <a:extLst>
                <a:ext uri="{FF2B5EF4-FFF2-40B4-BE49-F238E27FC236}">
                  <a16:creationId xmlns:a16="http://schemas.microsoft.com/office/drawing/2014/main" id="{6653777F-6178-4885-BE20-2D3B412F495B}"/>
                </a:ext>
              </a:extLst>
            </p:cNvPr>
            <p:cNvSpPr/>
            <p:nvPr/>
          </p:nvSpPr>
          <p:spPr>
            <a:xfrm>
              <a:off x="4400894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CB5CC10F-5B6D-467A-ADFB-59ABC33CE9FC}"/>
                </a:ext>
              </a:extLst>
            </p:cNvPr>
            <p:cNvSpPr/>
            <p:nvPr/>
          </p:nvSpPr>
          <p:spPr>
            <a:xfrm>
              <a:off x="4556402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D5E858DF-B7CD-4F0E-A991-2D2428363E98}"/>
                </a:ext>
              </a:extLst>
            </p:cNvPr>
            <p:cNvSpPr/>
            <p:nvPr/>
          </p:nvSpPr>
          <p:spPr>
            <a:xfrm>
              <a:off x="4721241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Oval 912">
              <a:extLst>
                <a:ext uri="{FF2B5EF4-FFF2-40B4-BE49-F238E27FC236}">
                  <a16:creationId xmlns:a16="http://schemas.microsoft.com/office/drawing/2014/main" id="{E94EC865-09D5-4F65-9FDB-9868CD5610C2}"/>
                </a:ext>
              </a:extLst>
            </p:cNvPr>
            <p:cNvSpPr/>
            <p:nvPr/>
          </p:nvSpPr>
          <p:spPr>
            <a:xfrm>
              <a:off x="4886072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360D9C64-4014-4B8C-AF6E-6FA813615CE3}"/>
                </a:ext>
              </a:extLst>
            </p:cNvPr>
            <p:cNvSpPr/>
            <p:nvPr/>
          </p:nvSpPr>
          <p:spPr>
            <a:xfrm>
              <a:off x="5050919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E2645C30-9D0E-4B25-8AC7-05A06A5359E1}"/>
                </a:ext>
              </a:extLst>
            </p:cNvPr>
            <p:cNvSpPr/>
            <p:nvPr/>
          </p:nvSpPr>
          <p:spPr>
            <a:xfrm>
              <a:off x="5215766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Oval 915">
              <a:extLst>
                <a:ext uri="{FF2B5EF4-FFF2-40B4-BE49-F238E27FC236}">
                  <a16:creationId xmlns:a16="http://schemas.microsoft.com/office/drawing/2014/main" id="{6D8D9459-0D4C-4E65-A9A3-D7D77A63D66A}"/>
                </a:ext>
              </a:extLst>
            </p:cNvPr>
            <p:cNvSpPr/>
            <p:nvPr/>
          </p:nvSpPr>
          <p:spPr>
            <a:xfrm>
              <a:off x="5371276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Oval 916">
              <a:extLst>
                <a:ext uri="{FF2B5EF4-FFF2-40B4-BE49-F238E27FC236}">
                  <a16:creationId xmlns:a16="http://schemas.microsoft.com/office/drawing/2014/main" id="{BCE78209-08B0-4FA6-8B3A-C622662872E6}"/>
                </a:ext>
              </a:extLst>
            </p:cNvPr>
            <p:cNvSpPr/>
            <p:nvPr/>
          </p:nvSpPr>
          <p:spPr>
            <a:xfrm>
              <a:off x="5536113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Oval 917">
              <a:extLst>
                <a:ext uri="{FF2B5EF4-FFF2-40B4-BE49-F238E27FC236}">
                  <a16:creationId xmlns:a16="http://schemas.microsoft.com/office/drawing/2014/main" id="{1C687381-59AE-4E1A-B79E-DCE2AE4DC4A9}"/>
                </a:ext>
              </a:extLst>
            </p:cNvPr>
            <p:cNvSpPr/>
            <p:nvPr/>
          </p:nvSpPr>
          <p:spPr>
            <a:xfrm>
              <a:off x="5700946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Oval 918">
              <a:extLst>
                <a:ext uri="{FF2B5EF4-FFF2-40B4-BE49-F238E27FC236}">
                  <a16:creationId xmlns:a16="http://schemas.microsoft.com/office/drawing/2014/main" id="{6B1BA80E-99F5-428F-B486-F3522D11930A}"/>
                </a:ext>
              </a:extLst>
            </p:cNvPr>
            <p:cNvSpPr/>
            <p:nvPr/>
          </p:nvSpPr>
          <p:spPr>
            <a:xfrm>
              <a:off x="5865789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>
              <a:extLst>
                <a:ext uri="{FF2B5EF4-FFF2-40B4-BE49-F238E27FC236}">
                  <a16:creationId xmlns:a16="http://schemas.microsoft.com/office/drawing/2014/main" id="{9251BB0A-9A44-4A46-81A7-A6E88BD8CBE2}"/>
                </a:ext>
              </a:extLst>
            </p:cNvPr>
            <p:cNvSpPr/>
            <p:nvPr/>
          </p:nvSpPr>
          <p:spPr>
            <a:xfrm>
              <a:off x="6030626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>
              <a:extLst>
                <a:ext uri="{FF2B5EF4-FFF2-40B4-BE49-F238E27FC236}">
                  <a16:creationId xmlns:a16="http://schemas.microsoft.com/office/drawing/2014/main" id="{3A2E9211-181E-47FE-A03E-65521166EB5E}"/>
                </a:ext>
              </a:extLst>
            </p:cNvPr>
            <p:cNvSpPr/>
            <p:nvPr/>
          </p:nvSpPr>
          <p:spPr>
            <a:xfrm>
              <a:off x="6186134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>
              <a:extLst>
                <a:ext uri="{FF2B5EF4-FFF2-40B4-BE49-F238E27FC236}">
                  <a16:creationId xmlns:a16="http://schemas.microsoft.com/office/drawing/2014/main" id="{852F2A03-02AC-463D-8AB9-7413271709D5}"/>
                </a:ext>
              </a:extLst>
            </p:cNvPr>
            <p:cNvSpPr/>
            <p:nvPr/>
          </p:nvSpPr>
          <p:spPr>
            <a:xfrm>
              <a:off x="6350973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Oval 922">
              <a:extLst>
                <a:ext uri="{FF2B5EF4-FFF2-40B4-BE49-F238E27FC236}">
                  <a16:creationId xmlns:a16="http://schemas.microsoft.com/office/drawing/2014/main" id="{64C4BDD2-EF77-4FF3-B5DE-6A5DB23F6E7D}"/>
                </a:ext>
              </a:extLst>
            </p:cNvPr>
            <p:cNvSpPr/>
            <p:nvPr/>
          </p:nvSpPr>
          <p:spPr>
            <a:xfrm>
              <a:off x="6515804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Oval 923">
              <a:extLst>
                <a:ext uri="{FF2B5EF4-FFF2-40B4-BE49-F238E27FC236}">
                  <a16:creationId xmlns:a16="http://schemas.microsoft.com/office/drawing/2014/main" id="{11C565A9-ECA1-4A8C-8A2F-A85F66F55F4E}"/>
                </a:ext>
              </a:extLst>
            </p:cNvPr>
            <p:cNvSpPr/>
            <p:nvPr/>
          </p:nvSpPr>
          <p:spPr>
            <a:xfrm>
              <a:off x="6680651" y="448087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Oval 924">
              <a:extLst>
                <a:ext uri="{FF2B5EF4-FFF2-40B4-BE49-F238E27FC236}">
                  <a16:creationId xmlns:a16="http://schemas.microsoft.com/office/drawing/2014/main" id="{C8455690-4D80-4A7F-B795-8C3A036B1C64}"/>
                </a:ext>
              </a:extLst>
            </p:cNvPr>
            <p:cNvSpPr/>
            <p:nvPr/>
          </p:nvSpPr>
          <p:spPr>
            <a:xfrm>
              <a:off x="5215766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Oval 925">
              <a:extLst>
                <a:ext uri="{FF2B5EF4-FFF2-40B4-BE49-F238E27FC236}">
                  <a16:creationId xmlns:a16="http://schemas.microsoft.com/office/drawing/2014/main" id="{BADC2171-2C75-4E1F-8231-72687D8ACCA9}"/>
                </a:ext>
              </a:extLst>
            </p:cNvPr>
            <p:cNvSpPr/>
            <p:nvPr/>
          </p:nvSpPr>
          <p:spPr>
            <a:xfrm>
              <a:off x="5371276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Oval 926">
              <a:extLst>
                <a:ext uri="{FF2B5EF4-FFF2-40B4-BE49-F238E27FC236}">
                  <a16:creationId xmlns:a16="http://schemas.microsoft.com/office/drawing/2014/main" id="{239B259B-8960-4EDF-9822-36835E4FB90E}"/>
                </a:ext>
              </a:extLst>
            </p:cNvPr>
            <p:cNvSpPr/>
            <p:nvPr/>
          </p:nvSpPr>
          <p:spPr>
            <a:xfrm>
              <a:off x="5536113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Oval 927">
              <a:extLst>
                <a:ext uri="{FF2B5EF4-FFF2-40B4-BE49-F238E27FC236}">
                  <a16:creationId xmlns:a16="http://schemas.microsoft.com/office/drawing/2014/main" id="{F2A42E26-B6E2-48E0-8F6A-AE7DF0279966}"/>
                </a:ext>
              </a:extLst>
            </p:cNvPr>
            <p:cNvSpPr/>
            <p:nvPr/>
          </p:nvSpPr>
          <p:spPr>
            <a:xfrm>
              <a:off x="5700946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Oval 928">
              <a:extLst>
                <a:ext uri="{FF2B5EF4-FFF2-40B4-BE49-F238E27FC236}">
                  <a16:creationId xmlns:a16="http://schemas.microsoft.com/office/drawing/2014/main" id="{788B23B4-040E-407C-8A60-031009004103}"/>
                </a:ext>
              </a:extLst>
            </p:cNvPr>
            <p:cNvSpPr/>
            <p:nvPr/>
          </p:nvSpPr>
          <p:spPr>
            <a:xfrm>
              <a:off x="5865789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Oval 929">
              <a:extLst>
                <a:ext uri="{FF2B5EF4-FFF2-40B4-BE49-F238E27FC236}">
                  <a16:creationId xmlns:a16="http://schemas.microsoft.com/office/drawing/2014/main" id="{6ED4DEE4-F284-4D7E-B239-19667C2886C2}"/>
                </a:ext>
              </a:extLst>
            </p:cNvPr>
            <p:cNvSpPr/>
            <p:nvPr/>
          </p:nvSpPr>
          <p:spPr>
            <a:xfrm>
              <a:off x="6030626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Oval 930">
              <a:extLst>
                <a:ext uri="{FF2B5EF4-FFF2-40B4-BE49-F238E27FC236}">
                  <a16:creationId xmlns:a16="http://schemas.microsoft.com/office/drawing/2014/main" id="{18FB0710-973D-4386-AF78-FDEF1ED332AC}"/>
                </a:ext>
              </a:extLst>
            </p:cNvPr>
            <p:cNvSpPr/>
            <p:nvPr/>
          </p:nvSpPr>
          <p:spPr>
            <a:xfrm>
              <a:off x="6186134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Oval 931">
              <a:extLst>
                <a:ext uri="{FF2B5EF4-FFF2-40B4-BE49-F238E27FC236}">
                  <a16:creationId xmlns:a16="http://schemas.microsoft.com/office/drawing/2014/main" id="{48EB7183-AECC-4BAA-BC25-A817A68B8F3A}"/>
                </a:ext>
              </a:extLst>
            </p:cNvPr>
            <p:cNvSpPr/>
            <p:nvPr/>
          </p:nvSpPr>
          <p:spPr>
            <a:xfrm>
              <a:off x="6350973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Oval 932">
              <a:extLst>
                <a:ext uri="{FF2B5EF4-FFF2-40B4-BE49-F238E27FC236}">
                  <a16:creationId xmlns:a16="http://schemas.microsoft.com/office/drawing/2014/main" id="{46BA75A4-6656-444E-AB35-EE6EEC82CA51}"/>
                </a:ext>
              </a:extLst>
            </p:cNvPr>
            <p:cNvSpPr/>
            <p:nvPr/>
          </p:nvSpPr>
          <p:spPr>
            <a:xfrm>
              <a:off x="6515804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Oval 933">
              <a:extLst>
                <a:ext uri="{FF2B5EF4-FFF2-40B4-BE49-F238E27FC236}">
                  <a16:creationId xmlns:a16="http://schemas.microsoft.com/office/drawing/2014/main" id="{CF946F65-1A11-48B9-8C92-BBE4B0974669}"/>
                </a:ext>
              </a:extLst>
            </p:cNvPr>
            <p:cNvSpPr/>
            <p:nvPr/>
          </p:nvSpPr>
          <p:spPr>
            <a:xfrm>
              <a:off x="6671320" y="4642605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Oval 934">
              <a:extLst>
                <a:ext uri="{FF2B5EF4-FFF2-40B4-BE49-F238E27FC236}">
                  <a16:creationId xmlns:a16="http://schemas.microsoft.com/office/drawing/2014/main" id="{99973077-4820-455E-8614-83F0B3CE52A2}"/>
                </a:ext>
              </a:extLst>
            </p:cNvPr>
            <p:cNvSpPr/>
            <p:nvPr/>
          </p:nvSpPr>
          <p:spPr>
            <a:xfrm>
              <a:off x="5215766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Oval 935">
              <a:extLst>
                <a:ext uri="{FF2B5EF4-FFF2-40B4-BE49-F238E27FC236}">
                  <a16:creationId xmlns:a16="http://schemas.microsoft.com/office/drawing/2014/main" id="{9E593ED5-0683-4840-8815-A2B9A2D2F05B}"/>
                </a:ext>
              </a:extLst>
            </p:cNvPr>
            <p:cNvSpPr/>
            <p:nvPr/>
          </p:nvSpPr>
          <p:spPr>
            <a:xfrm>
              <a:off x="5371276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Oval 936">
              <a:extLst>
                <a:ext uri="{FF2B5EF4-FFF2-40B4-BE49-F238E27FC236}">
                  <a16:creationId xmlns:a16="http://schemas.microsoft.com/office/drawing/2014/main" id="{C5DBAE11-F3E2-49B1-8B5C-5B54E10FA752}"/>
                </a:ext>
              </a:extLst>
            </p:cNvPr>
            <p:cNvSpPr/>
            <p:nvPr/>
          </p:nvSpPr>
          <p:spPr>
            <a:xfrm>
              <a:off x="5536113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Oval 937">
              <a:extLst>
                <a:ext uri="{FF2B5EF4-FFF2-40B4-BE49-F238E27FC236}">
                  <a16:creationId xmlns:a16="http://schemas.microsoft.com/office/drawing/2014/main" id="{D2072066-1DCD-420F-A4F3-3F0A985EED23}"/>
                </a:ext>
              </a:extLst>
            </p:cNvPr>
            <p:cNvSpPr/>
            <p:nvPr/>
          </p:nvSpPr>
          <p:spPr>
            <a:xfrm>
              <a:off x="5700946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Oval 938">
              <a:extLst>
                <a:ext uri="{FF2B5EF4-FFF2-40B4-BE49-F238E27FC236}">
                  <a16:creationId xmlns:a16="http://schemas.microsoft.com/office/drawing/2014/main" id="{0B5402AA-5029-404D-BDA1-B04ADB070A88}"/>
                </a:ext>
              </a:extLst>
            </p:cNvPr>
            <p:cNvSpPr/>
            <p:nvPr/>
          </p:nvSpPr>
          <p:spPr>
            <a:xfrm>
              <a:off x="5865789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Oval 939">
              <a:extLst>
                <a:ext uri="{FF2B5EF4-FFF2-40B4-BE49-F238E27FC236}">
                  <a16:creationId xmlns:a16="http://schemas.microsoft.com/office/drawing/2014/main" id="{43821F78-AF39-4E46-9679-5D964199D93E}"/>
                </a:ext>
              </a:extLst>
            </p:cNvPr>
            <p:cNvSpPr/>
            <p:nvPr/>
          </p:nvSpPr>
          <p:spPr>
            <a:xfrm>
              <a:off x="6030626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Oval 940">
              <a:extLst>
                <a:ext uri="{FF2B5EF4-FFF2-40B4-BE49-F238E27FC236}">
                  <a16:creationId xmlns:a16="http://schemas.microsoft.com/office/drawing/2014/main" id="{FFDF7002-F3D0-4AF6-813D-673E03E8C05E}"/>
                </a:ext>
              </a:extLst>
            </p:cNvPr>
            <p:cNvSpPr/>
            <p:nvPr/>
          </p:nvSpPr>
          <p:spPr>
            <a:xfrm>
              <a:off x="6186134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Oval 941">
              <a:extLst>
                <a:ext uri="{FF2B5EF4-FFF2-40B4-BE49-F238E27FC236}">
                  <a16:creationId xmlns:a16="http://schemas.microsoft.com/office/drawing/2014/main" id="{6AB191D3-729F-4303-98C6-194756742B68}"/>
                </a:ext>
              </a:extLst>
            </p:cNvPr>
            <p:cNvSpPr/>
            <p:nvPr/>
          </p:nvSpPr>
          <p:spPr>
            <a:xfrm>
              <a:off x="6350973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Oval 942">
              <a:extLst>
                <a:ext uri="{FF2B5EF4-FFF2-40B4-BE49-F238E27FC236}">
                  <a16:creationId xmlns:a16="http://schemas.microsoft.com/office/drawing/2014/main" id="{D792497F-6444-41D2-895F-135CEE8F5127}"/>
                </a:ext>
              </a:extLst>
            </p:cNvPr>
            <p:cNvSpPr/>
            <p:nvPr/>
          </p:nvSpPr>
          <p:spPr>
            <a:xfrm>
              <a:off x="6515804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Oval 943">
              <a:extLst>
                <a:ext uri="{FF2B5EF4-FFF2-40B4-BE49-F238E27FC236}">
                  <a16:creationId xmlns:a16="http://schemas.microsoft.com/office/drawing/2014/main" id="{1B42C541-C9D3-43F6-B392-D3D9289A8DF8}"/>
                </a:ext>
              </a:extLst>
            </p:cNvPr>
            <p:cNvSpPr/>
            <p:nvPr/>
          </p:nvSpPr>
          <p:spPr>
            <a:xfrm>
              <a:off x="6671320" y="480575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Oval 944">
              <a:extLst>
                <a:ext uri="{FF2B5EF4-FFF2-40B4-BE49-F238E27FC236}">
                  <a16:creationId xmlns:a16="http://schemas.microsoft.com/office/drawing/2014/main" id="{FD60AB53-ADD5-42F6-BDD0-A6DA2BDFF747}"/>
                </a:ext>
              </a:extLst>
            </p:cNvPr>
            <p:cNvSpPr/>
            <p:nvPr/>
          </p:nvSpPr>
          <p:spPr>
            <a:xfrm>
              <a:off x="5215766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Oval 945">
              <a:extLst>
                <a:ext uri="{FF2B5EF4-FFF2-40B4-BE49-F238E27FC236}">
                  <a16:creationId xmlns:a16="http://schemas.microsoft.com/office/drawing/2014/main" id="{7CA69ABA-CF68-443A-8EEC-7E5B3059031C}"/>
                </a:ext>
              </a:extLst>
            </p:cNvPr>
            <p:cNvSpPr/>
            <p:nvPr/>
          </p:nvSpPr>
          <p:spPr>
            <a:xfrm>
              <a:off x="5371276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Oval 946">
              <a:extLst>
                <a:ext uri="{FF2B5EF4-FFF2-40B4-BE49-F238E27FC236}">
                  <a16:creationId xmlns:a16="http://schemas.microsoft.com/office/drawing/2014/main" id="{80E8B840-7043-4462-A6E4-AC44F32FDE37}"/>
                </a:ext>
              </a:extLst>
            </p:cNvPr>
            <p:cNvSpPr/>
            <p:nvPr/>
          </p:nvSpPr>
          <p:spPr>
            <a:xfrm>
              <a:off x="5536113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Oval 947">
              <a:extLst>
                <a:ext uri="{FF2B5EF4-FFF2-40B4-BE49-F238E27FC236}">
                  <a16:creationId xmlns:a16="http://schemas.microsoft.com/office/drawing/2014/main" id="{AB46A566-9C1B-4978-AAB8-1A643D638C49}"/>
                </a:ext>
              </a:extLst>
            </p:cNvPr>
            <p:cNvSpPr/>
            <p:nvPr/>
          </p:nvSpPr>
          <p:spPr>
            <a:xfrm>
              <a:off x="5700946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Oval 948">
              <a:extLst>
                <a:ext uri="{FF2B5EF4-FFF2-40B4-BE49-F238E27FC236}">
                  <a16:creationId xmlns:a16="http://schemas.microsoft.com/office/drawing/2014/main" id="{BBC3F67E-78FB-4E3A-85AA-3621D7F069C7}"/>
                </a:ext>
              </a:extLst>
            </p:cNvPr>
            <p:cNvSpPr/>
            <p:nvPr/>
          </p:nvSpPr>
          <p:spPr>
            <a:xfrm>
              <a:off x="5865789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Oval 949">
              <a:extLst>
                <a:ext uri="{FF2B5EF4-FFF2-40B4-BE49-F238E27FC236}">
                  <a16:creationId xmlns:a16="http://schemas.microsoft.com/office/drawing/2014/main" id="{2A67BDCC-1082-4092-9B99-3D0F9D329391}"/>
                </a:ext>
              </a:extLst>
            </p:cNvPr>
            <p:cNvSpPr/>
            <p:nvPr/>
          </p:nvSpPr>
          <p:spPr>
            <a:xfrm>
              <a:off x="6030626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Oval 950">
              <a:extLst>
                <a:ext uri="{FF2B5EF4-FFF2-40B4-BE49-F238E27FC236}">
                  <a16:creationId xmlns:a16="http://schemas.microsoft.com/office/drawing/2014/main" id="{E50549EC-07C0-46CF-88EA-CD844C484FC1}"/>
                </a:ext>
              </a:extLst>
            </p:cNvPr>
            <p:cNvSpPr/>
            <p:nvPr/>
          </p:nvSpPr>
          <p:spPr>
            <a:xfrm>
              <a:off x="6186134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Oval 951">
              <a:extLst>
                <a:ext uri="{FF2B5EF4-FFF2-40B4-BE49-F238E27FC236}">
                  <a16:creationId xmlns:a16="http://schemas.microsoft.com/office/drawing/2014/main" id="{10B81DE2-5557-4C0E-9FAF-2F64CB7FB086}"/>
                </a:ext>
              </a:extLst>
            </p:cNvPr>
            <p:cNvSpPr/>
            <p:nvPr/>
          </p:nvSpPr>
          <p:spPr>
            <a:xfrm>
              <a:off x="6350973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Oval 952">
              <a:extLst>
                <a:ext uri="{FF2B5EF4-FFF2-40B4-BE49-F238E27FC236}">
                  <a16:creationId xmlns:a16="http://schemas.microsoft.com/office/drawing/2014/main" id="{7D8BFB91-F1B0-4AB1-B5CA-6B1F4126DC3B}"/>
                </a:ext>
              </a:extLst>
            </p:cNvPr>
            <p:cNvSpPr/>
            <p:nvPr/>
          </p:nvSpPr>
          <p:spPr>
            <a:xfrm>
              <a:off x="6515804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Oval 953">
              <a:extLst>
                <a:ext uri="{FF2B5EF4-FFF2-40B4-BE49-F238E27FC236}">
                  <a16:creationId xmlns:a16="http://schemas.microsoft.com/office/drawing/2014/main" id="{7D9DCEBC-0DA5-4222-B728-38B2EE0276E4}"/>
                </a:ext>
              </a:extLst>
            </p:cNvPr>
            <p:cNvSpPr/>
            <p:nvPr/>
          </p:nvSpPr>
          <p:spPr>
            <a:xfrm>
              <a:off x="6671320" y="4967486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Oval 954">
              <a:extLst>
                <a:ext uri="{FF2B5EF4-FFF2-40B4-BE49-F238E27FC236}">
                  <a16:creationId xmlns:a16="http://schemas.microsoft.com/office/drawing/2014/main" id="{969BA971-B38E-4DA1-8852-6655CF21A1C4}"/>
                </a:ext>
              </a:extLst>
            </p:cNvPr>
            <p:cNvSpPr/>
            <p:nvPr/>
          </p:nvSpPr>
          <p:spPr>
            <a:xfrm>
              <a:off x="5215766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Oval 955">
              <a:extLst>
                <a:ext uri="{FF2B5EF4-FFF2-40B4-BE49-F238E27FC236}">
                  <a16:creationId xmlns:a16="http://schemas.microsoft.com/office/drawing/2014/main" id="{A71A9C23-E2AD-4549-92EA-2DFD0CC9F64E}"/>
                </a:ext>
              </a:extLst>
            </p:cNvPr>
            <p:cNvSpPr/>
            <p:nvPr/>
          </p:nvSpPr>
          <p:spPr>
            <a:xfrm>
              <a:off x="5371276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Oval 956">
              <a:extLst>
                <a:ext uri="{FF2B5EF4-FFF2-40B4-BE49-F238E27FC236}">
                  <a16:creationId xmlns:a16="http://schemas.microsoft.com/office/drawing/2014/main" id="{A0C7A3A2-ECEE-4C52-96CB-21EB896B1FDA}"/>
                </a:ext>
              </a:extLst>
            </p:cNvPr>
            <p:cNvSpPr/>
            <p:nvPr/>
          </p:nvSpPr>
          <p:spPr>
            <a:xfrm>
              <a:off x="5536113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Oval 957">
              <a:extLst>
                <a:ext uri="{FF2B5EF4-FFF2-40B4-BE49-F238E27FC236}">
                  <a16:creationId xmlns:a16="http://schemas.microsoft.com/office/drawing/2014/main" id="{70EB842C-58CD-4D87-922E-2AAB9A5A0FD9}"/>
                </a:ext>
              </a:extLst>
            </p:cNvPr>
            <p:cNvSpPr/>
            <p:nvPr/>
          </p:nvSpPr>
          <p:spPr>
            <a:xfrm>
              <a:off x="5700946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9" name="Oval 958">
              <a:extLst>
                <a:ext uri="{FF2B5EF4-FFF2-40B4-BE49-F238E27FC236}">
                  <a16:creationId xmlns:a16="http://schemas.microsoft.com/office/drawing/2014/main" id="{4341A40D-6E5D-4BB8-B11A-CB2D9B7668C6}"/>
                </a:ext>
              </a:extLst>
            </p:cNvPr>
            <p:cNvSpPr/>
            <p:nvPr/>
          </p:nvSpPr>
          <p:spPr>
            <a:xfrm>
              <a:off x="5865789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0" name="Oval 959">
              <a:extLst>
                <a:ext uri="{FF2B5EF4-FFF2-40B4-BE49-F238E27FC236}">
                  <a16:creationId xmlns:a16="http://schemas.microsoft.com/office/drawing/2014/main" id="{8309BC8B-716F-4EB4-8812-3054B17C5276}"/>
                </a:ext>
              </a:extLst>
            </p:cNvPr>
            <p:cNvSpPr/>
            <p:nvPr/>
          </p:nvSpPr>
          <p:spPr>
            <a:xfrm>
              <a:off x="6030626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1" name="Oval 960">
              <a:extLst>
                <a:ext uri="{FF2B5EF4-FFF2-40B4-BE49-F238E27FC236}">
                  <a16:creationId xmlns:a16="http://schemas.microsoft.com/office/drawing/2014/main" id="{4956E41C-AD9E-42F7-BF42-AEAD3DCCD687}"/>
                </a:ext>
              </a:extLst>
            </p:cNvPr>
            <p:cNvSpPr/>
            <p:nvPr/>
          </p:nvSpPr>
          <p:spPr>
            <a:xfrm>
              <a:off x="6186134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2" name="Oval 961">
              <a:extLst>
                <a:ext uri="{FF2B5EF4-FFF2-40B4-BE49-F238E27FC236}">
                  <a16:creationId xmlns:a16="http://schemas.microsoft.com/office/drawing/2014/main" id="{4DA901B2-1547-465B-8DB4-5A7EDBA22390}"/>
                </a:ext>
              </a:extLst>
            </p:cNvPr>
            <p:cNvSpPr/>
            <p:nvPr/>
          </p:nvSpPr>
          <p:spPr>
            <a:xfrm>
              <a:off x="6350973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3" name="Oval 962">
              <a:extLst>
                <a:ext uri="{FF2B5EF4-FFF2-40B4-BE49-F238E27FC236}">
                  <a16:creationId xmlns:a16="http://schemas.microsoft.com/office/drawing/2014/main" id="{4AE7324D-05E0-4CBD-BDCB-8757CF9AE5B2}"/>
                </a:ext>
              </a:extLst>
            </p:cNvPr>
            <p:cNvSpPr/>
            <p:nvPr/>
          </p:nvSpPr>
          <p:spPr>
            <a:xfrm>
              <a:off x="6515804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Oval 963">
              <a:extLst>
                <a:ext uri="{FF2B5EF4-FFF2-40B4-BE49-F238E27FC236}">
                  <a16:creationId xmlns:a16="http://schemas.microsoft.com/office/drawing/2014/main" id="{63ABDFE7-C6DB-4FC3-8F70-B374F6B34534}"/>
                </a:ext>
              </a:extLst>
            </p:cNvPr>
            <p:cNvSpPr/>
            <p:nvPr/>
          </p:nvSpPr>
          <p:spPr>
            <a:xfrm>
              <a:off x="6671320" y="5138543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Oval 964">
              <a:extLst>
                <a:ext uri="{FF2B5EF4-FFF2-40B4-BE49-F238E27FC236}">
                  <a16:creationId xmlns:a16="http://schemas.microsoft.com/office/drawing/2014/main" id="{8C689D15-C95D-40E2-AA07-442B6A772483}"/>
                </a:ext>
              </a:extLst>
            </p:cNvPr>
            <p:cNvSpPr/>
            <p:nvPr/>
          </p:nvSpPr>
          <p:spPr>
            <a:xfrm>
              <a:off x="5215766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Oval 965">
              <a:extLst>
                <a:ext uri="{FF2B5EF4-FFF2-40B4-BE49-F238E27FC236}">
                  <a16:creationId xmlns:a16="http://schemas.microsoft.com/office/drawing/2014/main" id="{324E1BA7-AAB1-46AA-BE55-E159D2ECDE77}"/>
                </a:ext>
              </a:extLst>
            </p:cNvPr>
            <p:cNvSpPr/>
            <p:nvPr/>
          </p:nvSpPr>
          <p:spPr>
            <a:xfrm>
              <a:off x="5371276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Oval 966">
              <a:extLst>
                <a:ext uri="{FF2B5EF4-FFF2-40B4-BE49-F238E27FC236}">
                  <a16:creationId xmlns:a16="http://schemas.microsoft.com/office/drawing/2014/main" id="{43FFE495-F729-4490-A8D5-CAD56DA3530B}"/>
                </a:ext>
              </a:extLst>
            </p:cNvPr>
            <p:cNvSpPr/>
            <p:nvPr/>
          </p:nvSpPr>
          <p:spPr>
            <a:xfrm>
              <a:off x="5536113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Oval 967">
              <a:extLst>
                <a:ext uri="{FF2B5EF4-FFF2-40B4-BE49-F238E27FC236}">
                  <a16:creationId xmlns:a16="http://schemas.microsoft.com/office/drawing/2014/main" id="{D9977327-BF22-46D6-93A2-51B36181A2D3}"/>
                </a:ext>
              </a:extLst>
            </p:cNvPr>
            <p:cNvSpPr/>
            <p:nvPr/>
          </p:nvSpPr>
          <p:spPr>
            <a:xfrm>
              <a:off x="5700946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Oval 968">
              <a:extLst>
                <a:ext uri="{FF2B5EF4-FFF2-40B4-BE49-F238E27FC236}">
                  <a16:creationId xmlns:a16="http://schemas.microsoft.com/office/drawing/2014/main" id="{32E1E2A3-88E9-40CC-B5DF-3672092089F5}"/>
                </a:ext>
              </a:extLst>
            </p:cNvPr>
            <p:cNvSpPr/>
            <p:nvPr/>
          </p:nvSpPr>
          <p:spPr>
            <a:xfrm>
              <a:off x="5865789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Oval 969">
              <a:extLst>
                <a:ext uri="{FF2B5EF4-FFF2-40B4-BE49-F238E27FC236}">
                  <a16:creationId xmlns:a16="http://schemas.microsoft.com/office/drawing/2014/main" id="{DAFBDDCD-ED4E-4586-A4B4-2C24537B6533}"/>
                </a:ext>
              </a:extLst>
            </p:cNvPr>
            <p:cNvSpPr/>
            <p:nvPr/>
          </p:nvSpPr>
          <p:spPr>
            <a:xfrm>
              <a:off x="6030626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Oval 970">
              <a:extLst>
                <a:ext uri="{FF2B5EF4-FFF2-40B4-BE49-F238E27FC236}">
                  <a16:creationId xmlns:a16="http://schemas.microsoft.com/office/drawing/2014/main" id="{F485E5B6-7091-4850-9983-E33EA2DF5CAC}"/>
                </a:ext>
              </a:extLst>
            </p:cNvPr>
            <p:cNvSpPr/>
            <p:nvPr/>
          </p:nvSpPr>
          <p:spPr>
            <a:xfrm>
              <a:off x="6186134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Oval 971">
              <a:extLst>
                <a:ext uri="{FF2B5EF4-FFF2-40B4-BE49-F238E27FC236}">
                  <a16:creationId xmlns:a16="http://schemas.microsoft.com/office/drawing/2014/main" id="{1CCA9488-E2E1-485E-87B0-402E642F9D7D}"/>
                </a:ext>
              </a:extLst>
            </p:cNvPr>
            <p:cNvSpPr/>
            <p:nvPr/>
          </p:nvSpPr>
          <p:spPr>
            <a:xfrm>
              <a:off x="6350973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Oval 972">
              <a:extLst>
                <a:ext uri="{FF2B5EF4-FFF2-40B4-BE49-F238E27FC236}">
                  <a16:creationId xmlns:a16="http://schemas.microsoft.com/office/drawing/2014/main" id="{44DC703D-FE36-485E-A361-EA4BC61061FD}"/>
                </a:ext>
              </a:extLst>
            </p:cNvPr>
            <p:cNvSpPr/>
            <p:nvPr/>
          </p:nvSpPr>
          <p:spPr>
            <a:xfrm>
              <a:off x="6515804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Oval 973">
              <a:extLst>
                <a:ext uri="{FF2B5EF4-FFF2-40B4-BE49-F238E27FC236}">
                  <a16:creationId xmlns:a16="http://schemas.microsoft.com/office/drawing/2014/main" id="{EB64D2E1-7D8A-4343-AA08-BE3230FDD61D}"/>
                </a:ext>
              </a:extLst>
            </p:cNvPr>
            <p:cNvSpPr/>
            <p:nvPr/>
          </p:nvSpPr>
          <p:spPr>
            <a:xfrm>
              <a:off x="6671320" y="5300267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Oval 974">
              <a:extLst>
                <a:ext uri="{FF2B5EF4-FFF2-40B4-BE49-F238E27FC236}">
                  <a16:creationId xmlns:a16="http://schemas.microsoft.com/office/drawing/2014/main" id="{FF326649-6BE3-486E-8E03-5A22D38489FC}"/>
                </a:ext>
              </a:extLst>
            </p:cNvPr>
            <p:cNvSpPr/>
            <p:nvPr/>
          </p:nvSpPr>
          <p:spPr>
            <a:xfrm>
              <a:off x="5215766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Oval 975">
              <a:extLst>
                <a:ext uri="{FF2B5EF4-FFF2-40B4-BE49-F238E27FC236}">
                  <a16:creationId xmlns:a16="http://schemas.microsoft.com/office/drawing/2014/main" id="{CF20B6B4-15DA-4E83-A22B-DD2992FC6D5C}"/>
                </a:ext>
              </a:extLst>
            </p:cNvPr>
            <p:cNvSpPr/>
            <p:nvPr/>
          </p:nvSpPr>
          <p:spPr>
            <a:xfrm>
              <a:off x="5371276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D724B4C8-7872-4B43-AB75-4EC380198AEF}"/>
                </a:ext>
              </a:extLst>
            </p:cNvPr>
            <p:cNvSpPr/>
            <p:nvPr/>
          </p:nvSpPr>
          <p:spPr>
            <a:xfrm>
              <a:off x="5536113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8" name="Oval 977">
              <a:extLst>
                <a:ext uri="{FF2B5EF4-FFF2-40B4-BE49-F238E27FC236}">
                  <a16:creationId xmlns:a16="http://schemas.microsoft.com/office/drawing/2014/main" id="{27853FC6-46EA-498E-85CE-CC44E6C6803F}"/>
                </a:ext>
              </a:extLst>
            </p:cNvPr>
            <p:cNvSpPr/>
            <p:nvPr/>
          </p:nvSpPr>
          <p:spPr>
            <a:xfrm>
              <a:off x="5700946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19CBD706-4E54-4C16-9A04-8CFFE6A1B2B9}"/>
                </a:ext>
              </a:extLst>
            </p:cNvPr>
            <p:cNvSpPr/>
            <p:nvPr/>
          </p:nvSpPr>
          <p:spPr>
            <a:xfrm>
              <a:off x="5865789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0" name="Oval 979">
              <a:extLst>
                <a:ext uri="{FF2B5EF4-FFF2-40B4-BE49-F238E27FC236}">
                  <a16:creationId xmlns:a16="http://schemas.microsoft.com/office/drawing/2014/main" id="{C961D60D-0716-4A74-A034-5C2B466AD6BE}"/>
                </a:ext>
              </a:extLst>
            </p:cNvPr>
            <p:cNvSpPr/>
            <p:nvPr/>
          </p:nvSpPr>
          <p:spPr>
            <a:xfrm>
              <a:off x="6030626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Oval 980">
              <a:extLst>
                <a:ext uri="{FF2B5EF4-FFF2-40B4-BE49-F238E27FC236}">
                  <a16:creationId xmlns:a16="http://schemas.microsoft.com/office/drawing/2014/main" id="{7D69E2F6-E3C0-400E-BB31-A1503A49A604}"/>
                </a:ext>
              </a:extLst>
            </p:cNvPr>
            <p:cNvSpPr/>
            <p:nvPr/>
          </p:nvSpPr>
          <p:spPr>
            <a:xfrm>
              <a:off x="6186134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Oval 981">
              <a:extLst>
                <a:ext uri="{FF2B5EF4-FFF2-40B4-BE49-F238E27FC236}">
                  <a16:creationId xmlns:a16="http://schemas.microsoft.com/office/drawing/2014/main" id="{27B5B33C-4AB4-463A-A421-B0F31E4BEFD6}"/>
                </a:ext>
              </a:extLst>
            </p:cNvPr>
            <p:cNvSpPr/>
            <p:nvPr/>
          </p:nvSpPr>
          <p:spPr>
            <a:xfrm>
              <a:off x="6350973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Oval 982">
              <a:extLst>
                <a:ext uri="{FF2B5EF4-FFF2-40B4-BE49-F238E27FC236}">
                  <a16:creationId xmlns:a16="http://schemas.microsoft.com/office/drawing/2014/main" id="{74367DA0-1B78-41D8-A8EC-197E21317EF7}"/>
                </a:ext>
              </a:extLst>
            </p:cNvPr>
            <p:cNvSpPr/>
            <p:nvPr/>
          </p:nvSpPr>
          <p:spPr>
            <a:xfrm>
              <a:off x="6515804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5D3481D3-5939-4EBF-B1F4-CC007E652C13}"/>
                </a:ext>
              </a:extLst>
            </p:cNvPr>
            <p:cNvSpPr/>
            <p:nvPr/>
          </p:nvSpPr>
          <p:spPr>
            <a:xfrm>
              <a:off x="6671320" y="5472751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5" name="Oval 984">
              <a:extLst>
                <a:ext uri="{FF2B5EF4-FFF2-40B4-BE49-F238E27FC236}">
                  <a16:creationId xmlns:a16="http://schemas.microsoft.com/office/drawing/2014/main" id="{F5E53DC1-DC2B-4617-A8B2-89196009E0F5}"/>
                </a:ext>
              </a:extLst>
            </p:cNvPr>
            <p:cNvSpPr/>
            <p:nvPr/>
          </p:nvSpPr>
          <p:spPr>
            <a:xfrm>
              <a:off x="5215766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6" name="Oval 985">
              <a:extLst>
                <a:ext uri="{FF2B5EF4-FFF2-40B4-BE49-F238E27FC236}">
                  <a16:creationId xmlns:a16="http://schemas.microsoft.com/office/drawing/2014/main" id="{F3F9361B-DFE2-4ADC-BF70-13D850F7A8D4}"/>
                </a:ext>
              </a:extLst>
            </p:cNvPr>
            <p:cNvSpPr/>
            <p:nvPr/>
          </p:nvSpPr>
          <p:spPr>
            <a:xfrm>
              <a:off x="5371276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Oval 986">
              <a:extLst>
                <a:ext uri="{FF2B5EF4-FFF2-40B4-BE49-F238E27FC236}">
                  <a16:creationId xmlns:a16="http://schemas.microsoft.com/office/drawing/2014/main" id="{AE41CDF5-423A-4FFB-B256-07E741AE4768}"/>
                </a:ext>
              </a:extLst>
            </p:cNvPr>
            <p:cNvSpPr/>
            <p:nvPr/>
          </p:nvSpPr>
          <p:spPr>
            <a:xfrm>
              <a:off x="5536113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Oval 987">
              <a:extLst>
                <a:ext uri="{FF2B5EF4-FFF2-40B4-BE49-F238E27FC236}">
                  <a16:creationId xmlns:a16="http://schemas.microsoft.com/office/drawing/2014/main" id="{14B80766-B27A-4DB1-A4E1-6CCB766B09E2}"/>
                </a:ext>
              </a:extLst>
            </p:cNvPr>
            <p:cNvSpPr/>
            <p:nvPr/>
          </p:nvSpPr>
          <p:spPr>
            <a:xfrm>
              <a:off x="5700946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Oval 988">
              <a:extLst>
                <a:ext uri="{FF2B5EF4-FFF2-40B4-BE49-F238E27FC236}">
                  <a16:creationId xmlns:a16="http://schemas.microsoft.com/office/drawing/2014/main" id="{755813FD-0980-41E4-B5AC-0F429644856D}"/>
                </a:ext>
              </a:extLst>
            </p:cNvPr>
            <p:cNvSpPr/>
            <p:nvPr/>
          </p:nvSpPr>
          <p:spPr>
            <a:xfrm>
              <a:off x="5865789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E5E35D97-2E0C-40BA-8E52-241BB20FF563}"/>
                </a:ext>
              </a:extLst>
            </p:cNvPr>
            <p:cNvSpPr/>
            <p:nvPr/>
          </p:nvSpPr>
          <p:spPr>
            <a:xfrm>
              <a:off x="6030626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8FE04D3A-8879-46C4-A735-51139D841633}"/>
                </a:ext>
              </a:extLst>
            </p:cNvPr>
            <p:cNvSpPr/>
            <p:nvPr/>
          </p:nvSpPr>
          <p:spPr>
            <a:xfrm>
              <a:off x="6186134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Oval 991">
              <a:extLst>
                <a:ext uri="{FF2B5EF4-FFF2-40B4-BE49-F238E27FC236}">
                  <a16:creationId xmlns:a16="http://schemas.microsoft.com/office/drawing/2014/main" id="{14322C64-31C8-4B0F-9DBD-B100A8096EB1}"/>
                </a:ext>
              </a:extLst>
            </p:cNvPr>
            <p:cNvSpPr/>
            <p:nvPr/>
          </p:nvSpPr>
          <p:spPr>
            <a:xfrm>
              <a:off x="6350973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A78143E4-B5D3-4424-8E1B-BF466985DDA3}"/>
                </a:ext>
              </a:extLst>
            </p:cNvPr>
            <p:cNvSpPr/>
            <p:nvPr/>
          </p:nvSpPr>
          <p:spPr>
            <a:xfrm>
              <a:off x="6515804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ED780DE8-8147-4775-AD3E-364BABB055E7}"/>
                </a:ext>
              </a:extLst>
            </p:cNvPr>
            <p:cNvSpPr/>
            <p:nvPr/>
          </p:nvSpPr>
          <p:spPr>
            <a:xfrm>
              <a:off x="6671320" y="5643812"/>
              <a:ext cx="139966" cy="1399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How Many Candies Are in That Jar? - Scientific Americ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818" y="1191183"/>
            <a:ext cx="3373507" cy="33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3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5FBC915-2F87-4709-96A5-FAFFA1953300}"/>
              </a:ext>
            </a:extLst>
          </p:cNvPr>
          <p:cNvGrpSpPr/>
          <p:nvPr/>
        </p:nvGrpSpPr>
        <p:grpSpPr>
          <a:xfrm>
            <a:off x="349149" y="872957"/>
            <a:ext cx="6503377" cy="3956240"/>
            <a:chOff x="326571" y="1818207"/>
            <a:chExt cx="6503377" cy="3956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AF516F7-0827-4E93-9020-EA9A378C29E9}"/>
                </a:ext>
              </a:extLst>
            </p:cNvPr>
            <p:cNvSpPr/>
            <p:nvPr/>
          </p:nvSpPr>
          <p:spPr>
            <a:xfrm>
              <a:off x="326571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0DC44C5-B3F9-4F90-8D33-4C923FB4D862}"/>
                </a:ext>
              </a:extLst>
            </p:cNvPr>
            <p:cNvSpPr/>
            <p:nvPr/>
          </p:nvSpPr>
          <p:spPr>
            <a:xfrm>
              <a:off x="482081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367B48-EC56-47D7-A94B-D838B33E74D4}"/>
                </a:ext>
              </a:extLst>
            </p:cNvPr>
            <p:cNvSpPr/>
            <p:nvPr/>
          </p:nvSpPr>
          <p:spPr>
            <a:xfrm>
              <a:off x="646918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497C92-17F6-4A62-90C9-3D2FA9F8DE0B}"/>
                </a:ext>
              </a:extLst>
            </p:cNvPr>
            <p:cNvSpPr/>
            <p:nvPr/>
          </p:nvSpPr>
          <p:spPr>
            <a:xfrm>
              <a:off x="811751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4A259C2-52CC-4D10-9B26-54E98145AE48}"/>
                </a:ext>
              </a:extLst>
            </p:cNvPr>
            <p:cNvSpPr/>
            <p:nvPr/>
          </p:nvSpPr>
          <p:spPr>
            <a:xfrm>
              <a:off x="976594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A0032F6-3BE8-4E46-A7D6-903338EC24BD}"/>
                </a:ext>
              </a:extLst>
            </p:cNvPr>
            <p:cNvSpPr/>
            <p:nvPr/>
          </p:nvSpPr>
          <p:spPr>
            <a:xfrm>
              <a:off x="1141431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4F27D0-992C-40B5-877D-BBBECDC6952B}"/>
                </a:ext>
              </a:extLst>
            </p:cNvPr>
            <p:cNvSpPr/>
            <p:nvPr/>
          </p:nvSpPr>
          <p:spPr>
            <a:xfrm>
              <a:off x="1296939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B0D568E-AFAE-4AC9-8B28-D29A69BCEE0B}"/>
                </a:ext>
              </a:extLst>
            </p:cNvPr>
            <p:cNvSpPr/>
            <p:nvPr/>
          </p:nvSpPr>
          <p:spPr>
            <a:xfrm>
              <a:off x="1461778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AC9E7B-FFD4-4FA4-BC32-B8F0474A0B93}"/>
                </a:ext>
              </a:extLst>
            </p:cNvPr>
            <p:cNvSpPr/>
            <p:nvPr/>
          </p:nvSpPr>
          <p:spPr>
            <a:xfrm>
              <a:off x="1626609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7D9421F-1AC5-4CE3-827C-F95B6E41456E}"/>
                </a:ext>
              </a:extLst>
            </p:cNvPr>
            <p:cNvSpPr/>
            <p:nvPr/>
          </p:nvSpPr>
          <p:spPr>
            <a:xfrm>
              <a:off x="1791456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4989B43-1503-48AB-9E96-746C97C8271A}"/>
                </a:ext>
              </a:extLst>
            </p:cNvPr>
            <p:cNvSpPr/>
            <p:nvPr/>
          </p:nvSpPr>
          <p:spPr>
            <a:xfrm>
              <a:off x="326571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155B94-4C9F-474B-984E-2676B20585AF}"/>
                </a:ext>
              </a:extLst>
            </p:cNvPr>
            <p:cNvSpPr/>
            <p:nvPr/>
          </p:nvSpPr>
          <p:spPr>
            <a:xfrm>
              <a:off x="482081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4AAEFA-8986-4711-A59E-A6E402A5A9B5}"/>
                </a:ext>
              </a:extLst>
            </p:cNvPr>
            <p:cNvSpPr/>
            <p:nvPr/>
          </p:nvSpPr>
          <p:spPr>
            <a:xfrm>
              <a:off x="646918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DB8380F-4B75-4F74-BE24-847BF798F060}"/>
                </a:ext>
              </a:extLst>
            </p:cNvPr>
            <p:cNvSpPr/>
            <p:nvPr/>
          </p:nvSpPr>
          <p:spPr>
            <a:xfrm>
              <a:off x="811751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F75FA5D-B132-421E-9F05-CCC89ED72829}"/>
                </a:ext>
              </a:extLst>
            </p:cNvPr>
            <p:cNvSpPr/>
            <p:nvPr/>
          </p:nvSpPr>
          <p:spPr>
            <a:xfrm>
              <a:off x="976594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558FAFC-A5A8-4D06-92C0-23C73AD0CA02}"/>
                </a:ext>
              </a:extLst>
            </p:cNvPr>
            <p:cNvSpPr/>
            <p:nvPr/>
          </p:nvSpPr>
          <p:spPr>
            <a:xfrm>
              <a:off x="1141431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6152288-5818-46F7-AA3B-B70775EBD839}"/>
                </a:ext>
              </a:extLst>
            </p:cNvPr>
            <p:cNvSpPr/>
            <p:nvPr/>
          </p:nvSpPr>
          <p:spPr>
            <a:xfrm>
              <a:off x="1296939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1DB081-3E05-429E-8EE8-D0DE820A4318}"/>
                </a:ext>
              </a:extLst>
            </p:cNvPr>
            <p:cNvSpPr/>
            <p:nvPr/>
          </p:nvSpPr>
          <p:spPr>
            <a:xfrm>
              <a:off x="1461778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7ACA6B5-DCFC-45EA-B5CF-E751CCFAE578}"/>
                </a:ext>
              </a:extLst>
            </p:cNvPr>
            <p:cNvSpPr/>
            <p:nvPr/>
          </p:nvSpPr>
          <p:spPr>
            <a:xfrm>
              <a:off x="1626609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9A1F265-DB65-4D08-8874-E1CE7B2CE492}"/>
                </a:ext>
              </a:extLst>
            </p:cNvPr>
            <p:cNvSpPr/>
            <p:nvPr/>
          </p:nvSpPr>
          <p:spPr>
            <a:xfrm>
              <a:off x="1791456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5F3695-3941-422E-AFA1-80551F8F33AD}"/>
                </a:ext>
              </a:extLst>
            </p:cNvPr>
            <p:cNvSpPr/>
            <p:nvPr/>
          </p:nvSpPr>
          <p:spPr>
            <a:xfrm>
              <a:off x="326571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B08F7C-73C8-44C1-B96A-BAC530E77047}"/>
                </a:ext>
              </a:extLst>
            </p:cNvPr>
            <p:cNvSpPr/>
            <p:nvPr/>
          </p:nvSpPr>
          <p:spPr>
            <a:xfrm>
              <a:off x="482081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FD45AFA-371B-44F9-AC69-13F24F46CF87}"/>
                </a:ext>
              </a:extLst>
            </p:cNvPr>
            <p:cNvSpPr/>
            <p:nvPr/>
          </p:nvSpPr>
          <p:spPr>
            <a:xfrm>
              <a:off x="646918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8FE1D26-8D48-4332-9877-4FED126872A7}"/>
                </a:ext>
              </a:extLst>
            </p:cNvPr>
            <p:cNvSpPr/>
            <p:nvPr/>
          </p:nvSpPr>
          <p:spPr>
            <a:xfrm>
              <a:off x="811751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C966FF-1DD6-4AC4-897A-9A65928D5528}"/>
                </a:ext>
              </a:extLst>
            </p:cNvPr>
            <p:cNvSpPr/>
            <p:nvPr/>
          </p:nvSpPr>
          <p:spPr>
            <a:xfrm>
              <a:off x="976594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C84E756-9028-48E7-8AE8-2299DB99CBA3}"/>
                </a:ext>
              </a:extLst>
            </p:cNvPr>
            <p:cNvSpPr/>
            <p:nvPr/>
          </p:nvSpPr>
          <p:spPr>
            <a:xfrm>
              <a:off x="1141431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F141CD5-DB2C-440C-ACBA-0A6F6A4CF271}"/>
                </a:ext>
              </a:extLst>
            </p:cNvPr>
            <p:cNvSpPr/>
            <p:nvPr/>
          </p:nvSpPr>
          <p:spPr>
            <a:xfrm>
              <a:off x="1296939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8FDB6D8-44A0-4AE7-BF66-9C53358E07C3}"/>
                </a:ext>
              </a:extLst>
            </p:cNvPr>
            <p:cNvSpPr/>
            <p:nvPr/>
          </p:nvSpPr>
          <p:spPr>
            <a:xfrm>
              <a:off x="1461778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4BB04A8-1189-40F1-AE9A-2AB52370ACCB}"/>
                </a:ext>
              </a:extLst>
            </p:cNvPr>
            <p:cNvSpPr/>
            <p:nvPr/>
          </p:nvSpPr>
          <p:spPr>
            <a:xfrm>
              <a:off x="1626609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1E0D98C-B5DC-4B4D-AE36-5C9ABAAF5BE7}"/>
                </a:ext>
              </a:extLst>
            </p:cNvPr>
            <p:cNvSpPr/>
            <p:nvPr/>
          </p:nvSpPr>
          <p:spPr>
            <a:xfrm>
              <a:off x="1791456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3EC9F5F-7483-48E3-A674-50CAE65086A8}"/>
                </a:ext>
              </a:extLst>
            </p:cNvPr>
            <p:cNvSpPr/>
            <p:nvPr/>
          </p:nvSpPr>
          <p:spPr>
            <a:xfrm>
              <a:off x="326571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32BEFB-2113-45D6-A2EE-9E03C6F3FECE}"/>
                </a:ext>
              </a:extLst>
            </p:cNvPr>
            <p:cNvSpPr/>
            <p:nvPr/>
          </p:nvSpPr>
          <p:spPr>
            <a:xfrm>
              <a:off x="482081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E90EC7F-B15B-4260-9D2A-939A067DCFB4}"/>
                </a:ext>
              </a:extLst>
            </p:cNvPr>
            <p:cNvSpPr/>
            <p:nvPr/>
          </p:nvSpPr>
          <p:spPr>
            <a:xfrm>
              <a:off x="646918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F789D24-ED6A-4C8E-AF78-0C0B567EBE1E}"/>
                </a:ext>
              </a:extLst>
            </p:cNvPr>
            <p:cNvSpPr/>
            <p:nvPr/>
          </p:nvSpPr>
          <p:spPr>
            <a:xfrm>
              <a:off x="811751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52F921E-3B34-4D61-86DC-4FE65FEEAC0C}"/>
                </a:ext>
              </a:extLst>
            </p:cNvPr>
            <p:cNvSpPr/>
            <p:nvPr/>
          </p:nvSpPr>
          <p:spPr>
            <a:xfrm>
              <a:off x="976594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509C7E3-998D-43A3-AAFF-D57EC5D0B5BD}"/>
                </a:ext>
              </a:extLst>
            </p:cNvPr>
            <p:cNvSpPr/>
            <p:nvPr/>
          </p:nvSpPr>
          <p:spPr>
            <a:xfrm>
              <a:off x="1141431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BEB0E65-1A18-4A99-ADFB-1BE154CDD99C}"/>
                </a:ext>
              </a:extLst>
            </p:cNvPr>
            <p:cNvSpPr/>
            <p:nvPr/>
          </p:nvSpPr>
          <p:spPr>
            <a:xfrm>
              <a:off x="1296939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DE52B1-7180-4B6D-B6EC-BE43949F0E06}"/>
                </a:ext>
              </a:extLst>
            </p:cNvPr>
            <p:cNvSpPr/>
            <p:nvPr/>
          </p:nvSpPr>
          <p:spPr>
            <a:xfrm>
              <a:off x="1461778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E8BF8A-1485-40C3-AD75-D34E574A0240}"/>
                </a:ext>
              </a:extLst>
            </p:cNvPr>
            <p:cNvSpPr/>
            <p:nvPr/>
          </p:nvSpPr>
          <p:spPr>
            <a:xfrm>
              <a:off x="1626609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80C67E0-14A9-47AD-AE4A-0B653C4BAF61}"/>
                </a:ext>
              </a:extLst>
            </p:cNvPr>
            <p:cNvSpPr/>
            <p:nvPr/>
          </p:nvSpPr>
          <p:spPr>
            <a:xfrm>
              <a:off x="1791456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3FC4FDC-241B-4040-B353-BD890F96CD55}"/>
                </a:ext>
              </a:extLst>
            </p:cNvPr>
            <p:cNvSpPr/>
            <p:nvPr/>
          </p:nvSpPr>
          <p:spPr>
            <a:xfrm>
              <a:off x="326571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D6B3FC-C990-4A3D-86A0-C361C5D68149}"/>
                </a:ext>
              </a:extLst>
            </p:cNvPr>
            <p:cNvSpPr/>
            <p:nvPr/>
          </p:nvSpPr>
          <p:spPr>
            <a:xfrm>
              <a:off x="482081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9411C0C-73F1-4544-A145-7386D4E43636}"/>
                </a:ext>
              </a:extLst>
            </p:cNvPr>
            <p:cNvSpPr/>
            <p:nvPr/>
          </p:nvSpPr>
          <p:spPr>
            <a:xfrm>
              <a:off x="646918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FFCFBA9-6296-4B83-B563-1CB60F6E6C4C}"/>
                </a:ext>
              </a:extLst>
            </p:cNvPr>
            <p:cNvSpPr/>
            <p:nvPr/>
          </p:nvSpPr>
          <p:spPr>
            <a:xfrm>
              <a:off x="811751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34BE0E2-DFA7-49A3-A6DC-DC0B29271840}"/>
                </a:ext>
              </a:extLst>
            </p:cNvPr>
            <p:cNvSpPr/>
            <p:nvPr/>
          </p:nvSpPr>
          <p:spPr>
            <a:xfrm>
              <a:off x="976594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6F69A37B-F939-4B48-BBD2-7020C211888F}"/>
                </a:ext>
              </a:extLst>
            </p:cNvPr>
            <p:cNvSpPr/>
            <p:nvPr/>
          </p:nvSpPr>
          <p:spPr>
            <a:xfrm>
              <a:off x="1141431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6F3C1B7-571B-40CD-85A9-7C2C1E972BF1}"/>
                </a:ext>
              </a:extLst>
            </p:cNvPr>
            <p:cNvSpPr/>
            <p:nvPr/>
          </p:nvSpPr>
          <p:spPr>
            <a:xfrm>
              <a:off x="1296939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D055CB4-6CA7-4D0B-B416-5D79A718D692}"/>
                </a:ext>
              </a:extLst>
            </p:cNvPr>
            <p:cNvSpPr/>
            <p:nvPr/>
          </p:nvSpPr>
          <p:spPr>
            <a:xfrm>
              <a:off x="1461778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69DC0BD-D7A7-4068-8EFA-17B55015A7CC}"/>
                </a:ext>
              </a:extLst>
            </p:cNvPr>
            <p:cNvSpPr/>
            <p:nvPr/>
          </p:nvSpPr>
          <p:spPr>
            <a:xfrm>
              <a:off x="1626609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32880EC-7F84-483B-941C-D8E58E96FE6C}"/>
                </a:ext>
              </a:extLst>
            </p:cNvPr>
            <p:cNvSpPr/>
            <p:nvPr/>
          </p:nvSpPr>
          <p:spPr>
            <a:xfrm>
              <a:off x="1791456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6230F2B-792C-4A5A-8B6C-9FF01E1BDAB6}"/>
                </a:ext>
              </a:extLst>
            </p:cNvPr>
            <p:cNvSpPr/>
            <p:nvPr/>
          </p:nvSpPr>
          <p:spPr>
            <a:xfrm>
              <a:off x="326571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7133839-E3CD-4BA6-8F80-25BF3A961DA5}"/>
                </a:ext>
              </a:extLst>
            </p:cNvPr>
            <p:cNvSpPr/>
            <p:nvPr/>
          </p:nvSpPr>
          <p:spPr>
            <a:xfrm>
              <a:off x="482081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51F7558-4C2D-4694-96F0-D3CFBFCEEF12}"/>
                </a:ext>
              </a:extLst>
            </p:cNvPr>
            <p:cNvSpPr/>
            <p:nvPr/>
          </p:nvSpPr>
          <p:spPr>
            <a:xfrm>
              <a:off x="646918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287981E-67AC-4265-832A-32F6E403DFD6}"/>
                </a:ext>
              </a:extLst>
            </p:cNvPr>
            <p:cNvSpPr/>
            <p:nvPr/>
          </p:nvSpPr>
          <p:spPr>
            <a:xfrm>
              <a:off x="811751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CD7250F-528F-40B1-A452-DB55D1120107}"/>
                </a:ext>
              </a:extLst>
            </p:cNvPr>
            <p:cNvSpPr/>
            <p:nvPr/>
          </p:nvSpPr>
          <p:spPr>
            <a:xfrm>
              <a:off x="976594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ACE7660-D481-492C-890B-9B713A02FE76}"/>
                </a:ext>
              </a:extLst>
            </p:cNvPr>
            <p:cNvSpPr/>
            <p:nvPr/>
          </p:nvSpPr>
          <p:spPr>
            <a:xfrm>
              <a:off x="1141431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7910EC7-5B84-4B49-81F7-A8C4FF825FF2}"/>
                </a:ext>
              </a:extLst>
            </p:cNvPr>
            <p:cNvSpPr/>
            <p:nvPr/>
          </p:nvSpPr>
          <p:spPr>
            <a:xfrm>
              <a:off x="1296939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07C0EDC-7059-44CB-8615-8061C6725210}"/>
                </a:ext>
              </a:extLst>
            </p:cNvPr>
            <p:cNvSpPr/>
            <p:nvPr/>
          </p:nvSpPr>
          <p:spPr>
            <a:xfrm>
              <a:off x="1461778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90EBCF0-85EA-44E3-9BB5-4001D6572D0F}"/>
                </a:ext>
              </a:extLst>
            </p:cNvPr>
            <p:cNvSpPr/>
            <p:nvPr/>
          </p:nvSpPr>
          <p:spPr>
            <a:xfrm>
              <a:off x="1626609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9E45F4D-C5B6-4B16-AEFE-CFCB618AA8AD}"/>
                </a:ext>
              </a:extLst>
            </p:cNvPr>
            <p:cNvSpPr/>
            <p:nvPr/>
          </p:nvSpPr>
          <p:spPr>
            <a:xfrm>
              <a:off x="1791456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5EEC32C-F714-4A90-A85E-072CEEF90BB3}"/>
                </a:ext>
              </a:extLst>
            </p:cNvPr>
            <p:cNvSpPr/>
            <p:nvPr/>
          </p:nvSpPr>
          <p:spPr>
            <a:xfrm>
              <a:off x="326571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6BD4A1C-CF65-4457-BB6C-BCAB90E68B00}"/>
                </a:ext>
              </a:extLst>
            </p:cNvPr>
            <p:cNvSpPr/>
            <p:nvPr/>
          </p:nvSpPr>
          <p:spPr>
            <a:xfrm>
              <a:off x="482081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81709F4-BF12-4434-ABAC-18FD489276B9}"/>
                </a:ext>
              </a:extLst>
            </p:cNvPr>
            <p:cNvSpPr/>
            <p:nvPr/>
          </p:nvSpPr>
          <p:spPr>
            <a:xfrm>
              <a:off x="646918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893DED1-683A-467F-8AC9-11321DA30E45}"/>
                </a:ext>
              </a:extLst>
            </p:cNvPr>
            <p:cNvSpPr/>
            <p:nvPr/>
          </p:nvSpPr>
          <p:spPr>
            <a:xfrm>
              <a:off x="811751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27BE14F-8EFA-462A-8914-142246FC3972}"/>
                </a:ext>
              </a:extLst>
            </p:cNvPr>
            <p:cNvSpPr/>
            <p:nvPr/>
          </p:nvSpPr>
          <p:spPr>
            <a:xfrm>
              <a:off x="976594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6DEBB1F-738D-4CD7-93D0-20AD4A11C5A4}"/>
                </a:ext>
              </a:extLst>
            </p:cNvPr>
            <p:cNvSpPr/>
            <p:nvPr/>
          </p:nvSpPr>
          <p:spPr>
            <a:xfrm>
              <a:off x="1141431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098B4ECF-27BD-45E9-BFB8-0FB17DB2C454}"/>
                </a:ext>
              </a:extLst>
            </p:cNvPr>
            <p:cNvSpPr/>
            <p:nvPr/>
          </p:nvSpPr>
          <p:spPr>
            <a:xfrm>
              <a:off x="1296939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3AB87DF-761F-4E13-BB14-21D175EFB45E}"/>
                </a:ext>
              </a:extLst>
            </p:cNvPr>
            <p:cNvSpPr/>
            <p:nvPr/>
          </p:nvSpPr>
          <p:spPr>
            <a:xfrm>
              <a:off x="1461778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C92769B-7CBF-42C9-9DB3-59D1AAEBC873}"/>
                </a:ext>
              </a:extLst>
            </p:cNvPr>
            <p:cNvSpPr/>
            <p:nvPr/>
          </p:nvSpPr>
          <p:spPr>
            <a:xfrm>
              <a:off x="1626609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322F226-7F34-423F-BF8B-2BA1F8FC871D}"/>
                </a:ext>
              </a:extLst>
            </p:cNvPr>
            <p:cNvSpPr/>
            <p:nvPr/>
          </p:nvSpPr>
          <p:spPr>
            <a:xfrm>
              <a:off x="1791456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8418A16-1517-48FA-8089-4B565DE6B82D}"/>
                </a:ext>
              </a:extLst>
            </p:cNvPr>
            <p:cNvSpPr/>
            <p:nvPr/>
          </p:nvSpPr>
          <p:spPr>
            <a:xfrm>
              <a:off x="326571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463722D-0405-4910-9D33-BBFD112A856E}"/>
                </a:ext>
              </a:extLst>
            </p:cNvPr>
            <p:cNvSpPr/>
            <p:nvPr/>
          </p:nvSpPr>
          <p:spPr>
            <a:xfrm>
              <a:off x="482081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04EB21F-05CA-4A2C-8326-91039F0EA822}"/>
                </a:ext>
              </a:extLst>
            </p:cNvPr>
            <p:cNvSpPr/>
            <p:nvPr/>
          </p:nvSpPr>
          <p:spPr>
            <a:xfrm>
              <a:off x="646918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B30FD5F-2848-4414-92FE-8FB6BD229223}"/>
                </a:ext>
              </a:extLst>
            </p:cNvPr>
            <p:cNvSpPr/>
            <p:nvPr/>
          </p:nvSpPr>
          <p:spPr>
            <a:xfrm>
              <a:off x="811751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8609CC2-093A-47FF-AA54-F4C28D5981B8}"/>
                </a:ext>
              </a:extLst>
            </p:cNvPr>
            <p:cNvSpPr/>
            <p:nvPr/>
          </p:nvSpPr>
          <p:spPr>
            <a:xfrm>
              <a:off x="976594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8E74C2F-8C79-4988-9BEC-68A9A91E1052}"/>
                </a:ext>
              </a:extLst>
            </p:cNvPr>
            <p:cNvSpPr/>
            <p:nvPr/>
          </p:nvSpPr>
          <p:spPr>
            <a:xfrm>
              <a:off x="1141431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88B94B8-67FC-4361-A1CA-457281CB828D}"/>
                </a:ext>
              </a:extLst>
            </p:cNvPr>
            <p:cNvSpPr/>
            <p:nvPr/>
          </p:nvSpPr>
          <p:spPr>
            <a:xfrm>
              <a:off x="1296939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B25282C-53EE-46B2-A428-0DEF4A7035C6}"/>
                </a:ext>
              </a:extLst>
            </p:cNvPr>
            <p:cNvSpPr/>
            <p:nvPr/>
          </p:nvSpPr>
          <p:spPr>
            <a:xfrm>
              <a:off x="1461778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0D7A4A7-077C-4E29-B4D5-86AF3CD96F92}"/>
                </a:ext>
              </a:extLst>
            </p:cNvPr>
            <p:cNvSpPr/>
            <p:nvPr/>
          </p:nvSpPr>
          <p:spPr>
            <a:xfrm>
              <a:off x="1626609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A62C0A34-D392-4291-A828-E2104C422CCD}"/>
                </a:ext>
              </a:extLst>
            </p:cNvPr>
            <p:cNvSpPr/>
            <p:nvPr/>
          </p:nvSpPr>
          <p:spPr>
            <a:xfrm>
              <a:off x="1791456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8DA16EB-72C4-4FAA-A38E-CD37909BA897}"/>
                </a:ext>
              </a:extLst>
            </p:cNvPr>
            <p:cNvSpPr/>
            <p:nvPr/>
          </p:nvSpPr>
          <p:spPr>
            <a:xfrm>
              <a:off x="1956303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0906444-5A39-4026-B7A8-95242CBA6CAD}"/>
                </a:ext>
              </a:extLst>
            </p:cNvPr>
            <p:cNvSpPr/>
            <p:nvPr/>
          </p:nvSpPr>
          <p:spPr>
            <a:xfrm>
              <a:off x="2111813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C57A050-E0FF-4302-BD71-56977BC84637}"/>
                </a:ext>
              </a:extLst>
            </p:cNvPr>
            <p:cNvSpPr/>
            <p:nvPr/>
          </p:nvSpPr>
          <p:spPr>
            <a:xfrm>
              <a:off x="2276650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E7D43A1-769D-4633-BF52-832FDFB0022E}"/>
                </a:ext>
              </a:extLst>
            </p:cNvPr>
            <p:cNvSpPr/>
            <p:nvPr/>
          </p:nvSpPr>
          <p:spPr>
            <a:xfrm>
              <a:off x="2441483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7E2FCA2-1370-40FF-82F8-F1E25AA058EF}"/>
                </a:ext>
              </a:extLst>
            </p:cNvPr>
            <p:cNvSpPr/>
            <p:nvPr/>
          </p:nvSpPr>
          <p:spPr>
            <a:xfrm>
              <a:off x="2606326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68BD914-C761-4F53-A869-46A55CA2BDCB}"/>
                </a:ext>
              </a:extLst>
            </p:cNvPr>
            <p:cNvSpPr/>
            <p:nvPr/>
          </p:nvSpPr>
          <p:spPr>
            <a:xfrm>
              <a:off x="2771163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B9F86AB-BEE8-416B-B2F8-E805597C5A06}"/>
                </a:ext>
              </a:extLst>
            </p:cNvPr>
            <p:cNvSpPr/>
            <p:nvPr/>
          </p:nvSpPr>
          <p:spPr>
            <a:xfrm>
              <a:off x="2926671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82E0345F-A2F2-4C09-A199-F9FEE5E89533}"/>
                </a:ext>
              </a:extLst>
            </p:cNvPr>
            <p:cNvSpPr/>
            <p:nvPr/>
          </p:nvSpPr>
          <p:spPr>
            <a:xfrm>
              <a:off x="3091510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CA1F26F-5F64-473F-8E26-B107640A11F7}"/>
                </a:ext>
              </a:extLst>
            </p:cNvPr>
            <p:cNvSpPr/>
            <p:nvPr/>
          </p:nvSpPr>
          <p:spPr>
            <a:xfrm>
              <a:off x="3247010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E841262-392E-40BD-B87C-2B05ECE8A05F}"/>
                </a:ext>
              </a:extLst>
            </p:cNvPr>
            <p:cNvSpPr/>
            <p:nvPr/>
          </p:nvSpPr>
          <p:spPr>
            <a:xfrm>
              <a:off x="3421188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C9835DF-00C6-4D09-9273-D4AC0860B4EA}"/>
                </a:ext>
              </a:extLst>
            </p:cNvPr>
            <p:cNvSpPr/>
            <p:nvPr/>
          </p:nvSpPr>
          <p:spPr>
            <a:xfrm>
              <a:off x="1956303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E856D0BF-2CAB-4073-829F-A1821F940016}"/>
                </a:ext>
              </a:extLst>
            </p:cNvPr>
            <p:cNvSpPr/>
            <p:nvPr/>
          </p:nvSpPr>
          <p:spPr>
            <a:xfrm>
              <a:off x="2111813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736AC39-893A-4666-988C-C3D497B7DDB9}"/>
                </a:ext>
              </a:extLst>
            </p:cNvPr>
            <p:cNvSpPr/>
            <p:nvPr/>
          </p:nvSpPr>
          <p:spPr>
            <a:xfrm>
              <a:off x="2276650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C3EC1AF-F902-43D5-8734-887C3D86E6E7}"/>
                </a:ext>
              </a:extLst>
            </p:cNvPr>
            <p:cNvSpPr/>
            <p:nvPr/>
          </p:nvSpPr>
          <p:spPr>
            <a:xfrm>
              <a:off x="2441483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3220A745-23E6-4DD2-BC9C-0C7C5577B651}"/>
                </a:ext>
              </a:extLst>
            </p:cNvPr>
            <p:cNvSpPr/>
            <p:nvPr/>
          </p:nvSpPr>
          <p:spPr>
            <a:xfrm>
              <a:off x="2606326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63AB906-11DF-4349-AE66-2B8EEB635775}"/>
                </a:ext>
              </a:extLst>
            </p:cNvPr>
            <p:cNvSpPr/>
            <p:nvPr/>
          </p:nvSpPr>
          <p:spPr>
            <a:xfrm>
              <a:off x="2771163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FD07A247-C1AC-4237-847D-23407C1CB59A}"/>
                </a:ext>
              </a:extLst>
            </p:cNvPr>
            <p:cNvSpPr/>
            <p:nvPr/>
          </p:nvSpPr>
          <p:spPr>
            <a:xfrm>
              <a:off x="2926671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3AE7629-E7D4-471B-8799-E389E57A17AE}"/>
                </a:ext>
              </a:extLst>
            </p:cNvPr>
            <p:cNvSpPr/>
            <p:nvPr/>
          </p:nvSpPr>
          <p:spPr>
            <a:xfrm>
              <a:off x="3091510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A13C8B7-8691-4DCC-B038-471FB1CDC3D3}"/>
                </a:ext>
              </a:extLst>
            </p:cNvPr>
            <p:cNvSpPr/>
            <p:nvPr/>
          </p:nvSpPr>
          <p:spPr>
            <a:xfrm>
              <a:off x="3247010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3804665-28E5-4294-9753-E18F65D311E2}"/>
                </a:ext>
              </a:extLst>
            </p:cNvPr>
            <p:cNvSpPr/>
            <p:nvPr/>
          </p:nvSpPr>
          <p:spPr>
            <a:xfrm>
              <a:off x="3411857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5583DD0-4CC4-4C32-AB44-D7441F6457FE}"/>
                </a:ext>
              </a:extLst>
            </p:cNvPr>
            <p:cNvSpPr/>
            <p:nvPr/>
          </p:nvSpPr>
          <p:spPr>
            <a:xfrm>
              <a:off x="1956303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A93C37D-DE31-4650-B3AC-440F2498639D}"/>
                </a:ext>
              </a:extLst>
            </p:cNvPr>
            <p:cNvSpPr/>
            <p:nvPr/>
          </p:nvSpPr>
          <p:spPr>
            <a:xfrm>
              <a:off x="2111813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FDB3B6E-5EBF-44B7-8FCA-06774EE69CFA}"/>
                </a:ext>
              </a:extLst>
            </p:cNvPr>
            <p:cNvSpPr/>
            <p:nvPr/>
          </p:nvSpPr>
          <p:spPr>
            <a:xfrm>
              <a:off x="2276650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5C9C8EC-D234-4B69-9F97-590A68BBEDB7}"/>
                </a:ext>
              </a:extLst>
            </p:cNvPr>
            <p:cNvSpPr/>
            <p:nvPr/>
          </p:nvSpPr>
          <p:spPr>
            <a:xfrm>
              <a:off x="2441483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A9E836B-C35B-466A-A656-6AEFCB304A0B}"/>
                </a:ext>
              </a:extLst>
            </p:cNvPr>
            <p:cNvSpPr/>
            <p:nvPr/>
          </p:nvSpPr>
          <p:spPr>
            <a:xfrm>
              <a:off x="2606326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08291CD-8C16-4C39-A47D-E1804064C04F}"/>
                </a:ext>
              </a:extLst>
            </p:cNvPr>
            <p:cNvSpPr/>
            <p:nvPr/>
          </p:nvSpPr>
          <p:spPr>
            <a:xfrm>
              <a:off x="2771163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C37A77B-BA94-4D99-8573-4F81B6BB33FB}"/>
                </a:ext>
              </a:extLst>
            </p:cNvPr>
            <p:cNvSpPr/>
            <p:nvPr/>
          </p:nvSpPr>
          <p:spPr>
            <a:xfrm>
              <a:off x="2926671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81006F16-C6A3-4FF0-89B1-10B2743786C7}"/>
                </a:ext>
              </a:extLst>
            </p:cNvPr>
            <p:cNvSpPr/>
            <p:nvPr/>
          </p:nvSpPr>
          <p:spPr>
            <a:xfrm>
              <a:off x="3091510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F7BCC75-C9D3-4DD7-9488-365F17D002C9}"/>
                </a:ext>
              </a:extLst>
            </p:cNvPr>
            <p:cNvSpPr/>
            <p:nvPr/>
          </p:nvSpPr>
          <p:spPr>
            <a:xfrm>
              <a:off x="3247010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312D3F71-5C17-4E09-9F54-FE9EB8734A38}"/>
                </a:ext>
              </a:extLst>
            </p:cNvPr>
            <p:cNvSpPr/>
            <p:nvPr/>
          </p:nvSpPr>
          <p:spPr>
            <a:xfrm>
              <a:off x="3411857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58271CD-AAF5-4833-A8E3-0F3AB3D805E5}"/>
                </a:ext>
              </a:extLst>
            </p:cNvPr>
            <p:cNvSpPr/>
            <p:nvPr/>
          </p:nvSpPr>
          <p:spPr>
            <a:xfrm>
              <a:off x="1956303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0179E83-2352-4EE6-943D-2E7D51FF578E}"/>
                </a:ext>
              </a:extLst>
            </p:cNvPr>
            <p:cNvSpPr/>
            <p:nvPr/>
          </p:nvSpPr>
          <p:spPr>
            <a:xfrm>
              <a:off x="2111813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0DF4CE2-396D-4403-A139-7B8CBFC835AF}"/>
                </a:ext>
              </a:extLst>
            </p:cNvPr>
            <p:cNvSpPr/>
            <p:nvPr/>
          </p:nvSpPr>
          <p:spPr>
            <a:xfrm>
              <a:off x="2276650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D0E05E4-D630-4B0C-95C9-E111F9C936BE}"/>
                </a:ext>
              </a:extLst>
            </p:cNvPr>
            <p:cNvSpPr/>
            <p:nvPr/>
          </p:nvSpPr>
          <p:spPr>
            <a:xfrm>
              <a:off x="2441483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64A8515-D24D-48A2-A965-50C4EBA50259}"/>
                </a:ext>
              </a:extLst>
            </p:cNvPr>
            <p:cNvSpPr/>
            <p:nvPr/>
          </p:nvSpPr>
          <p:spPr>
            <a:xfrm>
              <a:off x="2606326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58D5CF0-F598-432B-A9D9-B04F4D3CD2BD}"/>
                </a:ext>
              </a:extLst>
            </p:cNvPr>
            <p:cNvSpPr/>
            <p:nvPr/>
          </p:nvSpPr>
          <p:spPr>
            <a:xfrm>
              <a:off x="2771163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53589E4-94C2-4151-AC7E-0849185233DA}"/>
                </a:ext>
              </a:extLst>
            </p:cNvPr>
            <p:cNvSpPr/>
            <p:nvPr/>
          </p:nvSpPr>
          <p:spPr>
            <a:xfrm>
              <a:off x="2926671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91B92E32-BB5A-4176-9A1A-142A7A1D06E7}"/>
                </a:ext>
              </a:extLst>
            </p:cNvPr>
            <p:cNvSpPr/>
            <p:nvPr/>
          </p:nvSpPr>
          <p:spPr>
            <a:xfrm>
              <a:off x="3091510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625272B-5B4C-4C18-9897-9A3EEC573DE8}"/>
                </a:ext>
              </a:extLst>
            </p:cNvPr>
            <p:cNvSpPr/>
            <p:nvPr/>
          </p:nvSpPr>
          <p:spPr>
            <a:xfrm>
              <a:off x="3247010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5FA70C9-6082-4DA9-9EDF-A46FD3CD1C5E}"/>
                </a:ext>
              </a:extLst>
            </p:cNvPr>
            <p:cNvSpPr/>
            <p:nvPr/>
          </p:nvSpPr>
          <p:spPr>
            <a:xfrm>
              <a:off x="3411857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69E622E-821C-47BB-A16B-7B638016BE61}"/>
                </a:ext>
              </a:extLst>
            </p:cNvPr>
            <p:cNvSpPr/>
            <p:nvPr/>
          </p:nvSpPr>
          <p:spPr>
            <a:xfrm>
              <a:off x="1956303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2F9CA53-F346-48DD-97D2-DFA02984740C}"/>
                </a:ext>
              </a:extLst>
            </p:cNvPr>
            <p:cNvSpPr/>
            <p:nvPr/>
          </p:nvSpPr>
          <p:spPr>
            <a:xfrm>
              <a:off x="2111813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113C91E-A657-443C-B22E-F0432BD87C90}"/>
                </a:ext>
              </a:extLst>
            </p:cNvPr>
            <p:cNvSpPr/>
            <p:nvPr/>
          </p:nvSpPr>
          <p:spPr>
            <a:xfrm>
              <a:off x="2276650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829BBC4-1F0B-4EAC-BC42-B300EACE688E}"/>
                </a:ext>
              </a:extLst>
            </p:cNvPr>
            <p:cNvSpPr/>
            <p:nvPr/>
          </p:nvSpPr>
          <p:spPr>
            <a:xfrm>
              <a:off x="2441483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04F0567A-193D-4B0C-AB85-AF0E5A8B6848}"/>
                </a:ext>
              </a:extLst>
            </p:cNvPr>
            <p:cNvSpPr/>
            <p:nvPr/>
          </p:nvSpPr>
          <p:spPr>
            <a:xfrm>
              <a:off x="2606326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C74D4BA-0520-4BD4-9466-31C66CF6B776}"/>
                </a:ext>
              </a:extLst>
            </p:cNvPr>
            <p:cNvSpPr/>
            <p:nvPr/>
          </p:nvSpPr>
          <p:spPr>
            <a:xfrm>
              <a:off x="2771163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9BAAB8F-E421-49D7-9A12-A89D935C98A4}"/>
                </a:ext>
              </a:extLst>
            </p:cNvPr>
            <p:cNvSpPr/>
            <p:nvPr/>
          </p:nvSpPr>
          <p:spPr>
            <a:xfrm>
              <a:off x="2926671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D5C07CD8-17C5-4267-A35C-49DDB09FE345}"/>
                </a:ext>
              </a:extLst>
            </p:cNvPr>
            <p:cNvSpPr/>
            <p:nvPr/>
          </p:nvSpPr>
          <p:spPr>
            <a:xfrm>
              <a:off x="3091510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7BDEC3ED-704C-4270-B06E-86609671D600}"/>
                </a:ext>
              </a:extLst>
            </p:cNvPr>
            <p:cNvSpPr/>
            <p:nvPr/>
          </p:nvSpPr>
          <p:spPr>
            <a:xfrm>
              <a:off x="3247010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8FC9BEA-532B-4CD1-8F0F-D2051F368D0A}"/>
                </a:ext>
              </a:extLst>
            </p:cNvPr>
            <p:cNvSpPr/>
            <p:nvPr/>
          </p:nvSpPr>
          <p:spPr>
            <a:xfrm>
              <a:off x="3411857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8F97366-4B36-462F-8321-CFE28ED9DFD0}"/>
                </a:ext>
              </a:extLst>
            </p:cNvPr>
            <p:cNvSpPr/>
            <p:nvPr/>
          </p:nvSpPr>
          <p:spPr>
            <a:xfrm>
              <a:off x="1956303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D4E6D43-1E67-4D95-9691-0841CDF44D5D}"/>
                </a:ext>
              </a:extLst>
            </p:cNvPr>
            <p:cNvSpPr/>
            <p:nvPr/>
          </p:nvSpPr>
          <p:spPr>
            <a:xfrm>
              <a:off x="2111813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6D48E6A-FF68-4E1A-A4BC-A9A3600BEFC6}"/>
                </a:ext>
              </a:extLst>
            </p:cNvPr>
            <p:cNvSpPr/>
            <p:nvPr/>
          </p:nvSpPr>
          <p:spPr>
            <a:xfrm>
              <a:off x="2276650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7962D75-93EF-479A-B072-B2802BF943EF}"/>
                </a:ext>
              </a:extLst>
            </p:cNvPr>
            <p:cNvSpPr/>
            <p:nvPr/>
          </p:nvSpPr>
          <p:spPr>
            <a:xfrm>
              <a:off x="2441483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C785A712-9447-457B-B4D4-6A36BF2CD295}"/>
                </a:ext>
              </a:extLst>
            </p:cNvPr>
            <p:cNvSpPr/>
            <p:nvPr/>
          </p:nvSpPr>
          <p:spPr>
            <a:xfrm>
              <a:off x="2606326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69BB45C-09C1-42D1-BADE-D4C0A235D935}"/>
                </a:ext>
              </a:extLst>
            </p:cNvPr>
            <p:cNvSpPr/>
            <p:nvPr/>
          </p:nvSpPr>
          <p:spPr>
            <a:xfrm>
              <a:off x="2771163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56D8CE3-A7A4-4137-9B44-180A6B0360E8}"/>
                </a:ext>
              </a:extLst>
            </p:cNvPr>
            <p:cNvSpPr/>
            <p:nvPr/>
          </p:nvSpPr>
          <p:spPr>
            <a:xfrm>
              <a:off x="2926671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BB161E4-F9F4-49D4-B3B3-336AA6C5DF10}"/>
                </a:ext>
              </a:extLst>
            </p:cNvPr>
            <p:cNvSpPr/>
            <p:nvPr/>
          </p:nvSpPr>
          <p:spPr>
            <a:xfrm>
              <a:off x="3091510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82DB285-8273-4195-87BD-B16F82D01E7A}"/>
                </a:ext>
              </a:extLst>
            </p:cNvPr>
            <p:cNvSpPr/>
            <p:nvPr/>
          </p:nvSpPr>
          <p:spPr>
            <a:xfrm>
              <a:off x="3247010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6E783587-0998-4F54-95E7-681A59A3E147}"/>
                </a:ext>
              </a:extLst>
            </p:cNvPr>
            <p:cNvSpPr/>
            <p:nvPr/>
          </p:nvSpPr>
          <p:spPr>
            <a:xfrm>
              <a:off x="3411857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D57BF0D-1E3E-424E-A141-04279C844ACC}"/>
                </a:ext>
              </a:extLst>
            </p:cNvPr>
            <p:cNvSpPr/>
            <p:nvPr/>
          </p:nvSpPr>
          <p:spPr>
            <a:xfrm>
              <a:off x="1956303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F4E9478-B193-4154-9664-3AD8D5CA36E2}"/>
                </a:ext>
              </a:extLst>
            </p:cNvPr>
            <p:cNvSpPr/>
            <p:nvPr/>
          </p:nvSpPr>
          <p:spPr>
            <a:xfrm>
              <a:off x="2111813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275FAB77-2CE3-457C-B146-6C44FC6512B3}"/>
                </a:ext>
              </a:extLst>
            </p:cNvPr>
            <p:cNvSpPr/>
            <p:nvPr/>
          </p:nvSpPr>
          <p:spPr>
            <a:xfrm>
              <a:off x="2276650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E192A93C-66B4-4478-B3DF-F158A72C6804}"/>
                </a:ext>
              </a:extLst>
            </p:cNvPr>
            <p:cNvSpPr/>
            <p:nvPr/>
          </p:nvSpPr>
          <p:spPr>
            <a:xfrm>
              <a:off x="2441483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CE38204-5F8A-48F3-BC55-4880D9246A8C}"/>
                </a:ext>
              </a:extLst>
            </p:cNvPr>
            <p:cNvSpPr/>
            <p:nvPr/>
          </p:nvSpPr>
          <p:spPr>
            <a:xfrm>
              <a:off x="2606326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FBBD27D-C18B-4EB5-BF6A-6217F02DB2BD}"/>
                </a:ext>
              </a:extLst>
            </p:cNvPr>
            <p:cNvSpPr/>
            <p:nvPr/>
          </p:nvSpPr>
          <p:spPr>
            <a:xfrm>
              <a:off x="2771163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39B8D0DF-2CA1-44CE-8D3F-72B3D8DCE97D}"/>
                </a:ext>
              </a:extLst>
            </p:cNvPr>
            <p:cNvSpPr/>
            <p:nvPr/>
          </p:nvSpPr>
          <p:spPr>
            <a:xfrm>
              <a:off x="2926671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A011CE1-F7BE-43A7-BA78-D7C6AB375035}"/>
                </a:ext>
              </a:extLst>
            </p:cNvPr>
            <p:cNvSpPr/>
            <p:nvPr/>
          </p:nvSpPr>
          <p:spPr>
            <a:xfrm>
              <a:off x="3091510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E28D11BF-F892-4CF3-8894-A65E61F44812}"/>
                </a:ext>
              </a:extLst>
            </p:cNvPr>
            <p:cNvSpPr/>
            <p:nvPr/>
          </p:nvSpPr>
          <p:spPr>
            <a:xfrm>
              <a:off x="3247010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C3ED521D-9412-4516-A1AA-BBB7FE9D029E}"/>
                </a:ext>
              </a:extLst>
            </p:cNvPr>
            <p:cNvSpPr/>
            <p:nvPr/>
          </p:nvSpPr>
          <p:spPr>
            <a:xfrm>
              <a:off x="3411857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6EBE1E6-CCAE-437E-A628-E5FE24921AFA}"/>
                </a:ext>
              </a:extLst>
            </p:cNvPr>
            <p:cNvSpPr/>
            <p:nvPr/>
          </p:nvSpPr>
          <p:spPr>
            <a:xfrm>
              <a:off x="1956303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8CDFDD93-B0F7-42E7-B094-1390C861CEE1}"/>
                </a:ext>
              </a:extLst>
            </p:cNvPr>
            <p:cNvSpPr/>
            <p:nvPr/>
          </p:nvSpPr>
          <p:spPr>
            <a:xfrm>
              <a:off x="2111813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A7E7983-A155-4612-B261-1E100F766A80}"/>
                </a:ext>
              </a:extLst>
            </p:cNvPr>
            <p:cNvSpPr/>
            <p:nvPr/>
          </p:nvSpPr>
          <p:spPr>
            <a:xfrm>
              <a:off x="2276650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46D5CDE-A3D1-4B04-8DE2-7663B5E976C2}"/>
                </a:ext>
              </a:extLst>
            </p:cNvPr>
            <p:cNvSpPr/>
            <p:nvPr/>
          </p:nvSpPr>
          <p:spPr>
            <a:xfrm>
              <a:off x="2441483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1E49072-3F8E-4435-A067-DBA88C256B89}"/>
                </a:ext>
              </a:extLst>
            </p:cNvPr>
            <p:cNvSpPr/>
            <p:nvPr/>
          </p:nvSpPr>
          <p:spPr>
            <a:xfrm>
              <a:off x="2606326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46B36B3-EA05-4A0C-9689-DFC8F994170E}"/>
                </a:ext>
              </a:extLst>
            </p:cNvPr>
            <p:cNvSpPr/>
            <p:nvPr/>
          </p:nvSpPr>
          <p:spPr>
            <a:xfrm>
              <a:off x="2771163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6B02A087-8BBB-4CDC-8320-585FB8B38DFD}"/>
                </a:ext>
              </a:extLst>
            </p:cNvPr>
            <p:cNvSpPr/>
            <p:nvPr/>
          </p:nvSpPr>
          <p:spPr>
            <a:xfrm>
              <a:off x="2926671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755527F9-ABB9-4A40-A43C-896E5B1F3A4B}"/>
                </a:ext>
              </a:extLst>
            </p:cNvPr>
            <p:cNvSpPr/>
            <p:nvPr/>
          </p:nvSpPr>
          <p:spPr>
            <a:xfrm>
              <a:off x="3091510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EF6B682-BBBF-4D23-A4E8-B018FBC2CA56}"/>
                </a:ext>
              </a:extLst>
            </p:cNvPr>
            <p:cNvSpPr/>
            <p:nvPr/>
          </p:nvSpPr>
          <p:spPr>
            <a:xfrm>
              <a:off x="3247010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244F7D40-2AE2-4578-9F6E-E275D8F7FD1E}"/>
                </a:ext>
              </a:extLst>
            </p:cNvPr>
            <p:cNvSpPr/>
            <p:nvPr/>
          </p:nvSpPr>
          <p:spPr>
            <a:xfrm>
              <a:off x="3411857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0A92CF-5314-401B-A513-C2BA59249721}"/>
                </a:ext>
              </a:extLst>
            </p:cNvPr>
            <p:cNvSpPr/>
            <p:nvPr/>
          </p:nvSpPr>
          <p:spPr>
            <a:xfrm>
              <a:off x="3586035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5FFD2736-D869-4580-A0D7-88FADA2A3ABB}"/>
                </a:ext>
              </a:extLst>
            </p:cNvPr>
            <p:cNvSpPr/>
            <p:nvPr/>
          </p:nvSpPr>
          <p:spPr>
            <a:xfrm>
              <a:off x="3741545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AE75BBD-DB5D-41EE-8692-E4A59032E577}"/>
                </a:ext>
              </a:extLst>
            </p:cNvPr>
            <p:cNvSpPr/>
            <p:nvPr/>
          </p:nvSpPr>
          <p:spPr>
            <a:xfrm>
              <a:off x="3906382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716D3C8-8629-4D08-B1D7-A9B20D2CB830}"/>
                </a:ext>
              </a:extLst>
            </p:cNvPr>
            <p:cNvSpPr/>
            <p:nvPr/>
          </p:nvSpPr>
          <p:spPr>
            <a:xfrm>
              <a:off x="4071215" y="181820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744CF8BA-7CEB-4BA2-8BE1-15593AE7842B}"/>
                </a:ext>
              </a:extLst>
            </p:cNvPr>
            <p:cNvSpPr/>
            <p:nvPr/>
          </p:nvSpPr>
          <p:spPr>
            <a:xfrm>
              <a:off x="4226727" y="181820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A99BF3E-034F-4844-9E9B-0BE75D097BFF}"/>
                </a:ext>
              </a:extLst>
            </p:cNvPr>
            <p:cNvSpPr/>
            <p:nvPr/>
          </p:nvSpPr>
          <p:spPr>
            <a:xfrm>
              <a:off x="4391564" y="181820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FEF65E0-29DE-4305-A61A-1C54772CCD80}"/>
                </a:ext>
              </a:extLst>
            </p:cNvPr>
            <p:cNvSpPr/>
            <p:nvPr/>
          </p:nvSpPr>
          <p:spPr>
            <a:xfrm>
              <a:off x="4547072" y="181820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C53DD64-0E4D-4134-A640-7BB17BD99D92}"/>
                </a:ext>
              </a:extLst>
            </p:cNvPr>
            <p:cNvSpPr/>
            <p:nvPr/>
          </p:nvSpPr>
          <p:spPr>
            <a:xfrm>
              <a:off x="4711911" y="181820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F43F37AD-D0C7-440E-9D15-4E9C702EE58C}"/>
                </a:ext>
              </a:extLst>
            </p:cNvPr>
            <p:cNvSpPr/>
            <p:nvPr/>
          </p:nvSpPr>
          <p:spPr>
            <a:xfrm>
              <a:off x="4876742" y="181820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D25EAB0-C8E2-4F4A-8AF2-CD006812454D}"/>
                </a:ext>
              </a:extLst>
            </p:cNvPr>
            <p:cNvSpPr/>
            <p:nvPr/>
          </p:nvSpPr>
          <p:spPr>
            <a:xfrm>
              <a:off x="5041589" y="181820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D000166-3D88-4A1D-B235-ADBD99DEB908}"/>
                </a:ext>
              </a:extLst>
            </p:cNvPr>
            <p:cNvSpPr/>
            <p:nvPr/>
          </p:nvSpPr>
          <p:spPr>
            <a:xfrm>
              <a:off x="3586035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7F2F0775-AA51-4F3E-91AF-64B28C0B4726}"/>
                </a:ext>
              </a:extLst>
            </p:cNvPr>
            <p:cNvSpPr/>
            <p:nvPr/>
          </p:nvSpPr>
          <p:spPr>
            <a:xfrm>
              <a:off x="3741545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90FE692F-E5D9-4C1F-B462-D41E48FA0372}"/>
                </a:ext>
              </a:extLst>
            </p:cNvPr>
            <p:cNvSpPr/>
            <p:nvPr/>
          </p:nvSpPr>
          <p:spPr>
            <a:xfrm>
              <a:off x="3906382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770547A-5E0C-4BB1-AC1F-8F86E696154F}"/>
                </a:ext>
              </a:extLst>
            </p:cNvPr>
            <p:cNvSpPr/>
            <p:nvPr/>
          </p:nvSpPr>
          <p:spPr>
            <a:xfrm>
              <a:off x="4071215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F5731BC-261D-48F8-9DB1-A5E58A505AD5}"/>
                </a:ext>
              </a:extLst>
            </p:cNvPr>
            <p:cNvSpPr/>
            <p:nvPr/>
          </p:nvSpPr>
          <p:spPr>
            <a:xfrm>
              <a:off x="4226727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F3AA07A-B79A-4A93-92F1-7A3E62A35EE5}"/>
                </a:ext>
              </a:extLst>
            </p:cNvPr>
            <p:cNvSpPr/>
            <p:nvPr/>
          </p:nvSpPr>
          <p:spPr>
            <a:xfrm>
              <a:off x="4391564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B46CE6C-3CF6-44A4-BA9D-C082EC9C14E2}"/>
                </a:ext>
              </a:extLst>
            </p:cNvPr>
            <p:cNvSpPr/>
            <p:nvPr/>
          </p:nvSpPr>
          <p:spPr>
            <a:xfrm>
              <a:off x="4547072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045471C-724B-46AF-934E-31F50B2B537D}"/>
                </a:ext>
              </a:extLst>
            </p:cNvPr>
            <p:cNvSpPr/>
            <p:nvPr/>
          </p:nvSpPr>
          <p:spPr>
            <a:xfrm>
              <a:off x="4711911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F0E8CC1-60AA-49CA-9BB5-5ECC587E5D39}"/>
                </a:ext>
              </a:extLst>
            </p:cNvPr>
            <p:cNvSpPr/>
            <p:nvPr/>
          </p:nvSpPr>
          <p:spPr>
            <a:xfrm>
              <a:off x="4876742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C86C499-9652-4471-A6D2-ABEABDFCC43B}"/>
                </a:ext>
              </a:extLst>
            </p:cNvPr>
            <p:cNvSpPr/>
            <p:nvPr/>
          </p:nvSpPr>
          <p:spPr>
            <a:xfrm>
              <a:off x="5041589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DF2905D1-0A17-48D6-85E2-D6CC117A4314}"/>
                </a:ext>
              </a:extLst>
            </p:cNvPr>
            <p:cNvSpPr/>
            <p:nvPr/>
          </p:nvSpPr>
          <p:spPr>
            <a:xfrm>
              <a:off x="3586035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A80C9FC-1E68-4502-9519-C9300BA2DE5A}"/>
                </a:ext>
              </a:extLst>
            </p:cNvPr>
            <p:cNvSpPr/>
            <p:nvPr/>
          </p:nvSpPr>
          <p:spPr>
            <a:xfrm>
              <a:off x="3741545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F713F50B-169E-4267-8EA3-43232E6897E0}"/>
                </a:ext>
              </a:extLst>
            </p:cNvPr>
            <p:cNvSpPr/>
            <p:nvPr/>
          </p:nvSpPr>
          <p:spPr>
            <a:xfrm>
              <a:off x="3906382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6AAABD1A-8DCF-4035-8AF4-6C62E0869F69}"/>
                </a:ext>
              </a:extLst>
            </p:cNvPr>
            <p:cNvSpPr/>
            <p:nvPr/>
          </p:nvSpPr>
          <p:spPr>
            <a:xfrm>
              <a:off x="4071215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03388C8-F7DE-4D69-8DD8-B272987F04E5}"/>
                </a:ext>
              </a:extLst>
            </p:cNvPr>
            <p:cNvSpPr/>
            <p:nvPr/>
          </p:nvSpPr>
          <p:spPr>
            <a:xfrm>
              <a:off x="4226727" y="213375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6A6B933-D10C-49C1-B359-F428BA581426}"/>
                </a:ext>
              </a:extLst>
            </p:cNvPr>
            <p:cNvSpPr/>
            <p:nvPr/>
          </p:nvSpPr>
          <p:spPr>
            <a:xfrm>
              <a:off x="4391564" y="213375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9ABC6120-0AE7-40D3-B954-7C85FD2FA4EB}"/>
                </a:ext>
              </a:extLst>
            </p:cNvPr>
            <p:cNvSpPr/>
            <p:nvPr/>
          </p:nvSpPr>
          <p:spPr>
            <a:xfrm>
              <a:off x="4547072" y="213375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F5F8EC27-31C2-48AC-9E2C-FA38F25E92E0}"/>
                </a:ext>
              </a:extLst>
            </p:cNvPr>
            <p:cNvSpPr/>
            <p:nvPr/>
          </p:nvSpPr>
          <p:spPr>
            <a:xfrm>
              <a:off x="4711911" y="213375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A139D0B2-032B-4C00-BD2B-8B2E0733D0A7}"/>
                </a:ext>
              </a:extLst>
            </p:cNvPr>
            <p:cNvSpPr/>
            <p:nvPr/>
          </p:nvSpPr>
          <p:spPr>
            <a:xfrm>
              <a:off x="4876742" y="213375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3E716341-EA2D-4AC2-BD6D-56B974637BA1}"/>
                </a:ext>
              </a:extLst>
            </p:cNvPr>
            <p:cNvSpPr/>
            <p:nvPr/>
          </p:nvSpPr>
          <p:spPr>
            <a:xfrm>
              <a:off x="5041589" y="213375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CFF01B2E-5E98-4D04-B792-9142E4C71AFC}"/>
                </a:ext>
              </a:extLst>
            </p:cNvPr>
            <p:cNvSpPr/>
            <p:nvPr/>
          </p:nvSpPr>
          <p:spPr>
            <a:xfrm>
              <a:off x="3586035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9CB9213B-DD2E-4D30-97EE-6489A025645B}"/>
                </a:ext>
              </a:extLst>
            </p:cNvPr>
            <p:cNvSpPr/>
            <p:nvPr/>
          </p:nvSpPr>
          <p:spPr>
            <a:xfrm>
              <a:off x="3741545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0C7325C5-C613-40E2-B58A-EEBCC8BEAD54}"/>
                </a:ext>
              </a:extLst>
            </p:cNvPr>
            <p:cNvSpPr/>
            <p:nvPr/>
          </p:nvSpPr>
          <p:spPr>
            <a:xfrm>
              <a:off x="3906382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B613AF9A-370C-4E3A-A2BF-AB64C8855C4A}"/>
                </a:ext>
              </a:extLst>
            </p:cNvPr>
            <p:cNvSpPr/>
            <p:nvPr/>
          </p:nvSpPr>
          <p:spPr>
            <a:xfrm>
              <a:off x="4071215" y="229549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1D726218-6E0A-49A2-8CE8-072A375DC1E9}"/>
                </a:ext>
              </a:extLst>
            </p:cNvPr>
            <p:cNvSpPr/>
            <p:nvPr/>
          </p:nvSpPr>
          <p:spPr>
            <a:xfrm>
              <a:off x="4226727" y="229549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F18DB523-68E8-4675-97A3-525774084503}"/>
                </a:ext>
              </a:extLst>
            </p:cNvPr>
            <p:cNvSpPr/>
            <p:nvPr/>
          </p:nvSpPr>
          <p:spPr>
            <a:xfrm>
              <a:off x="4391564" y="229549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2BFE9279-7B09-485F-B19A-66960F2711DF}"/>
                </a:ext>
              </a:extLst>
            </p:cNvPr>
            <p:cNvSpPr/>
            <p:nvPr/>
          </p:nvSpPr>
          <p:spPr>
            <a:xfrm>
              <a:off x="4547072" y="229549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3F9EFEA4-544F-4224-8BC1-491031223EAC}"/>
                </a:ext>
              </a:extLst>
            </p:cNvPr>
            <p:cNvSpPr/>
            <p:nvPr/>
          </p:nvSpPr>
          <p:spPr>
            <a:xfrm>
              <a:off x="4711911" y="229549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87A80D40-5D68-4B4A-AC58-E3A9753D8D5D}"/>
                </a:ext>
              </a:extLst>
            </p:cNvPr>
            <p:cNvSpPr/>
            <p:nvPr/>
          </p:nvSpPr>
          <p:spPr>
            <a:xfrm>
              <a:off x="4876742" y="229549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01028CC1-7EFB-43BA-AC24-206DB157D41B}"/>
                </a:ext>
              </a:extLst>
            </p:cNvPr>
            <p:cNvSpPr/>
            <p:nvPr/>
          </p:nvSpPr>
          <p:spPr>
            <a:xfrm>
              <a:off x="5041589" y="229549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378A1A02-A984-4CA3-B4AA-2061495241A8}"/>
                </a:ext>
              </a:extLst>
            </p:cNvPr>
            <p:cNvSpPr/>
            <p:nvPr/>
          </p:nvSpPr>
          <p:spPr>
            <a:xfrm>
              <a:off x="3586035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6D24BA6D-DE2E-4F61-B72C-5D894874D9BE}"/>
                </a:ext>
              </a:extLst>
            </p:cNvPr>
            <p:cNvSpPr/>
            <p:nvPr/>
          </p:nvSpPr>
          <p:spPr>
            <a:xfrm>
              <a:off x="3741545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21D507C5-AD3D-405C-8C92-D9DF1785222B}"/>
                </a:ext>
              </a:extLst>
            </p:cNvPr>
            <p:cNvSpPr/>
            <p:nvPr/>
          </p:nvSpPr>
          <p:spPr>
            <a:xfrm>
              <a:off x="3906382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8C5054E0-CA36-426C-883B-8A3484CAC6FF}"/>
                </a:ext>
              </a:extLst>
            </p:cNvPr>
            <p:cNvSpPr/>
            <p:nvPr/>
          </p:nvSpPr>
          <p:spPr>
            <a:xfrm>
              <a:off x="4071215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909B6B6C-A5A4-41E4-A17C-0545952A2CA0}"/>
                </a:ext>
              </a:extLst>
            </p:cNvPr>
            <p:cNvSpPr/>
            <p:nvPr/>
          </p:nvSpPr>
          <p:spPr>
            <a:xfrm>
              <a:off x="4226727" y="245721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81A14B0-15E0-48B3-B1DE-58F4694314AE}"/>
                </a:ext>
              </a:extLst>
            </p:cNvPr>
            <p:cNvSpPr/>
            <p:nvPr/>
          </p:nvSpPr>
          <p:spPr>
            <a:xfrm>
              <a:off x="4391564" y="245721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DCEADCA3-8626-4074-99EA-63250EB322D5}"/>
                </a:ext>
              </a:extLst>
            </p:cNvPr>
            <p:cNvSpPr/>
            <p:nvPr/>
          </p:nvSpPr>
          <p:spPr>
            <a:xfrm>
              <a:off x="4547072" y="245721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70630061-C924-4B7F-8137-D48703B2E94F}"/>
                </a:ext>
              </a:extLst>
            </p:cNvPr>
            <p:cNvSpPr/>
            <p:nvPr/>
          </p:nvSpPr>
          <p:spPr>
            <a:xfrm>
              <a:off x="4711911" y="245721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27DC26AE-A678-47C8-A77E-D0ED92F726EF}"/>
                </a:ext>
              </a:extLst>
            </p:cNvPr>
            <p:cNvSpPr/>
            <p:nvPr/>
          </p:nvSpPr>
          <p:spPr>
            <a:xfrm>
              <a:off x="4876742" y="245721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9DD14F4E-CE18-434D-94F9-D7FA2F33A6C1}"/>
                </a:ext>
              </a:extLst>
            </p:cNvPr>
            <p:cNvSpPr/>
            <p:nvPr/>
          </p:nvSpPr>
          <p:spPr>
            <a:xfrm>
              <a:off x="5041589" y="245721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FBB5E537-FDD2-41C1-A805-08612E0D9451}"/>
                </a:ext>
              </a:extLst>
            </p:cNvPr>
            <p:cNvSpPr/>
            <p:nvPr/>
          </p:nvSpPr>
          <p:spPr>
            <a:xfrm>
              <a:off x="3586035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9FD2DA4A-1CE5-4ABF-8206-A513F7ECAD11}"/>
                </a:ext>
              </a:extLst>
            </p:cNvPr>
            <p:cNvSpPr/>
            <p:nvPr/>
          </p:nvSpPr>
          <p:spPr>
            <a:xfrm>
              <a:off x="3741545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0E197210-C267-4998-95C2-6C147A5CED60}"/>
                </a:ext>
              </a:extLst>
            </p:cNvPr>
            <p:cNvSpPr/>
            <p:nvPr/>
          </p:nvSpPr>
          <p:spPr>
            <a:xfrm>
              <a:off x="3906382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6083BE8-0884-42DE-9B62-8122F8CF1A49}"/>
                </a:ext>
              </a:extLst>
            </p:cNvPr>
            <p:cNvSpPr/>
            <p:nvPr/>
          </p:nvSpPr>
          <p:spPr>
            <a:xfrm>
              <a:off x="4071215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60E4F5A6-8721-4CA5-8CAC-32B13C471625}"/>
                </a:ext>
              </a:extLst>
            </p:cNvPr>
            <p:cNvSpPr/>
            <p:nvPr/>
          </p:nvSpPr>
          <p:spPr>
            <a:xfrm>
              <a:off x="4226727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86E7CDF6-DD2D-4D8E-8F70-922BE4E32748}"/>
                </a:ext>
              </a:extLst>
            </p:cNvPr>
            <p:cNvSpPr/>
            <p:nvPr/>
          </p:nvSpPr>
          <p:spPr>
            <a:xfrm>
              <a:off x="4391564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A882FB63-D9C5-4838-9CC8-8F5F3F8B8597}"/>
                </a:ext>
              </a:extLst>
            </p:cNvPr>
            <p:cNvSpPr/>
            <p:nvPr/>
          </p:nvSpPr>
          <p:spPr>
            <a:xfrm>
              <a:off x="4547072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9C6B4A9A-D384-4A8A-9271-DA71AA257195}"/>
                </a:ext>
              </a:extLst>
            </p:cNvPr>
            <p:cNvSpPr/>
            <p:nvPr/>
          </p:nvSpPr>
          <p:spPr>
            <a:xfrm>
              <a:off x="4711911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7AFA20C7-FD99-42CA-AACC-A39106A75485}"/>
                </a:ext>
              </a:extLst>
            </p:cNvPr>
            <p:cNvSpPr/>
            <p:nvPr/>
          </p:nvSpPr>
          <p:spPr>
            <a:xfrm>
              <a:off x="4876742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62803D1-D912-4B04-80AD-DE6F79D19BD1}"/>
                </a:ext>
              </a:extLst>
            </p:cNvPr>
            <p:cNvSpPr/>
            <p:nvPr/>
          </p:nvSpPr>
          <p:spPr>
            <a:xfrm>
              <a:off x="5041589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595EAD87-A458-4E92-A3AD-B7BE95CE549F}"/>
                </a:ext>
              </a:extLst>
            </p:cNvPr>
            <p:cNvSpPr/>
            <p:nvPr/>
          </p:nvSpPr>
          <p:spPr>
            <a:xfrm>
              <a:off x="3586035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9ED312A-B625-4CBD-9BF1-AA872B49125A}"/>
                </a:ext>
              </a:extLst>
            </p:cNvPr>
            <p:cNvSpPr/>
            <p:nvPr/>
          </p:nvSpPr>
          <p:spPr>
            <a:xfrm>
              <a:off x="3741545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D2844068-CF2E-4E81-9EFD-AFA6728860E2}"/>
                </a:ext>
              </a:extLst>
            </p:cNvPr>
            <p:cNvSpPr/>
            <p:nvPr/>
          </p:nvSpPr>
          <p:spPr>
            <a:xfrm>
              <a:off x="3906382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B2A478D-6EDA-4F91-AE36-3243497DE16E}"/>
                </a:ext>
              </a:extLst>
            </p:cNvPr>
            <p:cNvSpPr/>
            <p:nvPr/>
          </p:nvSpPr>
          <p:spPr>
            <a:xfrm>
              <a:off x="4071215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2785D1F7-3097-4301-9D2C-D0B92BCF74DD}"/>
                </a:ext>
              </a:extLst>
            </p:cNvPr>
            <p:cNvSpPr/>
            <p:nvPr/>
          </p:nvSpPr>
          <p:spPr>
            <a:xfrm>
              <a:off x="4226727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653C963E-B9E1-49FF-80B8-4CE657B7F703}"/>
                </a:ext>
              </a:extLst>
            </p:cNvPr>
            <p:cNvSpPr/>
            <p:nvPr/>
          </p:nvSpPr>
          <p:spPr>
            <a:xfrm>
              <a:off x="4391564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F5A0BF-F8A5-4885-B967-1ED42B084600}"/>
                </a:ext>
              </a:extLst>
            </p:cNvPr>
            <p:cNvSpPr/>
            <p:nvPr/>
          </p:nvSpPr>
          <p:spPr>
            <a:xfrm>
              <a:off x="4547072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CC8455F6-96D4-45C4-9D65-9AD6954E38AD}"/>
                </a:ext>
              </a:extLst>
            </p:cNvPr>
            <p:cNvSpPr/>
            <p:nvPr/>
          </p:nvSpPr>
          <p:spPr>
            <a:xfrm>
              <a:off x="4711911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E0C3AA55-964D-40E1-997C-9C83036DB687}"/>
                </a:ext>
              </a:extLst>
            </p:cNvPr>
            <p:cNvSpPr/>
            <p:nvPr/>
          </p:nvSpPr>
          <p:spPr>
            <a:xfrm>
              <a:off x="4876742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1A20EC8A-07B7-4CBB-AE7E-8D17E9B2309F}"/>
                </a:ext>
              </a:extLst>
            </p:cNvPr>
            <p:cNvSpPr/>
            <p:nvPr/>
          </p:nvSpPr>
          <p:spPr>
            <a:xfrm>
              <a:off x="5041589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30862620-B1D4-4050-BF66-DB29A61DF5E7}"/>
                </a:ext>
              </a:extLst>
            </p:cNvPr>
            <p:cNvSpPr/>
            <p:nvPr/>
          </p:nvSpPr>
          <p:spPr>
            <a:xfrm>
              <a:off x="3586035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1F4A3784-3204-4C37-85BE-46F2722F536A}"/>
                </a:ext>
              </a:extLst>
            </p:cNvPr>
            <p:cNvSpPr/>
            <p:nvPr/>
          </p:nvSpPr>
          <p:spPr>
            <a:xfrm>
              <a:off x="3741545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B55DC35A-1CC9-413F-9AD6-0F5C69806ED8}"/>
                </a:ext>
              </a:extLst>
            </p:cNvPr>
            <p:cNvSpPr/>
            <p:nvPr/>
          </p:nvSpPr>
          <p:spPr>
            <a:xfrm>
              <a:off x="3906382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8003550E-C67D-4B99-8A14-A44324928FB1}"/>
                </a:ext>
              </a:extLst>
            </p:cNvPr>
            <p:cNvSpPr/>
            <p:nvPr/>
          </p:nvSpPr>
          <p:spPr>
            <a:xfrm>
              <a:off x="4071215" y="2953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E346973F-A80B-4BFD-A748-F5F7E1A03F58}"/>
                </a:ext>
              </a:extLst>
            </p:cNvPr>
            <p:cNvSpPr/>
            <p:nvPr/>
          </p:nvSpPr>
          <p:spPr>
            <a:xfrm>
              <a:off x="4226727" y="2953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09977248-2A5C-43CC-AAC1-9F92FFA183D5}"/>
                </a:ext>
              </a:extLst>
            </p:cNvPr>
            <p:cNvSpPr/>
            <p:nvPr/>
          </p:nvSpPr>
          <p:spPr>
            <a:xfrm>
              <a:off x="4391564" y="2953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9AA9E788-F25C-4688-8550-8F908AC5072C}"/>
                </a:ext>
              </a:extLst>
            </p:cNvPr>
            <p:cNvSpPr/>
            <p:nvPr/>
          </p:nvSpPr>
          <p:spPr>
            <a:xfrm>
              <a:off x="4547072" y="2953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D78EAE3A-FB62-405F-9631-C0CA87EADD49}"/>
                </a:ext>
              </a:extLst>
            </p:cNvPr>
            <p:cNvSpPr/>
            <p:nvPr/>
          </p:nvSpPr>
          <p:spPr>
            <a:xfrm>
              <a:off x="4711911" y="2953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3308D8FD-856A-4541-A8AD-B8B27FE90D24}"/>
                </a:ext>
              </a:extLst>
            </p:cNvPr>
            <p:cNvSpPr/>
            <p:nvPr/>
          </p:nvSpPr>
          <p:spPr>
            <a:xfrm>
              <a:off x="4876742" y="2953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7584E6D3-5CC7-4F46-AE32-A09331964DE7}"/>
                </a:ext>
              </a:extLst>
            </p:cNvPr>
            <p:cNvSpPr/>
            <p:nvPr/>
          </p:nvSpPr>
          <p:spPr>
            <a:xfrm>
              <a:off x="5041589" y="2953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18188394-6068-4BC1-9656-77B4ABE3D9C2}"/>
                </a:ext>
              </a:extLst>
            </p:cNvPr>
            <p:cNvSpPr/>
            <p:nvPr/>
          </p:nvSpPr>
          <p:spPr>
            <a:xfrm>
              <a:off x="5206436" y="181820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00C94D4-B822-4EDC-B5EB-86A52F9DB04C}"/>
                </a:ext>
              </a:extLst>
            </p:cNvPr>
            <p:cNvSpPr/>
            <p:nvPr/>
          </p:nvSpPr>
          <p:spPr>
            <a:xfrm>
              <a:off x="5371277" y="181820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57E9E77-71B0-4907-9312-073007B4DF43}"/>
                </a:ext>
              </a:extLst>
            </p:cNvPr>
            <p:cNvSpPr/>
            <p:nvPr/>
          </p:nvSpPr>
          <p:spPr>
            <a:xfrm>
              <a:off x="5536114" y="181820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AF23AAAE-CBC8-4875-93D3-1FEB507C5AC0}"/>
                </a:ext>
              </a:extLst>
            </p:cNvPr>
            <p:cNvSpPr/>
            <p:nvPr/>
          </p:nvSpPr>
          <p:spPr>
            <a:xfrm>
              <a:off x="5700947" y="181820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2DFF4814-CCA7-48D3-A993-6965346075AA}"/>
                </a:ext>
              </a:extLst>
            </p:cNvPr>
            <p:cNvSpPr/>
            <p:nvPr/>
          </p:nvSpPr>
          <p:spPr>
            <a:xfrm>
              <a:off x="5865790" y="181820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71263B0-7201-449E-AB45-AE8591165A58}"/>
                </a:ext>
              </a:extLst>
            </p:cNvPr>
            <p:cNvSpPr/>
            <p:nvPr/>
          </p:nvSpPr>
          <p:spPr>
            <a:xfrm>
              <a:off x="6030627" y="181820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80DB7EE-E47D-44D9-90C5-0C8CCF42066F}"/>
                </a:ext>
              </a:extLst>
            </p:cNvPr>
            <p:cNvSpPr/>
            <p:nvPr/>
          </p:nvSpPr>
          <p:spPr>
            <a:xfrm>
              <a:off x="6186135" y="181820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2740BEB2-C636-4EA2-8311-8D035D6694BE}"/>
                </a:ext>
              </a:extLst>
            </p:cNvPr>
            <p:cNvSpPr/>
            <p:nvPr/>
          </p:nvSpPr>
          <p:spPr>
            <a:xfrm>
              <a:off x="6350974" y="181820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4BE2E16F-F3BC-406C-81B8-E12739F9389E}"/>
                </a:ext>
              </a:extLst>
            </p:cNvPr>
            <p:cNvSpPr/>
            <p:nvPr/>
          </p:nvSpPr>
          <p:spPr>
            <a:xfrm>
              <a:off x="6515805" y="181820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29F282D3-BB2E-461E-8618-3082D329697F}"/>
                </a:ext>
              </a:extLst>
            </p:cNvPr>
            <p:cNvSpPr/>
            <p:nvPr/>
          </p:nvSpPr>
          <p:spPr>
            <a:xfrm>
              <a:off x="6680652" y="181820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DFD46206-AE48-445A-A04F-86C20262150C}"/>
                </a:ext>
              </a:extLst>
            </p:cNvPr>
            <p:cNvSpPr/>
            <p:nvPr/>
          </p:nvSpPr>
          <p:spPr>
            <a:xfrm>
              <a:off x="5206436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35A5FD2F-55BD-4B6F-98A7-0ECE4C8DBB7B}"/>
                </a:ext>
              </a:extLst>
            </p:cNvPr>
            <p:cNvSpPr/>
            <p:nvPr/>
          </p:nvSpPr>
          <p:spPr>
            <a:xfrm>
              <a:off x="5371277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5D157246-4966-4060-996F-682592D80BA6}"/>
                </a:ext>
              </a:extLst>
            </p:cNvPr>
            <p:cNvSpPr/>
            <p:nvPr/>
          </p:nvSpPr>
          <p:spPr>
            <a:xfrm>
              <a:off x="5536114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7FD8A303-4BA1-45CF-A7D8-C485925C6CE0}"/>
                </a:ext>
              </a:extLst>
            </p:cNvPr>
            <p:cNvSpPr/>
            <p:nvPr/>
          </p:nvSpPr>
          <p:spPr>
            <a:xfrm>
              <a:off x="5700947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5ADCA94B-17E7-4539-AA96-7CE3D6AD5C98}"/>
                </a:ext>
              </a:extLst>
            </p:cNvPr>
            <p:cNvSpPr/>
            <p:nvPr/>
          </p:nvSpPr>
          <p:spPr>
            <a:xfrm>
              <a:off x="5865790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8E88C89F-FCDC-4D16-86E8-A1CBBBD124A7}"/>
                </a:ext>
              </a:extLst>
            </p:cNvPr>
            <p:cNvSpPr/>
            <p:nvPr/>
          </p:nvSpPr>
          <p:spPr>
            <a:xfrm>
              <a:off x="6030627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5246FD5D-AF1E-4224-868D-460245A6FA29}"/>
                </a:ext>
              </a:extLst>
            </p:cNvPr>
            <p:cNvSpPr/>
            <p:nvPr/>
          </p:nvSpPr>
          <p:spPr>
            <a:xfrm>
              <a:off x="6186135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BBC64CF-7168-4C0E-8532-4CFC5C924014}"/>
                </a:ext>
              </a:extLst>
            </p:cNvPr>
            <p:cNvSpPr/>
            <p:nvPr/>
          </p:nvSpPr>
          <p:spPr>
            <a:xfrm>
              <a:off x="6350974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A42E94B-9992-44A6-B449-E0DF606EE75B}"/>
                </a:ext>
              </a:extLst>
            </p:cNvPr>
            <p:cNvSpPr/>
            <p:nvPr/>
          </p:nvSpPr>
          <p:spPr>
            <a:xfrm>
              <a:off x="6515805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0A8EC02E-F0A2-4FC6-9281-6C0037169B2F}"/>
                </a:ext>
              </a:extLst>
            </p:cNvPr>
            <p:cNvSpPr/>
            <p:nvPr/>
          </p:nvSpPr>
          <p:spPr>
            <a:xfrm>
              <a:off x="6671321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A8521BAD-2CDE-4EC9-94BF-3E03E5A24C4D}"/>
                </a:ext>
              </a:extLst>
            </p:cNvPr>
            <p:cNvSpPr/>
            <p:nvPr/>
          </p:nvSpPr>
          <p:spPr>
            <a:xfrm>
              <a:off x="5206436" y="213375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F9328CF2-B8D5-4522-AB28-4273FC3B148C}"/>
                </a:ext>
              </a:extLst>
            </p:cNvPr>
            <p:cNvSpPr/>
            <p:nvPr/>
          </p:nvSpPr>
          <p:spPr>
            <a:xfrm>
              <a:off x="5371277" y="213375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D80B012B-F14E-41D2-8393-165FFC4F59DE}"/>
                </a:ext>
              </a:extLst>
            </p:cNvPr>
            <p:cNvSpPr/>
            <p:nvPr/>
          </p:nvSpPr>
          <p:spPr>
            <a:xfrm>
              <a:off x="5536114" y="213375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1B081CDC-85FF-478D-8BC8-705576CC4644}"/>
                </a:ext>
              </a:extLst>
            </p:cNvPr>
            <p:cNvSpPr/>
            <p:nvPr/>
          </p:nvSpPr>
          <p:spPr>
            <a:xfrm>
              <a:off x="5700947" y="213375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086B461F-1844-4FDF-97E3-D19C98B917FF}"/>
                </a:ext>
              </a:extLst>
            </p:cNvPr>
            <p:cNvSpPr/>
            <p:nvPr/>
          </p:nvSpPr>
          <p:spPr>
            <a:xfrm>
              <a:off x="5865790" y="213375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29A91BC4-4461-4802-8D88-98A68F3F90D9}"/>
                </a:ext>
              </a:extLst>
            </p:cNvPr>
            <p:cNvSpPr/>
            <p:nvPr/>
          </p:nvSpPr>
          <p:spPr>
            <a:xfrm>
              <a:off x="6030627" y="213375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F848AF2C-AE8C-403A-9156-8894ECE3CBB9}"/>
                </a:ext>
              </a:extLst>
            </p:cNvPr>
            <p:cNvSpPr/>
            <p:nvPr/>
          </p:nvSpPr>
          <p:spPr>
            <a:xfrm>
              <a:off x="6186135" y="213375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7FC52EBD-5F60-4628-94DB-9934FEF291C8}"/>
                </a:ext>
              </a:extLst>
            </p:cNvPr>
            <p:cNvSpPr/>
            <p:nvPr/>
          </p:nvSpPr>
          <p:spPr>
            <a:xfrm>
              <a:off x="6350974" y="213375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5CC2A5B5-88FF-4646-9214-E5D52FC9B751}"/>
                </a:ext>
              </a:extLst>
            </p:cNvPr>
            <p:cNvSpPr/>
            <p:nvPr/>
          </p:nvSpPr>
          <p:spPr>
            <a:xfrm>
              <a:off x="6515805" y="213375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47F7E0A1-C319-42AC-8521-92FFC83F71A3}"/>
                </a:ext>
              </a:extLst>
            </p:cNvPr>
            <p:cNvSpPr/>
            <p:nvPr/>
          </p:nvSpPr>
          <p:spPr>
            <a:xfrm>
              <a:off x="6671321" y="213375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228BCF5E-A65E-4AB9-B655-9A9D34F43DAA}"/>
                </a:ext>
              </a:extLst>
            </p:cNvPr>
            <p:cNvSpPr/>
            <p:nvPr/>
          </p:nvSpPr>
          <p:spPr>
            <a:xfrm>
              <a:off x="5206436" y="229549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2457C17D-0776-4C82-A140-5ADF1610C90C}"/>
                </a:ext>
              </a:extLst>
            </p:cNvPr>
            <p:cNvSpPr/>
            <p:nvPr/>
          </p:nvSpPr>
          <p:spPr>
            <a:xfrm>
              <a:off x="5371277" y="229549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699EDDD7-5893-4A84-A831-3FC818B808AE}"/>
                </a:ext>
              </a:extLst>
            </p:cNvPr>
            <p:cNvSpPr/>
            <p:nvPr/>
          </p:nvSpPr>
          <p:spPr>
            <a:xfrm>
              <a:off x="5536114" y="229549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ECA95C48-635A-4458-9DCC-2BEE694842B0}"/>
                </a:ext>
              </a:extLst>
            </p:cNvPr>
            <p:cNvSpPr/>
            <p:nvPr/>
          </p:nvSpPr>
          <p:spPr>
            <a:xfrm>
              <a:off x="5700947" y="229549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7422A1F-3399-474A-BAF7-419BA3AEB848}"/>
                </a:ext>
              </a:extLst>
            </p:cNvPr>
            <p:cNvSpPr/>
            <p:nvPr/>
          </p:nvSpPr>
          <p:spPr>
            <a:xfrm>
              <a:off x="5865790" y="229549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749A466F-3411-44BB-B8B2-8D42DC94A4B4}"/>
                </a:ext>
              </a:extLst>
            </p:cNvPr>
            <p:cNvSpPr/>
            <p:nvPr/>
          </p:nvSpPr>
          <p:spPr>
            <a:xfrm>
              <a:off x="6030627" y="229549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>
              <a:extLst>
                <a:ext uri="{FF2B5EF4-FFF2-40B4-BE49-F238E27FC236}">
                  <a16:creationId xmlns:a16="http://schemas.microsoft.com/office/drawing/2014/main" id="{DC279D21-9DDA-4112-839F-913ED4D9868E}"/>
                </a:ext>
              </a:extLst>
            </p:cNvPr>
            <p:cNvSpPr/>
            <p:nvPr/>
          </p:nvSpPr>
          <p:spPr>
            <a:xfrm>
              <a:off x="6186135" y="229549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07976ED8-E882-451A-AF22-E81E83B343A7}"/>
                </a:ext>
              </a:extLst>
            </p:cNvPr>
            <p:cNvSpPr/>
            <p:nvPr/>
          </p:nvSpPr>
          <p:spPr>
            <a:xfrm>
              <a:off x="6350974" y="229549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6A6E0C6F-E735-4F65-9AAB-21B0127B6F6E}"/>
                </a:ext>
              </a:extLst>
            </p:cNvPr>
            <p:cNvSpPr/>
            <p:nvPr/>
          </p:nvSpPr>
          <p:spPr>
            <a:xfrm>
              <a:off x="6515805" y="229549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3824A21E-3BD7-4D7E-AF5A-B795F2B40620}"/>
                </a:ext>
              </a:extLst>
            </p:cNvPr>
            <p:cNvSpPr/>
            <p:nvPr/>
          </p:nvSpPr>
          <p:spPr>
            <a:xfrm>
              <a:off x="6671321" y="229549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76BD7340-C2B2-4D8B-A727-D59CBEC84D05}"/>
                </a:ext>
              </a:extLst>
            </p:cNvPr>
            <p:cNvSpPr/>
            <p:nvPr/>
          </p:nvSpPr>
          <p:spPr>
            <a:xfrm>
              <a:off x="5206436" y="245721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2D6F86B2-C3C0-429B-BD60-F5CF53E7A952}"/>
                </a:ext>
              </a:extLst>
            </p:cNvPr>
            <p:cNvSpPr/>
            <p:nvPr/>
          </p:nvSpPr>
          <p:spPr>
            <a:xfrm>
              <a:off x="5371277" y="245721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9E8ABCE8-DDF5-46CB-9392-A8B20DCE2330}"/>
                </a:ext>
              </a:extLst>
            </p:cNvPr>
            <p:cNvSpPr/>
            <p:nvPr/>
          </p:nvSpPr>
          <p:spPr>
            <a:xfrm>
              <a:off x="5536114" y="245721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55774861-4CDF-4F15-9BBD-ACF9DC6CEE33}"/>
                </a:ext>
              </a:extLst>
            </p:cNvPr>
            <p:cNvSpPr/>
            <p:nvPr/>
          </p:nvSpPr>
          <p:spPr>
            <a:xfrm>
              <a:off x="5700947" y="245721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01F3BF35-A06A-48EF-80C6-ED3D4DDB70E6}"/>
                </a:ext>
              </a:extLst>
            </p:cNvPr>
            <p:cNvSpPr/>
            <p:nvPr/>
          </p:nvSpPr>
          <p:spPr>
            <a:xfrm>
              <a:off x="5865790" y="245721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95C638FE-5831-4ADB-831B-0CFA6FEAEAEE}"/>
                </a:ext>
              </a:extLst>
            </p:cNvPr>
            <p:cNvSpPr/>
            <p:nvPr/>
          </p:nvSpPr>
          <p:spPr>
            <a:xfrm>
              <a:off x="6030627" y="245721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89DE6803-FD08-45D7-BD43-7144F0971491}"/>
                </a:ext>
              </a:extLst>
            </p:cNvPr>
            <p:cNvSpPr/>
            <p:nvPr/>
          </p:nvSpPr>
          <p:spPr>
            <a:xfrm>
              <a:off x="6186135" y="245721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C36DFF94-8885-41F7-AFFA-C98FD4D58EAB}"/>
                </a:ext>
              </a:extLst>
            </p:cNvPr>
            <p:cNvSpPr/>
            <p:nvPr/>
          </p:nvSpPr>
          <p:spPr>
            <a:xfrm>
              <a:off x="6350974" y="245721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C54330AA-1447-4A4A-B239-21FD6CED69BF}"/>
                </a:ext>
              </a:extLst>
            </p:cNvPr>
            <p:cNvSpPr/>
            <p:nvPr/>
          </p:nvSpPr>
          <p:spPr>
            <a:xfrm>
              <a:off x="6515805" y="245721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BF7748BD-2F3C-4F11-9E25-F5B86E431252}"/>
                </a:ext>
              </a:extLst>
            </p:cNvPr>
            <p:cNvSpPr/>
            <p:nvPr/>
          </p:nvSpPr>
          <p:spPr>
            <a:xfrm>
              <a:off x="6671321" y="245721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6E74DA81-9930-44B9-BFFE-2414D5B5ECCA}"/>
                </a:ext>
              </a:extLst>
            </p:cNvPr>
            <p:cNvSpPr/>
            <p:nvPr/>
          </p:nvSpPr>
          <p:spPr>
            <a:xfrm>
              <a:off x="5206436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FACD693-B505-4F78-A814-F27AAB4EAC88}"/>
                </a:ext>
              </a:extLst>
            </p:cNvPr>
            <p:cNvSpPr/>
            <p:nvPr/>
          </p:nvSpPr>
          <p:spPr>
            <a:xfrm>
              <a:off x="5371277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50BB31A7-4EBB-42AA-926B-8FDC6CC64514}"/>
                </a:ext>
              </a:extLst>
            </p:cNvPr>
            <p:cNvSpPr/>
            <p:nvPr/>
          </p:nvSpPr>
          <p:spPr>
            <a:xfrm>
              <a:off x="5536114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C39DD62B-2657-4D69-85D5-C063B251B662}"/>
                </a:ext>
              </a:extLst>
            </p:cNvPr>
            <p:cNvSpPr/>
            <p:nvPr/>
          </p:nvSpPr>
          <p:spPr>
            <a:xfrm>
              <a:off x="5700947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34A56CFF-9A45-47E2-9365-E7796C140983}"/>
                </a:ext>
              </a:extLst>
            </p:cNvPr>
            <p:cNvSpPr/>
            <p:nvPr/>
          </p:nvSpPr>
          <p:spPr>
            <a:xfrm>
              <a:off x="5865790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37888443-0751-48FB-9A80-F017AA3116E3}"/>
                </a:ext>
              </a:extLst>
            </p:cNvPr>
            <p:cNvSpPr/>
            <p:nvPr/>
          </p:nvSpPr>
          <p:spPr>
            <a:xfrm>
              <a:off x="6030627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37E92FD2-9BFE-43D9-8953-5FF59BA3C1A1}"/>
                </a:ext>
              </a:extLst>
            </p:cNvPr>
            <p:cNvSpPr/>
            <p:nvPr/>
          </p:nvSpPr>
          <p:spPr>
            <a:xfrm>
              <a:off x="6186135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7F6499BE-4D8E-4A61-A78C-0DFCB9015C27}"/>
                </a:ext>
              </a:extLst>
            </p:cNvPr>
            <p:cNvSpPr/>
            <p:nvPr/>
          </p:nvSpPr>
          <p:spPr>
            <a:xfrm>
              <a:off x="6350974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48E99FDC-6CD2-45DF-92D4-26A5E67EF44E}"/>
                </a:ext>
              </a:extLst>
            </p:cNvPr>
            <p:cNvSpPr/>
            <p:nvPr/>
          </p:nvSpPr>
          <p:spPr>
            <a:xfrm>
              <a:off x="6515805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2EFF6C6A-B837-41E6-AFA1-F9D33FCCD277}"/>
                </a:ext>
              </a:extLst>
            </p:cNvPr>
            <p:cNvSpPr/>
            <p:nvPr/>
          </p:nvSpPr>
          <p:spPr>
            <a:xfrm>
              <a:off x="6671321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>
              <a:extLst>
                <a:ext uri="{FF2B5EF4-FFF2-40B4-BE49-F238E27FC236}">
                  <a16:creationId xmlns:a16="http://schemas.microsoft.com/office/drawing/2014/main" id="{B7A300AF-31FF-479B-BCC5-5D856294FEAC}"/>
                </a:ext>
              </a:extLst>
            </p:cNvPr>
            <p:cNvSpPr/>
            <p:nvPr/>
          </p:nvSpPr>
          <p:spPr>
            <a:xfrm>
              <a:off x="5206436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>
              <a:extLst>
                <a:ext uri="{FF2B5EF4-FFF2-40B4-BE49-F238E27FC236}">
                  <a16:creationId xmlns:a16="http://schemas.microsoft.com/office/drawing/2014/main" id="{57D95DF9-432C-4070-9BAA-287CC82C0943}"/>
                </a:ext>
              </a:extLst>
            </p:cNvPr>
            <p:cNvSpPr/>
            <p:nvPr/>
          </p:nvSpPr>
          <p:spPr>
            <a:xfrm>
              <a:off x="5371277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09BC2D0E-2BA5-45CE-B14A-552579583B08}"/>
                </a:ext>
              </a:extLst>
            </p:cNvPr>
            <p:cNvSpPr/>
            <p:nvPr/>
          </p:nvSpPr>
          <p:spPr>
            <a:xfrm>
              <a:off x="5536114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A2952F69-50D8-4004-ADD7-EA5045306BFC}"/>
                </a:ext>
              </a:extLst>
            </p:cNvPr>
            <p:cNvSpPr/>
            <p:nvPr/>
          </p:nvSpPr>
          <p:spPr>
            <a:xfrm>
              <a:off x="5700947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A56A842-0E0A-4437-9975-1A533B4C12C0}"/>
                </a:ext>
              </a:extLst>
            </p:cNvPr>
            <p:cNvSpPr/>
            <p:nvPr/>
          </p:nvSpPr>
          <p:spPr>
            <a:xfrm>
              <a:off x="5865790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5CDA32B1-8512-4B22-89B0-3188F7C2284C}"/>
                </a:ext>
              </a:extLst>
            </p:cNvPr>
            <p:cNvSpPr/>
            <p:nvPr/>
          </p:nvSpPr>
          <p:spPr>
            <a:xfrm>
              <a:off x="6030627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E9F227C1-6E62-4598-A89E-39F9FFE7E766}"/>
                </a:ext>
              </a:extLst>
            </p:cNvPr>
            <p:cNvSpPr/>
            <p:nvPr/>
          </p:nvSpPr>
          <p:spPr>
            <a:xfrm>
              <a:off x="6186135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430F235A-473A-4584-B6F5-BDBF50D2A278}"/>
                </a:ext>
              </a:extLst>
            </p:cNvPr>
            <p:cNvSpPr/>
            <p:nvPr/>
          </p:nvSpPr>
          <p:spPr>
            <a:xfrm>
              <a:off x="6350974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EACB1981-2CE0-49AA-974A-1DA54556837C}"/>
                </a:ext>
              </a:extLst>
            </p:cNvPr>
            <p:cNvSpPr/>
            <p:nvPr/>
          </p:nvSpPr>
          <p:spPr>
            <a:xfrm>
              <a:off x="6515805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60027918-BFE5-43C3-899E-1039780EC696}"/>
                </a:ext>
              </a:extLst>
            </p:cNvPr>
            <p:cNvSpPr/>
            <p:nvPr/>
          </p:nvSpPr>
          <p:spPr>
            <a:xfrm>
              <a:off x="6671321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092410C9-4914-4033-9F73-CB75D7210F6B}"/>
                </a:ext>
              </a:extLst>
            </p:cNvPr>
            <p:cNvSpPr/>
            <p:nvPr/>
          </p:nvSpPr>
          <p:spPr>
            <a:xfrm>
              <a:off x="5206436" y="2953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038538E0-7A74-4E9C-A7FF-76CB32B5386D}"/>
                </a:ext>
              </a:extLst>
            </p:cNvPr>
            <p:cNvSpPr/>
            <p:nvPr/>
          </p:nvSpPr>
          <p:spPr>
            <a:xfrm>
              <a:off x="5371277" y="2953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64F39017-899A-4D22-80BF-24A51CFDF49A}"/>
                </a:ext>
              </a:extLst>
            </p:cNvPr>
            <p:cNvSpPr/>
            <p:nvPr/>
          </p:nvSpPr>
          <p:spPr>
            <a:xfrm>
              <a:off x="5536114" y="2953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E23FDD83-7199-4B41-8686-5AD24B7F8FF8}"/>
                </a:ext>
              </a:extLst>
            </p:cNvPr>
            <p:cNvSpPr/>
            <p:nvPr/>
          </p:nvSpPr>
          <p:spPr>
            <a:xfrm>
              <a:off x="5700947" y="2953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3F92B9B9-7AAF-48BD-81A8-7E2B6C289A53}"/>
                </a:ext>
              </a:extLst>
            </p:cNvPr>
            <p:cNvSpPr/>
            <p:nvPr/>
          </p:nvSpPr>
          <p:spPr>
            <a:xfrm>
              <a:off x="5865790" y="2953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1A30B49F-3AE7-45C7-BD09-0F90EA46C377}"/>
                </a:ext>
              </a:extLst>
            </p:cNvPr>
            <p:cNvSpPr/>
            <p:nvPr/>
          </p:nvSpPr>
          <p:spPr>
            <a:xfrm>
              <a:off x="6030627" y="2953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E979F718-A92B-45FD-A3A3-653202E3AF9F}"/>
                </a:ext>
              </a:extLst>
            </p:cNvPr>
            <p:cNvSpPr/>
            <p:nvPr/>
          </p:nvSpPr>
          <p:spPr>
            <a:xfrm>
              <a:off x="6186135" y="2953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855F9317-1BD9-429B-9F15-AA34A64C0E34}"/>
                </a:ext>
              </a:extLst>
            </p:cNvPr>
            <p:cNvSpPr/>
            <p:nvPr/>
          </p:nvSpPr>
          <p:spPr>
            <a:xfrm>
              <a:off x="6350974" y="2953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C05837C0-70C8-4706-9B82-72CB293C5A0F}"/>
                </a:ext>
              </a:extLst>
            </p:cNvPr>
            <p:cNvSpPr/>
            <p:nvPr/>
          </p:nvSpPr>
          <p:spPr>
            <a:xfrm>
              <a:off x="6515805" y="2953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F618EA70-6A92-43C6-8D70-1A9727686D05}"/>
                </a:ext>
              </a:extLst>
            </p:cNvPr>
            <p:cNvSpPr/>
            <p:nvPr/>
          </p:nvSpPr>
          <p:spPr>
            <a:xfrm>
              <a:off x="6671321" y="2953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372ED78B-242D-4175-B1B5-0EA0810E87BB}"/>
                </a:ext>
              </a:extLst>
            </p:cNvPr>
            <p:cNvSpPr/>
            <p:nvPr/>
          </p:nvSpPr>
          <p:spPr>
            <a:xfrm>
              <a:off x="332789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CC1C7D00-BD64-46DB-86CD-BFAB3A9EDD56}"/>
                </a:ext>
              </a:extLst>
            </p:cNvPr>
            <p:cNvSpPr/>
            <p:nvPr/>
          </p:nvSpPr>
          <p:spPr>
            <a:xfrm>
              <a:off x="488299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F4F1910E-FF85-4689-9341-ACF96E22FAC6}"/>
                </a:ext>
              </a:extLst>
            </p:cNvPr>
            <p:cNvSpPr/>
            <p:nvPr/>
          </p:nvSpPr>
          <p:spPr>
            <a:xfrm>
              <a:off x="653136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A4489C89-E900-4DA3-8B48-CA14DEE2326A}"/>
                </a:ext>
              </a:extLst>
            </p:cNvPr>
            <p:cNvSpPr/>
            <p:nvPr/>
          </p:nvSpPr>
          <p:spPr>
            <a:xfrm>
              <a:off x="817969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D8BA6182-CB7D-4C21-A16B-4C5A4F3D3B90}"/>
                </a:ext>
              </a:extLst>
            </p:cNvPr>
            <p:cNvSpPr/>
            <p:nvPr/>
          </p:nvSpPr>
          <p:spPr>
            <a:xfrm>
              <a:off x="982812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C809767C-762F-4564-979D-2AD6BA5DDE91}"/>
                </a:ext>
              </a:extLst>
            </p:cNvPr>
            <p:cNvSpPr/>
            <p:nvPr/>
          </p:nvSpPr>
          <p:spPr>
            <a:xfrm>
              <a:off x="1147649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9B2A3A8E-ADCB-40E7-84F3-706C5882D522}"/>
                </a:ext>
              </a:extLst>
            </p:cNvPr>
            <p:cNvSpPr/>
            <p:nvPr/>
          </p:nvSpPr>
          <p:spPr>
            <a:xfrm>
              <a:off x="1303157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D499EB8B-64E5-45FC-9F33-4C4135B400C8}"/>
                </a:ext>
              </a:extLst>
            </p:cNvPr>
            <p:cNvSpPr/>
            <p:nvPr/>
          </p:nvSpPr>
          <p:spPr>
            <a:xfrm>
              <a:off x="1467996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0D5C2BE4-B614-4AA2-BCC0-688B7958E8E8}"/>
                </a:ext>
              </a:extLst>
            </p:cNvPr>
            <p:cNvSpPr/>
            <p:nvPr/>
          </p:nvSpPr>
          <p:spPr>
            <a:xfrm>
              <a:off x="1632827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85B05BD7-8F48-4D25-AA05-D37001367D56}"/>
                </a:ext>
              </a:extLst>
            </p:cNvPr>
            <p:cNvSpPr/>
            <p:nvPr/>
          </p:nvSpPr>
          <p:spPr>
            <a:xfrm>
              <a:off x="1797674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25617EC3-023B-4A20-92D3-7293C1857D3E}"/>
                </a:ext>
              </a:extLst>
            </p:cNvPr>
            <p:cNvSpPr/>
            <p:nvPr/>
          </p:nvSpPr>
          <p:spPr>
            <a:xfrm>
              <a:off x="332789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640B2670-A2AB-445E-9DFE-ACDD770393B1}"/>
                </a:ext>
              </a:extLst>
            </p:cNvPr>
            <p:cNvSpPr/>
            <p:nvPr/>
          </p:nvSpPr>
          <p:spPr>
            <a:xfrm>
              <a:off x="488299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4D151820-568D-466A-A851-B3F971731B5B}"/>
                </a:ext>
              </a:extLst>
            </p:cNvPr>
            <p:cNvSpPr/>
            <p:nvPr/>
          </p:nvSpPr>
          <p:spPr>
            <a:xfrm>
              <a:off x="653136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C749D8B4-3A32-47E5-B158-EF9075DE5353}"/>
                </a:ext>
              </a:extLst>
            </p:cNvPr>
            <p:cNvSpPr/>
            <p:nvPr/>
          </p:nvSpPr>
          <p:spPr>
            <a:xfrm>
              <a:off x="817969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FB851052-5066-4EC1-8B77-49EE4C5BC902}"/>
                </a:ext>
              </a:extLst>
            </p:cNvPr>
            <p:cNvSpPr/>
            <p:nvPr/>
          </p:nvSpPr>
          <p:spPr>
            <a:xfrm>
              <a:off x="982812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9F200A54-8BF0-46BB-9A0E-FB1EC76EBF91}"/>
                </a:ext>
              </a:extLst>
            </p:cNvPr>
            <p:cNvSpPr/>
            <p:nvPr/>
          </p:nvSpPr>
          <p:spPr>
            <a:xfrm>
              <a:off x="1147649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Oval 370">
              <a:extLst>
                <a:ext uri="{FF2B5EF4-FFF2-40B4-BE49-F238E27FC236}">
                  <a16:creationId xmlns:a16="http://schemas.microsoft.com/office/drawing/2014/main" id="{9112A130-259C-4C2A-8F54-2AAB29DE15A8}"/>
                </a:ext>
              </a:extLst>
            </p:cNvPr>
            <p:cNvSpPr/>
            <p:nvPr/>
          </p:nvSpPr>
          <p:spPr>
            <a:xfrm>
              <a:off x="1303157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949F3E87-6B48-49DB-8A61-3422E0D0C5DB}"/>
                </a:ext>
              </a:extLst>
            </p:cNvPr>
            <p:cNvSpPr/>
            <p:nvPr/>
          </p:nvSpPr>
          <p:spPr>
            <a:xfrm>
              <a:off x="1467996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6BF3D043-F282-4F38-BE51-96A67AA5D2B5}"/>
                </a:ext>
              </a:extLst>
            </p:cNvPr>
            <p:cNvSpPr/>
            <p:nvPr/>
          </p:nvSpPr>
          <p:spPr>
            <a:xfrm>
              <a:off x="1632827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5A820158-E08C-4246-8582-38A6B19A5873}"/>
                </a:ext>
              </a:extLst>
            </p:cNvPr>
            <p:cNvSpPr/>
            <p:nvPr/>
          </p:nvSpPr>
          <p:spPr>
            <a:xfrm>
              <a:off x="1797674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7D61718F-A4CA-40AC-ABF1-4F41E0AA172B}"/>
                </a:ext>
              </a:extLst>
            </p:cNvPr>
            <p:cNvSpPr/>
            <p:nvPr/>
          </p:nvSpPr>
          <p:spPr>
            <a:xfrm>
              <a:off x="332789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A4618028-7CE3-4B9B-86AA-C4026839B4F5}"/>
                </a:ext>
              </a:extLst>
            </p:cNvPr>
            <p:cNvSpPr/>
            <p:nvPr/>
          </p:nvSpPr>
          <p:spPr>
            <a:xfrm>
              <a:off x="488299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7ECCBA2D-90F9-4450-8B4D-BF2E1A6CFA01}"/>
                </a:ext>
              </a:extLst>
            </p:cNvPr>
            <p:cNvSpPr/>
            <p:nvPr/>
          </p:nvSpPr>
          <p:spPr>
            <a:xfrm>
              <a:off x="653136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0B501D3C-48BF-429C-ADEB-3D6147ECC1B6}"/>
                </a:ext>
              </a:extLst>
            </p:cNvPr>
            <p:cNvSpPr/>
            <p:nvPr/>
          </p:nvSpPr>
          <p:spPr>
            <a:xfrm>
              <a:off x="817969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9012E04C-FB27-4366-81A3-111BC36F85CE}"/>
                </a:ext>
              </a:extLst>
            </p:cNvPr>
            <p:cNvSpPr/>
            <p:nvPr/>
          </p:nvSpPr>
          <p:spPr>
            <a:xfrm>
              <a:off x="982812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3758A765-CFEA-4DC7-8EEB-CFC383B07C04}"/>
                </a:ext>
              </a:extLst>
            </p:cNvPr>
            <p:cNvSpPr/>
            <p:nvPr/>
          </p:nvSpPr>
          <p:spPr>
            <a:xfrm>
              <a:off x="1147649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DCC5181C-5312-4BA7-B2B9-A871F149D09A}"/>
                </a:ext>
              </a:extLst>
            </p:cNvPr>
            <p:cNvSpPr/>
            <p:nvPr/>
          </p:nvSpPr>
          <p:spPr>
            <a:xfrm>
              <a:off x="1303157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1CCBD7C0-6115-45D5-BCD8-6D24439F2586}"/>
                </a:ext>
              </a:extLst>
            </p:cNvPr>
            <p:cNvSpPr/>
            <p:nvPr/>
          </p:nvSpPr>
          <p:spPr>
            <a:xfrm>
              <a:off x="1467996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21E7B4C7-A0D0-46C5-98A7-DFD6A3190927}"/>
                </a:ext>
              </a:extLst>
            </p:cNvPr>
            <p:cNvSpPr/>
            <p:nvPr/>
          </p:nvSpPr>
          <p:spPr>
            <a:xfrm>
              <a:off x="1632827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421E4AD0-96E1-4405-9D72-A8F0FC9D2105}"/>
                </a:ext>
              </a:extLst>
            </p:cNvPr>
            <p:cNvSpPr/>
            <p:nvPr/>
          </p:nvSpPr>
          <p:spPr>
            <a:xfrm>
              <a:off x="1797674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D0054605-5059-4354-B8EE-4530EEE33C36}"/>
                </a:ext>
              </a:extLst>
            </p:cNvPr>
            <p:cNvSpPr/>
            <p:nvPr/>
          </p:nvSpPr>
          <p:spPr>
            <a:xfrm>
              <a:off x="332789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FF3676AA-7320-428F-9C0B-41D2A7DAE2A3}"/>
                </a:ext>
              </a:extLst>
            </p:cNvPr>
            <p:cNvSpPr/>
            <p:nvPr/>
          </p:nvSpPr>
          <p:spPr>
            <a:xfrm>
              <a:off x="488299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FDF24EEE-218E-4A62-967C-94CBC9978BC0}"/>
                </a:ext>
              </a:extLst>
            </p:cNvPr>
            <p:cNvSpPr/>
            <p:nvPr/>
          </p:nvSpPr>
          <p:spPr>
            <a:xfrm>
              <a:off x="653136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3B952FC5-797D-43B7-9529-5564DE0FAA4B}"/>
                </a:ext>
              </a:extLst>
            </p:cNvPr>
            <p:cNvSpPr/>
            <p:nvPr/>
          </p:nvSpPr>
          <p:spPr>
            <a:xfrm>
              <a:off x="817969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CD4E3C4F-E816-4ABF-90E9-2FA134F60EA2}"/>
                </a:ext>
              </a:extLst>
            </p:cNvPr>
            <p:cNvSpPr/>
            <p:nvPr/>
          </p:nvSpPr>
          <p:spPr>
            <a:xfrm>
              <a:off x="982812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14C70A32-2B5B-4886-B1A2-8412E0754226}"/>
                </a:ext>
              </a:extLst>
            </p:cNvPr>
            <p:cNvSpPr/>
            <p:nvPr/>
          </p:nvSpPr>
          <p:spPr>
            <a:xfrm>
              <a:off x="1147649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E540806D-7C22-4828-9DB9-7F848227F0F5}"/>
                </a:ext>
              </a:extLst>
            </p:cNvPr>
            <p:cNvSpPr/>
            <p:nvPr/>
          </p:nvSpPr>
          <p:spPr>
            <a:xfrm>
              <a:off x="1303157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A9CA3550-709C-4BA4-A4B5-7C2EBE1C5E6F}"/>
                </a:ext>
              </a:extLst>
            </p:cNvPr>
            <p:cNvSpPr/>
            <p:nvPr/>
          </p:nvSpPr>
          <p:spPr>
            <a:xfrm>
              <a:off x="1467996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F74446C7-C5FC-4559-B4EC-C6673B3BB20B}"/>
                </a:ext>
              </a:extLst>
            </p:cNvPr>
            <p:cNvSpPr/>
            <p:nvPr/>
          </p:nvSpPr>
          <p:spPr>
            <a:xfrm>
              <a:off x="1632827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9600DCB7-B598-46E1-B7A3-5AD991F0A703}"/>
                </a:ext>
              </a:extLst>
            </p:cNvPr>
            <p:cNvSpPr/>
            <p:nvPr/>
          </p:nvSpPr>
          <p:spPr>
            <a:xfrm>
              <a:off x="1797674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78987F45-4B1C-4628-99E9-946036CE7B90}"/>
                </a:ext>
              </a:extLst>
            </p:cNvPr>
            <p:cNvSpPr/>
            <p:nvPr/>
          </p:nvSpPr>
          <p:spPr>
            <a:xfrm>
              <a:off x="332789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9BD75632-1045-4E10-BC21-C093FDE5CB73}"/>
                </a:ext>
              </a:extLst>
            </p:cNvPr>
            <p:cNvSpPr/>
            <p:nvPr/>
          </p:nvSpPr>
          <p:spPr>
            <a:xfrm>
              <a:off x="488299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55A8653-9271-4153-8EDB-B8BAF5E730D3}"/>
                </a:ext>
              </a:extLst>
            </p:cNvPr>
            <p:cNvSpPr/>
            <p:nvPr/>
          </p:nvSpPr>
          <p:spPr>
            <a:xfrm>
              <a:off x="653136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BECA8549-F9F7-4F1C-8949-0335F618C8E9}"/>
                </a:ext>
              </a:extLst>
            </p:cNvPr>
            <p:cNvSpPr/>
            <p:nvPr/>
          </p:nvSpPr>
          <p:spPr>
            <a:xfrm>
              <a:off x="817969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54430743-B24A-4E7D-A2A3-5D4020668577}"/>
                </a:ext>
              </a:extLst>
            </p:cNvPr>
            <p:cNvSpPr/>
            <p:nvPr/>
          </p:nvSpPr>
          <p:spPr>
            <a:xfrm>
              <a:off x="982812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B32440A7-273B-4E04-8313-6D2E58334909}"/>
                </a:ext>
              </a:extLst>
            </p:cNvPr>
            <p:cNvSpPr/>
            <p:nvPr/>
          </p:nvSpPr>
          <p:spPr>
            <a:xfrm>
              <a:off x="1147649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F7155579-13AD-4DD6-8BC7-0882C805CFA2}"/>
                </a:ext>
              </a:extLst>
            </p:cNvPr>
            <p:cNvSpPr/>
            <p:nvPr/>
          </p:nvSpPr>
          <p:spPr>
            <a:xfrm>
              <a:off x="1303157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15C2A798-FF8B-4922-8289-CE0F006CECB5}"/>
                </a:ext>
              </a:extLst>
            </p:cNvPr>
            <p:cNvSpPr/>
            <p:nvPr/>
          </p:nvSpPr>
          <p:spPr>
            <a:xfrm>
              <a:off x="1467996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7F203A29-BA1D-449D-97B7-33B94842D9A1}"/>
                </a:ext>
              </a:extLst>
            </p:cNvPr>
            <p:cNvSpPr/>
            <p:nvPr/>
          </p:nvSpPr>
          <p:spPr>
            <a:xfrm>
              <a:off x="1632827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63E38AF-2D8A-41BB-AF2A-1A0DE0F4D93A}"/>
                </a:ext>
              </a:extLst>
            </p:cNvPr>
            <p:cNvSpPr/>
            <p:nvPr/>
          </p:nvSpPr>
          <p:spPr>
            <a:xfrm>
              <a:off x="1797674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A87D0380-80EB-4CE1-93F1-065C5F0CD64A}"/>
                </a:ext>
              </a:extLst>
            </p:cNvPr>
            <p:cNvSpPr/>
            <p:nvPr/>
          </p:nvSpPr>
          <p:spPr>
            <a:xfrm>
              <a:off x="332789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8313B9C6-2BF2-4FD8-9074-40B8CEFEA8C5}"/>
                </a:ext>
              </a:extLst>
            </p:cNvPr>
            <p:cNvSpPr/>
            <p:nvPr/>
          </p:nvSpPr>
          <p:spPr>
            <a:xfrm>
              <a:off x="488299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88A38F1-91EE-4806-B676-87EA28BAF432}"/>
                </a:ext>
              </a:extLst>
            </p:cNvPr>
            <p:cNvSpPr/>
            <p:nvPr/>
          </p:nvSpPr>
          <p:spPr>
            <a:xfrm>
              <a:off x="653136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F0ABC72E-BF72-467C-B190-741A63C066B2}"/>
                </a:ext>
              </a:extLst>
            </p:cNvPr>
            <p:cNvSpPr/>
            <p:nvPr/>
          </p:nvSpPr>
          <p:spPr>
            <a:xfrm>
              <a:off x="817969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369F5082-8593-49C6-861F-DC40FE620064}"/>
                </a:ext>
              </a:extLst>
            </p:cNvPr>
            <p:cNvSpPr/>
            <p:nvPr/>
          </p:nvSpPr>
          <p:spPr>
            <a:xfrm>
              <a:off x="982812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018DB0B4-93B2-41BC-A9A6-21991BD21F75}"/>
                </a:ext>
              </a:extLst>
            </p:cNvPr>
            <p:cNvSpPr/>
            <p:nvPr/>
          </p:nvSpPr>
          <p:spPr>
            <a:xfrm>
              <a:off x="1147649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FCF3FB17-AD78-4D16-806E-A346C026B42E}"/>
                </a:ext>
              </a:extLst>
            </p:cNvPr>
            <p:cNvSpPr/>
            <p:nvPr/>
          </p:nvSpPr>
          <p:spPr>
            <a:xfrm>
              <a:off x="1303157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F476170D-4BA2-4DE0-963A-27F320799D24}"/>
                </a:ext>
              </a:extLst>
            </p:cNvPr>
            <p:cNvSpPr/>
            <p:nvPr/>
          </p:nvSpPr>
          <p:spPr>
            <a:xfrm>
              <a:off x="1467996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F98E414C-EFC4-45B8-9A13-0906F85C0FB1}"/>
                </a:ext>
              </a:extLst>
            </p:cNvPr>
            <p:cNvSpPr/>
            <p:nvPr/>
          </p:nvSpPr>
          <p:spPr>
            <a:xfrm>
              <a:off x="1632827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C9DBE5CE-3E56-43FD-9B83-1436AE2CAFD0}"/>
                </a:ext>
              </a:extLst>
            </p:cNvPr>
            <p:cNvSpPr/>
            <p:nvPr/>
          </p:nvSpPr>
          <p:spPr>
            <a:xfrm>
              <a:off x="1797674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C36FF351-ED0B-4199-B37C-B789D20EE3D6}"/>
                </a:ext>
              </a:extLst>
            </p:cNvPr>
            <p:cNvSpPr/>
            <p:nvPr/>
          </p:nvSpPr>
          <p:spPr>
            <a:xfrm>
              <a:off x="332789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AFDB14EA-4EF2-4366-B3FC-8DF87D063A2E}"/>
                </a:ext>
              </a:extLst>
            </p:cNvPr>
            <p:cNvSpPr/>
            <p:nvPr/>
          </p:nvSpPr>
          <p:spPr>
            <a:xfrm>
              <a:off x="488299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239F4E43-E0B6-4F6D-B932-CB350F71DE80}"/>
                </a:ext>
              </a:extLst>
            </p:cNvPr>
            <p:cNvSpPr/>
            <p:nvPr/>
          </p:nvSpPr>
          <p:spPr>
            <a:xfrm>
              <a:off x="653136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F61D5670-8BAC-47A4-9162-0E3172D220BA}"/>
                </a:ext>
              </a:extLst>
            </p:cNvPr>
            <p:cNvSpPr/>
            <p:nvPr/>
          </p:nvSpPr>
          <p:spPr>
            <a:xfrm>
              <a:off x="817969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83E85F4F-6E24-480C-96BD-2D600870286E}"/>
                </a:ext>
              </a:extLst>
            </p:cNvPr>
            <p:cNvSpPr/>
            <p:nvPr/>
          </p:nvSpPr>
          <p:spPr>
            <a:xfrm>
              <a:off x="982812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1D49B879-743E-40D3-907E-4F0DCD39A6F0}"/>
                </a:ext>
              </a:extLst>
            </p:cNvPr>
            <p:cNvSpPr/>
            <p:nvPr/>
          </p:nvSpPr>
          <p:spPr>
            <a:xfrm>
              <a:off x="1147649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9C69F1D9-871A-4C21-B12D-1257E69F40D6}"/>
                </a:ext>
              </a:extLst>
            </p:cNvPr>
            <p:cNvSpPr/>
            <p:nvPr/>
          </p:nvSpPr>
          <p:spPr>
            <a:xfrm>
              <a:off x="1303157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44C042B1-6447-4A92-93CF-9ECF6ACB152D}"/>
                </a:ext>
              </a:extLst>
            </p:cNvPr>
            <p:cNvSpPr/>
            <p:nvPr/>
          </p:nvSpPr>
          <p:spPr>
            <a:xfrm>
              <a:off x="1467996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5A6A217E-C27C-4D58-BD9D-6736A96222D0}"/>
                </a:ext>
              </a:extLst>
            </p:cNvPr>
            <p:cNvSpPr/>
            <p:nvPr/>
          </p:nvSpPr>
          <p:spPr>
            <a:xfrm>
              <a:off x="1632827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CC544A30-F583-435C-A767-0A83C9D33B22}"/>
                </a:ext>
              </a:extLst>
            </p:cNvPr>
            <p:cNvSpPr/>
            <p:nvPr/>
          </p:nvSpPr>
          <p:spPr>
            <a:xfrm>
              <a:off x="1797674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1DB56183-1CB6-46F5-B3ED-3A3CF90CA2C6}"/>
                </a:ext>
              </a:extLst>
            </p:cNvPr>
            <p:cNvSpPr/>
            <p:nvPr/>
          </p:nvSpPr>
          <p:spPr>
            <a:xfrm>
              <a:off x="332789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5131DAB1-A46F-401B-AFA3-6D2C85DBB7E4}"/>
                </a:ext>
              </a:extLst>
            </p:cNvPr>
            <p:cNvSpPr/>
            <p:nvPr/>
          </p:nvSpPr>
          <p:spPr>
            <a:xfrm>
              <a:off x="488299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74EA3740-64BE-4F47-B317-7ABE9D58759E}"/>
                </a:ext>
              </a:extLst>
            </p:cNvPr>
            <p:cNvSpPr/>
            <p:nvPr/>
          </p:nvSpPr>
          <p:spPr>
            <a:xfrm>
              <a:off x="653136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26256086-5C5F-4CF8-A7E6-3FB71D7F3C57}"/>
                </a:ext>
              </a:extLst>
            </p:cNvPr>
            <p:cNvSpPr/>
            <p:nvPr/>
          </p:nvSpPr>
          <p:spPr>
            <a:xfrm>
              <a:off x="817969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CF7CA4D-1297-40B7-9DFF-F979DCE5C369}"/>
                </a:ext>
              </a:extLst>
            </p:cNvPr>
            <p:cNvSpPr/>
            <p:nvPr/>
          </p:nvSpPr>
          <p:spPr>
            <a:xfrm>
              <a:off x="982812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3CD14616-A339-46D9-8993-6778056BACCE}"/>
                </a:ext>
              </a:extLst>
            </p:cNvPr>
            <p:cNvSpPr/>
            <p:nvPr/>
          </p:nvSpPr>
          <p:spPr>
            <a:xfrm>
              <a:off x="1147649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07546B7-C280-4187-B63A-488400BBBF00}"/>
                </a:ext>
              </a:extLst>
            </p:cNvPr>
            <p:cNvSpPr/>
            <p:nvPr/>
          </p:nvSpPr>
          <p:spPr>
            <a:xfrm>
              <a:off x="1303157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55AD56E8-39AE-45D2-B0EF-EBFB3932ABCC}"/>
                </a:ext>
              </a:extLst>
            </p:cNvPr>
            <p:cNvSpPr/>
            <p:nvPr/>
          </p:nvSpPr>
          <p:spPr>
            <a:xfrm>
              <a:off x="1467996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71F85AA8-DE4C-4087-893F-C0C0DDED1D55}"/>
                </a:ext>
              </a:extLst>
            </p:cNvPr>
            <p:cNvSpPr/>
            <p:nvPr/>
          </p:nvSpPr>
          <p:spPr>
            <a:xfrm>
              <a:off x="1632827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938C9B45-FA1F-4552-A585-AF75C2022397}"/>
                </a:ext>
              </a:extLst>
            </p:cNvPr>
            <p:cNvSpPr/>
            <p:nvPr/>
          </p:nvSpPr>
          <p:spPr>
            <a:xfrm>
              <a:off x="1797674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0AB5A4A2-2370-4C93-9C27-3C12DED93EF0}"/>
                </a:ext>
              </a:extLst>
            </p:cNvPr>
            <p:cNvSpPr/>
            <p:nvPr/>
          </p:nvSpPr>
          <p:spPr>
            <a:xfrm>
              <a:off x="1962521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3E83EEAE-90E4-4ADC-AD2B-DF8A6D6DFAA7}"/>
                </a:ext>
              </a:extLst>
            </p:cNvPr>
            <p:cNvSpPr/>
            <p:nvPr/>
          </p:nvSpPr>
          <p:spPr>
            <a:xfrm>
              <a:off x="2118031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3B96E7E5-9C19-4DBE-A0D5-E505966FCDC3}"/>
                </a:ext>
              </a:extLst>
            </p:cNvPr>
            <p:cNvSpPr/>
            <p:nvPr/>
          </p:nvSpPr>
          <p:spPr>
            <a:xfrm>
              <a:off x="2282868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F55174A3-5AE1-4A02-B75E-D1DA8EE29B01}"/>
                </a:ext>
              </a:extLst>
            </p:cNvPr>
            <p:cNvSpPr/>
            <p:nvPr/>
          </p:nvSpPr>
          <p:spPr>
            <a:xfrm>
              <a:off x="2447701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4E5ED89-B8DA-4945-9419-98EA685399E3}"/>
                </a:ext>
              </a:extLst>
            </p:cNvPr>
            <p:cNvSpPr/>
            <p:nvPr/>
          </p:nvSpPr>
          <p:spPr>
            <a:xfrm>
              <a:off x="2612544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F4B826F4-A8DD-4983-9921-3534E51137EC}"/>
                </a:ext>
              </a:extLst>
            </p:cNvPr>
            <p:cNvSpPr/>
            <p:nvPr/>
          </p:nvSpPr>
          <p:spPr>
            <a:xfrm>
              <a:off x="2777381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D1EFDA88-E1BF-4052-A394-3D1367607F22}"/>
                </a:ext>
              </a:extLst>
            </p:cNvPr>
            <p:cNvSpPr/>
            <p:nvPr/>
          </p:nvSpPr>
          <p:spPr>
            <a:xfrm>
              <a:off x="2932889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1C18441-477E-4CDA-8B70-64282056443E}"/>
                </a:ext>
              </a:extLst>
            </p:cNvPr>
            <p:cNvSpPr/>
            <p:nvPr/>
          </p:nvSpPr>
          <p:spPr>
            <a:xfrm>
              <a:off x="3097728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A1B20EEC-D9E7-4E35-9DC9-F1D61C5E932E}"/>
                </a:ext>
              </a:extLst>
            </p:cNvPr>
            <p:cNvSpPr/>
            <p:nvPr/>
          </p:nvSpPr>
          <p:spPr>
            <a:xfrm>
              <a:off x="3253228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5E6FBDA0-9A81-4622-8AAD-166FBD204ABB}"/>
                </a:ext>
              </a:extLst>
            </p:cNvPr>
            <p:cNvSpPr/>
            <p:nvPr/>
          </p:nvSpPr>
          <p:spPr>
            <a:xfrm>
              <a:off x="3427406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F724D713-1625-49B8-9F40-37E059621D51}"/>
                </a:ext>
              </a:extLst>
            </p:cNvPr>
            <p:cNvSpPr/>
            <p:nvPr/>
          </p:nvSpPr>
          <p:spPr>
            <a:xfrm>
              <a:off x="1962521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5EC4FB3C-DAEA-4E89-AB50-671E9FC0163D}"/>
                </a:ext>
              </a:extLst>
            </p:cNvPr>
            <p:cNvSpPr/>
            <p:nvPr/>
          </p:nvSpPr>
          <p:spPr>
            <a:xfrm>
              <a:off x="2118031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0D338671-D8BE-40FC-98BD-DB50D734DC8D}"/>
                </a:ext>
              </a:extLst>
            </p:cNvPr>
            <p:cNvSpPr/>
            <p:nvPr/>
          </p:nvSpPr>
          <p:spPr>
            <a:xfrm>
              <a:off x="2282868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3B1D374F-53D1-43D7-812F-72982FC395BA}"/>
                </a:ext>
              </a:extLst>
            </p:cNvPr>
            <p:cNvSpPr/>
            <p:nvPr/>
          </p:nvSpPr>
          <p:spPr>
            <a:xfrm>
              <a:off x="2447701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5486AE38-09B1-4F59-9D4D-481D306043AA}"/>
                </a:ext>
              </a:extLst>
            </p:cNvPr>
            <p:cNvSpPr/>
            <p:nvPr/>
          </p:nvSpPr>
          <p:spPr>
            <a:xfrm>
              <a:off x="2612544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B0ECFD5C-FFC7-49E2-BA7D-CFDBF1C09C97}"/>
                </a:ext>
              </a:extLst>
            </p:cNvPr>
            <p:cNvSpPr/>
            <p:nvPr/>
          </p:nvSpPr>
          <p:spPr>
            <a:xfrm>
              <a:off x="2777381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E955426F-516B-40AB-A2BF-F10E88DCB46B}"/>
                </a:ext>
              </a:extLst>
            </p:cNvPr>
            <p:cNvSpPr/>
            <p:nvPr/>
          </p:nvSpPr>
          <p:spPr>
            <a:xfrm>
              <a:off x="2932889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D3F63657-B433-41B1-B195-34326444FF51}"/>
                </a:ext>
              </a:extLst>
            </p:cNvPr>
            <p:cNvSpPr/>
            <p:nvPr/>
          </p:nvSpPr>
          <p:spPr>
            <a:xfrm>
              <a:off x="3097728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809FD8C7-EFA5-4E9E-9F16-4218E4940249}"/>
                </a:ext>
              </a:extLst>
            </p:cNvPr>
            <p:cNvSpPr/>
            <p:nvPr/>
          </p:nvSpPr>
          <p:spPr>
            <a:xfrm>
              <a:off x="3253228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89B8BF1E-A16B-40BA-AA19-6CE6B8E02EBA}"/>
                </a:ext>
              </a:extLst>
            </p:cNvPr>
            <p:cNvSpPr/>
            <p:nvPr/>
          </p:nvSpPr>
          <p:spPr>
            <a:xfrm>
              <a:off x="3418075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A0ACD064-0C33-47CE-A8B4-FB1F5B3328AF}"/>
                </a:ext>
              </a:extLst>
            </p:cNvPr>
            <p:cNvSpPr/>
            <p:nvPr/>
          </p:nvSpPr>
          <p:spPr>
            <a:xfrm>
              <a:off x="1962521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94A34B84-94A1-4053-9AFC-B99218CABD15}"/>
                </a:ext>
              </a:extLst>
            </p:cNvPr>
            <p:cNvSpPr/>
            <p:nvPr/>
          </p:nvSpPr>
          <p:spPr>
            <a:xfrm>
              <a:off x="2118031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C7EB69D6-44D2-4EF2-A452-02D99D7974DD}"/>
                </a:ext>
              </a:extLst>
            </p:cNvPr>
            <p:cNvSpPr/>
            <p:nvPr/>
          </p:nvSpPr>
          <p:spPr>
            <a:xfrm>
              <a:off x="2282868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E431DDA7-B459-4832-800E-BE8534ED20AE}"/>
                </a:ext>
              </a:extLst>
            </p:cNvPr>
            <p:cNvSpPr/>
            <p:nvPr/>
          </p:nvSpPr>
          <p:spPr>
            <a:xfrm>
              <a:off x="2447701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04A22110-1471-4A0B-A65B-517324F139A4}"/>
                </a:ext>
              </a:extLst>
            </p:cNvPr>
            <p:cNvSpPr/>
            <p:nvPr/>
          </p:nvSpPr>
          <p:spPr>
            <a:xfrm>
              <a:off x="2612544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3537CFC0-F54B-48B1-9FC9-1F07F2958A06}"/>
                </a:ext>
              </a:extLst>
            </p:cNvPr>
            <p:cNvSpPr/>
            <p:nvPr/>
          </p:nvSpPr>
          <p:spPr>
            <a:xfrm>
              <a:off x="2777381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F5F4127-B3A7-4845-A22A-2C82EDAF1908}"/>
                </a:ext>
              </a:extLst>
            </p:cNvPr>
            <p:cNvSpPr/>
            <p:nvPr/>
          </p:nvSpPr>
          <p:spPr>
            <a:xfrm>
              <a:off x="2932889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379A4482-536A-4F6E-8414-8FF2F751612B}"/>
                </a:ext>
              </a:extLst>
            </p:cNvPr>
            <p:cNvSpPr/>
            <p:nvPr/>
          </p:nvSpPr>
          <p:spPr>
            <a:xfrm>
              <a:off x="3097728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13C4A9EC-17DC-41BD-9A3E-FD0DEE5709DD}"/>
                </a:ext>
              </a:extLst>
            </p:cNvPr>
            <p:cNvSpPr/>
            <p:nvPr/>
          </p:nvSpPr>
          <p:spPr>
            <a:xfrm>
              <a:off x="3253228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E0C93488-7723-436C-A62C-E4180AA90388}"/>
                </a:ext>
              </a:extLst>
            </p:cNvPr>
            <p:cNvSpPr/>
            <p:nvPr/>
          </p:nvSpPr>
          <p:spPr>
            <a:xfrm>
              <a:off x="3418075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9A827CD5-6A1C-4E04-BF6C-1D0B032F72C8}"/>
                </a:ext>
              </a:extLst>
            </p:cNvPr>
            <p:cNvSpPr/>
            <p:nvPr/>
          </p:nvSpPr>
          <p:spPr>
            <a:xfrm>
              <a:off x="1962521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6FF99879-5BC7-4F74-B2B7-907E0D06BEF2}"/>
                </a:ext>
              </a:extLst>
            </p:cNvPr>
            <p:cNvSpPr/>
            <p:nvPr/>
          </p:nvSpPr>
          <p:spPr>
            <a:xfrm>
              <a:off x="2118031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042618A-AC63-4CD4-AF9E-8ECB2EA83DA0}"/>
                </a:ext>
              </a:extLst>
            </p:cNvPr>
            <p:cNvSpPr/>
            <p:nvPr/>
          </p:nvSpPr>
          <p:spPr>
            <a:xfrm>
              <a:off x="2282868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7CCE1B98-1AAF-4461-9306-F54AC61D2A07}"/>
                </a:ext>
              </a:extLst>
            </p:cNvPr>
            <p:cNvSpPr/>
            <p:nvPr/>
          </p:nvSpPr>
          <p:spPr>
            <a:xfrm>
              <a:off x="2447701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482995EF-221C-4D5C-A8EC-26798F468751}"/>
                </a:ext>
              </a:extLst>
            </p:cNvPr>
            <p:cNvSpPr/>
            <p:nvPr/>
          </p:nvSpPr>
          <p:spPr>
            <a:xfrm>
              <a:off x="2612544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045964DC-C16F-47E4-B67C-FE9F0A9B5522}"/>
                </a:ext>
              </a:extLst>
            </p:cNvPr>
            <p:cNvSpPr/>
            <p:nvPr/>
          </p:nvSpPr>
          <p:spPr>
            <a:xfrm>
              <a:off x="2777381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B093E1D9-2D81-46C7-B90F-2BF402CC0B9D}"/>
                </a:ext>
              </a:extLst>
            </p:cNvPr>
            <p:cNvSpPr/>
            <p:nvPr/>
          </p:nvSpPr>
          <p:spPr>
            <a:xfrm>
              <a:off x="2932889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B513C0DE-C22C-4E71-BB6B-AD4C9DB14A46}"/>
                </a:ext>
              </a:extLst>
            </p:cNvPr>
            <p:cNvSpPr/>
            <p:nvPr/>
          </p:nvSpPr>
          <p:spPr>
            <a:xfrm>
              <a:off x="3097728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4AFDF0EA-8607-473F-89B3-4A05E1C90F44}"/>
                </a:ext>
              </a:extLst>
            </p:cNvPr>
            <p:cNvSpPr/>
            <p:nvPr/>
          </p:nvSpPr>
          <p:spPr>
            <a:xfrm>
              <a:off x="3253228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5722AD36-E66B-4CBD-984B-3A32403D58E3}"/>
                </a:ext>
              </a:extLst>
            </p:cNvPr>
            <p:cNvSpPr/>
            <p:nvPr/>
          </p:nvSpPr>
          <p:spPr>
            <a:xfrm>
              <a:off x="3418075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20EB2704-6863-439D-8E73-5B66DF7DA292}"/>
                </a:ext>
              </a:extLst>
            </p:cNvPr>
            <p:cNvSpPr/>
            <p:nvPr/>
          </p:nvSpPr>
          <p:spPr>
            <a:xfrm>
              <a:off x="1962521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97501FE8-492A-4545-8A75-425B8EE61F5F}"/>
                </a:ext>
              </a:extLst>
            </p:cNvPr>
            <p:cNvSpPr/>
            <p:nvPr/>
          </p:nvSpPr>
          <p:spPr>
            <a:xfrm>
              <a:off x="2118031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6DE96D21-3919-4975-8E01-FDE936772B96}"/>
                </a:ext>
              </a:extLst>
            </p:cNvPr>
            <p:cNvSpPr/>
            <p:nvPr/>
          </p:nvSpPr>
          <p:spPr>
            <a:xfrm>
              <a:off x="2282868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2246C1B4-9F57-4BA7-96E2-61395EA2CB57}"/>
                </a:ext>
              </a:extLst>
            </p:cNvPr>
            <p:cNvSpPr/>
            <p:nvPr/>
          </p:nvSpPr>
          <p:spPr>
            <a:xfrm>
              <a:off x="2447701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E1B8B4DD-29FC-4A68-B8B7-804711A0BDBB}"/>
                </a:ext>
              </a:extLst>
            </p:cNvPr>
            <p:cNvSpPr/>
            <p:nvPr/>
          </p:nvSpPr>
          <p:spPr>
            <a:xfrm>
              <a:off x="2612544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243736BB-18C2-4AB6-AC38-E266A349CEF4}"/>
                </a:ext>
              </a:extLst>
            </p:cNvPr>
            <p:cNvSpPr/>
            <p:nvPr/>
          </p:nvSpPr>
          <p:spPr>
            <a:xfrm>
              <a:off x="2777381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C2BF1BDC-B293-43EE-8928-E243C7C7A829}"/>
                </a:ext>
              </a:extLst>
            </p:cNvPr>
            <p:cNvSpPr/>
            <p:nvPr/>
          </p:nvSpPr>
          <p:spPr>
            <a:xfrm>
              <a:off x="2932889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B54176CF-9BB5-4D3F-A7D9-361210081489}"/>
                </a:ext>
              </a:extLst>
            </p:cNvPr>
            <p:cNvSpPr/>
            <p:nvPr/>
          </p:nvSpPr>
          <p:spPr>
            <a:xfrm>
              <a:off x="3097728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B44D3E8E-8A5B-419C-B2FA-20EBEFFF8A5F}"/>
                </a:ext>
              </a:extLst>
            </p:cNvPr>
            <p:cNvSpPr/>
            <p:nvPr/>
          </p:nvSpPr>
          <p:spPr>
            <a:xfrm>
              <a:off x="3253228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83621BED-7022-46E5-A9B8-CB0466AB3FEF}"/>
                </a:ext>
              </a:extLst>
            </p:cNvPr>
            <p:cNvSpPr/>
            <p:nvPr/>
          </p:nvSpPr>
          <p:spPr>
            <a:xfrm>
              <a:off x="3418075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80CEC668-53BF-4D26-97BA-2BD211D5624D}"/>
                </a:ext>
              </a:extLst>
            </p:cNvPr>
            <p:cNvSpPr/>
            <p:nvPr/>
          </p:nvSpPr>
          <p:spPr>
            <a:xfrm>
              <a:off x="1962521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19AE9240-9DD7-4A3C-88C1-437017B70854}"/>
                </a:ext>
              </a:extLst>
            </p:cNvPr>
            <p:cNvSpPr/>
            <p:nvPr/>
          </p:nvSpPr>
          <p:spPr>
            <a:xfrm>
              <a:off x="2118031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53C69D74-5E4D-4270-B0E2-FC2758AA1EA0}"/>
                </a:ext>
              </a:extLst>
            </p:cNvPr>
            <p:cNvSpPr/>
            <p:nvPr/>
          </p:nvSpPr>
          <p:spPr>
            <a:xfrm>
              <a:off x="2282868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EAA556D0-37EB-44D9-B832-6E98B53842B9}"/>
                </a:ext>
              </a:extLst>
            </p:cNvPr>
            <p:cNvSpPr/>
            <p:nvPr/>
          </p:nvSpPr>
          <p:spPr>
            <a:xfrm>
              <a:off x="2447701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0CB8E720-2C54-4D29-9E60-F0EC800C614A}"/>
                </a:ext>
              </a:extLst>
            </p:cNvPr>
            <p:cNvSpPr/>
            <p:nvPr/>
          </p:nvSpPr>
          <p:spPr>
            <a:xfrm>
              <a:off x="2612544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95D5FA83-BB81-4A57-80CE-001F5BBD1AA8}"/>
                </a:ext>
              </a:extLst>
            </p:cNvPr>
            <p:cNvSpPr/>
            <p:nvPr/>
          </p:nvSpPr>
          <p:spPr>
            <a:xfrm>
              <a:off x="2777381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06956B9B-B2D3-499B-AFA3-89AB0B99E9C1}"/>
                </a:ext>
              </a:extLst>
            </p:cNvPr>
            <p:cNvSpPr/>
            <p:nvPr/>
          </p:nvSpPr>
          <p:spPr>
            <a:xfrm>
              <a:off x="2932889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F98E6F52-F7AF-4B10-A606-7E0F67FD968F}"/>
                </a:ext>
              </a:extLst>
            </p:cNvPr>
            <p:cNvSpPr/>
            <p:nvPr/>
          </p:nvSpPr>
          <p:spPr>
            <a:xfrm>
              <a:off x="3097728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AAD8B512-814D-40F0-8FF6-1F043AD91390}"/>
                </a:ext>
              </a:extLst>
            </p:cNvPr>
            <p:cNvSpPr/>
            <p:nvPr/>
          </p:nvSpPr>
          <p:spPr>
            <a:xfrm>
              <a:off x="3253228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A4E6010B-5B49-4EB1-BFB7-095A9DE5F64B}"/>
                </a:ext>
              </a:extLst>
            </p:cNvPr>
            <p:cNvSpPr/>
            <p:nvPr/>
          </p:nvSpPr>
          <p:spPr>
            <a:xfrm>
              <a:off x="3418075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87B3E034-1CA8-419D-A048-E754C1768CF9}"/>
                </a:ext>
              </a:extLst>
            </p:cNvPr>
            <p:cNvSpPr/>
            <p:nvPr/>
          </p:nvSpPr>
          <p:spPr>
            <a:xfrm>
              <a:off x="1962521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CD38F031-D511-4748-BDE2-71F4A40C552B}"/>
                </a:ext>
              </a:extLst>
            </p:cNvPr>
            <p:cNvSpPr/>
            <p:nvPr/>
          </p:nvSpPr>
          <p:spPr>
            <a:xfrm>
              <a:off x="2118031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46603BB-153A-47BE-8AA1-3FD2F114FFA5}"/>
                </a:ext>
              </a:extLst>
            </p:cNvPr>
            <p:cNvSpPr/>
            <p:nvPr/>
          </p:nvSpPr>
          <p:spPr>
            <a:xfrm>
              <a:off x="2282868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4F9229C1-F578-4FD3-AA52-13989533366C}"/>
                </a:ext>
              </a:extLst>
            </p:cNvPr>
            <p:cNvSpPr/>
            <p:nvPr/>
          </p:nvSpPr>
          <p:spPr>
            <a:xfrm>
              <a:off x="2447701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D330674B-B4B8-45E2-BAC1-4651F7168892}"/>
                </a:ext>
              </a:extLst>
            </p:cNvPr>
            <p:cNvSpPr/>
            <p:nvPr/>
          </p:nvSpPr>
          <p:spPr>
            <a:xfrm>
              <a:off x="2612544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F7E5DBAF-6B66-455E-990E-02809BAD1475}"/>
                </a:ext>
              </a:extLst>
            </p:cNvPr>
            <p:cNvSpPr/>
            <p:nvPr/>
          </p:nvSpPr>
          <p:spPr>
            <a:xfrm>
              <a:off x="2777381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F08B9C05-64E7-4582-8F4E-E20A56ECD905}"/>
                </a:ext>
              </a:extLst>
            </p:cNvPr>
            <p:cNvSpPr/>
            <p:nvPr/>
          </p:nvSpPr>
          <p:spPr>
            <a:xfrm>
              <a:off x="2932889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D9B4EB7F-8EF2-43AE-896F-249E7331A0DC}"/>
                </a:ext>
              </a:extLst>
            </p:cNvPr>
            <p:cNvSpPr/>
            <p:nvPr/>
          </p:nvSpPr>
          <p:spPr>
            <a:xfrm>
              <a:off x="3097728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632E1B9A-688B-4CF9-92DB-2F520D6011FD}"/>
                </a:ext>
              </a:extLst>
            </p:cNvPr>
            <p:cNvSpPr/>
            <p:nvPr/>
          </p:nvSpPr>
          <p:spPr>
            <a:xfrm>
              <a:off x="3253228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493AEC5B-3655-4591-8CC7-DC07BFF07DE4}"/>
                </a:ext>
              </a:extLst>
            </p:cNvPr>
            <p:cNvSpPr/>
            <p:nvPr/>
          </p:nvSpPr>
          <p:spPr>
            <a:xfrm>
              <a:off x="3418075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1486279B-5DA2-4B56-9D1B-3599CD9EA8FA}"/>
                </a:ext>
              </a:extLst>
            </p:cNvPr>
            <p:cNvSpPr/>
            <p:nvPr/>
          </p:nvSpPr>
          <p:spPr>
            <a:xfrm>
              <a:off x="1962521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EE40290D-D9F7-4740-A0B1-D6247B729B04}"/>
                </a:ext>
              </a:extLst>
            </p:cNvPr>
            <p:cNvSpPr/>
            <p:nvPr/>
          </p:nvSpPr>
          <p:spPr>
            <a:xfrm>
              <a:off x="2118031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4195C26C-2B3B-4BFF-9AA1-3E4AAA419C01}"/>
                </a:ext>
              </a:extLst>
            </p:cNvPr>
            <p:cNvSpPr/>
            <p:nvPr/>
          </p:nvSpPr>
          <p:spPr>
            <a:xfrm>
              <a:off x="2282868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959EA281-1412-43E7-AC7D-59A8E19B90A4}"/>
                </a:ext>
              </a:extLst>
            </p:cNvPr>
            <p:cNvSpPr/>
            <p:nvPr/>
          </p:nvSpPr>
          <p:spPr>
            <a:xfrm>
              <a:off x="2447701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E6019888-CE8D-4F4C-AFAA-87FEC75BE25F}"/>
                </a:ext>
              </a:extLst>
            </p:cNvPr>
            <p:cNvSpPr/>
            <p:nvPr/>
          </p:nvSpPr>
          <p:spPr>
            <a:xfrm>
              <a:off x="2612544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CB1730A5-26F4-45F9-81F2-A21FB5051759}"/>
                </a:ext>
              </a:extLst>
            </p:cNvPr>
            <p:cNvSpPr/>
            <p:nvPr/>
          </p:nvSpPr>
          <p:spPr>
            <a:xfrm>
              <a:off x="2777381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6706AAD6-E03F-48A3-9433-6FD589A6D7B9}"/>
                </a:ext>
              </a:extLst>
            </p:cNvPr>
            <p:cNvSpPr/>
            <p:nvPr/>
          </p:nvSpPr>
          <p:spPr>
            <a:xfrm>
              <a:off x="2932889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B680068-3920-4091-B640-CA20037EA57E}"/>
                </a:ext>
              </a:extLst>
            </p:cNvPr>
            <p:cNvSpPr/>
            <p:nvPr/>
          </p:nvSpPr>
          <p:spPr>
            <a:xfrm>
              <a:off x="3097728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8D2E9884-207B-4A7B-8981-116AF311E269}"/>
                </a:ext>
              </a:extLst>
            </p:cNvPr>
            <p:cNvSpPr/>
            <p:nvPr/>
          </p:nvSpPr>
          <p:spPr>
            <a:xfrm>
              <a:off x="3253228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3261D03D-8494-4D77-8E8B-2F04C8B1278F}"/>
                </a:ext>
              </a:extLst>
            </p:cNvPr>
            <p:cNvSpPr/>
            <p:nvPr/>
          </p:nvSpPr>
          <p:spPr>
            <a:xfrm>
              <a:off x="3418075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56BBA54F-5628-4E7F-A816-8140996426C0}"/>
                </a:ext>
              </a:extLst>
            </p:cNvPr>
            <p:cNvSpPr/>
            <p:nvPr/>
          </p:nvSpPr>
          <p:spPr>
            <a:xfrm>
              <a:off x="3592253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2632418A-D772-418B-AA5A-A1194845ED8D}"/>
                </a:ext>
              </a:extLst>
            </p:cNvPr>
            <p:cNvSpPr/>
            <p:nvPr/>
          </p:nvSpPr>
          <p:spPr>
            <a:xfrm>
              <a:off x="3747763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9863E3B0-D9EB-4757-8B49-38886CA946C3}"/>
                </a:ext>
              </a:extLst>
            </p:cNvPr>
            <p:cNvSpPr/>
            <p:nvPr/>
          </p:nvSpPr>
          <p:spPr>
            <a:xfrm>
              <a:off x="3912600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0E30F588-3355-4255-A1D6-EE13B7E4C27F}"/>
                </a:ext>
              </a:extLst>
            </p:cNvPr>
            <p:cNvSpPr/>
            <p:nvPr/>
          </p:nvSpPr>
          <p:spPr>
            <a:xfrm>
              <a:off x="4077433" y="312843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1249232E-C1C8-46E0-81ED-8B266521A039}"/>
                </a:ext>
              </a:extLst>
            </p:cNvPr>
            <p:cNvSpPr/>
            <p:nvPr/>
          </p:nvSpPr>
          <p:spPr>
            <a:xfrm>
              <a:off x="4232945" y="312843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E558F8BB-A5DC-4CEB-A94F-4BD543F5F9DD}"/>
                </a:ext>
              </a:extLst>
            </p:cNvPr>
            <p:cNvSpPr/>
            <p:nvPr/>
          </p:nvSpPr>
          <p:spPr>
            <a:xfrm>
              <a:off x="4397782" y="312843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21A792D3-C4DE-4075-9B74-28392643FAB1}"/>
                </a:ext>
              </a:extLst>
            </p:cNvPr>
            <p:cNvSpPr/>
            <p:nvPr/>
          </p:nvSpPr>
          <p:spPr>
            <a:xfrm>
              <a:off x="4553290" y="312843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803FF893-5381-49C9-B2C6-CA874E3A6794}"/>
                </a:ext>
              </a:extLst>
            </p:cNvPr>
            <p:cNvSpPr/>
            <p:nvPr/>
          </p:nvSpPr>
          <p:spPr>
            <a:xfrm>
              <a:off x="4718129" y="312843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5F45A913-3927-4AA6-95F7-EDF8F9C2A541}"/>
                </a:ext>
              </a:extLst>
            </p:cNvPr>
            <p:cNvSpPr/>
            <p:nvPr/>
          </p:nvSpPr>
          <p:spPr>
            <a:xfrm>
              <a:off x="4882960" y="312843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37DBBA89-0E53-4C0C-AE78-DF094867459B}"/>
                </a:ext>
              </a:extLst>
            </p:cNvPr>
            <p:cNvSpPr/>
            <p:nvPr/>
          </p:nvSpPr>
          <p:spPr>
            <a:xfrm>
              <a:off x="5047807" y="312843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36DC82D6-8D12-4970-A9D2-D54D1D357131}"/>
                </a:ext>
              </a:extLst>
            </p:cNvPr>
            <p:cNvSpPr/>
            <p:nvPr/>
          </p:nvSpPr>
          <p:spPr>
            <a:xfrm>
              <a:off x="3592253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39007999-5719-4899-9737-59D32249AD8E}"/>
                </a:ext>
              </a:extLst>
            </p:cNvPr>
            <p:cNvSpPr/>
            <p:nvPr/>
          </p:nvSpPr>
          <p:spPr>
            <a:xfrm>
              <a:off x="3747763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0DE6095B-0EBB-4C64-A60D-4207F67AF8A6}"/>
                </a:ext>
              </a:extLst>
            </p:cNvPr>
            <p:cNvSpPr/>
            <p:nvPr/>
          </p:nvSpPr>
          <p:spPr>
            <a:xfrm>
              <a:off x="3912600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B7426848-BDC0-44B4-B2D5-5AD17D2A7F0F}"/>
                </a:ext>
              </a:extLst>
            </p:cNvPr>
            <p:cNvSpPr/>
            <p:nvPr/>
          </p:nvSpPr>
          <p:spPr>
            <a:xfrm>
              <a:off x="4077433" y="329017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F7C314D3-8C19-4CA6-9818-F647E1A3E538}"/>
                </a:ext>
              </a:extLst>
            </p:cNvPr>
            <p:cNvSpPr/>
            <p:nvPr/>
          </p:nvSpPr>
          <p:spPr>
            <a:xfrm>
              <a:off x="4232945" y="3290173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9248DA3-602B-450D-B564-840FD5D3786B}"/>
                </a:ext>
              </a:extLst>
            </p:cNvPr>
            <p:cNvSpPr/>
            <p:nvPr/>
          </p:nvSpPr>
          <p:spPr>
            <a:xfrm>
              <a:off x="4397782" y="3290173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A28A5014-D823-452B-BAE0-21BC9E443CCC}"/>
                </a:ext>
              </a:extLst>
            </p:cNvPr>
            <p:cNvSpPr/>
            <p:nvPr/>
          </p:nvSpPr>
          <p:spPr>
            <a:xfrm>
              <a:off x="4553290" y="3290173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5FF02AC6-A70C-4F1E-BCB1-DF92EE91EBBC}"/>
                </a:ext>
              </a:extLst>
            </p:cNvPr>
            <p:cNvSpPr/>
            <p:nvPr/>
          </p:nvSpPr>
          <p:spPr>
            <a:xfrm>
              <a:off x="4718129" y="3290173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F80EEBBA-8780-4161-9D6B-7D39BD83B9B8}"/>
                </a:ext>
              </a:extLst>
            </p:cNvPr>
            <p:cNvSpPr/>
            <p:nvPr/>
          </p:nvSpPr>
          <p:spPr>
            <a:xfrm>
              <a:off x="4882960" y="3290173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40067E4F-E852-4891-8461-438A184FEF17}"/>
                </a:ext>
              </a:extLst>
            </p:cNvPr>
            <p:cNvSpPr/>
            <p:nvPr/>
          </p:nvSpPr>
          <p:spPr>
            <a:xfrm>
              <a:off x="5047807" y="3290173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EADD8112-B294-487E-9D11-5BC516955506}"/>
                </a:ext>
              </a:extLst>
            </p:cNvPr>
            <p:cNvSpPr/>
            <p:nvPr/>
          </p:nvSpPr>
          <p:spPr>
            <a:xfrm>
              <a:off x="3592253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6DBFC4A2-ACCE-4D2E-8513-71E3D20A5A6F}"/>
                </a:ext>
              </a:extLst>
            </p:cNvPr>
            <p:cNvSpPr/>
            <p:nvPr/>
          </p:nvSpPr>
          <p:spPr>
            <a:xfrm>
              <a:off x="3747763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2D0F149-36C0-421D-A87C-C829B321A113}"/>
                </a:ext>
              </a:extLst>
            </p:cNvPr>
            <p:cNvSpPr/>
            <p:nvPr/>
          </p:nvSpPr>
          <p:spPr>
            <a:xfrm>
              <a:off x="3912600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82001724-5BE3-4BA1-8C78-501B35490FAB}"/>
                </a:ext>
              </a:extLst>
            </p:cNvPr>
            <p:cNvSpPr/>
            <p:nvPr/>
          </p:nvSpPr>
          <p:spPr>
            <a:xfrm>
              <a:off x="4077433" y="34533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C743677D-827A-4343-9B43-7023E387DCE8}"/>
                </a:ext>
              </a:extLst>
            </p:cNvPr>
            <p:cNvSpPr/>
            <p:nvPr/>
          </p:nvSpPr>
          <p:spPr>
            <a:xfrm>
              <a:off x="4232945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D1575306-E223-4BAB-964F-7AC1FD3A0815}"/>
                </a:ext>
              </a:extLst>
            </p:cNvPr>
            <p:cNvSpPr/>
            <p:nvPr/>
          </p:nvSpPr>
          <p:spPr>
            <a:xfrm>
              <a:off x="4397782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501D2DC5-34AE-44A2-81F1-3158E0FD4CA3}"/>
                </a:ext>
              </a:extLst>
            </p:cNvPr>
            <p:cNvSpPr/>
            <p:nvPr/>
          </p:nvSpPr>
          <p:spPr>
            <a:xfrm>
              <a:off x="4553290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7A172FD6-9C23-43DE-8600-872CF9BA7823}"/>
                </a:ext>
              </a:extLst>
            </p:cNvPr>
            <p:cNvSpPr/>
            <p:nvPr/>
          </p:nvSpPr>
          <p:spPr>
            <a:xfrm>
              <a:off x="4718129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245D55E7-EAFF-4DDD-AABE-A3804FBAD4D1}"/>
                </a:ext>
              </a:extLst>
            </p:cNvPr>
            <p:cNvSpPr/>
            <p:nvPr/>
          </p:nvSpPr>
          <p:spPr>
            <a:xfrm>
              <a:off x="4882960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5C27BB1-2F29-4B2F-87AA-76F5EC7F1FE5}"/>
                </a:ext>
              </a:extLst>
            </p:cNvPr>
            <p:cNvSpPr/>
            <p:nvPr/>
          </p:nvSpPr>
          <p:spPr>
            <a:xfrm>
              <a:off x="5047807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D0CF7BBD-CDCC-4C25-B537-861408F42CC5}"/>
                </a:ext>
              </a:extLst>
            </p:cNvPr>
            <p:cNvSpPr/>
            <p:nvPr/>
          </p:nvSpPr>
          <p:spPr>
            <a:xfrm>
              <a:off x="3592253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5A4D5D59-6642-423B-A887-C1F894135D15}"/>
                </a:ext>
              </a:extLst>
            </p:cNvPr>
            <p:cNvSpPr/>
            <p:nvPr/>
          </p:nvSpPr>
          <p:spPr>
            <a:xfrm>
              <a:off x="3747763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D37EDE70-8BD6-4ECD-A955-DEE492E92895}"/>
                </a:ext>
              </a:extLst>
            </p:cNvPr>
            <p:cNvSpPr/>
            <p:nvPr/>
          </p:nvSpPr>
          <p:spPr>
            <a:xfrm>
              <a:off x="3912600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8C0CA045-9FE1-4914-A12A-A2F85654A848}"/>
                </a:ext>
              </a:extLst>
            </p:cNvPr>
            <p:cNvSpPr/>
            <p:nvPr/>
          </p:nvSpPr>
          <p:spPr>
            <a:xfrm>
              <a:off x="4077433" y="361505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ADB7B6A4-D7AB-4981-9F90-DF205F0E0520}"/>
                </a:ext>
              </a:extLst>
            </p:cNvPr>
            <p:cNvSpPr/>
            <p:nvPr/>
          </p:nvSpPr>
          <p:spPr>
            <a:xfrm>
              <a:off x="4232945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85181EDD-85DC-47E1-92BA-39D8389FAF47}"/>
                </a:ext>
              </a:extLst>
            </p:cNvPr>
            <p:cNvSpPr/>
            <p:nvPr/>
          </p:nvSpPr>
          <p:spPr>
            <a:xfrm>
              <a:off x="4397782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0F637ED2-FFE1-4A04-A2A2-926D1F7B61E3}"/>
                </a:ext>
              </a:extLst>
            </p:cNvPr>
            <p:cNvSpPr/>
            <p:nvPr/>
          </p:nvSpPr>
          <p:spPr>
            <a:xfrm>
              <a:off x="4553290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70B2F894-2B63-4C85-B0D7-84FD8FA3F5FF}"/>
                </a:ext>
              </a:extLst>
            </p:cNvPr>
            <p:cNvSpPr/>
            <p:nvPr/>
          </p:nvSpPr>
          <p:spPr>
            <a:xfrm>
              <a:off x="4718129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7C944354-D4D3-4177-909D-E8DDABCB2EFB}"/>
                </a:ext>
              </a:extLst>
            </p:cNvPr>
            <p:cNvSpPr/>
            <p:nvPr/>
          </p:nvSpPr>
          <p:spPr>
            <a:xfrm>
              <a:off x="4882960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AC2046E0-7DBB-471E-9E25-5CFCE520414E}"/>
                </a:ext>
              </a:extLst>
            </p:cNvPr>
            <p:cNvSpPr/>
            <p:nvPr/>
          </p:nvSpPr>
          <p:spPr>
            <a:xfrm>
              <a:off x="5047807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D97F8968-F01A-4B1C-9DDC-FF8E93B99E05}"/>
                </a:ext>
              </a:extLst>
            </p:cNvPr>
            <p:cNvSpPr/>
            <p:nvPr/>
          </p:nvSpPr>
          <p:spPr>
            <a:xfrm>
              <a:off x="3592253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002B8265-A314-4300-81B8-6D9BDBA297CE}"/>
                </a:ext>
              </a:extLst>
            </p:cNvPr>
            <p:cNvSpPr/>
            <p:nvPr/>
          </p:nvSpPr>
          <p:spPr>
            <a:xfrm>
              <a:off x="3747763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D29B61F7-4516-4E4E-BE43-FC6641C1F35F}"/>
                </a:ext>
              </a:extLst>
            </p:cNvPr>
            <p:cNvSpPr/>
            <p:nvPr/>
          </p:nvSpPr>
          <p:spPr>
            <a:xfrm>
              <a:off x="3912600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7A58C4A7-690D-4B8D-83ED-1E7EDEF45373}"/>
                </a:ext>
              </a:extLst>
            </p:cNvPr>
            <p:cNvSpPr/>
            <p:nvPr/>
          </p:nvSpPr>
          <p:spPr>
            <a:xfrm>
              <a:off x="4077433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CED26E96-9E64-41EA-B9ED-F664FC4642A7}"/>
                </a:ext>
              </a:extLst>
            </p:cNvPr>
            <p:cNvSpPr/>
            <p:nvPr/>
          </p:nvSpPr>
          <p:spPr>
            <a:xfrm>
              <a:off x="4232945" y="378611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53A9AEDC-73F2-41A3-A6B6-0C472F848437}"/>
                </a:ext>
              </a:extLst>
            </p:cNvPr>
            <p:cNvSpPr/>
            <p:nvPr/>
          </p:nvSpPr>
          <p:spPr>
            <a:xfrm>
              <a:off x="4397782" y="378611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A65710B0-7D9C-4C76-ACAA-C3E1F57EC037}"/>
                </a:ext>
              </a:extLst>
            </p:cNvPr>
            <p:cNvSpPr/>
            <p:nvPr/>
          </p:nvSpPr>
          <p:spPr>
            <a:xfrm>
              <a:off x="4553290" y="378611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8EE63ABA-CE54-4D3B-9A67-6068CE7B076C}"/>
                </a:ext>
              </a:extLst>
            </p:cNvPr>
            <p:cNvSpPr/>
            <p:nvPr/>
          </p:nvSpPr>
          <p:spPr>
            <a:xfrm>
              <a:off x="4718129" y="378611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3C9682BE-468B-4043-A844-133A352C4C36}"/>
                </a:ext>
              </a:extLst>
            </p:cNvPr>
            <p:cNvSpPr/>
            <p:nvPr/>
          </p:nvSpPr>
          <p:spPr>
            <a:xfrm>
              <a:off x="4882960" y="378611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F245E861-79F6-4A79-BDCB-6C17E4A9D6FC}"/>
                </a:ext>
              </a:extLst>
            </p:cNvPr>
            <p:cNvSpPr/>
            <p:nvPr/>
          </p:nvSpPr>
          <p:spPr>
            <a:xfrm>
              <a:off x="5047807" y="378611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CEADD9C1-C379-4563-84BD-167661B1CE41}"/>
                </a:ext>
              </a:extLst>
            </p:cNvPr>
            <p:cNvSpPr/>
            <p:nvPr/>
          </p:nvSpPr>
          <p:spPr>
            <a:xfrm>
              <a:off x="3592253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C81A1D18-BA5C-4F4D-883A-F808635CFFC5}"/>
                </a:ext>
              </a:extLst>
            </p:cNvPr>
            <p:cNvSpPr/>
            <p:nvPr/>
          </p:nvSpPr>
          <p:spPr>
            <a:xfrm>
              <a:off x="3747763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E1C9265B-471F-4BC3-BD79-45B95D59D4DD}"/>
                </a:ext>
              </a:extLst>
            </p:cNvPr>
            <p:cNvSpPr/>
            <p:nvPr/>
          </p:nvSpPr>
          <p:spPr>
            <a:xfrm>
              <a:off x="3912600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F693CE28-A799-4C2E-802B-C75AFE15BA5E}"/>
                </a:ext>
              </a:extLst>
            </p:cNvPr>
            <p:cNvSpPr/>
            <p:nvPr/>
          </p:nvSpPr>
          <p:spPr>
            <a:xfrm>
              <a:off x="4077433" y="394783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14004825-2681-4A3A-AA21-44B0D24AA3A9}"/>
                </a:ext>
              </a:extLst>
            </p:cNvPr>
            <p:cNvSpPr/>
            <p:nvPr/>
          </p:nvSpPr>
          <p:spPr>
            <a:xfrm>
              <a:off x="4232945" y="3947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6998A20F-7A33-47CB-9E73-6DAD2AF1BF53}"/>
                </a:ext>
              </a:extLst>
            </p:cNvPr>
            <p:cNvSpPr/>
            <p:nvPr/>
          </p:nvSpPr>
          <p:spPr>
            <a:xfrm>
              <a:off x="4397782" y="3947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551EEC9-7ED4-421C-8AEF-96691C7C4DD1}"/>
                </a:ext>
              </a:extLst>
            </p:cNvPr>
            <p:cNvSpPr/>
            <p:nvPr/>
          </p:nvSpPr>
          <p:spPr>
            <a:xfrm>
              <a:off x="4553290" y="3947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89AC66BA-0512-44B0-9079-57A592649EC2}"/>
                </a:ext>
              </a:extLst>
            </p:cNvPr>
            <p:cNvSpPr/>
            <p:nvPr/>
          </p:nvSpPr>
          <p:spPr>
            <a:xfrm>
              <a:off x="4718129" y="3947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6A29FAC8-DFB1-4A5A-85D7-FE4B4D246600}"/>
                </a:ext>
              </a:extLst>
            </p:cNvPr>
            <p:cNvSpPr/>
            <p:nvPr/>
          </p:nvSpPr>
          <p:spPr>
            <a:xfrm>
              <a:off x="4882960" y="3947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A4495672-5CBE-4762-BB60-52EFC79D7D7D}"/>
                </a:ext>
              </a:extLst>
            </p:cNvPr>
            <p:cNvSpPr/>
            <p:nvPr/>
          </p:nvSpPr>
          <p:spPr>
            <a:xfrm>
              <a:off x="5047807" y="3947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42ED83EE-0FC3-45DC-9163-990CB5EEBB6F}"/>
                </a:ext>
              </a:extLst>
            </p:cNvPr>
            <p:cNvSpPr/>
            <p:nvPr/>
          </p:nvSpPr>
          <p:spPr>
            <a:xfrm>
              <a:off x="3592253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4A1D8640-F69A-4045-B35B-9EA9EE9D995C}"/>
                </a:ext>
              </a:extLst>
            </p:cNvPr>
            <p:cNvSpPr/>
            <p:nvPr/>
          </p:nvSpPr>
          <p:spPr>
            <a:xfrm>
              <a:off x="3747763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5D91D783-921E-4C81-A95B-3E7AB9EF785F}"/>
                </a:ext>
              </a:extLst>
            </p:cNvPr>
            <p:cNvSpPr/>
            <p:nvPr/>
          </p:nvSpPr>
          <p:spPr>
            <a:xfrm>
              <a:off x="3912600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D178A149-F736-474A-9445-92B3CB9A3C68}"/>
                </a:ext>
              </a:extLst>
            </p:cNvPr>
            <p:cNvSpPr/>
            <p:nvPr/>
          </p:nvSpPr>
          <p:spPr>
            <a:xfrm>
              <a:off x="4077433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1BB60306-3D4F-4212-BECD-67EA8E8EE17D}"/>
                </a:ext>
              </a:extLst>
            </p:cNvPr>
            <p:cNvSpPr/>
            <p:nvPr/>
          </p:nvSpPr>
          <p:spPr>
            <a:xfrm>
              <a:off x="4232945" y="412031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2AC6ECBE-BC62-4FCC-B5E7-F04221DE2CE8}"/>
                </a:ext>
              </a:extLst>
            </p:cNvPr>
            <p:cNvSpPr/>
            <p:nvPr/>
          </p:nvSpPr>
          <p:spPr>
            <a:xfrm>
              <a:off x="4397782" y="412031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D16D8288-FEE5-4930-A254-CA2EB857D5FB}"/>
                </a:ext>
              </a:extLst>
            </p:cNvPr>
            <p:cNvSpPr/>
            <p:nvPr/>
          </p:nvSpPr>
          <p:spPr>
            <a:xfrm>
              <a:off x="4553290" y="412031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A31C44A7-23A4-4389-9E47-172D3376FCC8}"/>
                </a:ext>
              </a:extLst>
            </p:cNvPr>
            <p:cNvSpPr/>
            <p:nvPr/>
          </p:nvSpPr>
          <p:spPr>
            <a:xfrm>
              <a:off x="4718129" y="412031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26F733EB-26BF-42A2-B783-F766DFD5928F}"/>
                </a:ext>
              </a:extLst>
            </p:cNvPr>
            <p:cNvSpPr/>
            <p:nvPr/>
          </p:nvSpPr>
          <p:spPr>
            <a:xfrm>
              <a:off x="4882960" y="412031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DCF4DF07-68D2-46F8-B7A5-71BC95763093}"/>
                </a:ext>
              </a:extLst>
            </p:cNvPr>
            <p:cNvSpPr/>
            <p:nvPr/>
          </p:nvSpPr>
          <p:spPr>
            <a:xfrm>
              <a:off x="5047807" y="412031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AAD420A6-90D4-4545-B17A-18DA8491A360}"/>
                </a:ext>
              </a:extLst>
            </p:cNvPr>
            <p:cNvSpPr/>
            <p:nvPr/>
          </p:nvSpPr>
          <p:spPr>
            <a:xfrm>
              <a:off x="3592253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8F960D69-EE9C-4A0B-98D5-643EE1EDD9EA}"/>
                </a:ext>
              </a:extLst>
            </p:cNvPr>
            <p:cNvSpPr/>
            <p:nvPr/>
          </p:nvSpPr>
          <p:spPr>
            <a:xfrm>
              <a:off x="3747763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D6D6E5E0-CAE3-4A91-B3F3-2FC55203AA2F}"/>
                </a:ext>
              </a:extLst>
            </p:cNvPr>
            <p:cNvSpPr/>
            <p:nvPr/>
          </p:nvSpPr>
          <p:spPr>
            <a:xfrm>
              <a:off x="3912600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1748B3B1-1EB4-470F-B52A-FE69C2CD0DC6}"/>
                </a:ext>
              </a:extLst>
            </p:cNvPr>
            <p:cNvSpPr/>
            <p:nvPr/>
          </p:nvSpPr>
          <p:spPr>
            <a:xfrm>
              <a:off x="4077433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11038B04-FA62-4C31-BAD9-6F95078F60D3}"/>
                </a:ext>
              </a:extLst>
            </p:cNvPr>
            <p:cNvSpPr/>
            <p:nvPr/>
          </p:nvSpPr>
          <p:spPr>
            <a:xfrm>
              <a:off x="4232945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077D6602-945F-4504-8C0F-EDB1C931F04D}"/>
                </a:ext>
              </a:extLst>
            </p:cNvPr>
            <p:cNvSpPr/>
            <p:nvPr/>
          </p:nvSpPr>
          <p:spPr>
            <a:xfrm>
              <a:off x="4397782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F10F6C60-6D4D-4B41-86E3-730D00F7A6F0}"/>
                </a:ext>
              </a:extLst>
            </p:cNvPr>
            <p:cNvSpPr/>
            <p:nvPr/>
          </p:nvSpPr>
          <p:spPr>
            <a:xfrm>
              <a:off x="4553290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8318EF2F-C157-4AA7-B67A-36D498AF3685}"/>
                </a:ext>
              </a:extLst>
            </p:cNvPr>
            <p:cNvSpPr/>
            <p:nvPr/>
          </p:nvSpPr>
          <p:spPr>
            <a:xfrm>
              <a:off x="4718129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F7D24592-FBD8-4A7D-A85D-BD123B98E193}"/>
                </a:ext>
              </a:extLst>
            </p:cNvPr>
            <p:cNvSpPr/>
            <p:nvPr/>
          </p:nvSpPr>
          <p:spPr>
            <a:xfrm>
              <a:off x="4882960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6D4B82D1-1A99-4392-AB45-FE4822F4A537}"/>
                </a:ext>
              </a:extLst>
            </p:cNvPr>
            <p:cNvSpPr/>
            <p:nvPr/>
          </p:nvSpPr>
          <p:spPr>
            <a:xfrm>
              <a:off x="5047807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582B8B19-CA69-4C15-AA5A-CE8947AD5B42}"/>
                </a:ext>
              </a:extLst>
            </p:cNvPr>
            <p:cNvSpPr/>
            <p:nvPr/>
          </p:nvSpPr>
          <p:spPr>
            <a:xfrm>
              <a:off x="5212654" y="312843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A1AF591D-053F-4D2D-BA4A-3173AFDAD7E9}"/>
                </a:ext>
              </a:extLst>
            </p:cNvPr>
            <p:cNvSpPr/>
            <p:nvPr/>
          </p:nvSpPr>
          <p:spPr>
            <a:xfrm>
              <a:off x="5377495" y="312843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62772491-A485-4859-960E-4384188C1EFD}"/>
                </a:ext>
              </a:extLst>
            </p:cNvPr>
            <p:cNvSpPr/>
            <p:nvPr/>
          </p:nvSpPr>
          <p:spPr>
            <a:xfrm>
              <a:off x="5542332" y="312843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C89368A5-8BCD-4C29-8C4B-07F61194280F}"/>
                </a:ext>
              </a:extLst>
            </p:cNvPr>
            <p:cNvSpPr/>
            <p:nvPr/>
          </p:nvSpPr>
          <p:spPr>
            <a:xfrm>
              <a:off x="5707165" y="312843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859E2A3C-145D-4C8A-96CC-DFEF1C967245}"/>
                </a:ext>
              </a:extLst>
            </p:cNvPr>
            <p:cNvSpPr/>
            <p:nvPr/>
          </p:nvSpPr>
          <p:spPr>
            <a:xfrm>
              <a:off x="5872008" y="312843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BE66F60C-FCE7-4883-AE2C-41734E2CED82}"/>
                </a:ext>
              </a:extLst>
            </p:cNvPr>
            <p:cNvSpPr/>
            <p:nvPr/>
          </p:nvSpPr>
          <p:spPr>
            <a:xfrm>
              <a:off x="6036845" y="312843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212008CE-6346-44CA-9A36-1032814F56C0}"/>
                </a:ext>
              </a:extLst>
            </p:cNvPr>
            <p:cNvSpPr/>
            <p:nvPr/>
          </p:nvSpPr>
          <p:spPr>
            <a:xfrm>
              <a:off x="6192353" y="312843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1E43C357-103B-4212-9543-492A6A16C853}"/>
                </a:ext>
              </a:extLst>
            </p:cNvPr>
            <p:cNvSpPr/>
            <p:nvPr/>
          </p:nvSpPr>
          <p:spPr>
            <a:xfrm>
              <a:off x="6357192" y="312843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38E55BC9-77D7-454D-BDCB-3B6C42FB3D46}"/>
                </a:ext>
              </a:extLst>
            </p:cNvPr>
            <p:cNvSpPr/>
            <p:nvPr/>
          </p:nvSpPr>
          <p:spPr>
            <a:xfrm>
              <a:off x="6522023" y="312843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88980369-0FDF-425E-8881-1CBB6F0EB2F7}"/>
                </a:ext>
              </a:extLst>
            </p:cNvPr>
            <p:cNvSpPr/>
            <p:nvPr/>
          </p:nvSpPr>
          <p:spPr>
            <a:xfrm>
              <a:off x="6677539" y="312843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C5D33AB2-950B-43FF-8BD6-172413FA250D}"/>
                </a:ext>
              </a:extLst>
            </p:cNvPr>
            <p:cNvSpPr/>
            <p:nvPr/>
          </p:nvSpPr>
          <p:spPr>
            <a:xfrm>
              <a:off x="5212654" y="3290173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2B3E9A19-608F-45C1-874A-BF45B6FB2C09}"/>
                </a:ext>
              </a:extLst>
            </p:cNvPr>
            <p:cNvSpPr/>
            <p:nvPr/>
          </p:nvSpPr>
          <p:spPr>
            <a:xfrm>
              <a:off x="5377495" y="3290173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171F28B0-8D70-4609-A1DB-2158E65F75A1}"/>
                </a:ext>
              </a:extLst>
            </p:cNvPr>
            <p:cNvSpPr/>
            <p:nvPr/>
          </p:nvSpPr>
          <p:spPr>
            <a:xfrm>
              <a:off x="5542332" y="3290173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05BE319B-5A43-4A72-BEE1-55C3785E7459}"/>
                </a:ext>
              </a:extLst>
            </p:cNvPr>
            <p:cNvSpPr/>
            <p:nvPr/>
          </p:nvSpPr>
          <p:spPr>
            <a:xfrm>
              <a:off x="5707165" y="3290173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75CDE82F-C261-4D6D-87D4-8C6FEE7BF10C}"/>
                </a:ext>
              </a:extLst>
            </p:cNvPr>
            <p:cNvSpPr/>
            <p:nvPr/>
          </p:nvSpPr>
          <p:spPr>
            <a:xfrm>
              <a:off x="5872008" y="3290173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742D82F3-0443-4556-99A6-0DC64601B94D}"/>
                </a:ext>
              </a:extLst>
            </p:cNvPr>
            <p:cNvSpPr/>
            <p:nvPr/>
          </p:nvSpPr>
          <p:spPr>
            <a:xfrm>
              <a:off x="6036845" y="3290173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3433D01-EC60-4421-AB61-BCF79352E9D1}"/>
                </a:ext>
              </a:extLst>
            </p:cNvPr>
            <p:cNvSpPr/>
            <p:nvPr/>
          </p:nvSpPr>
          <p:spPr>
            <a:xfrm>
              <a:off x="6192353" y="3290173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52849575-7920-4A98-B9BC-E65F026F356D}"/>
                </a:ext>
              </a:extLst>
            </p:cNvPr>
            <p:cNvSpPr/>
            <p:nvPr/>
          </p:nvSpPr>
          <p:spPr>
            <a:xfrm>
              <a:off x="6357192" y="3290173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F1C38917-C8F5-424D-806B-F578FDDA8A9F}"/>
                </a:ext>
              </a:extLst>
            </p:cNvPr>
            <p:cNvSpPr/>
            <p:nvPr/>
          </p:nvSpPr>
          <p:spPr>
            <a:xfrm>
              <a:off x="6522023" y="3290173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D4DE69A8-C14F-4FB3-9006-BACEADF5DAB1}"/>
                </a:ext>
              </a:extLst>
            </p:cNvPr>
            <p:cNvSpPr/>
            <p:nvPr/>
          </p:nvSpPr>
          <p:spPr>
            <a:xfrm>
              <a:off x="6677539" y="3290173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272781D7-35DD-49F4-A20E-09C6819EFF61}"/>
                </a:ext>
              </a:extLst>
            </p:cNvPr>
            <p:cNvSpPr/>
            <p:nvPr/>
          </p:nvSpPr>
          <p:spPr>
            <a:xfrm>
              <a:off x="5212654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8A999665-0C92-4EAF-BA5F-0D6EF138E1B0}"/>
                </a:ext>
              </a:extLst>
            </p:cNvPr>
            <p:cNvSpPr/>
            <p:nvPr/>
          </p:nvSpPr>
          <p:spPr>
            <a:xfrm>
              <a:off x="5377495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61570A04-39E5-4AE8-AE1E-961AF8CBD7CB}"/>
                </a:ext>
              </a:extLst>
            </p:cNvPr>
            <p:cNvSpPr/>
            <p:nvPr/>
          </p:nvSpPr>
          <p:spPr>
            <a:xfrm>
              <a:off x="5542332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1DE87FA7-9A69-41F2-9998-45B6AF40512D}"/>
                </a:ext>
              </a:extLst>
            </p:cNvPr>
            <p:cNvSpPr/>
            <p:nvPr/>
          </p:nvSpPr>
          <p:spPr>
            <a:xfrm>
              <a:off x="5707165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5EA33E22-19DF-433E-9812-9AA75BFFD933}"/>
                </a:ext>
              </a:extLst>
            </p:cNvPr>
            <p:cNvSpPr/>
            <p:nvPr/>
          </p:nvSpPr>
          <p:spPr>
            <a:xfrm>
              <a:off x="5872008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B57C36F7-09B6-43E5-8A5A-245CD62A95EA}"/>
                </a:ext>
              </a:extLst>
            </p:cNvPr>
            <p:cNvSpPr/>
            <p:nvPr/>
          </p:nvSpPr>
          <p:spPr>
            <a:xfrm>
              <a:off x="6036845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690EB3D1-D128-4970-852F-AC806B81BD67}"/>
                </a:ext>
              </a:extLst>
            </p:cNvPr>
            <p:cNvSpPr/>
            <p:nvPr/>
          </p:nvSpPr>
          <p:spPr>
            <a:xfrm>
              <a:off x="6192353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D84022C1-9AB6-4506-B225-1CE6503F486C}"/>
                </a:ext>
              </a:extLst>
            </p:cNvPr>
            <p:cNvSpPr/>
            <p:nvPr/>
          </p:nvSpPr>
          <p:spPr>
            <a:xfrm>
              <a:off x="6357192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2FA9833C-6567-4282-B9E2-21E34C7ED96F}"/>
                </a:ext>
              </a:extLst>
            </p:cNvPr>
            <p:cNvSpPr/>
            <p:nvPr/>
          </p:nvSpPr>
          <p:spPr>
            <a:xfrm>
              <a:off x="6522023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ADC720B5-2483-4614-95AF-B5950C9CCA01}"/>
                </a:ext>
              </a:extLst>
            </p:cNvPr>
            <p:cNvSpPr/>
            <p:nvPr/>
          </p:nvSpPr>
          <p:spPr>
            <a:xfrm>
              <a:off x="6677539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E6825A68-50BB-4964-A17A-79F977CF9FC7}"/>
                </a:ext>
              </a:extLst>
            </p:cNvPr>
            <p:cNvSpPr/>
            <p:nvPr/>
          </p:nvSpPr>
          <p:spPr>
            <a:xfrm>
              <a:off x="5212654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0E80FB09-74CE-42A1-A594-535FA8A697EC}"/>
                </a:ext>
              </a:extLst>
            </p:cNvPr>
            <p:cNvSpPr/>
            <p:nvPr/>
          </p:nvSpPr>
          <p:spPr>
            <a:xfrm>
              <a:off x="5377495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594E92D4-671E-4B2A-9C9E-D66C798116A1}"/>
                </a:ext>
              </a:extLst>
            </p:cNvPr>
            <p:cNvSpPr/>
            <p:nvPr/>
          </p:nvSpPr>
          <p:spPr>
            <a:xfrm>
              <a:off x="5542332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7DB5FEC5-1EE0-40A9-BF60-550069A3007D}"/>
                </a:ext>
              </a:extLst>
            </p:cNvPr>
            <p:cNvSpPr/>
            <p:nvPr/>
          </p:nvSpPr>
          <p:spPr>
            <a:xfrm>
              <a:off x="5707165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8294B2A5-A683-4783-8974-428AB5302CE5}"/>
                </a:ext>
              </a:extLst>
            </p:cNvPr>
            <p:cNvSpPr/>
            <p:nvPr/>
          </p:nvSpPr>
          <p:spPr>
            <a:xfrm>
              <a:off x="5872008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EA0A0B21-CFA6-4BF4-9573-F6B7D983E073}"/>
                </a:ext>
              </a:extLst>
            </p:cNvPr>
            <p:cNvSpPr/>
            <p:nvPr/>
          </p:nvSpPr>
          <p:spPr>
            <a:xfrm>
              <a:off x="6036845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339448D0-07E0-4B82-B4AF-048ED8F7AB21}"/>
                </a:ext>
              </a:extLst>
            </p:cNvPr>
            <p:cNvSpPr/>
            <p:nvPr/>
          </p:nvSpPr>
          <p:spPr>
            <a:xfrm>
              <a:off x="6192353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BA8333EE-BB86-4BC0-BCEC-12EAFA64DE8A}"/>
                </a:ext>
              </a:extLst>
            </p:cNvPr>
            <p:cNvSpPr/>
            <p:nvPr/>
          </p:nvSpPr>
          <p:spPr>
            <a:xfrm>
              <a:off x="6357192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Oval 632">
              <a:extLst>
                <a:ext uri="{FF2B5EF4-FFF2-40B4-BE49-F238E27FC236}">
                  <a16:creationId xmlns:a16="http://schemas.microsoft.com/office/drawing/2014/main" id="{A03D6EB7-EF78-4885-AED5-1935C6BB797E}"/>
                </a:ext>
              </a:extLst>
            </p:cNvPr>
            <p:cNvSpPr/>
            <p:nvPr/>
          </p:nvSpPr>
          <p:spPr>
            <a:xfrm>
              <a:off x="6522023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7EE486CD-D721-4F69-9CFD-FA89CE9F17EF}"/>
                </a:ext>
              </a:extLst>
            </p:cNvPr>
            <p:cNvSpPr/>
            <p:nvPr/>
          </p:nvSpPr>
          <p:spPr>
            <a:xfrm>
              <a:off x="6677539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3A04F9B2-C1C4-4FF6-8B14-B2E57F9DBEC3}"/>
                </a:ext>
              </a:extLst>
            </p:cNvPr>
            <p:cNvSpPr/>
            <p:nvPr/>
          </p:nvSpPr>
          <p:spPr>
            <a:xfrm>
              <a:off x="5212654" y="378611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EDFBD4B8-38C6-4484-B5FE-DFE21B041FC3}"/>
                </a:ext>
              </a:extLst>
            </p:cNvPr>
            <p:cNvSpPr/>
            <p:nvPr/>
          </p:nvSpPr>
          <p:spPr>
            <a:xfrm>
              <a:off x="5377495" y="378611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7" name="Oval 636">
              <a:extLst>
                <a:ext uri="{FF2B5EF4-FFF2-40B4-BE49-F238E27FC236}">
                  <a16:creationId xmlns:a16="http://schemas.microsoft.com/office/drawing/2014/main" id="{D5CCEBE0-62A3-4EBB-BA15-B64FDF25B9D6}"/>
                </a:ext>
              </a:extLst>
            </p:cNvPr>
            <p:cNvSpPr/>
            <p:nvPr/>
          </p:nvSpPr>
          <p:spPr>
            <a:xfrm>
              <a:off x="5542332" y="378611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F9A77BA6-39CE-42BE-B6A2-CAAECA02A64F}"/>
                </a:ext>
              </a:extLst>
            </p:cNvPr>
            <p:cNvSpPr/>
            <p:nvPr/>
          </p:nvSpPr>
          <p:spPr>
            <a:xfrm>
              <a:off x="5707165" y="378611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3E0265CB-0ADE-4442-B2A9-28F8D6113266}"/>
                </a:ext>
              </a:extLst>
            </p:cNvPr>
            <p:cNvSpPr/>
            <p:nvPr/>
          </p:nvSpPr>
          <p:spPr>
            <a:xfrm>
              <a:off x="5872008" y="378611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48AABE0D-468C-40B2-BA6D-433227CB7CA6}"/>
                </a:ext>
              </a:extLst>
            </p:cNvPr>
            <p:cNvSpPr/>
            <p:nvPr/>
          </p:nvSpPr>
          <p:spPr>
            <a:xfrm>
              <a:off x="6036845" y="378611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>
              <a:extLst>
                <a:ext uri="{FF2B5EF4-FFF2-40B4-BE49-F238E27FC236}">
                  <a16:creationId xmlns:a16="http://schemas.microsoft.com/office/drawing/2014/main" id="{DD56EF1F-D382-4EB8-B3B3-5897254C56FE}"/>
                </a:ext>
              </a:extLst>
            </p:cNvPr>
            <p:cNvSpPr/>
            <p:nvPr/>
          </p:nvSpPr>
          <p:spPr>
            <a:xfrm>
              <a:off x="6192353" y="378611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Oval 641">
              <a:extLst>
                <a:ext uri="{FF2B5EF4-FFF2-40B4-BE49-F238E27FC236}">
                  <a16:creationId xmlns:a16="http://schemas.microsoft.com/office/drawing/2014/main" id="{F38D0170-3323-41A0-817B-8E8B91373C29}"/>
                </a:ext>
              </a:extLst>
            </p:cNvPr>
            <p:cNvSpPr/>
            <p:nvPr/>
          </p:nvSpPr>
          <p:spPr>
            <a:xfrm>
              <a:off x="6357192" y="378611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Oval 642">
              <a:extLst>
                <a:ext uri="{FF2B5EF4-FFF2-40B4-BE49-F238E27FC236}">
                  <a16:creationId xmlns:a16="http://schemas.microsoft.com/office/drawing/2014/main" id="{24B05590-8848-4A5F-9C87-6ED4792D48B0}"/>
                </a:ext>
              </a:extLst>
            </p:cNvPr>
            <p:cNvSpPr/>
            <p:nvPr/>
          </p:nvSpPr>
          <p:spPr>
            <a:xfrm>
              <a:off x="6522023" y="378611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AC45C1B7-D60D-408B-927F-411CFAF25FE9}"/>
                </a:ext>
              </a:extLst>
            </p:cNvPr>
            <p:cNvSpPr/>
            <p:nvPr/>
          </p:nvSpPr>
          <p:spPr>
            <a:xfrm>
              <a:off x="6677539" y="378611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Oval 644">
              <a:extLst>
                <a:ext uri="{FF2B5EF4-FFF2-40B4-BE49-F238E27FC236}">
                  <a16:creationId xmlns:a16="http://schemas.microsoft.com/office/drawing/2014/main" id="{875DF45D-AC42-4A90-9B77-119541DFD11E}"/>
                </a:ext>
              </a:extLst>
            </p:cNvPr>
            <p:cNvSpPr/>
            <p:nvPr/>
          </p:nvSpPr>
          <p:spPr>
            <a:xfrm>
              <a:off x="5212654" y="3947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59E80F5A-56F8-4404-9CD1-B4D734FCAB8F}"/>
                </a:ext>
              </a:extLst>
            </p:cNvPr>
            <p:cNvSpPr/>
            <p:nvPr/>
          </p:nvSpPr>
          <p:spPr>
            <a:xfrm>
              <a:off x="5377495" y="3947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230B4E78-C5B6-49D3-9643-EDCAAF6E8C88}"/>
                </a:ext>
              </a:extLst>
            </p:cNvPr>
            <p:cNvSpPr/>
            <p:nvPr/>
          </p:nvSpPr>
          <p:spPr>
            <a:xfrm>
              <a:off x="5542332" y="3947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0151BFBA-B602-42CB-8419-47621753663C}"/>
                </a:ext>
              </a:extLst>
            </p:cNvPr>
            <p:cNvSpPr/>
            <p:nvPr/>
          </p:nvSpPr>
          <p:spPr>
            <a:xfrm>
              <a:off x="5707165" y="3947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9" name="Oval 648">
              <a:extLst>
                <a:ext uri="{FF2B5EF4-FFF2-40B4-BE49-F238E27FC236}">
                  <a16:creationId xmlns:a16="http://schemas.microsoft.com/office/drawing/2014/main" id="{B8F2CC3B-D28F-4FFC-BE00-13D1BF270D4B}"/>
                </a:ext>
              </a:extLst>
            </p:cNvPr>
            <p:cNvSpPr/>
            <p:nvPr/>
          </p:nvSpPr>
          <p:spPr>
            <a:xfrm>
              <a:off x="5872008" y="3947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Oval 649">
              <a:extLst>
                <a:ext uri="{FF2B5EF4-FFF2-40B4-BE49-F238E27FC236}">
                  <a16:creationId xmlns:a16="http://schemas.microsoft.com/office/drawing/2014/main" id="{61E26027-1BA1-40B3-939C-59B162FB021D}"/>
                </a:ext>
              </a:extLst>
            </p:cNvPr>
            <p:cNvSpPr/>
            <p:nvPr/>
          </p:nvSpPr>
          <p:spPr>
            <a:xfrm>
              <a:off x="6036845" y="3947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Oval 650">
              <a:extLst>
                <a:ext uri="{FF2B5EF4-FFF2-40B4-BE49-F238E27FC236}">
                  <a16:creationId xmlns:a16="http://schemas.microsoft.com/office/drawing/2014/main" id="{FAE0C250-D1C3-47B8-BF03-3B150A261CF4}"/>
                </a:ext>
              </a:extLst>
            </p:cNvPr>
            <p:cNvSpPr/>
            <p:nvPr/>
          </p:nvSpPr>
          <p:spPr>
            <a:xfrm>
              <a:off x="6192353" y="3947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201A7939-CBA4-43CB-8DA0-E170E9E63C0E}"/>
                </a:ext>
              </a:extLst>
            </p:cNvPr>
            <p:cNvSpPr/>
            <p:nvPr/>
          </p:nvSpPr>
          <p:spPr>
            <a:xfrm>
              <a:off x="6357192" y="3947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3" name="Oval 652">
              <a:extLst>
                <a:ext uri="{FF2B5EF4-FFF2-40B4-BE49-F238E27FC236}">
                  <a16:creationId xmlns:a16="http://schemas.microsoft.com/office/drawing/2014/main" id="{4D7F0938-9653-4217-AF2D-CA7BBF1B9A9E}"/>
                </a:ext>
              </a:extLst>
            </p:cNvPr>
            <p:cNvSpPr/>
            <p:nvPr/>
          </p:nvSpPr>
          <p:spPr>
            <a:xfrm>
              <a:off x="6522023" y="3947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4" name="Oval 653">
              <a:extLst>
                <a:ext uri="{FF2B5EF4-FFF2-40B4-BE49-F238E27FC236}">
                  <a16:creationId xmlns:a16="http://schemas.microsoft.com/office/drawing/2014/main" id="{066BBF43-CE17-4855-97E8-A8365AA6668E}"/>
                </a:ext>
              </a:extLst>
            </p:cNvPr>
            <p:cNvSpPr/>
            <p:nvPr/>
          </p:nvSpPr>
          <p:spPr>
            <a:xfrm>
              <a:off x="6677539" y="3947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Oval 654">
              <a:extLst>
                <a:ext uri="{FF2B5EF4-FFF2-40B4-BE49-F238E27FC236}">
                  <a16:creationId xmlns:a16="http://schemas.microsoft.com/office/drawing/2014/main" id="{ED0EE313-0801-4E63-A9C2-4A01501AA223}"/>
                </a:ext>
              </a:extLst>
            </p:cNvPr>
            <p:cNvSpPr/>
            <p:nvPr/>
          </p:nvSpPr>
          <p:spPr>
            <a:xfrm>
              <a:off x="5212654" y="412031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Oval 655">
              <a:extLst>
                <a:ext uri="{FF2B5EF4-FFF2-40B4-BE49-F238E27FC236}">
                  <a16:creationId xmlns:a16="http://schemas.microsoft.com/office/drawing/2014/main" id="{BC3C713E-EFE5-4478-9539-C977C3E4F70D}"/>
                </a:ext>
              </a:extLst>
            </p:cNvPr>
            <p:cNvSpPr/>
            <p:nvPr/>
          </p:nvSpPr>
          <p:spPr>
            <a:xfrm>
              <a:off x="5377495" y="412031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7" name="Oval 656">
              <a:extLst>
                <a:ext uri="{FF2B5EF4-FFF2-40B4-BE49-F238E27FC236}">
                  <a16:creationId xmlns:a16="http://schemas.microsoft.com/office/drawing/2014/main" id="{BE388509-E70F-41E8-BF08-896899D23BDA}"/>
                </a:ext>
              </a:extLst>
            </p:cNvPr>
            <p:cNvSpPr/>
            <p:nvPr/>
          </p:nvSpPr>
          <p:spPr>
            <a:xfrm>
              <a:off x="5542332" y="412031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8" name="Oval 657">
              <a:extLst>
                <a:ext uri="{FF2B5EF4-FFF2-40B4-BE49-F238E27FC236}">
                  <a16:creationId xmlns:a16="http://schemas.microsoft.com/office/drawing/2014/main" id="{7CEDD912-6A9E-42B4-A0A9-569EC35E47BB}"/>
                </a:ext>
              </a:extLst>
            </p:cNvPr>
            <p:cNvSpPr/>
            <p:nvPr/>
          </p:nvSpPr>
          <p:spPr>
            <a:xfrm>
              <a:off x="5707165" y="412031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Oval 658">
              <a:extLst>
                <a:ext uri="{FF2B5EF4-FFF2-40B4-BE49-F238E27FC236}">
                  <a16:creationId xmlns:a16="http://schemas.microsoft.com/office/drawing/2014/main" id="{E54CE0A2-8E86-4C62-BC51-39B282CAB4F9}"/>
                </a:ext>
              </a:extLst>
            </p:cNvPr>
            <p:cNvSpPr/>
            <p:nvPr/>
          </p:nvSpPr>
          <p:spPr>
            <a:xfrm>
              <a:off x="5872008" y="412031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Oval 659">
              <a:extLst>
                <a:ext uri="{FF2B5EF4-FFF2-40B4-BE49-F238E27FC236}">
                  <a16:creationId xmlns:a16="http://schemas.microsoft.com/office/drawing/2014/main" id="{2563329B-795A-4AC3-B7F2-6CCE7805BF00}"/>
                </a:ext>
              </a:extLst>
            </p:cNvPr>
            <p:cNvSpPr/>
            <p:nvPr/>
          </p:nvSpPr>
          <p:spPr>
            <a:xfrm>
              <a:off x="6036845" y="412031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2CFE60B1-AA79-457A-8955-B92A1AC2C09D}"/>
                </a:ext>
              </a:extLst>
            </p:cNvPr>
            <p:cNvSpPr/>
            <p:nvPr/>
          </p:nvSpPr>
          <p:spPr>
            <a:xfrm>
              <a:off x="6192353" y="412031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Oval 661">
              <a:extLst>
                <a:ext uri="{FF2B5EF4-FFF2-40B4-BE49-F238E27FC236}">
                  <a16:creationId xmlns:a16="http://schemas.microsoft.com/office/drawing/2014/main" id="{3B107857-FCF3-4924-A41B-988F6AF3EB27}"/>
                </a:ext>
              </a:extLst>
            </p:cNvPr>
            <p:cNvSpPr/>
            <p:nvPr/>
          </p:nvSpPr>
          <p:spPr>
            <a:xfrm>
              <a:off x="6357192" y="412031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Oval 662">
              <a:extLst>
                <a:ext uri="{FF2B5EF4-FFF2-40B4-BE49-F238E27FC236}">
                  <a16:creationId xmlns:a16="http://schemas.microsoft.com/office/drawing/2014/main" id="{F3563E94-AE22-44DC-9F0A-CBDB771DD36C}"/>
                </a:ext>
              </a:extLst>
            </p:cNvPr>
            <p:cNvSpPr/>
            <p:nvPr/>
          </p:nvSpPr>
          <p:spPr>
            <a:xfrm>
              <a:off x="6522023" y="412031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4BB06C6E-4D6E-40D4-8A45-5E5E3426A508}"/>
                </a:ext>
              </a:extLst>
            </p:cNvPr>
            <p:cNvSpPr/>
            <p:nvPr/>
          </p:nvSpPr>
          <p:spPr>
            <a:xfrm>
              <a:off x="6677539" y="4120319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Oval 664">
              <a:extLst>
                <a:ext uri="{FF2B5EF4-FFF2-40B4-BE49-F238E27FC236}">
                  <a16:creationId xmlns:a16="http://schemas.microsoft.com/office/drawing/2014/main" id="{CEAF9468-C60F-4B41-B038-6AFE3F48384C}"/>
                </a:ext>
              </a:extLst>
            </p:cNvPr>
            <p:cNvSpPr/>
            <p:nvPr/>
          </p:nvSpPr>
          <p:spPr>
            <a:xfrm>
              <a:off x="5212654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6" name="Oval 665">
              <a:extLst>
                <a:ext uri="{FF2B5EF4-FFF2-40B4-BE49-F238E27FC236}">
                  <a16:creationId xmlns:a16="http://schemas.microsoft.com/office/drawing/2014/main" id="{369F2C6D-C83D-4381-90A5-55C534B3CD50}"/>
                </a:ext>
              </a:extLst>
            </p:cNvPr>
            <p:cNvSpPr/>
            <p:nvPr/>
          </p:nvSpPr>
          <p:spPr>
            <a:xfrm>
              <a:off x="5377495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EBF1FF0D-C036-4693-B2A0-99408B539F2E}"/>
                </a:ext>
              </a:extLst>
            </p:cNvPr>
            <p:cNvSpPr/>
            <p:nvPr/>
          </p:nvSpPr>
          <p:spPr>
            <a:xfrm>
              <a:off x="5542332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22A2887B-E7C6-429C-A213-0443D9667981}"/>
                </a:ext>
              </a:extLst>
            </p:cNvPr>
            <p:cNvSpPr/>
            <p:nvPr/>
          </p:nvSpPr>
          <p:spPr>
            <a:xfrm>
              <a:off x="5707165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6F2AF6B7-29EA-4361-B6D1-B04BB5B4FB25}"/>
                </a:ext>
              </a:extLst>
            </p:cNvPr>
            <p:cNvSpPr/>
            <p:nvPr/>
          </p:nvSpPr>
          <p:spPr>
            <a:xfrm>
              <a:off x="5872008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0D8F598C-10F1-4B1C-9249-A00CC8C4291D}"/>
                </a:ext>
              </a:extLst>
            </p:cNvPr>
            <p:cNvSpPr/>
            <p:nvPr/>
          </p:nvSpPr>
          <p:spPr>
            <a:xfrm>
              <a:off x="6036845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3A12E10F-E00D-4232-ADC6-B88FA52728F0}"/>
                </a:ext>
              </a:extLst>
            </p:cNvPr>
            <p:cNvSpPr/>
            <p:nvPr/>
          </p:nvSpPr>
          <p:spPr>
            <a:xfrm>
              <a:off x="6192353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82413D38-7108-40B9-9224-8A4870F4EE69}"/>
                </a:ext>
              </a:extLst>
            </p:cNvPr>
            <p:cNvSpPr/>
            <p:nvPr/>
          </p:nvSpPr>
          <p:spPr>
            <a:xfrm>
              <a:off x="6357192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3F7E94EF-9693-400C-88D7-F8EFE325A2FB}"/>
                </a:ext>
              </a:extLst>
            </p:cNvPr>
            <p:cNvSpPr/>
            <p:nvPr/>
          </p:nvSpPr>
          <p:spPr>
            <a:xfrm>
              <a:off x="6522023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C4750114-97D4-443B-B7F0-5668280F0DC2}"/>
                </a:ext>
              </a:extLst>
            </p:cNvPr>
            <p:cNvSpPr/>
            <p:nvPr/>
          </p:nvSpPr>
          <p:spPr>
            <a:xfrm>
              <a:off x="6677539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1AAFDC9A-14F6-4342-9647-A7B6070BDAE7}"/>
                </a:ext>
              </a:extLst>
            </p:cNvPr>
            <p:cNvSpPr/>
            <p:nvPr/>
          </p:nvSpPr>
          <p:spPr>
            <a:xfrm>
              <a:off x="335901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0D915EF0-7065-4A46-9946-1A8402AA95AB}"/>
                </a:ext>
              </a:extLst>
            </p:cNvPr>
            <p:cNvSpPr/>
            <p:nvPr/>
          </p:nvSpPr>
          <p:spPr>
            <a:xfrm>
              <a:off x="491411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AF747271-A783-485B-9C8C-0A9CB21CED72}"/>
                </a:ext>
              </a:extLst>
            </p:cNvPr>
            <p:cNvSpPr/>
            <p:nvPr/>
          </p:nvSpPr>
          <p:spPr>
            <a:xfrm>
              <a:off x="656248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19E2A7ED-7F68-49AE-A563-878D59F65A61}"/>
                </a:ext>
              </a:extLst>
            </p:cNvPr>
            <p:cNvSpPr/>
            <p:nvPr/>
          </p:nvSpPr>
          <p:spPr>
            <a:xfrm>
              <a:off x="821081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8B9D5698-50E6-40A2-8924-9B177EA3F437}"/>
                </a:ext>
              </a:extLst>
            </p:cNvPr>
            <p:cNvSpPr/>
            <p:nvPr/>
          </p:nvSpPr>
          <p:spPr>
            <a:xfrm>
              <a:off x="985924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5100601F-0917-4028-A937-9D417B40F00C}"/>
                </a:ext>
              </a:extLst>
            </p:cNvPr>
            <p:cNvSpPr/>
            <p:nvPr/>
          </p:nvSpPr>
          <p:spPr>
            <a:xfrm>
              <a:off x="1150761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08005A9F-9A8E-4539-BA32-A19BD5DCAB19}"/>
                </a:ext>
              </a:extLst>
            </p:cNvPr>
            <p:cNvSpPr/>
            <p:nvPr/>
          </p:nvSpPr>
          <p:spPr>
            <a:xfrm>
              <a:off x="1306269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5D848BB1-7AC3-4178-B219-D60AC9481B31}"/>
                </a:ext>
              </a:extLst>
            </p:cNvPr>
            <p:cNvSpPr/>
            <p:nvPr/>
          </p:nvSpPr>
          <p:spPr>
            <a:xfrm>
              <a:off x="1471108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D5F5C1CE-7451-4EB4-9FE5-914A53E52270}"/>
                </a:ext>
              </a:extLst>
            </p:cNvPr>
            <p:cNvSpPr/>
            <p:nvPr/>
          </p:nvSpPr>
          <p:spPr>
            <a:xfrm>
              <a:off x="1635939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ADAA0B0E-C5F8-4ED1-9395-5F7CC5014907}"/>
                </a:ext>
              </a:extLst>
            </p:cNvPr>
            <p:cNvSpPr/>
            <p:nvPr/>
          </p:nvSpPr>
          <p:spPr>
            <a:xfrm>
              <a:off x="1800786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6128F948-610A-40B2-9B6D-FF0D889B0360}"/>
                </a:ext>
              </a:extLst>
            </p:cNvPr>
            <p:cNvSpPr/>
            <p:nvPr/>
          </p:nvSpPr>
          <p:spPr>
            <a:xfrm>
              <a:off x="335901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40F0A2B5-F7C2-4F79-87C8-DA3DD9C04689}"/>
                </a:ext>
              </a:extLst>
            </p:cNvPr>
            <p:cNvSpPr/>
            <p:nvPr/>
          </p:nvSpPr>
          <p:spPr>
            <a:xfrm>
              <a:off x="491411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Oval 686">
              <a:extLst>
                <a:ext uri="{FF2B5EF4-FFF2-40B4-BE49-F238E27FC236}">
                  <a16:creationId xmlns:a16="http://schemas.microsoft.com/office/drawing/2014/main" id="{64EBCDFF-FAAA-4732-948A-15507DCBCD62}"/>
                </a:ext>
              </a:extLst>
            </p:cNvPr>
            <p:cNvSpPr/>
            <p:nvPr/>
          </p:nvSpPr>
          <p:spPr>
            <a:xfrm>
              <a:off x="656248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6FA09237-83B7-47E1-9022-413A6DE243C1}"/>
                </a:ext>
              </a:extLst>
            </p:cNvPr>
            <p:cNvSpPr/>
            <p:nvPr/>
          </p:nvSpPr>
          <p:spPr>
            <a:xfrm>
              <a:off x="821081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504C4F5E-BF6E-47CF-A16E-740607DC0F4F}"/>
                </a:ext>
              </a:extLst>
            </p:cNvPr>
            <p:cNvSpPr/>
            <p:nvPr/>
          </p:nvSpPr>
          <p:spPr>
            <a:xfrm>
              <a:off x="985924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6E5AED1C-6225-49BF-A361-F7B41A646E3E}"/>
                </a:ext>
              </a:extLst>
            </p:cNvPr>
            <p:cNvSpPr/>
            <p:nvPr/>
          </p:nvSpPr>
          <p:spPr>
            <a:xfrm>
              <a:off x="1150761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77F0B84B-834B-445B-8043-F9B5AACFC3C0}"/>
                </a:ext>
              </a:extLst>
            </p:cNvPr>
            <p:cNvSpPr/>
            <p:nvPr/>
          </p:nvSpPr>
          <p:spPr>
            <a:xfrm>
              <a:off x="1306269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0BCE4EBB-A787-43D8-B497-623E4C66C950}"/>
                </a:ext>
              </a:extLst>
            </p:cNvPr>
            <p:cNvSpPr/>
            <p:nvPr/>
          </p:nvSpPr>
          <p:spPr>
            <a:xfrm>
              <a:off x="1471108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B833CBD3-4D88-41C0-A3D9-F8050D4B59C8}"/>
                </a:ext>
              </a:extLst>
            </p:cNvPr>
            <p:cNvSpPr/>
            <p:nvPr/>
          </p:nvSpPr>
          <p:spPr>
            <a:xfrm>
              <a:off x="1635939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B6A6E480-EA02-443F-9282-D0DAFBE0BF81}"/>
                </a:ext>
              </a:extLst>
            </p:cNvPr>
            <p:cNvSpPr/>
            <p:nvPr/>
          </p:nvSpPr>
          <p:spPr>
            <a:xfrm>
              <a:off x="1800786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A5FEA341-AB96-434B-A21E-A75CFAA8943B}"/>
                </a:ext>
              </a:extLst>
            </p:cNvPr>
            <p:cNvSpPr/>
            <p:nvPr/>
          </p:nvSpPr>
          <p:spPr>
            <a:xfrm>
              <a:off x="335901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FA3D7F74-F61A-4E1F-A168-E0EE1A9B5A0F}"/>
                </a:ext>
              </a:extLst>
            </p:cNvPr>
            <p:cNvSpPr/>
            <p:nvPr/>
          </p:nvSpPr>
          <p:spPr>
            <a:xfrm>
              <a:off x="491411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31ABC9CF-D515-47F0-AD66-68F866E18EF1}"/>
                </a:ext>
              </a:extLst>
            </p:cNvPr>
            <p:cNvSpPr/>
            <p:nvPr/>
          </p:nvSpPr>
          <p:spPr>
            <a:xfrm>
              <a:off x="656248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72E8152B-E510-44F2-BD83-229A6E3D253F}"/>
                </a:ext>
              </a:extLst>
            </p:cNvPr>
            <p:cNvSpPr/>
            <p:nvPr/>
          </p:nvSpPr>
          <p:spPr>
            <a:xfrm>
              <a:off x="821081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4067977-614E-431A-82C4-03990A1C1D29}"/>
                </a:ext>
              </a:extLst>
            </p:cNvPr>
            <p:cNvSpPr/>
            <p:nvPr/>
          </p:nvSpPr>
          <p:spPr>
            <a:xfrm>
              <a:off x="985924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3BB1491-D4B9-44E6-BBD5-342F1F770008}"/>
                </a:ext>
              </a:extLst>
            </p:cNvPr>
            <p:cNvSpPr/>
            <p:nvPr/>
          </p:nvSpPr>
          <p:spPr>
            <a:xfrm>
              <a:off x="1150761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38FF50C8-462A-4860-BB9E-4ED210276AD3}"/>
                </a:ext>
              </a:extLst>
            </p:cNvPr>
            <p:cNvSpPr/>
            <p:nvPr/>
          </p:nvSpPr>
          <p:spPr>
            <a:xfrm>
              <a:off x="1306269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0F3539D-696D-46B3-86C4-969D0DC7757F}"/>
                </a:ext>
              </a:extLst>
            </p:cNvPr>
            <p:cNvSpPr/>
            <p:nvPr/>
          </p:nvSpPr>
          <p:spPr>
            <a:xfrm>
              <a:off x="1471108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7F4A552-DC06-48C0-A827-A8AB08536231}"/>
                </a:ext>
              </a:extLst>
            </p:cNvPr>
            <p:cNvSpPr/>
            <p:nvPr/>
          </p:nvSpPr>
          <p:spPr>
            <a:xfrm>
              <a:off x="1635939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23ECB85A-765B-4D3B-864D-F186D5FFC986}"/>
                </a:ext>
              </a:extLst>
            </p:cNvPr>
            <p:cNvSpPr/>
            <p:nvPr/>
          </p:nvSpPr>
          <p:spPr>
            <a:xfrm>
              <a:off x="1800786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CEEA3AA0-AC83-48B5-BAF0-A8874B43D694}"/>
                </a:ext>
              </a:extLst>
            </p:cNvPr>
            <p:cNvSpPr/>
            <p:nvPr/>
          </p:nvSpPr>
          <p:spPr>
            <a:xfrm>
              <a:off x="335901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863695B7-93C2-499A-930C-56E76FBFDD0C}"/>
                </a:ext>
              </a:extLst>
            </p:cNvPr>
            <p:cNvSpPr/>
            <p:nvPr/>
          </p:nvSpPr>
          <p:spPr>
            <a:xfrm>
              <a:off x="491411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2F8CA7A5-3718-426B-B321-CCF24FA925E0}"/>
                </a:ext>
              </a:extLst>
            </p:cNvPr>
            <p:cNvSpPr/>
            <p:nvPr/>
          </p:nvSpPr>
          <p:spPr>
            <a:xfrm>
              <a:off x="656248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Oval 707">
              <a:extLst>
                <a:ext uri="{FF2B5EF4-FFF2-40B4-BE49-F238E27FC236}">
                  <a16:creationId xmlns:a16="http://schemas.microsoft.com/office/drawing/2014/main" id="{6A3FF33D-8095-4953-AC18-4A76A5F04B03}"/>
                </a:ext>
              </a:extLst>
            </p:cNvPr>
            <p:cNvSpPr/>
            <p:nvPr/>
          </p:nvSpPr>
          <p:spPr>
            <a:xfrm>
              <a:off x="821081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DF1C5DF1-FBF0-44F4-9088-86323157195A}"/>
                </a:ext>
              </a:extLst>
            </p:cNvPr>
            <p:cNvSpPr/>
            <p:nvPr/>
          </p:nvSpPr>
          <p:spPr>
            <a:xfrm>
              <a:off x="985924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64F3D6C8-6C86-45CD-9000-858958A4C9A9}"/>
                </a:ext>
              </a:extLst>
            </p:cNvPr>
            <p:cNvSpPr/>
            <p:nvPr/>
          </p:nvSpPr>
          <p:spPr>
            <a:xfrm>
              <a:off x="1150761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FDE8324A-6354-4897-977F-E2FE911D6C53}"/>
                </a:ext>
              </a:extLst>
            </p:cNvPr>
            <p:cNvSpPr/>
            <p:nvPr/>
          </p:nvSpPr>
          <p:spPr>
            <a:xfrm>
              <a:off x="1306269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998C45A0-E629-44C1-9794-C25FE1527AD5}"/>
                </a:ext>
              </a:extLst>
            </p:cNvPr>
            <p:cNvSpPr/>
            <p:nvPr/>
          </p:nvSpPr>
          <p:spPr>
            <a:xfrm>
              <a:off x="1471108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DF0D06D6-37CA-4D59-92DB-F8681506611D}"/>
                </a:ext>
              </a:extLst>
            </p:cNvPr>
            <p:cNvSpPr/>
            <p:nvPr/>
          </p:nvSpPr>
          <p:spPr>
            <a:xfrm>
              <a:off x="1635939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1F20A332-0833-45F3-9FAF-0162C31017D4}"/>
                </a:ext>
              </a:extLst>
            </p:cNvPr>
            <p:cNvSpPr/>
            <p:nvPr/>
          </p:nvSpPr>
          <p:spPr>
            <a:xfrm>
              <a:off x="1800786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6E96F4F6-0897-4952-82CB-722A112E6D9E}"/>
                </a:ext>
              </a:extLst>
            </p:cNvPr>
            <p:cNvSpPr/>
            <p:nvPr/>
          </p:nvSpPr>
          <p:spPr>
            <a:xfrm>
              <a:off x="335901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8DCDD866-F8D0-4237-8903-3779653D0B80}"/>
                </a:ext>
              </a:extLst>
            </p:cNvPr>
            <p:cNvSpPr/>
            <p:nvPr/>
          </p:nvSpPr>
          <p:spPr>
            <a:xfrm>
              <a:off x="491411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CA84A769-D5E4-4208-BB0B-FF2E680211F4}"/>
                </a:ext>
              </a:extLst>
            </p:cNvPr>
            <p:cNvSpPr/>
            <p:nvPr/>
          </p:nvSpPr>
          <p:spPr>
            <a:xfrm>
              <a:off x="656248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341C9868-F321-4B6E-8540-D327D2A59EEB}"/>
                </a:ext>
              </a:extLst>
            </p:cNvPr>
            <p:cNvSpPr/>
            <p:nvPr/>
          </p:nvSpPr>
          <p:spPr>
            <a:xfrm>
              <a:off x="821081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4C46E219-7891-4355-90F3-3DBF1D53EE83}"/>
                </a:ext>
              </a:extLst>
            </p:cNvPr>
            <p:cNvSpPr/>
            <p:nvPr/>
          </p:nvSpPr>
          <p:spPr>
            <a:xfrm>
              <a:off x="985924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1F1B12FC-64B0-49E6-9066-4F97435892AD}"/>
                </a:ext>
              </a:extLst>
            </p:cNvPr>
            <p:cNvSpPr/>
            <p:nvPr/>
          </p:nvSpPr>
          <p:spPr>
            <a:xfrm>
              <a:off x="1150761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894D565C-6D6E-4F68-8B14-C6175C7A12C5}"/>
                </a:ext>
              </a:extLst>
            </p:cNvPr>
            <p:cNvSpPr/>
            <p:nvPr/>
          </p:nvSpPr>
          <p:spPr>
            <a:xfrm>
              <a:off x="1306269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0B2D3316-1550-4646-8959-80ADFA0BFEB4}"/>
                </a:ext>
              </a:extLst>
            </p:cNvPr>
            <p:cNvSpPr/>
            <p:nvPr/>
          </p:nvSpPr>
          <p:spPr>
            <a:xfrm>
              <a:off x="1471108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22E5C418-41F0-42BA-8459-C52DA5C653E0}"/>
                </a:ext>
              </a:extLst>
            </p:cNvPr>
            <p:cNvSpPr/>
            <p:nvPr/>
          </p:nvSpPr>
          <p:spPr>
            <a:xfrm>
              <a:off x="1635939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4759B3E7-1E9A-4452-8EE5-1D7DFDC92A39}"/>
                </a:ext>
              </a:extLst>
            </p:cNvPr>
            <p:cNvSpPr/>
            <p:nvPr/>
          </p:nvSpPr>
          <p:spPr>
            <a:xfrm>
              <a:off x="1800786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210EA198-A172-4188-8F0A-08F7C352783E}"/>
                </a:ext>
              </a:extLst>
            </p:cNvPr>
            <p:cNvSpPr/>
            <p:nvPr/>
          </p:nvSpPr>
          <p:spPr>
            <a:xfrm>
              <a:off x="335901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2465287A-9582-494D-8E1E-E99CFDBE7A24}"/>
                </a:ext>
              </a:extLst>
            </p:cNvPr>
            <p:cNvSpPr/>
            <p:nvPr/>
          </p:nvSpPr>
          <p:spPr>
            <a:xfrm>
              <a:off x="491411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442D088A-AB26-49B2-B7BF-C29CB0F5655C}"/>
                </a:ext>
              </a:extLst>
            </p:cNvPr>
            <p:cNvSpPr/>
            <p:nvPr/>
          </p:nvSpPr>
          <p:spPr>
            <a:xfrm>
              <a:off x="656248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75E239E1-AEE9-4E94-AA41-D41C2309C4DE}"/>
                </a:ext>
              </a:extLst>
            </p:cNvPr>
            <p:cNvSpPr/>
            <p:nvPr/>
          </p:nvSpPr>
          <p:spPr>
            <a:xfrm>
              <a:off x="821081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4CC09DEF-25FC-4B78-BBCD-5DB49A319893}"/>
                </a:ext>
              </a:extLst>
            </p:cNvPr>
            <p:cNvSpPr/>
            <p:nvPr/>
          </p:nvSpPr>
          <p:spPr>
            <a:xfrm>
              <a:off x="985924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8E2A234-041B-4ECC-93D4-FA21104E5FFC}"/>
                </a:ext>
              </a:extLst>
            </p:cNvPr>
            <p:cNvSpPr/>
            <p:nvPr/>
          </p:nvSpPr>
          <p:spPr>
            <a:xfrm>
              <a:off x="1150761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D7AAB0BA-6D5C-445B-A8E1-C0ED3ACFF525}"/>
                </a:ext>
              </a:extLst>
            </p:cNvPr>
            <p:cNvSpPr/>
            <p:nvPr/>
          </p:nvSpPr>
          <p:spPr>
            <a:xfrm>
              <a:off x="1306269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B69BD81F-DC59-459D-BEBB-09371FCF3B67}"/>
                </a:ext>
              </a:extLst>
            </p:cNvPr>
            <p:cNvSpPr/>
            <p:nvPr/>
          </p:nvSpPr>
          <p:spPr>
            <a:xfrm>
              <a:off x="1471108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76AF1AED-FB0C-47E8-84ED-41726CB0A76F}"/>
                </a:ext>
              </a:extLst>
            </p:cNvPr>
            <p:cNvSpPr/>
            <p:nvPr/>
          </p:nvSpPr>
          <p:spPr>
            <a:xfrm>
              <a:off x="1635939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D697BA67-CA94-4198-8EFD-42C504766439}"/>
                </a:ext>
              </a:extLst>
            </p:cNvPr>
            <p:cNvSpPr/>
            <p:nvPr/>
          </p:nvSpPr>
          <p:spPr>
            <a:xfrm>
              <a:off x="1800786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6EF466B1-F5C2-494B-9E06-4495F9B19AAE}"/>
                </a:ext>
              </a:extLst>
            </p:cNvPr>
            <p:cNvSpPr/>
            <p:nvPr/>
          </p:nvSpPr>
          <p:spPr>
            <a:xfrm>
              <a:off x="335901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90B386CC-5179-426A-B71D-1D38EF6E8D95}"/>
                </a:ext>
              </a:extLst>
            </p:cNvPr>
            <p:cNvSpPr/>
            <p:nvPr/>
          </p:nvSpPr>
          <p:spPr>
            <a:xfrm>
              <a:off x="491411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EDF86AE8-85D0-42C7-9797-A8B63D8D4B5E}"/>
                </a:ext>
              </a:extLst>
            </p:cNvPr>
            <p:cNvSpPr/>
            <p:nvPr/>
          </p:nvSpPr>
          <p:spPr>
            <a:xfrm>
              <a:off x="656248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26DD8FB5-A5EA-4E86-9DF7-A0ED429DA924}"/>
                </a:ext>
              </a:extLst>
            </p:cNvPr>
            <p:cNvSpPr/>
            <p:nvPr/>
          </p:nvSpPr>
          <p:spPr>
            <a:xfrm>
              <a:off x="821081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AF7B01A4-E5B1-449B-A4D2-7BD6ECCA274E}"/>
                </a:ext>
              </a:extLst>
            </p:cNvPr>
            <p:cNvSpPr/>
            <p:nvPr/>
          </p:nvSpPr>
          <p:spPr>
            <a:xfrm>
              <a:off x="985924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A193D19-776D-47E6-B915-FDCEB489ABF6}"/>
                </a:ext>
              </a:extLst>
            </p:cNvPr>
            <p:cNvSpPr/>
            <p:nvPr/>
          </p:nvSpPr>
          <p:spPr>
            <a:xfrm>
              <a:off x="1150761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17F8A815-CEB4-4A44-B68F-63ADDDDCC4DF}"/>
                </a:ext>
              </a:extLst>
            </p:cNvPr>
            <p:cNvSpPr/>
            <p:nvPr/>
          </p:nvSpPr>
          <p:spPr>
            <a:xfrm>
              <a:off x="1306269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BB4E705-9BC7-4D6C-A20C-3FDD2D909D69}"/>
                </a:ext>
              </a:extLst>
            </p:cNvPr>
            <p:cNvSpPr/>
            <p:nvPr/>
          </p:nvSpPr>
          <p:spPr>
            <a:xfrm>
              <a:off x="1471108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B6654724-0C3B-471A-B6C9-0990F63A6DE0}"/>
                </a:ext>
              </a:extLst>
            </p:cNvPr>
            <p:cNvSpPr/>
            <p:nvPr/>
          </p:nvSpPr>
          <p:spPr>
            <a:xfrm>
              <a:off x="1635939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59E080C-23AE-4F1F-8FF2-7CE66DEC2308}"/>
                </a:ext>
              </a:extLst>
            </p:cNvPr>
            <p:cNvSpPr/>
            <p:nvPr/>
          </p:nvSpPr>
          <p:spPr>
            <a:xfrm>
              <a:off x="1800786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4FD58E0F-0890-49BE-B75B-E701C3494485}"/>
                </a:ext>
              </a:extLst>
            </p:cNvPr>
            <p:cNvSpPr/>
            <p:nvPr/>
          </p:nvSpPr>
          <p:spPr>
            <a:xfrm>
              <a:off x="335901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85C49D1-76F3-4D6C-834C-A6066D0E54A5}"/>
                </a:ext>
              </a:extLst>
            </p:cNvPr>
            <p:cNvSpPr/>
            <p:nvPr/>
          </p:nvSpPr>
          <p:spPr>
            <a:xfrm>
              <a:off x="491411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C2AB2EA5-91AC-436B-B7EC-D85B22935260}"/>
                </a:ext>
              </a:extLst>
            </p:cNvPr>
            <p:cNvSpPr/>
            <p:nvPr/>
          </p:nvSpPr>
          <p:spPr>
            <a:xfrm>
              <a:off x="656248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702EBBD3-CAEC-464B-A2A1-89245F51A052}"/>
                </a:ext>
              </a:extLst>
            </p:cNvPr>
            <p:cNvSpPr/>
            <p:nvPr/>
          </p:nvSpPr>
          <p:spPr>
            <a:xfrm>
              <a:off x="821081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6ED10C9C-BB27-403D-99E6-2E358CD145F5}"/>
                </a:ext>
              </a:extLst>
            </p:cNvPr>
            <p:cNvSpPr/>
            <p:nvPr/>
          </p:nvSpPr>
          <p:spPr>
            <a:xfrm>
              <a:off x="985924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CEDDE46D-A455-4BF5-B348-EBE93DB72A46}"/>
                </a:ext>
              </a:extLst>
            </p:cNvPr>
            <p:cNvSpPr/>
            <p:nvPr/>
          </p:nvSpPr>
          <p:spPr>
            <a:xfrm>
              <a:off x="1150761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53750352-B828-4BE8-ADFC-DD392AD0D736}"/>
                </a:ext>
              </a:extLst>
            </p:cNvPr>
            <p:cNvSpPr/>
            <p:nvPr/>
          </p:nvSpPr>
          <p:spPr>
            <a:xfrm>
              <a:off x="1306269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6F60F355-ECC6-4DA5-896E-CB072FD6E5BF}"/>
                </a:ext>
              </a:extLst>
            </p:cNvPr>
            <p:cNvSpPr/>
            <p:nvPr/>
          </p:nvSpPr>
          <p:spPr>
            <a:xfrm>
              <a:off x="1471108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94C21625-CA08-4D55-861C-27F68F770753}"/>
                </a:ext>
              </a:extLst>
            </p:cNvPr>
            <p:cNvSpPr/>
            <p:nvPr/>
          </p:nvSpPr>
          <p:spPr>
            <a:xfrm>
              <a:off x="1635939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EF08D45F-E96C-4B5C-B26C-106EA4D37D2D}"/>
                </a:ext>
              </a:extLst>
            </p:cNvPr>
            <p:cNvSpPr/>
            <p:nvPr/>
          </p:nvSpPr>
          <p:spPr>
            <a:xfrm>
              <a:off x="1800786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0EBEE240-5271-40E2-AE10-AC4E6E119B6E}"/>
                </a:ext>
              </a:extLst>
            </p:cNvPr>
            <p:cNvSpPr/>
            <p:nvPr/>
          </p:nvSpPr>
          <p:spPr>
            <a:xfrm>
              <a:off x="1965633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2F00B4BC-E53F-4CC2-8973-EDDEE409F3F1}"/>
                </a:ext>
              </a:extLst>
            </p:cNvPr>
            <p:cNvSpPr/>
            <p:nvPr/>
          </p:nvSpPr>
          <p:spPr>
            <a:xfrm>
              <a:off x="2121143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0BEC381E-E689-4C00-87A5-1BF2E3889350}"/>
                </a:ext>
              </a:extLst>
            </p:cNvPr>
            <p:cNvSpPr/>
            <p:nvPr/>
          </p:nvSpPr>
          <p:spPr>
            <a:xfrm>
              <a:off x="2285980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1C54AB68-9BF5-413E-83C9-F7476EE521A9}"/>
                </a:ext>
              </a:extLst>
            </p:cNvPr>
            <p:cNvSpPr/>
            <p:nvPr/>
          </p:nvSpPr>
          <p:spPr>
            <a:xfrm>
              <a:off x="2450813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9CD29194-960E-4466-8D7B-69AB110CB18A}"/>
                </a:ext>
              </a:extLst>
            </p:cNvPr>
            <p:cNvSpPr/>
            <p:nvPr/>
          </p:nvSpPr>
          <p:spPr>
            <a:xfrm>
              <a:off x="2615656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E91C1AC8-E62C-4D1C-9AA8-5B9B040C421D}"/>
                </a:ext>
              </a:extLst>
            </p:cNvPr>
            <p:cNvSpPr/>
            <p:nvPr/>
          </p:nvSpPr>
          <p:spPr>
            <a:xfrm>
              <a:off x="2780493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1F92C68F-D8AC-40D7-9596-110119988349}"/>
                </a:ext>
              </a:extLst>
            </p:cNvPr>
            <p:cNvSpPr/>
            <p:nvPr/>
          </p:nvSpPr>
          <p:spPr>
            <a:xfrm>
              <a:off x="2936001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5E722446-2CF5-4717-89D5-CEB4F9AFEFE0}"/>
                </a:ext>
              </a:extLst>
            </p:cNvPr>
            <p:cNvSpPr/>
            <p:nvPr/>
          </p:nvSpPr>
          <p:spPr>
            <a:xfrm>
              <a:off x="3100840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AF98CA54-2A63-4F71-92F5-6034EDDFC149}"/>
                </a:ext>
              </a:extLst>
            </p:cNvPr>
            <p:cNvSpPr/>
            <p:nvPr/>
          </p:nvSpPr>
          <p:spPr>
            <a:xfrm>
              <a:off x="3256340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DAE887F-7FA1-4290-B05A-6B05657EC2E1}"/>
                </a:ext>
              </a:extLst>
            </p:cNvPr>
            <p:cNvSpPr/>
            <p:nvPr/>
          </p:nvSpPr>
          <p:spPr>
            <a:xfrm>
              <a:off x="3430518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EE4EDDB8-2D02-4BD0-95B1-92C762D355CD}"/>
                </a:ext>
              </a:extLst>
            </p:cNvPr>
            <p:cNvSpPr/>
            <p:nvPr/>
          </p:nvSpPr>
          <p:spPr>
            <a:xfrm>
              <a:off x="1965633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5E6DADAF-8AD8-4862-B92D-59EFABE825E2}"/>
                </a:ext>
              </a:extLst>
            </p:cNvPr>
            <p:cNvSpPr/>
            <p:nvPr/>
          </p:nvSpPr>
          <p:spPr>
            <a:xfrm>
              <a:off x="2121143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98A39DEB-D0C7-419D-B28E-47DE7141259D}"/>
                </a:ext>
              </a:extLst>
            </p:cNvPr>
            <p:cNvSpPr/>
            <p:nvPr/>
          </p:nvSpPr>
          <p:spPr>
            <a:xfrm>
              <a:off x="2285980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D40A0007-9B0C-4AAA-8159-C9E034174114}"/>
                </a:ext>
              </a:extLst>
            </p:cNvPr>
            <p:cNvSpPr/>
            <p:nvPr/>
          </p:nvSpPr>
          <p:spPr>
            <a:xfrm>
              <a:off x="2450813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B2DFB605-5BDF-4056-9BEA-35EEFC234AA0}"/>
                </a:ext>
              </a:extLst>
            </p:cNvPr>
            <p:cNvSpPr/>
            <p:nvPr/>
          </p:nvSpPr>
          <p:spPr>
            <a:xfrm>
              <a:off x="2615656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BEC13D46-768F-4FF1-994B-0089C0DAC9E2}"/>
                </a:ext>
              </a:extLst>
            </p:cNvPr>
            <p:cNvSpPr/>
            <p:nvPr/>
          </p:nvSpPr>
          <p:spPr>
            <a:xfrm>
              <a:off x="2780493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1" name="Oval 770">
              <a:extLst>
                <a:ext uri="{FF2B5EF4-FFF2-40B4-BE49-F238E27FC236}">
                  <a16:creationId xmlns:a16="http://schemas.microsoft.com/office/drawing/2014/main" id="{69CD68BA-52CD-486E-A598-F2EF0C9A3328}"/>
                </a:ext>
              </a:extLst>
            </p:cNvPr>
            <p:cNvSpPr/>
            <p:nvPr/>
          </p:nvSpPr>
          <p:spPr>
            <a:xfrm>
              <a:off x="2936001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2" name="Oval 771">
              <a:extLst>
                <a:ext uri="{FF2B5EF4-FFF2-40B4-BE49-F238E27FC236}">
                  <a16:creationId xmlns:a16="http://schemas.microsoft.com/office/drawing/2014/main" id="{54C64A4E-60DA-4632-A19D-CCD7D71C9B34}"/>
                </a:ext>
              </a:extLst>
            </p:cNvPr>
            <p:cNvSpPr/>
            <p:nvPr/>
          </p:nvSpPr>
          <p:spPr>
            <a:xfrm>
              <a:off x="3100840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3" name="Oval 772">
              <a:extLst>
                <a:ext uri="{FF2B5EF4-FFF2-40B4-BE49-F238E27FC236}">
                  <a16:creationId xmlns:a16="http://schemas.microsoft.com/office/drawing/2014/main" id="{C3B6EC06-2DBA-43EC-ABEE-09DE5E40094C}"/>
                </a:ext>
              </a:extLst>
            </p:cNvPr>
            <p:cNvSpPr/>
            <p:nvPr/>
          </p:nvSpPr>
          <p:spPr>
            <a:xfrm>
              <a:off x="3256340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4" name="Oval 773">
              <a:extLst>
                <a:ext uri="{FF2B5EF4-FFF2-40B4-BE49-F238E27FC236}">
                  <a16:creationId xmlns:a16="http://schemas.microsoft.com/office/drawing/2014/main" id="{B2679A97-97B5-4091-BC71-4255B2C3FEAF}"/>
                </a:ext>
              </a:extLst>
            </p:cNvPr>
            <p:cNvSpPr/>
            <p:nvPr/>
          </p:nvSpPr>
          <p:spPr>
            <a:xfrm>
              <a:off x="3421187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5" name="Oval 774">
              <a:extLst>
                <a:ext uri="{FF2B5EF4-FFF2-40B4-BE49-F238E27FC236}">
                  <a16:creationId xmlns:a16="http://schemas.microsoft.com/office/drawing/2014/main" id="{1BCAFF26-9458-4325-B55B-ADE03F1223E6}"/>
                </a:ext>
              </a:extLst>
            </p:cNvPr>
            <p:cNvSpPr/>
            <p:nvPr/>
          </p:nvSpPr>
          <p:spPr>
            <a:xfrm>
              <a:off x="1965633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6" name="Oval 775">
              <a:extLst>
                <a:ext uri="{FF2B5EF4-FFF2-40B4-BE49-F238E27FC236}">
                  <a16:creationId xmlns:a16="http://schemas.microsoft.com/office/drawing/2014/main" id="{7342A9F7-2F3C-43E7-B4EE-181FF115132B}"/>
                </a:ext>
              </a:extLst>
            </p:cNvPr>
            <p:cNvSpPr/>
            <p:nvPr/>
          </p:nvSpPr>
          <p:spPr>
            <a:xfrm>
              <a:off x="2121143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Oval 776">
              <a:extLst>
                <a:ext uri="{FF2B5EF4-FFF2-40B4-BE49-F238E27FC236}">
                  <a16:creationId xmlns:a16="http://schemas.microsoft.com/office/drawing/2014/main" id="{97F954DD-57CD-42AC-9AB3-28A93088E481}"/>
                </a:ext>
              </a:extLst>
            </p:cNvPr>
            <p:cNvSpPr/>
            <p:nvPr/>
          </p:nvSpPr>
          <p:spPr>
            <a:xfrm>
              <a:off x="2285980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Oval 777">
              <a:extLst>
                <a:ext uri="{FF2B5EF4-FFF2-40B4-BE49-F238E27FC236}">
                  <a16:creationId xmlns:a16="http://schemas.microsoft.com/office/drawing/2014/main" id="{B17B0F9B-739D-4AA3-8ABA-C2ECEDDAFE81}"/>
                </a:ext>
              </a:extLst>
            </p:cNvPr>
            <p:cNvSpPr/>
            <p:nvPr/>
          </p:nvSpPr>
          <p:spPr>
            <a:xfrm>
              <a:off x="2450813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9" name="Oval 778">
              <a:extLst>
                <a:ext uri="{FF2B5EF4-FFF2-40B4-BE49-F238E27FC236}">
                  <a16:creationId xmlns:a16="http://schemas.microsoft.com/office/drawing/2014/main" id="{77E98781-12D5-4FE9-B991-E3E264318EBF}"/>
                </a:ext>
              </a:extLst>
            </p:cNvPr>
            <p:cNvSpPr/>
            <p:nvPr/>
          </p:nvSpPr>
          <p:spPr>
            <a:xfrm>
              <a:off x="2615656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0" name="Oval 779">
              <a:extLst>
                <a:ext uri="{FF2B5EF4-FFF2-40B4-BE49-F238E27FC236}">
                  <a16:creationId xmlns:a16="http://schemas.microsoft.com/office/drawing/2014/main" id="{55C433E5-A8CD-4001-A3E2-60DB0BE0AF4D}"/>
                </a:ext>
              </a:extLst>
            </p:cNvPr>
            <p:cNvSpPr/>
            <p:nvPr/>
          </p:nvSpPr>
          <p:spPr>
            <a:xfrm>
              <a:off x="2780493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1" name="Oval 780">
              <a:extLst>
                <a:ext uri="{FF2B5EF4-FFF2-40B4-BE49-F238E27FC236}">
                  <a16:creationId xmlns:a16="http://schemas.microsoft.com/office/drawing/2014/main" id="{ED54C14F-33D5-413C-9587-D30CC0802DB0}"/>
                </a:ext>
              </a:extLst>
            </p:cNvPr>
            <p:cNvSpPr/>
            <p:nvPr/>
          </p:nvSpPr>
          <p:spPr>
            <a:xfrm>
              <a:off x="2936001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2" name="Oval 781">
              <a:extLst>
                <a:ext uri="{FF2B5EF4-FFF2-40B4-BE49-F238E27FC236}">
                  <a16:creationId xmlns:a16="http://schemas.microsoft.com/office/drawing/2014/main" id="{465F9979-EC57-40E6-9C30-55B6A2AD1DEC}"/>
                </a:ext>
              </a:extLst>
            </p:cNvPr>
            <p:cNvSpPr/>
            <p:nvPr/>
          </p:nvSpPr>
          <p:spPr>
            <a:xfrm>
              <a:off x="3100840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3" name="Oval 782">
              <a:extLst>
                <a:ext uri="{FF2B5EF4-FFF2-40B4-BE49-F238E27FC236}">
                  <a16:creationId xmlns:a16="http://schemas.microsoft.com/office/drawing/2014/main" id="{BD694D29-7E39-4D47-BA96-FE9F12B4B939}"/>
                </a:ext>
              </a:extLst>
            </p:cNvPr>
            <p:cNvSpPr/>
            <p:nvPr/>
          </p:nvSpPr>
          <p:spPr>
            <a:xfrm>
              <a:off x="3256340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4" name="Oval 783">
              <a:extLst>
                <a:ext uri="{FF2B5EF4-FFF2-40B4-BE49-F238E27FC236}">
                  <a16:creationId xmlns:a16="http://schemas.microsoft.com/office/drawing/2014/main" id="{E8D8A3CD-DB66-409D-879C-DB466924CDA8}"/>
                </a:ext>
              </a:extLst>
            </p:cNvPr>
            <p:cNvSpPr/>
            <p:nvPr/>
          </p:nvSpPr>
          <p:spPr>
            <a:xfrm>
              <a:off x="3421187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5" name="Oval 784">
              <a:extLst>
                <a:ext uri="{FF2B5EF4-FFF2-40B4-BE49-F238E27FC236}">
                  <a16:creationId xmlns:a16="http://schemas.microsoft.com/office/drawing/2014/main" id="{7F511D41-D9FC-451E-84CE-692D496CBDFE}"/>
                </a:ext>
              </a:extLst>
            </p:cNvPr>
            <p:cNvSpPr/>
            <p:nvPr/>
          </p:nvSpPr>
          <p:spPr>
            <a:xfrm>
              <a:off x="1965633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6" name="Oval 785">
              <a:extLst>
                <a:ext uri="{FF2B5EF4-FFF2-40B4-BE49-F238E27FC236}">
                  <a16:creationId xmlns:a16="http://schemas.microsoft.com/office/drawing/2014/main" id="{F3297869-A9DA-4D63-B6D4-0D9CD2832DA0}"/>
                </a:ext>
              </a:extLst>
            </p:cNvPr>
            <p:cNvSpPr/>
            <p:nvPr/>
          </p:nvSpPr>
          <p:spPr>
            <a:xfrm>
              <a:off x="2121143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7" name="Oval 786">
              <a:extLst>
                <a:ext uri="{FF2B5EF4-FFF2-40B4-BE49-F238E27FC236}">
                  <a16:creationId xmlns:a16="http://schemas.microsoft.com/office/drawing/2014/main" id="{C683EEE2-1395-428F-B5EC-0783068C9581}"/>
                </a:ext>
              </a:extLst>
            </p:cNvPr>
            <p:cNvSpPr/>
            <p:nvPr/>
          </p:nvSpPr>
          <p:spPr>
            <a:xfrm>
              <a:off x="2285980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8" name="Oval 787">
              <a:extLst>
                <a:ext uri="{FF2B5EF4-FFF2-40B4-BE49-F238E27FC236}">
                  <a16:creationId xmlns:a16="http://schemas.microsoft.com/office/drawing/2014/main" id="{FB6F01C7-2D23-478D-A9C1-029979327CEE}"/>
                </a:ext>
              </a:extLst>
            </p:cNvPr>
            <p:cNvSpPr/>
            <p:nvPr/>
          </p:nvSpPr>
          <p:spPr>
            <a:xfrm>
              <a:off x="2450813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Oval 788">
              <a:extLst>
                <a:ext uri="{FF2B5EF4-FFF2-40B4-BE49-F238E27FC236}">
                  <a16:creationId xmlns:a16="http://schemas.microsoft.com/office/drawing/2014/main" id="{86A5E7AF-6CA3-4B51-9A4B-BA4B74B11595}"/>
                </a:ext>
              </a:extLst>
            </p:cNvPr>
            <p:cNvSpPr/>
            <p:nvPr/>
          </p:nvSpPr>
          <p:spPr>
            <a:xfrm>
              <a:off x="2615656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0" name="Oval 789">
              <a:extLst>
                <a:ext uri="{FF2B5EF4-FFF2-40B4-BE49-F238E27FC236}">
                  <a16:creationId xmlns:a16="http://schemas.microsoft.com/office/drawing/2014/main" id="{95ED2BEF-BDBE-454F-A78C-66551B756F8C}"/>
                </a:ext>
              </a:extLst>
            </p:cNvPr>
            <p:cNvSpPr/>
            <p:nvPr/>
          </p:nvSpPr>
          <p:spPr>
            <a:xfrm>
              <a:off x="2780493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1" name="Oval 790">
              <a:extLst>
                <a:ext uri="{FF2B5EF4-FFF2-40B4-BE49-F238E27FC236}">
                  <a16:creationId xmlns:a16="http://schemas.microsoft.com/office/drawing/2014/main" id="{01362A5F-9050-4CB3-BC4B-C03D8499B1B5}"/>
                </a:ext>
              </a:extLst>
            </p:cNvPr>
            <p:cNvSpPr/>
            <p:nvPr/>
          </p:nvSpPr>
          <p:spPr>
            <a:xfrm>
              <a:off x="2936001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171BCFFB-8D84-4541-A041-F82E03DA2029}"/>
                </a:ext>
              </a:extLst>
            </p:cNvPr>
            <p:cNvSpPr/>
            <p:nvPr/>
          </p:nvSpPr>
          <p:spPr>
            <a:xfrm>
              <a:off x="3100840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9DEC6194-B980-405B-BE4F-36EA41A3888D}"/>
                </a:ext>
              </a:extLst>
            </p:cNvPr>
            <p:cNvSpPr/>
            <p:nvPr/>
          </p:nvSpPr>
          <p:spPr>
            <a:xfrm>
              <a:off x="3256340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4" name="Oval 793">
              <a:extLst>
                <a:ext uri="{FF2B5EF4-FFF2-40B4-BE49-F238E27FC236}">
                  <a16:creationId xmlns:a16="http://schemas.microsoft.com/office/drawing/2014/main" id="{9A88A721-5CED-484D-A85E-28FF09960F62}"/>
                </a:ext>
              </a:extLst>
            </p:cNvPr>
            <p:cNvSpPr/>
            <p:nvPr/>
          </p:nvSpPr>
          <p:spPr>
            <a:xfrm>
              <a:off x="3421187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Oval 794">
              <a:extLst>
                <a:ext uri="{FF2B5EF4-FFF2-40B4-BE49-F238E27FC236}">
                  <a16:creationId xmlns:a16="http://schemas.microsoft.com/office/drawing/2014/main" id="{7840A715-DC03-490F-9C89-851BE047B2BB}"/>
                </a:ext>
              </a:extLst>
            </p:cNvPr>
            <p:cNvSpPr/>
            <p:nvPr/>
          </p:nvSpPr>
          <p:spPr>
            <a:xfrm>
              <a:off x="1965633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6" name="Oval 795">
              <a:extLst>
                <a:ext uri="{FF2B5EF4-FFF2-40B4-BE49-F238E27FC236}">
                  <a16:creationId xmlns:a16="http://schemas.microsoft.com/office/drawing/2014/main" id="{3ABD7EE3-26C9-4FBB-8FDD-D1D6E4885AA1}"/>
                </a:ext>
              </a:extLst>
            </p:cNvPr>
            <p:cNvSpPr/>
            <p:nvPr/>
          </p:nvSpPr>
          <p:spPr>
            <a:xfrm>
              <a:off x="2121143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7" name="Oval 796">
              <a:extLst>
                <a:ext uri="{FF2B5EF4-FFF2-40B4-BE49-F238E27FC236}">
                  <a16:creationId xmlns:a16="http://schemas.microsoft.com/office/drawing/2014/main" id="{1ECFB710-2FFC-4BB9-8A14-E69F1FF1EDC9}"/>
                </a:ext>
              </a:extLst>
            </p:cNvPr>
            <p:cNvSpPr/>
            <p:nvPr/>
          </p:nvSpPr>
          <p:spPr>
            <a:xfrm>
              <a:off x="2285980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8" name="Oval 797">
              <a:extLst>
                <a:ext uri="{FF2B5EF4-FFF2-40B4-BE49-F238E27FC236}">
                  <a16:creationId xmlns:a16="http://schemas.microsoft.com/office/drawing/2014/main" id="{8CA8B28C-9F0C-4A53-82A4-6DA19AE0072F}"/>
                </a:ext>
              </a:extLst>
            </p:cNvPr>
            <p:cNvSpPr/>
            <p:nvPr/>
          </p:nvSpPr>
          <p:spPr>
            <a:xfrm>
              <a:off x="2450813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F0F56A5C-BCBB-48B5-9C5B-F3333D0B1E43}"/>
                </a:ext>
              </a:extLst>
            </p:cNvPr>
            <p:cNvSpPr/>
            <p:nvPr/>
          </p:nvSpPr>
          <p:spPr>
            <a:xfrm>
              <a:off x="2615656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F8BA66A0-E44E-4240-9CCF-91F9B3C7126F}"/>
                </a:ext>
              </a:extLst>
            </p:cNvPr>
            <p:cNvSpPr/>
            <p:nvPr/>
          </p:nvSpPr>
          <p:spPr>
            <a:xfrm>
              <a:off x="2780493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1" name="Oval 800">
              <a:extLst>
                <a:ext uri="{FF2B5EF4-FFF2-40B4-BE49-F238E27FC236}">
                  <a16:creationId xmlns:a16="http://schemas.microsoft.com/office/drawing/2014/main" id="{6A744B11-E8EE-4C47-A84E-76F1019869D6}"/>
                </a:ext>
              </a:extLst>
            </p:cNvPr>
            <p:cNvSpPr/>
            <p:nvPr/>
          </p:nvSpPr>
          <p:spPr>
            <a:xfrm>
              <a:off x="2936001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2" name="Oval 801">
              <a:extLst>
                <a:ext uri="{FF2B5EF4-FFF2-40B4-BE49-F238E27FC236}">
                  <a16:creationId xmlns:a16="http://schemas.microsoft.com/office/drawing/2014/main" id="{A9431737-1316-439F-8ED9-11DFE3EE9122}"/>
                </a:ext>
              </a:extLst>
            </p:cNvPr>
            <p:cNvSpPr/>
            <p:nvPr/>
          </p:nvSpPr>
          <p:spPr>
            <a:xfrm>
              <a:off x="3100840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3" name="Oval 802">
              <a:extLst>
                <a:ext uri="{FF2B5EF4-FFF2-40B4-BE49-F238E27FC236}">
                  <a16:creationId xmlns:a16="http://schemas.microsoft.com/office/drawing/2014/main" id="{77285E90-960E-4533-8A03-E6652D83694D}"/>
                </a:ext>
              </a:extLst>
            </p:cNvPr>
            <p:cNvSpPr/>
            <p:nvPr/>
          </p:nvSpPr>
          <p:spPr>
            <a:xfrm>
              <a:off x="3256340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4" name="Oval 803">
              <a:extLst>
                <a:ext uri="{FF2B5EF4-FFF2-40B4-BE49-F238E27FC236}">
                  <a16:creationId xmlns:a16="http://schemas.microsoft.com/office/drawing/2014/main" id="{A6176B9D-BA25-4002-8FBB-EEC76FD2F095}"/>
                </a:ext>
              </a:extLst>
            </p:cNvPr>
            <p:cNvSpPr/>
            <p:nvPr/>
          </p:nvSpPr>
          <p:spPr>
            <a:xfrm>
              <a:off x="3421187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5" name="Oval 804">
              <a:extLst>
                <a:ext uri="{FF2B5EF4-FFF2-40B4-BE49-F238E27FC236}">
                  <a16:creationId xmlns:a16="http://schemas.microsoft.com/office/drawing/2014/main" id="{3F05853C-AFDD-487D-B2C9-5E2044CB1A2B}"/>
                </a:ext>
              </a:extLst>
            </p:cNvPr>
            <p:cNvSpPr/>
            <p:nvPr/>
          </p:nvSpPr>
          <p:spPr>
            <a:xfrm>
              <a:off x="1965633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6" name="Oval 805">
              <a:extLst>
                <a:ext uri="{FF2B5EF4-FFF2-40B4-BE49-F238E27FC236}">
                  <a16:creationId xmlns:a16="http://schemas.microsoft.com/office/drawing/2014/main" id="{50160677-10CA-4D22-B3AC-840D48619496}"/>
                </a:ext>
              </a:extLst>
            </p:cNvPr>
            <p:cNvSpPr/>
            <p:nvPr/>
          </p:nvSpPr>
          <p:spPr>
            <a:xfrm>
              <a:off x="2121143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D59E658C-71E8-4D08-A7E8-FBC36632443A}"/>
                </a:ext>
              </a:extLst>
            </p:cNvPr>
            <p:cNvSpPr/>
            <p:nvPr/>
          </p:nvSpPr>
          <p:spPr>
            <a:xfrm>
              <a:off x="2285980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Oval 807">
              <a:extLst>
                <a:ext uri="{FF2B5EF4-FFF2-40B4-BE49-F238E27FC236}">
                  <a16:creationId xmlns:a16="http://schemas.microsoft.com/office/drawing/2014/main" id="{DD53DD1E-8326-4DED-968E-EEC1FE9CB639}"/>
                </a:ext>
              </a:extLst>
            </p:cNvPr>
            <p:cNvSpPr/>
            <p:nvPr/>
          </p:nvSpPr>
          <p:spPr>
            <a:xfrm>
              <a:off x="2450813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9" name="Oval 808">
              <a:extLst>
                <a:ext uri="{FF2B5EF4-FFF2-40B4-BE49-F238E27FC236}">
                  <a16:creationId xmlns:a16="http://schemas.microsoft.com/office/drawing/2014/main" id="{755AF396-4BDA-4C8F-95A9-104477884335}"/>
                </a:ext>
              </a:extLst>
            </p:cNvPr>
            <p:cNvSpPr/>
            <p:nvPr/>
          </p:nvSpPr>
          <p:spPr>
            <a:xfrm>
              <a:off x="2615656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0" name="Oval 809">
              <a:extLst>
                <a:ext uri="{FF2B5EF4-FFF2-40B4-BE49-F238E27FC236}">
                  <a16:creationId xmlns:a16="http://schemas.microsoft.com/office/drawing/2014/main" id="{A45F5AA1-F8E1-4656-AB04-4287BE99CDB3}"/>
                </a:ext>
              </a:extLst>
            </p:cNvPr>
            <p:cNvSpPr/>
            <p:nvPr/>
          </p:nvSpPr>
          <p:spPr>
            <a:xfrm>
              <a:off x="2780493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1" name="Oval 810">
              <a:extLst>
                <a:ext uri="{FF2B5EF4-FFF2-40B4-BE49-F238E27FC236}">
                  <a16:creationId xmlns:a16="http://schemas.microsoft.com/office/drawing/2014/main" id="{5812CA96-39D7-44EC-AD35-4B14449D74D8}"/>
                </a:ext>
              </a:extLst>
            </p:cNvPr>
            <p:cNvSpPr/>
            <p:nvPr/>
          </p:nvSpPr>
          <p:spPr>
            <a:xfrm>
              <a:off x="2936001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226681B1-3F98-427A-9630-598289ADC46D}"/>
                </a:ext>
              </a:extLst>
            </p:cNvPr>
            <p:cNvSpPr/>
            <p:nvPr/>
          </p:nvSpPr>
          <p:spPr>
            <a:xfrm>
              <a:off x="3100840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Oval 812">
              <a:extLst>
                <a:ext uri="{FF2B5EF4-FFF2-40B4-BE49-F238E27FC236}">
                  <a16:creationId xmlns:a16="http://schemas.microsoft.com/office/drawing/2014/main" id="{DE813288-AD48-4389-9B84-92091A21FAAD}"/>
                </a:ext>
              </a:extLst>
            </p:cNvPr>
            <p:cNvSpPr/>
            <p:nvPr/>
          </p:nvSpPr>
          <p:spPr>
            <a:xfrm>
              <a:off x="3256340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4" name="Oval 813">
              <a:extLst>
                <a:ext uri="{FF2B5EF4-FFF2-40B4-BE49-F238E27FC236}">
                  <a16:creationId xmlns:a16="http://schemas.microsoft.com/office/drawing/2014/main" id="{5340AC03-F70C-47A0-85E3-8B38ABC91DF0}"/>
                </a:ext>
              </a:extLst>
            </p:cNvPr>
            <p:cNvSpPr/>
            <p:nvPr/>
          </p:nvSpPr>
          <p:spPr>
            <a:xfrm>
              <a:off x="3421187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5" name="Oval 814">
              <a:extLst>
                <a:ext uri="{FF2B5EF4-FFF2-40B4-BE49-F238E27FC236}">
                  <a16:creationId xmlns:a16="http://schemas.microsoft.com/office/drawing/2014/main" id="{F11DF89C-685C-467F-BD9E-7F459F4DC7C1}"/>
                </a:ext>
              </a:extLst>
            </p:cNvPr>
            <p:cNvSpPr/>
            <p:nvPr/>
          </p:nvSpPr>
          <p:spPr>
            <a:xfrm>
              <a:off x="1965633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6" name="Oval 815">
              <a:extLst>
                <a:ext uri="{FF2B5EF4-FFF2-40B4-BE49-F238E27FC236}">
                  <a16:creationId xmlns:a16="http://schemas.microsoft.com/office/drawing/2014/main" id="{DECAF470-E55E-46CF-8BDC-54F5AF4B3A93}"/>
                </a:ext>
              </a:extLst>
            </p:cNvPr>
            <p:cNvSpPr/>
            <p:nvPr/>
          </p:nvSpPr>
          <p:spPr>
            <a:xfrm>
              <a:off x="2121143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7" name="Oval 816">
              <a:extLst>
                <a:ext uri="{FF2B5EF4-FFF2-40B4-BE49-F238E27FC236}">
                  <a16:creationId xmlns:a16="http://schemas.microsoft.com/office/drawing/2014/main" id="{F10332DB-8815-43D9-9B15-DA28C7610DA6}"/>
                </a:ext>
              </a:extLst>
            </p:cNvPr>
            <p:cNvSpPr/>
            <p:nvPr/>
          </p:nvSpPr>
          <p:spPr>
            <a:xfrm>
              <a:off x="2285980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66CEE35B-EC0B-4A45-8453-ED0F06A040C7}"/>
                </a:ext>
              </a:extLst>
            </p:cNvPr>
            <p:cNvSpPr/>
            <p:nvPr/>
          </p:nvSpPr>
          <p:spPr>
            <a:xfrm>
              <a:off x="2450813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Oval 818">
              <a:extLst>
                <a:ext uri="{FF2B5EF4-FFF2-40B4-BE49-F238E27FC236}">
                  <a16:creationId xmlns:a16="http://schemas.microsoft.com/office/drawing/2014/main" id="{AD4F3034-63F5-4428-9F39-ADFA18F8A744}"/>
                </a:ext>
              </a:extLst>
            </p:cNvPr>
            <p:cNvSpPr/>
            <p:nvPr/>
          </p:nvSpPr>
          <p:spPr>
            <a:xfrm>
              <a:off x="2615656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" name="Oval 819">
              <a:extLst>
                <a:ext uri="{FF2B5EF4-FFF2-40B4-BE49-F238E27FC236}">
                  <a16:creationId xmlns:a16="http://schemas.microsoft.com/office/drawing/2014/main" id="{B1080CC9-3140-4179-ABFA-389A499DCC2A}"/>
                </a:ext>
              </a:extLst>
            </p:cNvPr>
            <p:cNvSpPr/>
            <p:nvPr/>
          </p:nvSpPr>
          <p:spPr>
            <a:xfrm>
              <a:off x="2780493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" name="Oval 820">
              <a:extLst>
                <a:ext uri="{FF2B5EF4-FFF2-40B4-BE49-F238E27FC236}">
                  <a16:creationId xmlns:a16="http://schemas.microsoft.com/office/drawing/2014/main" id="{8C15DB1D-4A5D-409B-8E54-C7B88CE74C4E}"/>
                </a:ext>
              </a:extLst>
            </p:cNvPr>
            <p:cNvSpPr/>
            <p:nvPr/>
          </p:nvSpPr>
          <p:spPr>
            <a:xfrm>
              <a:off x="2936001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4369F968-6A49-44C3-ABEB-111756DC8F42}"/>
                </a:ext>
              </a:extLst>
            </p:cNvPr>
            <p:cNvSpPr/>
            <p:nvPr/>
          </p:nvSpPr>
          <p:spPr>
            <a:xfrm>
              <a:off x="3100840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3" name="Oval 822">
              <a:extLst>
                <a:ext uri="{FF2B5EF4-FFF2-40B4-BE49-F238E27FC236}">
                  <a16:creationId xmlns:a16="http://schemas.microsoft.com/office/drawing/2014/main" id="{1594B065-4202-4E28-967D-49BF0FAD5F7C}"/>
                </a:ext>
              </a:extLst>
            </p:cNvPr>
            <p:cNvSpPr/>
            <p:nvPr/>
          </p:nvSpPr>
          <p:spPr>
            <a:xfrm>
              <a:off x="3256340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4" name="Oval 823">
              <a:extLst>
                <a:ext uri="{FF2B5EF4-FFF2-40B4-BE49-F238E27FC236}">
                  <a16:creationId xmlns:a16="http://schemas.microsoft.com/office/drawing/2014/main" id="{574DAC33-314F-4206-A570-E41C80A0C5D7}"/>
                </a:ext>
              </a:extLst>
            </p:cNvPr>
            <p:cNvSpPr/>
            <p:nvPr/>
          </p:nvSpPr>
          <p:spPr>
            <a:xfrm>
              <a:off x="3421187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8A539E60-66AB-4DE3-9CAA-79A10C1FDBFD}"/>
                </a:ext>
              </a:extLst>
            </p:cNvPr>
            <p:cNvSpPr/>
            <p:nvPr/>
          </p:nvSpPr>
          <p:spPr>
            <a:xfrm>
              <a:off x="1965633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6" name="Oval 825">
              <a:extLst>
                <a:ext uri="{FF2B5EF4-FFF2-40B4-BE49-F238E27FC236}">
                  <a16:creationId xmlns:a16="http://schemas.microsoft.com/office/drawing/2014/main" id="{FF506FA4-25C0-4B74-806B-13DACFFB057A}"/>
                </a:ext>
              </a:extLst>
            </p:cNvPr>
            <p:cNvSpPr/>
            <p:nvPr/>
          </p:nvSpPr>
          <p:spPr>
            <a:xfrm>
              <a:off x="2121143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7" name="Oval 826">
              <a:extLst>
                <a:ext uri="{FF2B5EF4-FFF2-40B4-BE49-F238E27FC236}">
                  <a16:creationId xmlns:a16="http://schemas.microsoft.com/office/drawing/2014/main" id="{09E5B7E5-00A6-45D0-81F7-AFFBF385726A}"/>
                </a:ext>
              </a:extLst>
            </p:cNvPr>
            <p:cNvSpPr/>
            <p:nvPr/>
          </p:nvSpPr>
          <p:spPr>
            <a:xfrm>
              <a:off x="2285980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B04D3830-1D19-4AC2-81AD-254AA2C490D1}"/>
                </a:ext>
              </a:extLst>
            </p:cNvPr>
            <p:cNvSpPr/>
            <p:nvPr/>
          </p:nvSpPr>
          <p:spPr>
            <a:xfrm>
              <a:off x="2450813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9" name="Oval 828">
              <a:extLst>
                <a:ext uri="{FF2B5EF4-FFF2-40B4-BE49-F238E27FC236}">
                  <a16:creationId xmlns:a16="http://schemas.microsoft.com/office/drawing/2014/main" id="{C3E7FE31-1B27-4EB0-B8A2-5C77F14AC374}"/>
                </a:ext>
              </a:extLst>
            </p:cNvPr>
            <p:cNvSpPr/>
            <p:nvPr/>
          </p:nvSpPr>
          <p:spPr>
            <a:xfrm>
              <a:off x="2615656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0" name="Oval 829">
              <a:extLst>
                <a:ext uri="{FF2B5EF4-FFF2-40B4-BE49-F238E27FC236}">
                  <a16:creationId xmlns:a16="http://schemas.microsoft.com/office/drawing/2014/main" id="{3F1B2A56-2E71-4DAA-9CFA-18AB3DFD2A2C}"/>
                </a:ext>
              </a:extLst>
            </p:cNvPr>
            <p:cNvSpPr/>
            <p:nvPr/>
          </p:nvSpPr>
          <p:spPr>
            <a:xfrm>
              <a:off x="2780493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1" name="Oval 830">
              <a:extLst>
                <a:ext uri="{FF2B5EF4-FFF2-40B4-BE49-F238E27FC236}">
                  <a16:creationId xmlns:a16="http://schemas.microsoft.com/office/drawing/2014/main" id="{168B46EA-58A8-41D0-B84C-AA213A1D5E03}"/>
                </a:ext>
              </a:extLst>
            </p:cNvPr>
            <p:cNvSpPr/>
            <p:nvPr/>
          </p:nvSpPr>
          <p:spPr>
            <a:xfrm>
              <a:off x="2936001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2" name="Oval 831">
              <a:extLst>
                <a:ext uri="{FF2B5EF4-FFF2-40B4-BE49-F238E27FC236}">
                  <a16:creationId xmlns:a16="http://schemas.microsoft.com/office/drawing/2014/main" id="{F8B6EC1B-F354-4E9B-AD30-01615F41207B}"/>
                </a:ext>
              </a:extLst>
            </p:cNvPr>
            <p:cNvSpPr/>
            <p:nvPr/>
          </p:nvSpPr>
          <p:spPr>
            <a:xfrm>
              <a:off x="3100840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3" name="Oval 832">
              <a:extLst>
                <a:ext uri="{FF2B5EF4-FFF2-40B4-BE49-F238E27FC236}">
                  <a16:creationId xmlns:a16="http://schemas.microsoft.com/office/drawing/2014/main" id="{48F1CA19-AEA7-4FBC-BA2C-BA2138D04250}"/>
                </a:ext>
              </a:extLst>
            </p:cNvPr>
            <p:cNvSpPr/>
            <p:nvPr/>
          </p:nvSpPr>
          <p:spPr>
            <a:xfrm>
              <a:off x="3256340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9247BF82-28BB-412E-A119-494962D31375}"/>
                </a:ext>
              </a:extLst>
            </p:cNvPr>
            <p:cNvSpPr/>
            <p:nvPr/>
          </p:nvSpPr>
          <p:spPr>
            <a:xfrm>
              <a:off x="3421187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ED44261F-17E5-47DA-80D9-85BE66CD28EB}"/>
                </a:ext>
              </a:extLst>
            </p:cNvPr>
            <p:cNvSpPr/>
            <p:nvPr/>
          </p:nvSpPr>
          <p:spPr>
            <a:xfrm>
              <a:off x="3595365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715FEF02-728F-41DC-BC6F-C7DADBE3754F}"/>
                </a:ext>
              </a:extLst>
            </p:cNvPr>
            <p:cNvSpPr/>
            <p:nvPr/>
          </p:nvSpPr>
          <p:spPr>
            <a:xfrm>
              <a:off x="3750875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CDE4ED88-8D22-42C1-806F-C9C4EC023130}"/>
                </a:ext>
              </a:extLst>
            </p:cNvPr>
            <p:cNvSpPr/>
            <p:nvPr/>
          </p:nvSpPr>
          <p:spPr>
            <a:xfrm>
              <a:off x="3915712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8650F642-E969-4DA8-9707-ED6E47CEEF86}"/>
                </a:ext>
              </a:extLst>
            </p:cNvPr>
            <p:cNvSpPr/>
            <p:nvPr/>
          </p:nvSpPr>
          <p:spPr>
            <a:xfrm>
              <a:off x="4080545" y="447154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A254DA92-BD3C-461A-ADF3-11085E752F6B}"/>
                </a:ext>
              </a:extLst>
            </p:cNvPr>
            <p:cNvSpPr/>
            <p:nvPr/>
          </p:nvSpPr>
          <p:spPr>
            <a:xfrm>
              <a:off x="4236057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A5503255-FD5A-474D-A075-20BFBAF39645}"/>
                </a:ext>
              </a:extLst>
            </p:cNvPr>
            <p:cNvSpPr/>
            <p:nvPr/>
          </p:nvSpPr>
          <p:spPr>
            <a:xfrm>
              <a:off x="4400894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FFCD8D0A-10A9-4533-8DEF-4F2D98D007D8}"/>
                </a:ext>
              </a:extLst>
            </p:cNvPr>
            <p:cNvSpPr/>
            <p:nvPr/>
          </p:nvSpPr>
          <p:spPr>
            <a:xfrm>
              <a:off x="4556402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B80DEF1A-18E4-4F65-AC04-0CAE08355E65}"/>
                </a:ext>
              </a:extLst>
            </p:cNvPr>
            <p:cNvSpPr/>
            <p:nvPr/>
          </p:nvSpPr>
          <p:spPr>
            <a:xfrm>
              <a:off x="4721241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DCB19D34-0571-4BBF-B409-B305B3182159}"/>
                </a:ext>
              </a:extLst>
            </p:cNvPr>
            <p:cNvSpPr/>
            <p:nvPr/>
          </p:nvSpPr>
          <p:spPr>
            <a:xfrm>
              <a:off x="4886072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84765142-6E23-4DDE-A890-5A2A1FC9B3EB}"/>
                </a:ext>
              </a:extLst>
            </p:cNvPr>
            <p:cNvSpPr/>
            <p:nvPr/>
          </p:nvSpPr>
          <p:spPr>
            <a:xfrm>
              <a:off x="5050919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14A4FEF6-EAD1-4508-95AC-EF0814E36F72}"/>
                </a:ext>
              </a:extLst>
            </p:cNvPr>
            <p:cNvSpPr/>
            <p:nvPr/>
          </p:nvSpPr>
          <p:spPr>
            <a:xfrm>
              <a:off x="3595365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FCD1855C-2171-4BB5-87BB-2E1EC6698533}"/>
                </a:ext>
              </a:extLst>
            </p:cNvPr>
            <p:cNvSpPr/>
            <p:nvPr/>
          </p:nvSpPr>
          <p:spPr>
            <a:xfrm>
              <a:off x="3750875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9567DA02-7E2C-40EA-867D-7BFB12E9AD7D}"/>
                </a:ext>
              </a:extLst>
            </p:cNvPr>
            <p:cNvSpPr/>
            <p:nvPr/>
          </p:nvSpPr>
          <p:spPr>
            <a:xfrm>
              <a:off x="3915712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EB6EB6DC-8567-4197-AD56-8631998E7D31}"/>
                </a:ext>
              </a:extLst>
            </p:cNvPr>
            <p:cNvSpPr/>
            <p:nvPr/>
          </p:nvSpPr>
          <p:spPr>
            <a:xfrm>
              <a:off x="4080545" y="4633274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7111C5DA-AE79-41A6-AF12-E6C6D1497E11}"/>
                </a:ext>
              </a:extLst>
            </p:cNvPr>
            <p:cNvSpPr/>
            <p:nvPr/>
          </p:nvSpPr>
          <p:spPr>
            <a:xfrm>
              <a:off x="4236057" y="463327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590D0D2F-055D-4B96-B639-71027C9E6FAF}"/>
                </a:ext>
              </a:extLst>
            </p:cNvPr>
            <p:cNvSpPr/>
            <p:nvPr/>
          </p:nvSpPr>
          <p:spPr>
            <a:xfrm>
              <a:off x="4400894" y="463327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83C51EC0-0F52-4558-B96C-F74DFB5B8889}"/>
                </a:ext>
              </a:extLst>
            </p:cNvPr>
            <p:cNvSpPr/>
            <p:nvPr/>
          </p:nvSpPr>
          <p:spPr>
            <a:xfrm>
              <a:off x="4556402" y="463327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87839FCC-B4BE-40FE-8BC4-061E92A09586}"/>
                </a:ext>
              </a:extLst>
            </p:cNvPr>
            <p:cNvSpPr/>
            <p:nvPr/>
          </p:nvSpPr>
          <p:spPr>
            <a:xfrm>
              <a:off x="4721241" y="463327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E7A003DB-952E-40A3-931D-F192FD4A2DCC}"/>
                </a:ext>
              </a:extLst>
            </p:cNvPr>
            <p:cNvSpPr/>
            <p:nvPr/>
          </p:nvSpPr>
          <p:spPr>
            <a:xfrm>
              <a:off x="4886072" y="463327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45D6A120-4514-4AEC-99CB-EAC7B948AE8E}"/>
                </a:ext>
              </a:extLst>
            </p:cNvPr>
            <p:cNvSpPr/>
            <p:nvPr/>
          </p:nvSpPr>
          <p:spPr>
            <a:xfrm>
              <a:off x="5050919" y="463327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8D103344-9D9F-4867-B68D-79E82EDDBB37}"/>
                </a:ext>
              </a:extLst>
            </p:cNvPr>
            <p:cNvSpPr/>
            <p:nvPr/>
          </p:nvSpPr>
          <p:spPr>
            <a:xfrm>
              <a:off x="3595365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B589922C-AF91-44D9-A39B-781ED18AE5FA}"/>
                </a:ext>
              </a:extLst>
            </p:cNvPr>
            <p:cNvSpPr/>
            <p:nvPr/>
          </p:nvSpPr>
          <p:spPr>
            <a:xfrm>
              <a:off x="3750875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94977F93-7347-4393-9C15-0A4DF3D9445E}"/>
                </a:ext>
              </a:extLst>
            </p:cNvPr>
            <p:cNvSpPr/>
            <p:nvPr/>
          </p:nvSpPr>
          <p:spPr>
            <a:xfrm>
              <a:off x="3915712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8" name="Oval 857">
              <a:extLst>
                <a:ext uri="{FF2B5EF4-FFF2-40B4-BE49-F238E27FC236}">
                  <a16:creationId xmlns:a16="http://schemas.microsoft.com/office/drawing/2014/main" id="{539E0FA8-CADF-4CF0-97C5-D6043A27FDAA}"/>
                </a:ext>
              </a:extLst>
            </p:cNvPr>
            <p:cNvSpPr/>
            <p:nvPr/>
          </p:nvSpPr>
          <p:spPr>
            <a:xfrm>
              <a:off x="4080545" y="479642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9" name="Oval 858">
              <a:extLst>
                <a:ext uri="{FF2B5EF4-FFF2-40B4-BE49-F238E27FC236}">
                  <a16:creationId xmlns:a16="http://schemas.microsoft.com/office/drawing/2014/main" id="{1476FF05-05F6-405C-A51A-4D84B1F2466D}"/>
                </a:ext>
              </a:extLst>
            </p:cNvPr>
            <p:cNvSpPr/>
            <p:nvPr/>
          </p:nvSpPr>
          <p:spPr>
            <a:xfrm>
              <a:off x="4236057" y="479642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" name="Oval 859">
              <a:extLst>
                <a:ext uri="{FF2B5EF4-FFF2-40B4-BE49-F238E27FC236}">
                  <a16:creationId xmlns:a16="http://schemas.microsoft.com/office/drawing/2014/main" id="{B7946BBA-C381-4DE8-92A6-C6EC509D8219}"/>
                </a:ext>
              </a:extLst>
            </p:cNvPr>
            <p:cNvSpPr/>
            <p:nvPr/>
          </p:nvSpPr>
          <p:spPr>
            <a:xfrm>
              <a:off x="4400894" y="479642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1" name="Oval 860">
              <a:extLst>
                <a:ext uri="{FF2B5EF4-FFF2-40B4-BE49-F238E27FC236}">
                  <a16:creationId xmlns:a16="http://schemas.microsoft.com/office/drawing/2014/main" id="{34E43442-DB2A-4ECE-AC6E-34E20A1D1DBA}"/>
                </a:ext>
              </a:extLst>
            </p:cNvPr>
            <p:cNvSpPr/>
            <p:nvPr/>
          </p:nvSpPr>
          <p:spPr>
            <a:xfrm>
              <a:off x="4556402" y="479642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2" name="Oval 861">
              <a:extLst>
                <a:ext uri="{FF2B5EF4-FFF2-40B4-BE49-F238E27FC236}">
                  <a16:creationId xmlns:a16="http://schemas.microsoft.com/office/drawing/2014/main" id="{A5307D1A-7793-41DB-8935-9464C1F8BC73}"/>
                </a:ext>
              </a:extLst>
            </p:cNvPr>
            <p:cNvSpPr/>
            <p:nvPr/>
          </p:nvSpPr>
          <p:spPr>
            <a:xfrm>
              <a:off x="4721241" y="479642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3" name="Oval 862">
              <a:extLst>
                <a:ext uri="{FF2B5EF4-FFF2-40B4-BE49-F238E27FC236}">
                  <a16:creationId xmlns:a16="http://schemas.microsoft.com/office/drawing/2014/main" id="{F5284EA4-A983-4C40-8CCF-ABF25DE24990}"/>
                </a:ext>
              </a:extLst>
            </p:cNvPr>
            <p:cNvSpPr/>
            <p:nvPr/>
          </p:nvSpPr>
          <p:spPr>
            <a:xfrm>
              <a:off x="4886072" y="479642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4" name="Oval 863">
              <a:extLst>
                <a:ext uri="{FF2B5EF4-FFF2-40B4-BE49-F238E27FC236}">
                  <a16:creationId xmlns:a16="http://schemas.microsoft.com/office/drawing/2014/main" id="{B4780657-22C4-4937-90F0-3177D50980EF}"/>
                </a:ext>
              </a:extLst>
            </p:cNvPr>
            <p:cNvSpPr/>
            <p:nvPr/>
          </p:nvSpPr>
          <p:spPr>
            <a:xfrm>
              <a:off x="5050919" y="479642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5" name="Oval 864">
              <a:extLst>
                <a:ext uri="{FF2B5EF4-FFF2-40B4-BE49-F238E27FC236}">
                  <a16:creationId xmlns:a16="http://schemas.microsoft.com/office/drawing/2014/main" id="{918DCE16-781E-4F57-A1B4-C3734ACCF049}"/>
                </a:ext>
              </a:extLst>
            </p:cNvPr>
            <p:cNvSpPr/>
            <p:nvPr/>
          </p:nvSpPr>
          <p:spPr>
            <a:xfrm>
              <a:off x="3595365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8FB3AB1F-41F0-4B89-B166-28BCE5E70DA8}"/>
                </a:ext>
              </a:extLst>
            </p:cNvPr>
            <p:cNvSpPr/>
            <p:nvPr/>
          </p:nvSpPr>
          <p:spPr>
            <a:xfrm>
              <a:off x="3750875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7" name="Oval 866">
              <a:extLst>
                <a:ext uri="{FF2B5EF4-FFF2-40B4-BE49-F238E27FC236}">
                  <a16:creationId xmlns:a16="http://schemas.microsoft.com/office/drawing/2014/main" id="{C4F66779-B485-4800-8E57-3D594C2C4953}"/>
                </a:ext>
              </a:extLst>
            </p:cNvPr>
            <p:cNvSpPr/>
            <p:nvPr/>
          </p:nvSpPr>
          <p:spPr>
            <a:xfrm>
              <a:off x="3915712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8" name="Oval 867">
              <a:extLst>
                <a:ext uri="{FF2B5EF4-FFF2-40B4-BE49-F238E27FC236}">
                  <a16:creationId xmlns:a16="http://schemas.microsoft.com/office/drawing/2014/main" id="{8CDD6A1F-BBE1-4CDD-BA49-E10C83C9CB2E}"/>
                </a:ext>
              </a:extLst>
            </p:cNvPr>
            <p:cNvSpPr/>
            <p:nvPr/>
          </p:nvSpPr>
          <p:spPr>
            <a:xfrm>
              <a:off x="4080545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9" name="Oval 868">
              <a:extLst>
                <a:ext uri="{FF2B5EF4-FFF2-40B4-BE49-F238E27FC236}">
                  <a16:creationId xmlns:a16="http://schemas.microsoft.com/office/drawing/2014/main" id="{17D19DDD-830D-4FC4-8059-A74FDC7D3C12}"/>
                </a:ext>
              </a:extLst>
            </p:cNvPr>
            <p:cNvSpPr/>
            <p:nvPr/>
          </p:nvSpPr>
          <p:spPr>
            <a:xfrm>
              <a:off x="4236057" y="4958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0" name="Oval 869">
              <a:extLst>
                <a:ext uri="{FF2B5EF4-FFF2-40B4-BE49-F238E27FC236}">
                  <a16:creationId xmlns:a16="http://schemas.microsoft.com/office/drawing/2014/main" id="{9B664BB3-D541-41B0-8081-DE79FBFDFFD6}"/>
                </a:ext>
              </a:extLst>
            </p:cNvPr>
            <p:cNvSpPr/>
            <p:nvPr/>
          </p:nvSpPr>
          <p:spPr>
            <a:xfrm>
              <a:off x="4400894" y="4958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1" name="Oval 870">
              <a:extLst>
                <a:ext uri="{FF2B5EF4-FFF2-40B4-BE49-F238E27FC236}">
                  <a16:creationId xmlns:a16="http://schemas.microsoft.com/office/drawing/2014/main" id="{F42C2A6A-8F70-4C88-9A63-5E549DF986F2}"/>
                </a:ext>
              </a:extLst>
            </p:cNvPr>
            <p:cNvSpPr/>
            <p:nvPr/>
          </p:nvSpPr>
          <p:spPr>
            <a:xfrm>
              <a:off x="4556402" y="4958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2" name="Oval 871">
              <a:extLst>
                <a:ext uri="{FF2B5EF4-FFF2-40B4-BE49-F238E27FC236}">
                  <a16:creationId xmlns:a16="http://schemas.microsoft.com/office/drawing/2014/main" id="{A7C925D4-9407-41CA-A64E-9969F8D6E17D}"/>
                </a:ext>
              </a:extLst>
            </p:cNvPr>
            <p:cNvSpPr/>
            <p:nvPr/>
          </p:nvSpPr>
          <p:spPr>
            <a:xfrm>
              <a:off x="4721241" y="4958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3" name="Oval 872">
              <a:extLst>
                <a:ext uri="{FF2B5EF4-FFF2-40B4-BE49-F238E27FC236}">
                  <a16:creationId xmlns:a16="http://schemas.microsoft.com/office/drawing/2014/main" id="{D742F784-1DCE-4149-8E16-8CA361BE8E0B}"/>
                </a:ext>
              </a:extLst>
            </p:cNvPr>
            <p:cNvSpPr/>
            <p:nvPr/>
          </p:nvSpPr>
          <p:spPr>
            <a:xfrm>
              <a:off x="4886072" y="4958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4" name="Oval 873">
              <a:extLst>
                <a:ext uri="{FF2B5EF4-FFF2-40B4-BE49-F238E27FC236}">
                  <a16:creationId xmlns:a16="http://schemas.microsoft.com/office/drawing/2014/main" id="{6DBCBF6D-6EE7-45EC-88E3-58885A5DA936}"/>
                </a:ext>
              </a:extLst>
            </p:cNvPr>
            <p:cNvSpPr/>
            <p:nvPr/>
          </p:nvSpPr>
          <p:spPr>
            <a:xfrm>
              <a:off x="5050919" y="4958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5" name="Oval 874">
              <a:extLst>
                <a:ext uri="{FF2B5EF4-FFF2-40B4-BE49-F238E27FC236}">
                  <a16:creationId xmlns:a16="http://schemas.microsoft.com/office/drawing/2014/main" id="{12B5455D-E451-4A3C-91B9-E56D5A1AC59B}"/>
                </a:ext>
              </a:extLst>
            </p:cNvPr>
            <p:cNvSpPr/>
            <p:nvPr/>
          </p:nvSpPr>
          <p:spPr>
            <a:xfrm>
              <a:off x="3595365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F1F627D6-1576-4A13-B63A-CF58522983D4}"/>
                </a:ext>
              </a:extLst>
            </p:cNvPr>
            <p:cNvSpPr/>
            <p:nvPr/>
          </p:nvSpPr>
          <p:spPr>
            <a:xfrm>
              <a:off x="3750875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7" name="Oval 876">
              <a:extLst>
                <a:ext uri="{FF2B5EF4-FFF2-40B4-BE49-F238E27FC236}">
                  <a16:creationId xmlns:a16="http://schemas.microsoft.com/office/drawing/2014/main" id="{6D87B936-68CC-40EC-BB9A-E4257A125D66}"/>
                </a:ext>
              </a:extLst>
            </p:cNvPr>
            <p:cNvSpPr/>
            <p:nvPr/>
          </p:nvSpPr>
          <p:spPr>
            <a:xfrm>
              <a:off x="3915712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8" name="Oval 877">
              <a:extLst>
                <a:ext uri="{FF2B5EF4-FFF2-40B4-BE49-F238E27FC236}">
                  <a16:creationId xmlns:a16="http://schemas.microsoft.com/office/drawing/2014/main" id="{0CC12EA3-BF50-4491-A689-5E0A89C56BF3}"/>
                </a:ext>
              </a:extLst>
            </p:cNvPr>
            <p:cNvSpPr/>
            <p:nvPr/>
          </p:nvSpPr>
          <p:spPr>
            <a:xfrm>
              <a:off x="4080545" y="512921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9" name="Oval 878">
              <a:extLst>
                <a:ext uri="{FF2B5EF4-FFF2-40B4-BE49-F238E27FC236}">
                  <a16:creationId xmlns:a16="http://schemas.microsoft.com/office/drawing/2014/main" id="{A023A3CC-E465-43FA-AA3B-3AAC78D6996B}"/>
                </a:ext>
              </a:extLst>
            </p:cNvPr>
            <p:cNvSpPr/>
            <p:nvPr/>
          </p:nvSpPr>
          <p:spPr>
            <a:xfrm>
              <a:off x="4236057" y="51292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0" name="Oval 879">
              <a:extLst>
                <a:ext uri="{FF2B5EF4-FFF2-40B4-BE49-F238E27FC236}">
                  <a16:creationId xmlns:a16="http://schemas.microsoft.com/office/drawing/2014/main" id="{67A68249-0D24-4539-8C3F-5EAC08488326}"/>
                </a:ext>
              </a:extLst>
            </p:cNvPr>
            <p:cNvSpPr/>
            <p:nvPr/>
          </p:nvSpPr>
          <p:spPr>
            <a:xfrm>
              <a:off x="4400894" y="51292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1" name="Oval 880">
              <a:extLst>
                <a:ext uri="{FF2B5EF4-FFF2-40B4-BE49-F238E27FC236}">
                  <a16:creationId xmlns:a16="http://schemas.microsoft.com/office/drawing/2014/main" id="{48A2BF04-EC9C-4307-A580-8D2F85EE1C76}"/>
                </a:ext>
              </a:extLst>
            </p:cNvPr>
            <p:cNvSpPr/>
            <p:nvPr/>
          </p:nvSpPr>
          <p:spPr>
            <a:xfrm>
              <a:off x="4556402" y="51292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2" name="Oval 881">
              <a:extLst>
                <a:ext uri="{FF2B5EF4-FFF2-40B4-BE49-F238E27FC236}">
                  <a16:creationId xmlns:a16="http://schemas.microsoft.com/office/drawing/2014/main" id="{6676CACF-FAE1-4C96-A567-C6953D40061C}"/>
                </a:ext>
              </a:extLst>
            </p:cNvPr>
            <p:cNvSpPr/>
            <p:nvPr/>
          </p:nvSpPr>
          <p:spPr>
            <a:xfrm>
              <a:off x="4721241" y="51292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3" name="Oval 882">
              <a:extLst>
                <a:ext uri="{FF2B5EF4-FFF2-40B4-BE49-F238E27FC236}">
                  <a16:creationId xmlns:a16="http://schemas.microsoft.com/office/drawing/2014/main" id="{E928BC3A-E434-415A-80FA-80E22464BE6A}"/>
                </a:ext>
              </a:extLst>
            </p:cNvPr>
            <p:cNvSpPr/>
            <p:nvPr/>
          </p:nvSpPr>
          <p:spPr>
            <a:xfrm>
              <a:off x="4886072" y="51292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4" name="Oval 883">
              <a:extLst>
                <a:ext uri="{FF2B5EF4-FFF2-40B4-BE49-F238E27FC236}">
                  <a16:creationId xmlns:a16="http://schemas.microsoft.com/office/drawing/2014/main" id="{B3275FBF-942E-4F8D-AE9B-C63031AFC43B}"/>
                </a:ext>
              </a:extLst>
            </p:cNvPr>
            <p:cNvSpPr/>
            <p:nvPr/>
          </p:nvSpPr>
          <p:spPr>
            <a:xfrm>
              <a:off x="5050919" y="51292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5" name="Oval 884">
              <a:extLst>
                <a:ext uri="{FF2B5EF4-FFF2-40B4-BE49-F238E27FC236}">
                  <a16:creationId xmlns:a16="http://schemas.microsoft.com/office/drawing/2014/main" id="{6AF99DBB-4AC2-45D8-858A-2390DD213E60}"/>
                </a:ext>
              </a:extLst>
            </p:cNvPr>
            <p:cNvSpPr/>
            <p:nvPr/>
          </p:nvSpPr>
          <p:spPr>
            <a:xfrm>
              <a:off x="3595365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6" name="Oval 885">
              <a:extLst>
                <a:ext uri="{FF2B5EF4-FFF2-40B4-BE49-F238E27FC236}">
                  <a16:creationId xmlns:a16="http://schemas.microsoft.com/office/drawing/2014/main" id="{B8A26FC8-CF91-4A16-98DD-84FEEE99B17B}"/>
                </a:ext>
              </a:extLst>
            </p:cNvPr>
            <p:cNvSpPr/>
            <p:nvPr/>
          </p:nvSpPr>
          <p:spPr>
            <a:xfrm>
              <a:off x="3750875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7" name="Oval 886">
              <a:extLst>
                <a:ext uri="{FF2B5EF4-FFF2-40B4-BE49-F238E27FC236}">
                  <a16:creationId xmlns:a16="http://schemas.microsoft.com/office/drawing/2014/main" id="{8B2AA905-F781-4207-BAB3-38915884AFD7}"/>
                </a:ext>
              </a:extLst>
            </p:cNvPr>
            <p:cNvSpPr/>
            <p:nvPr/>
          </p:nvSpPr>
          <p:spPr>
            <a:xfrm>
              <a:off x="3915712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1F1BB89D-E2DB-4C2E-8B2B-82E3BB8ECB99}"/>
                </a:ext>
              </a:extLst>
            </p:cNvPr>
            <p:cNvSpPr/>
            <p:nvPr/>
          </p:nvSpPr>
          <p:spPr>
            <a:xfrm>
              <a:off x="4080545" y="529093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9" name="Oval 888">
              <a:extLst>
                <a:ext uri="{FF2B5EF4-FFF2-40B4-BE49-F238E27FC236}">
                  <a16:creationId xmlns:a16="http://schemas.microsoft.com/office/drawing/2014/main" id="{227D816B-FAA6-4D00-8733-5DDD2075AA10}"/>
                </a:ext>
              </a:extLst>
            </p:cNvPr>
            <p:cNvSpPr/>
            <p:nvPr/>
          </p:nvSpPr>
          <p:spPr>
            <a:xfrm>
              <a:off x="4236057" y="529093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0" name="Oval 889">
              <a:extLst>
                <a:ext uri="{FF2B5EF4-FFF2-40B4-BE49-F238E27FC236}">
                  <a16:creationId xmlns:a16="http://schemas.microsoft.com/office/drawing/2014/main" id="{3024AF45-EDDA-47A8-ACA9-9ED997E5AFB4}"/>
                </a:ext>
              </a:extLst>
            </p:cNvPr>
            <p:cNvSpPr/>
            <p:nvPr/>
          </p:nvSpPr>
          <p:spPr>
            <a:xfrm>
              <a:off x="4400894" y="529093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1" name="Oval 890">
              <a:extLst>
                <a:ext uri="{FF2B5EF4-FFF2-40B4-BE49-F238E27FC236}">
                  <a16:creationId xmlns:a16="http://schemas.microsoft.com/office/drawing/2014/main" id="{A262FCC9-CB50-4056-AD70-4036DE7C300E}"/>
                </a:ext>
              </a:extLst>
            </p:cNvPr>
            <p:cNvSpPr/>
            <p:nvPr/>
          </p:nvSpPr>
          <p:spPr>
            <a:xfrm>
              <a:off x="4556402" y="529093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2" name="Oval 891">
              <a:extLst>
                <a:ext uri="{FF2B5EF4-FFF2-40B4-BE49-F238E27FC236}">
                  <a16:creationId xmlns:a16="http://schemas.microsoft.com/office/drawing/2014/main" id="{9D8D8DC5-A620-4F98-9C50-13571FAD527A}"/>
                </a:ext>
              </a:extLst>
            </p:cNvPr>
            <p:cNvSpPr/>
            <p:nvPr/>
          </p:nvSpPr>
          <p:spPr>
            <a:xfrm>
              <a:off x="4721241" y="529093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3" name="Oval 892">
              <a:extLst>
                <a:ext uri="{FF2B5EF4-FFF2-40B4-BE49-F238E27FC236}">
                  <a16:creationId xmlns:a16="http://schemas.microsoft.com/office/drawing/2014/main" id="{D5197BFC-68F3-41E6-88C1-89D3B67DF747}"/>
                </a:ext>
              </a:extLst>
            </p:cNvPr>
            <p:cNvSpPr/>
            <p:nvPr/>
          </p:nvSpPr>
          <p:spPr>
            <a:xfrm>
              <a:off x="4886072" y="529093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4" name="Oval 893">
              <a:extLst>
                <a:ext uri="{FF2B5EF4-FFF2-40B4-BE49-F238E27FC236}">
                  <a16:creationId xmlns:a16="http://schemas.microsoft.com/office/drawing/2014/main" id="{405CF1D6-B1B0-4CD3-BA07-414DBED360AA}"/>
                </a:ext>
              </a:extLst>
            </p:cNvPr>
            <p:cNvSpPr/>
            <p:nvPr/>
          </p:nvSpPr>
          <p:spPr>
            <a:xfrm>
              <a:off x="5050919" y="529093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5" name="Oval 894">
              <a:extLst>
                <a:ext uri="{FF2B5EF4-FFF2-40B4-BE49-F238E27FC236}">
                  <a16:creationId xmlns:a16="http://schemas.microsoft.com/office/drawing/2014/main" id="{C53991E2-EF9B-4C9A-B767-E5EE18398AC3}"/>
                </a:ext>
              </a:extLst>
            </p:cNvPr>
            <p:cNvSpPr/>
            <p:nvPr/>
          </p:nvSpPr>
          <p:spPr>
            <a:xfrm>
              <a:off x="3595365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6" name="Oval 895">
              <a:extLst>
                <a:ext uri="{FF2B5EF4-FFF2-40B4-BE49-F238E27FC236}">
                  <a16:creationId xmlns:a16="http://schemas.microsoft.com/office/drawing/2014/main" id="{B5AFE1ED-995B-4B3A-903E-C7ACDC22F47A}"/>
                </a:ext>
              </a:extLst>
            </p:cNvPr>
            <p:cNvSpPr/>
            <p:nvPr/>
          </p:nvSpPr>
          <p:spPr>
            <a:xfrm>
              <a:off x="3750875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7" name="Oval 896">
              <a:extLst>
                <a:ext uri="{FF2B5EF4-FFF2-40B4-BE49-F238E27FC236}">
                  <a16:creationId xmlns:a16="http://schemas.microsoft.com/office/drawing/2014/main" id="{27E8F72D-CF54-45D8-90C9-611A70D3CD61}"/>
                </a:ext>
              </a:extLst>
            </p:cNvPr>
            <p:cNvSpPr/>
            <p:nvPr/>
          </p:nvSpPr>
          <p:spPr>
            <a:xfrm>
              <a:off x="3915712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8" name="Oval 897">
              <a:extLst>
                <a:ext uri="{FF2B5EF4-FFF2-40B4-BE49-F238E27FC236}">
                  <a16:creationId xmlns:a16="http://schemas.microsoft.com/office/drawing/2014/main" id="{DDFB2B4E-1A38-4668-8413-1C074B54BAA5}"/>
                </a:ext>
              </a:extLst>
            </p:cNvPr>
            <p:cNvSpPr/>
            <p:nvPr/>
          </p:nvSpPr>
          <p:spPr>
            <a:xfrm>
              <a:off x="4080545" y="546342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9" name="Oval 898">
              <a:extLst>
                <a:ext uri="{FF2B5EF4-FFF2-40B4-BE49-F238E27FC236}">
                  <a16:creationId xmlns:a16="http://schemas.microsoft.com/office/drawing/2014/main" id="{FE41812A-3BBF-42F5-966B-160D622D9855}"/>
                </a:ext>
              </a:extLst>
            </p:cNvPr>
            <p:cNvSpPr/>
            <p:nvPr/>
          </p:nvSpPr>
          <p:spPr>
            <a:xfrm>
              <a:off x="4236057" y="54634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0" name="Oval 899">
              <a:extLst>
                <a:ext uri="{FF2B5EF4-FFF2-40B4-BE49-F238E27FC236}">
                  <a16:creationId xmlns:a16="http://schemas.microsoft.com/office/drawing/2014/main" id="{F498F7EA-0659-4F1C-8522-829EC5EF94B1}"/>
                </a:ext>
              </a:extLst>
            </p:cNvPr>
            <p:cNvSpPr/>
            <p:nvPr/>
          </p:nvSpPr>
          <p:spPr>
            <a:xfrm>
              <a:off x="4400894" y="54634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1" name="Oval 900">
              <a:extLst>
                <a:ext uri="{FF2B5EF4-FFF2-40B4-BE49-F238E27FC236}">
                  <a16:creationId xmlns:a16="http://schemas.microsoft.com/office/drawing/2014/main" id="{CA365C74-9585-4892-814E-A499373EEAF9}"/>
                </a:ext>
              </a:extLst>
            </p:cNvPr>
            <p:cNvSpPr/>
            <p:nvPr/>
          </p:nvSpPr>
          <p:spPr>
            <a:xfrm>
              <a:off x="4556402" y="54634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2" name="Oval 901">
              <a:extLst>
                <a:ext uri="{FF2B5EF4-FFF2-40B4-BE49-F238E27FC236}">
                  <a16:creationId xmlns:a16="http://schemas.microsoft.com/office/drawing/2014/main" id="{1A3F975C-F051-47AF-96A2-3CCA78AF98CC}"/>
                </a:ext>
              </a:extLst>
            </p:cNvPr>
            <p:cNvSpPr/>
            <p:nvPr/>
          </p:nvSpPr>
          <p:spPr>
            <a:xfrm>
              <a:off x="4721241" y="54634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3" name="Oval 902">
              <a:extLst>
                <a:ext uri="{FF2B5EF4-FFF2-40B4-BE49-F238E27FC236}">
                  <a16:creationId xmlns:a16="http://schemas.microsoft.com/office/drawing/2014/main" id="{163A917E-6B0F-4476-98B7-A45C083F7506}"/>
                </a:ext>
              </a:extLst>
            </p:cNvPr>
            <p:cNvSpPr/>
            <p:nvPr/>
          </p:nvSpPr>
          <p:spPr>
            <a:xfrm>
              <a:off x="4886072" y="54634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4" name="Oval 903">
              <a:extLst>
                <a:ext uri="{FF2B5EF4-FFF2-40B4-BE49-F238E27FC236}">
                  <a16:creationId xmlns:a16="http://schemas.microsoft.com/office/drawing/2014/main" id="{69E85703-3C4D-44BA-8090-D14D2DBC91DF}"/>
                </a:ext>
              </a:extLst>
            </p:cNvPr>
            <p:cNvSpPr/>
            <p:nvPr/>
          </p:nvSpPr>
          <p:spPr>
            <a:xfrm>
              <a:off x="5050919" y="54634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5" name="Oval 904">
              <a:extLst>
                <a:ext uri="{FF2B5EF4-FFF2-40B4-BE49-F238E27FC236}">
                  <a16:creationId xmlns:a16="http://schemas.microsoft.com/office/drawing/2014/main" id="{7F654BC7-6FCA-4544-8688-FFDC9988C182}"/>
                </a:ext>
              </a:extLst>
            </p:cNvPr>
            <p:cNvSpPr/>
            <p:nvPr/>
          </p:nvSpPr>
          <p:spPr>
            <a:xfrm>
              <a:off x="3595365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6" name="Oval 905">
              <a:extLst>
                <a:ext uri="{FF2B5EF4-FFF2-40B4-BE49-F238E27FC236}">
                  <a16:creationId xmlns:a16="http://schemas.microsoft.com/office/drawing/2014/main" id="{73EB8FFE-54BE-4687-ADA1-09C28875DBB7}"/>
                </a:ext>
              </a:extLst>
            </p:cNvPr>
            <p:cNvSpPr/>
            <p:nvPr/>
          </p:nvSpPr>
          <p:spPr>
            <a:xfrm>
              <a:off x="3750875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7" name="Oval 906">
              <a:extLst>
                <a:ext uri="{FF2B5EF4-FFF2-40B4-BE49-F238E27FC236}">
                  <a16:creationId xmlns:a16="http://schemas.microsoft.com/office/drawing/2014/main" id="{7567B0BB-EDB3-4685-B85F-F1904742EFCC}"/>
                </a:ext>
              </a:extLst>
            </p:cNvPr>
            <p:cNvSpPr/>
            <p:nvPr/>
          </p:nvSpPr>
          <p:spPr>
            <a:xfrm>
              <a:off x="3915712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DCD82A92-DEB9-49CC-B703-840B44A53D83}"/>
                </a:ext>
              </a:extLst>
            </p:cNvPr>
            <p:cNvSpPr/>
            <p:nvPr/>
          </p:nvSpPr>
          <p:spPr>
            <a:xfrm>
              <a:off x="4080545" y="563448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9" name="Oval 908">
              <a:extLst>
                <a:ext uri="{FF2B5EF4-FFF2-40B4-BE49-F238E27FC236}">
                  <a16:creationId xmlns:a16="http://schemas.microsoft.com/office/drawing/2014/main" id="{1DE6DC28-5F1E-42AA-9111-F0C3708B3D9E}"/>
                </a:ext>
              </a:extLst>
            </p:cNvPr>
            <p:cNvSpPr/>
            <p:nvPr/>
          </p:nvSpPr>
          <p:spPr>
            <a:xfrm>
              <a:off x="4236057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0" name="Oval 909">
              <a:extLst>
                <a:ext uri="{FF2B5EF4-FFF2-40B4-BE49-F238E27FC236}">
                  <a16:creationId xmlns:a16="http://schemas.microsoft.com/office/drawing/2014/main" id="{6653777F-6178-4885-BE20-2D3B412F495B}"/>
                </a:ext>
              </a:extLst>
            </p:cNvPr>
            <p:cNvSpPr/>
            <p:nvPr/>
          </p:nvSpPr>
          <p:spPr>
            <a:xfrm>
              <a:off x="4400894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1" name="Oval 910">
              <a:extLst>
                <a:ext uri="{FF2B5EF4-FFF2-40B4-BE49-F238E27FC236}">
                  <a16:creationId xmlns:a16="http://schemas.microsoft.com/office/drawing/2014/main" id="{CB5CC10F-5B6D-467A-ADFB-59ABC33CE9FC}"/>
                </a:ext>
              </a:extLst>
            </p:cNvPr>
            <p:cNvSpPr/>
            <p:nvPr/>
          </p:nvSpPr>
          <p:spPr>
            <a:xfrm>
              <a:off x="4556402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2" name="Oval 911">
              <a:extLst>
                <a:ext uri="{FF2B5EF4-FFF2-40B4-BE49-F238E27FC236}">
                  <a16:creationId xmlns:a16="http://schemas.microsoft.com/office/drawing/2014/main" id="{D5E858DF-B7CD-4F0E-A991-2D2428363E98}"/>
                </a:ext>
              </a:extLst>
            </p:cNvPr>
            <p:cNvSpPr/>
            <p:nvPr/>
          </p:nvSpPr>
          <p:spPr>
            <a:xfrm>
              <a:off x="4721241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3" name="Oval 912">
              <a:extLst>
                <a:ext uri="{FF2B5EF4-FFF2-40B4-BE49-F238E27FC236}">
                  <a16:creationId xmlns:a16="http://schemas.microsoft.com/office/drawing/2014/main" id="{E94EC865-09D5-4F65-9FDB-9868CD5610C2}"/>
                </a:ext>
              </a:extLst>
            </p:cNvPr>
            <p:cNvSpPr/>
            <p:nvPr/>
          </p:nvSpPr>
          <p:spPr>
            <a:xfrm>
              <a:off x="4886072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4" name="Oval 913">
              <a:extLst>
                <a:ext uri="{FF2B5EF4-FFF2-40B4-BE49-F238E27FC236}">
                  <a16:creationId xmlns:a16="http://schemas.microsoft.com/office/drawing/2014/main" id="{360D9C64-4014-4B8C-AF6E-6FA813615CE3}"/>
                </a:ext>
              </a:extLst>
            </p:cNvPr>
            <p:cNvSpPr/>
            <p:nvPr/>
          </p:nvSpPr>
          <p:spPr>
            <a:xfrm>
              <a:off x="5050919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5" name="Oval 914">
              <a:extLst>
                <a:ext uri="{FF2B5EF4-FFF2-40B4-BE49-F238E27FC236}">
                  <a16:creationId xmlns:a16="http://schemas.microsoft.com/office/drawing/2014/main" id="{E2645C30-9D0E-4B25-8AC7-05A06A5359E1}"/>
                </a:ext>
              </a:extLst>
            </p:cNvPr>
            <p:cNvSpPr/>
            <p:nvPr/>
          </p:nvSpPr>
          <p:spPr>
            <a:xfrm>
              <a:off x="5215766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6" name="Oval 915">
              <a:extLst>
                <a:ext uri="{FF2B5EF4-FFF2-40B4-BE49-F238E27FC236}">
                  <a16:creationId xmlns:a16="http://schemas.microsoft.com/office/drawing/2014/main" id="{6D8D9459-0D4C-4E65-A9A3-D7D77A63D66A}"/>
                </a:ext>
              </a:extLst>
            </p:cNvPr>
            <p:cNvSpPr/>
            <p:nvPr/>
          </p:nvSpPr>
          <p:spPr>
            <a:xfrm>
              <a:off x="5380607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7" name="Oval 916">
              <a:extLst>
                <a:ext uri="{FF2B5EF4-FFF2-40B4-BE49-F238E27FC236}">
                  <a16:creationId xmlns:a16="http://schemas.microsoft.com/office/drawing/2014/main" id="{BCE78209-08B0-4FA6-8B3A-C622662872E6}"/>
                </a:ext>
              </a:extLst>
            </p:cNvPr>
            <p:cNvSpPr/>
            <p:nvPr/>
          </p:nvSpPr>
          <p:spPr>
            <a:xfrm>
              <a:off x="5545444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8" name="Oval 917">
              <a:extLst>
                <a:ext uri="{FF2B5EF4-FFF2-40B4-BE49-F238E27FC236}">
                  <a16:creationId xmlns:a16="http://schemas.microsoft.com/office/drawing/2014/main" id="{1C687381-59AE-4E1A-B79E-DCE2AE4DC4A9}"/>
                </a:ext>
              </a:extLst>
            </p:cNvPr>
            <p:cNvSpPr/>
            <p:nvPr/>
          </p:nvSpPr>
          <p:spPr>
            <a:xfrm>
              <a:off x="5710277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9" name="Oval 918">
              <a:extLst>
                <a:ext uri="{FF2B5EF4-FFF2-40B4-BE49-F238E27FC236}">
                  <a16:creationId xmlns:a16="http://schemas.microsoft.com/office/drawing/2014/main" id="{6B1BA80E-99F5-428F-B486-F3522D11930A}"/>
                </a:ext>
              </a:extLst>
            </p:cNvPr>
            <p:cNvSpPr/>
            <p:nvPr/>
          </p:nvSpPr>
          <p:spPr>
            <a:xfrm>
              <a:off x="5875120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0" name="Oval 919">
              <a:extLst>
                <a:ext uri="{FF2B5EF4-FFF2-40B4-BE49-F238E27FC236}">
                  <a16:creationId xmlns:a16="http://schemas.microsoft.com/office/drawing/2014/main" id="{9251BB0A-9A44-4A46-81A7-A6E88BD8CBE2}"/>
                </a:ext>
              </a:extLst>
            </p:cNvPr>
            <p:cNvSpPr/>
            <p:nvPr/>
          </p:nvSpPr>
          <p:spPr>
            <a:xfrm>
              <a:off x="6039957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1" name="Oval 920">
              <a:extLst>
                <a:ext uri="{FF2B5EF4-FFF2-40B4-BE49-F238E27FC236}">
                  <a16:creationId xmlns:a16="http://schemas.microsoft.com/office/drawing/2014/main" id="{3A2E9211-181E-47FE-A03E-65521166EB5E}"/>
                </a:ext>
              </a:extLst>
            </p:cNvPr>
            <p:cNvSpPr/>
            <p:nvPr/>
          </p:nvSpPr>
          <p:spPr>
            <a:xfrm>
              <a:off x="6195465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" name="Oval 921">
              <a:extLst>
                <a:ext uri="{FF2B5EF4-FFF2-40B4-BE49-F238E27FC236}">
                  <a16:creationId xmlns:a16="http://schemas.microsoft.com/office/drawing/2014/main" id="{852F2A03-02AC-463D-8AB9-7413271709D5}"/>
                </a:ext>
              </a:extLst>
            </p:cNvPr>
            <p:cNvSpPr/>
            <p:nvPr/>
          </p:nvSpPr>
          <p:spPr>
            <a:xfrm>
              <a:off x="6360304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" name="Oval 922">
              <a:extLst>
                <a:ext uri="{FF2B5EF4-FFF2-40B4-BE49-F238E27FC236}">
                  <a16:creationId xmlns:a16="http://schemas.microsoft.com/office/drawing/2014/main" id="{64C4BDD2-EF77-4FF3-B5DE-6A5DB23F6E7D}"/>
                </a:ext>
              </a:extLst>
            </p:cNvPr>
            <p:cNvSpPr/>
            <p:nvPr/>
          </p:nvSpPr>
          <p:spPr>
            <a:xfrm>
              <a:off x="6525135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4" name="Oval 923">
              <a:extLst>
                <a:ext uri="{FF2B5EF4-FFF2-40B4-BE49-F238E27FC236}">
                  <a16:creationId xmlns:a16="http://schemas.microsoft.com/office/drawing/2014/main" id="{11C565A9-ECA1-4A8C-8A2F-A85F66F55F4E}"/>
                </a:ext>
              </a:extLst>
            </p:cNvPr>
            <p:cNvSpPr/>
            <p:nvPr/>
          </p:nvSpPr>
          <p:spPr>
            <a:xfrm>
              <a:off x="6689982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" name="Oval 924">
              <a:extLst>
                <a:ext uri="{FF2B5EF4-FFF2-40B4-BE49-F238E27FC236}">
                  <a16:creationId xmlns:a16="http://schemas.microsoft.com/office/drawing/2014/main" id="{C8455690-4D80-4A7F-B795-8C3A036B1C64}"/>
                </a:ext>
              </a:extLst>
            </p:cNvPr>
            <p:cNvSpPr/>
            <p:nvPr/>
          </p:nvSpPr>
          <p:spPr>
            <a:xfrm>
              <a:off x="5215766" y="463327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" name="Oval 925">
              <a:extLst>
                <a:ext uri="{FF2B5EF4-FFF2-40B4-BE49-F238E27FC236}">
                  <a16:creationId xmlns:a16="http://schemas.microsoft.com/office/drawing/2014/main" id="{BADC2171-2C75-4E1F-8231-72687D8ACCA9}"/>
                </a:ext>
              </a:extLst>
            </p:cNvPr>
            <p:cNvSpPr/>
            <p:nvPr/>
          </p:nvSpPr>
          <p:spPr>
            <a:xfrm>
              <a:off x="5380607" y="463327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7" name="Oval 926">
              <a:extLst>
                <a:ext uri="{FF2B5EF4-FFF2-40B4-BE49-F238E27FC236}">
                  <a16:creationId xmlns:a16="http://schemas.microsoft.com/office/drawing/2014/main" id="{239B259B-8960-4EDF-9822-36835E4FB90E}"/>
                </a:ext>
              </a:extLst>
            </p:cNvPr>
            <p:cNvSpPr/>
            <p:nvPr/>
          </p:nvSpPr>
          <p:spPr>
            <a:xfrm>
              <a:off x="5545444" y="463327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8" name="Oval 927">
              <a:extLst>
                <a:ext uri="{FF2B5EF4-FFF2-40B4-BE49-F238E27FC236}">
                  <a16:creationId xmlns:a16="http://schemas.microsoft.com/office/drawing/2014/main" id="{F2A42E26-B6E2-48E0-8F6A-AE7DF0279966}"/>
                </a:ext>
              </a:extLst>
            </p:cNvPr>
            <p:cNvSpPr/>
            <p:nvPr/>
          </p:nvSpPr>
          <p:spPr>
            <a:xfrm>
              <a:off x="5710277" y="463327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Oval 928">
              <a:extLst>
                <a:ext uri="{FF2B5EF4-FFF2-40B4-BE49-F238E27FC236}">
                  <a16:creationId xmlns:a16="http://schemas.microsoft.com/office/drawing/2014/main" id="{788B23B4-040E-407C-8A60-031009004103}"/>
                </a:ext>
              </a:extLst>
            </p:cNvPr>
            <p:cNvSpPr/>
            <p:nvPr/>
          </p:nvSpPr>
          <p:spPr>
            <a:xfrm>
              <a:off x="5875120" y="463327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0" name="Oval 929">
              <a:extLst>
                <a:ext uri="{FF2B5EF4-FFF2-40B4-BE49-F238E27FC236}">
                  <a16:creationId xmlns:a16="http://schemas.microsoft.com/office/drawing/2014/main" id="{6ED4DEE4-F284-4D7E-B239-19667C2886C2}"/>
                </a:ext>
              </a:extLst>
            </p:cNvPr>
            <p:cNvSpPr/>
            <p:nvPr/>
          </p:nvSpPr>
          <p:spPr>
            <a:xfrm>
              <a:off x="6039957" y="463327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1" name="Oval 930">
              <a:extLst>
                <a:ext uri="{FF2B5EF4-FFF2-40B4-BE49-F238E27FC236}">
                  <a16:creationId xmlns:a16="http://schemas.microsoft.com/office/drawing/2014/main" id="{18FB0710-973D-4386-AF78-FDEF1ED332AC}"/>
                </a:ext>
              </a:extLst>
            </p:cNvPr>
            <p:cNvSpPr/>
            <p:nvPr/>
          </p:nvSpPr>
          <p:spPr>
            <a:xfrm>
              <a:off x="6195465" y="463327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2" name="Oval 931">
              <a:extLst>
                <a:ext uri="{FF2B5EF4-FFF2-40B4-BE49-F238E27FC236}">
                  <a16:creationId xmlns:a16="http://schemas.microsoft.com/office/drawing/2014/main" id="{48EB7183-AECC-4BAA-BC25-A817A68B8F3A}"/>
                </a:ext>
              </a:extLst>
            </p:cNvPr>
            <p:cNvSpPr/>
            <p:nvPr/>
          </p:nvSpPr>
          <p:spPr>
            <a:xfrm>
              <a:off x="6360304" y="463327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3" name="Oval 932">
              <a:extLst>
                <a:ext uri="{FF2B5EF4-FFF2-40B4-BE49-F238E27FC236}">
                  <a16:creationId xmlns:a16="http://schemas.microsoft.com/office/drawing/2014/main" id="{46BA75A4-6656-444E-AB35-EE6EEC82CA51}"/>
                </a:ext>
              </a:extLst>
            </p:cNvPr>
            <p:cNvSpPr/>
            <p:nvPr/>
          </p:nvSpPr>
          <p:spPr>
            <a:xfrm>
              <a:off x="6525135" y="463327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4" name="Oval 933">
              <a:extLst>
                <a:ext uri="{FF2B5EF4-FFF2-40B4-BE49-F238E27FC236}">
                  <a16:creationId xmlns:a16="http://schemas.microsoft.com/office/drawing/2014/main" id="{CF946F65-1A11-48B9-8C92-BBE4B0974669}"/>
                </a:ext>
              </a:extLst>
            </p:cNvPr>
            <p:cNvSpPr/>
            <p:nvPr/>
          </p:nvSpPr>
          <p:spPr>
            <a:xfrm>
              <a:off x="6680651" y="4633274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5" name="Oval 934">
              <a:extLst>
                <a:ext uri="{FF2B5EF4-FFF2-40B4-BE49-F238E27FC236}">
                  <a16:creationId xmlns:a16="http://schemas.microsoft.com/office/drawing/2014/main" id="{99973077-4820-455E-8614-83F0B3CE52A2}"/>
                </a:ext>
              </a:extLst>
            </p:cNvPr>
            <p:cNvSpPr/>
            <p:nvPr/>
          </p:nvSpPr>
          <p:spPr>
            <a:xfrm>
              <a:off x="5215766" y="479642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6" name="Oval 935">
              <a:extLst>
                <a:ext uri="{FF2B5EF4-FFF2-40B4-BE49-F238E27FC236}">
                  <a16:creationId xmlns:a16="http://schemas.microsoft.com/office/drawing/2014/main" id="{9E593ED5-0683-4840-8815-A2B9A2D2F05B}"/>
                </a:ext>
              </a:extLst>
            </p:cNvPr>
            <p:cNvSpPr/>
            <p:nvPr/>
          </p:nvSpPr>
          <p:spPr>
            <a:xfrm>
              <a:off x="5380607" y="479642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7" name="Oval 936">
              <a:extLst>
                <a:ext uri="{FF2B5EF4-FFF2-40B4-BE49-F238E27FC236}">
                  <a16:creationId xmlns:a16="http://schemas.microsoft.com/office/drawing/2014/main" id="{C5DBAE11-F3E2-49B1-8B5C-5B54E10FA752}"/>
                </a:ext>
              </a:extLst>
            </p:cNvPr>
            <p:cNvSpPr/>
            <p:nvPr/>
          </p:nvSpPr>
          <p:spPr>
            <a:xfrm>
              <a:off x="5545444" y="479642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8" name="Oval 937">
              <a:extLst>
                <a:ext uri="{FF2B5EF4-FFF2-40B4-BE49-F238E27FC236}">
                  <a16:creationId xmlns:a16="http://schemas.microsoft.com/office/drawing/2014/main" id="{D2072066-1DCD-420F-A4F3-3F0A985EED23}"/>
                </a:ext>
              </a:extLst>
            </p:cNvPr>
            <p:cNvSpPr/>
            <p:nvPr/>
          </p:nvSpPr>
          <p:spPr>
            <a:xfrm>
              <a:off x="5710277" y="479642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9" name="Oval 938">
              <a:extLst>
                <a:ext uri="{FF2B5EF4-FFF2-40B4-BE49-F238E27FC236}">
                  <a16:creationId xmlns:a16="http://schemas.microsoft.com/office/drawing/2014/main" id="{0B5402AA-5029-404D-BDA1-B04ADB070A88}"/>
                </a:ext>
              </a:extLst>
            </p:cNvPr>
            <p:cNvSpPr/>
            <p:nvPr/>
          </p:nvSpPr>
          <p:spPr>
            <a:xfrm>
              <a:off x="5875120" y="479642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0" name="Oval 939">
              <a:extLst>
                <a:ext uri="{FF2B5EF4-FFF2-40B4-BE49-F238E27FC236}">
                  <a16:creationId xmlns:a16="http://schemas.microsoft.com/office/drawing/2014/main" id="{43821F78-AF39-4E46-9679-5D964199D93E}"/>
                </a:ext>
              </a:extLst>
            </p:cNvPr>
            <p:cNvSpPr/>
            <p:nvPr/>
          </p:nvSpPr>
          <p:spPr>
            <a:xfrm>
              <a:off x="6039957" y="479642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Oval 940">
              <a:extLst>
                <a:ext uri="{FF2B5EF4-FFF2-40B4-BE49-F238E27FC236}">
                  <a16:creationId xmlns:a16="http://schemas.microsoft.com/office/drawing/2014/main" id="{FFDF7002-F3D0-4AF6-813D-673E03E8C05E}"/>
                </a:ext>
              </a:extLst>
            </p:cNvPr>
            <p:cNvSpPr/>
            <p:nvPr/>
          </p:nvSpPr>
          <p:spPr>
            <a:xfrm>
              <a:off x="6195465" y="479642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2" name="Oval 941">
              <a:extLst>
                <a:ext uri="{FF2B5EF4-FFF2-40B4-BE49-F238E27FC236}">
                  <a16:creationId xmlns:a16="http://schemas.microsoft.com/office/drawing/2014/main" id="{6AB191D3-729F-4303-98C6-194756742B68}"/>
                </a:ext>
              </a:extLst>
            </p:cNvPr>
            <p:cNvSpPr/>
            <p:nvPr/>
          </p:nvSpPr>
          <p:spPr>
            <a:xfrm>
              <a:off x="6360304" y="479642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3" name="Oval 942">
              <a:extLst>
                <a:ext uri="{FF2B5EF4-FFF2-40B4-BE49-F238E27FC236}">
                  <a16:creationId xmlns:a16="http://schemas.microsoft.com/office/drawing/2014/main" id="{D792497F-6444-41D2-895F-135CEE8F5127}"/>
                </a:ext>
              </a:extLst>
            </p:cNvPr>
            <p:cNvSpPr/>
            <p:nvPr/>
          </p:nvSpPr>
          <p:spPr>
            <a:xfrm>
              <a:off x="6525135" y="479642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4" name="Oval 943">
              <a:extLst>
                <a:ext uri="{FF2B5EF4-FFF2-40B4-BE49-F238E27FC236}">
                  <a16:creationId xmlns:a16="http://schemas.microsoft.com/office/drawing/2014/main" id="{1B42C541-C9D3-43F6-B392-D3D9289A8DF8}"/>
                </a:ext>
              </a:extLst>
            </p:cNvPr>
            <p:cNvSpPr/>
            <p:nvPr/>
          </p:nvSpPr>
          <p:spPr>
            <a:xfrm>
              <a:off x="6680651" y="479642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5" name="Oval 944">
              <a:extLst>
                <a:ext uri="{FF2B5EF4-FFF2-40B4-BE49-F238E27FC236}">
                  <a16:creationId xmlns:a16="http://schemas.microsoft.com/office/drawing/2014/main" id="{FD60AB53-ADD5-42F6-BDD0-A6DA2BDFF747}"/>
                </a:ext>
              </a:extLst>
            </p:cNvPr>
            <p:cNvSpPr/>
            <p:nvPr/>
          </p:nvSpPr>
          <p:spPr>
            <a:xfrm>
              <a:off x="5215766" y="4958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6" name="Oval 945">
              <a:extLst>
                <a:ext uri="{FF2B5EF4-FFF2-40B4-BE49-F238E27FC236}">
                  <a16:creationId xmlns:a16="http://schemas.microsoft.com/office/drawing/2014/main" id="{7CA69ABA-CF68-443A-8EEC-7E5B3059031C}"/>
                </a:ext>
              </a:extLst>
            </p:cNvPr>
            <p:cNvSpPr/>
            <p:nvPr/>
          </p:nvSpPr>
          <p:spPr>
            <a:xfrm>
              <a:off x="5380607" y="4958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7" name="Oval 946">
              <a:extLst>
                <a:ext uri="{FF2B5EF4-FFF2-40B4-BE49-F238E27FC236}">
                  <a16:creationId xmlns:a16="http://schemas.microsoft.com/office/drawing/2014/main" id="{80E8B840-7043-4462-A6E4-AC44F32FDE37}"/>
                </a:ext>
              </a:extLst>
            </p:cNvPr>
            <p:cNvSpPr/>
            <p:nvPr/>
          </p:nvSpPr>
          <p:spPr>
            <a:xfrm>
              <a:off x="5545444" y="4958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8" name="Oval 947">
              <a:extLst>
                <a:ext uri="{FF2B5EF4-FFF2-40B4-BE49-F238E27FC236}">
                  <a16:creationId xmlns:a16="http://schemas.microsoft.com/office/drawing/2014/main" id="{AB46A566-9C1B-4978-AAB8-1A643D638C49}"/>
                </a:ext>
              </a:extLst>
            </p:cNvPr>
            <p:cNvSpPr/>
            <p:nvPr/>
          </p:nvSpPr>
          <p:spPr>
            <a:xfrm>
              <a:off x="5710277" y="4958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9" name="Oval 948">
              <a:extLst>
                <a:ext uri="{FF2B5EF4-FFF2-40B4-BE49-F238E27FC236}">
                  <a16:creationId xmlns:a16="http://schemas.microsoft.com/office/drawing/2014/main" id="{BBC3F67E-78FB-4E3A-85AA-3621D7F069C7}"/>
                </a:ext>
              </a:extLst>
            </p:cNvPr>
            <p:cNvSpPr/>
            <p:nvPr/>
          </p:nvSpPr>
          <p:spPr>
            <a:xfrm>
              <a:off x="5875120" y="4958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0" name="Oval 949">
              <a:extLst>
                <a:ext uri="{FF2B5EF4-FFF2-40B4-BE49-F238E27FC236}">
                  <a16:creationId xmlns:a16="http://schemas.microsoft.com/office/drawing/2014/main" id="{2A67BDCC-1082-4092-9B99-3D0F9D329391}"/>
                </a:ext>
              </a:extLst>
            </p:cNvPr>
            <p:cNvSpPr/>
            <p:nvPr/>
          </p:nvSpPr>
          <p:spPr>
            <a:xfrm>
              <a:off x="6039957" y="4958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1" name="Oval 950">
              <a:extLst>
                <a:ext uri="{FF2B5EF4-FFF2-40B4-BE49-F238E27FC236}">
                  <a16:creationId xmlns:a16="http://schemas.microsoft.com/office/drawing/2014/main" id="{E50549EC-07C0-46CF-88EA-CD844C484FC1}"/>
                </a:ext>
              </a:extLst>
            </p:cNvPr>
            <p:cNvSpPr/>
            <p:nvPr/>
          </p:nvSpPr>
          <p:spPr>
            <a:xfrm>
              <a:off x="6195465" y="4958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2" name="Oval 951">
              <a:extLst>
                <a:ext uri="{FF2B5EF4-FFF2-40B4-BE49-F238E27FC236}">
                  <a16:creationId xmlns:a16="http://schemas.microsoft.com/office/drawing/2014/main" id="{10B81DE2-5557-4C0E-9FAF-2F64CB7FB086}"/>
                </a:ext>
              </a:extLst>
            </p:cNvPr>
            <p:cNvSpPr/>
            <p:nvPr/>
          </p:nvSpPr>
          <p:spPr>
            <a:xfrm>
              <a:off x="6360304" y="4958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3" name="Oval 952">
              <a:extLst>
                <a:ext uri="{FF2B5EF4-FFF2-40B4-BE49-F238E27FC236}">
                  <a16:creationId xmlns:a16="http://schemas.microsoft.com/office/drawing/2014/main" id="{7D8BFB91-F1B0-4AB1-B5CA-6B1F4126DC3B}"/>
                </a:ext>
              </a:extLst>
            </p:cNvPr>
            <p:cNvSpPr/>
            <p:nvPr/>
          </p:nvSpPr>
          <p:spPr>
            <a:xfrm>
              <a:off x="6525135" y="4958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Oval 953">
              <a:extLst>
                <a:ext uri="{FF2B5EF4-FFF2-40B4-BE49-F238E27FC236}">
                  <a16:creationId xmlns:a16="http://schemas.microsoft.com/office/drawing/2014/main" id="{7D9DCEBC-0DA5-4222-B728-38B2EE0276E4}"/>
                </a:ext>
              </a:extLst>
            </p:cNvPr>
            <p:cNvSpPr/>
            <p:nvPr/>
          </p:nvSpPr>
          <p:spPr>
            <a:xfrm>
              <a:off x="6680651" y="495815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Oval 954">
              <a:extLst>
                <a:ext uri="{FF2B5EF4-FFF2-40B4-BE49-F238E27FC236}">
                  <a16:creationId xmlns:a16="http://schemas.microsoft.com/office/drawing/2014/main" id="{969BA971-B38E-4DA1-8852-6655CF21A1C4}"/>
                </a:ext>
              </a:extLst>
            </p:cNvPr>
            <p:cNvSpPr/>
            <p:nvPr/>
          </p:nvSpPr>
          <p:spPr>
            <a:xfrm>
              <a:off x="5215766" y="51292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6" name="Oval 955">
              <a:extLst>
                <a:ext uri="{FF2B5EF4-FFF2-40B4-BE49-F238E27FC236}">
                  <a16:creationId xmlns:a16="http://schemas.microsoft.com/office/drawing/2014/main" id="{A71A9C23-E2AD-4549-92EA-2DFD0CC9F64E}"/>
                </a:ext>
              </a:extLst>
            </p:cNvPr>
            <p:cNvSpPr/>
            <p:nvPr/>
          </p:nvSpPr>
          <p:spPr>
            <a:xfrm>
              <a:off x="5380607" y="51292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7" name="Oval 956">
              <a:extLst>
                <a:ext uri="{FF2B5EF4-FFF2-40B4-BE49-F238E27FC236}">
                  <a16:creationId xmlns:a16="http://schemas.microsoft.com/office/drawing/2014/main" id="{A0C7A3A2-ECEE-4C52-96CB-21EB896B1FDA}"/>
                </a:ext>
              </a:extLst>
            </p:cNvPr>
            <p:cNvSpPr/>
            <p:nvPr/>
          </p:nvSpPr>
          <p:spPr>
            <a:xfrm>
              <a:off x="5545444" y="51292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8" name="Oval 957">
              <a:extLst>
                <a:ext uri="{FF2B5EF4-FFF2-40B4-BE49-F238E27FC236}">
                  <a16:creationId xmlns:a16="http://schemas.microsoft.com/office/drawing/2014/main" id="{70EB842C-58CD-4D87-922E-2AAB9A5A0FD9}"/>
                </a:ext>
              </a:extLst>
            </p:cNvPr>
            <p:cNvSpPr/>
            <p:nvPr/>
          </p:nvSpPr>
          <p:spPr>
            <a:xfrm>
              <a:off x="5710277" y="51292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9" name="Oval 958">
              <a:extLst>
                <a:ext uri="{FF2B5EF4-FFF2-40B4-BE49-F238E27FC236}">
                  <a16:creationId xmlns:a16="http://schemas.microsoft.com/office/drawing/2014/main" id="{4341A40D-6E5D-4BB8-B11A-CB2D9B7668C6}"/>
                </a:ext>
              </a:extLst>
            </p:cNvPr>
            <p:cNvSpPr/>
            <p:nvPr/>
          </p:nvSpPr>
          <p:spPr>
            <a:xfrm>
              <a:off x="5875120" y="51292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0" name="Oval 959">
              <a:extLst>
                <a:ext uri="{FF2B5EF4-FFF2-40B4-BE49-F238E27FC236}">
                  <a16:creationId xmlns:a16="http://schemas.microsoft.com/office/drawing/2014/main" id="{8309BC8B-716F-4EB4-8812-3054B17C5276}"/>
                </a:ext>
              </a:extLst>
            </p:cNvPr>
            <p:cNvSpPr/>
            <p:nvPr/>
          </p:nvSpPr>
          <p:spPr>
            <a:xfrm>
              <a:off x="6039957" y="51292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1" name="Oval 960">
              <a:extLst>
                <a:ext uri="{FF2B5EF4-FFF2-40B4-BE49-F238E27FC236}">
                  <a16:creationId xmlns:a16="http://schemas.microsoft.com/office/drawing/2014/main" id="{4956E41C-AD9E-42F7-BF42-AEAD3DCCD687}"/>
                </a:ext>
              </a:extLst>
            </p:cNvPr>
            <p:cNvSpPr/>
            <p:nvPr/>
          </p:nvSpPr>
          <p:spPr>
            <a:xfrm>
              <a:off x="6195465" y="51292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2" name="Oval 961">
              <a:extLst>
                <a:ext uri="{FF2B5EF4-FFF2-40B4-BE49-F238E27FC236}">
                  <a16:creationId xmlns:a16="http://schemas.microsoft.com/office/drawing/2014/main" id="{4DA901B2-1547-465B-8DB4-5A7EDBA22390}"/>
                </a:ext>
              </a:extLst>
            </p:cNvPr>
            <p:cNvSpPr/>
            <p:nvPr/>
          </p:nvSpPr>
          <p:spPr>
            <a:xfrm>
              <a:off x="6360304" y="51292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3" name="Oval 962">
              <a:extLst>
                <a:ext uri="{FF2B5EF4-FFF2-40B4-BE49-F238E27FC236}">
                  <a16:creationId xmlns:a16="http://schemas.microsoft.com/office/drawing/2014/main" id="{4AE7324D-05E0-4CBD-BDCB-8757CF9AE5B2}"/>
                </a:ext>
              </a:extLst>
            </p:cNvPr>
            <p:cNvSpPr/>
            <p:nvPr/>
          </p:nvSpPr>
          <p:spPr>
            <a:xfrm>
              <a:off x="6525135" y="51292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4" name="Oval 963">
              <a:extLst>
                <a:ext uri="{FF2B5EF4-FFF2-40B4-BE49-F238E27FC236}">
                  <a16:creationId xmlns:a16="http://schemas.microsoft.com/office/drawing/2014/main" id="{63ABDFE7-C6DB-4FC3-8F70-B374F6B34534}"/>
                </a:ext>
              </a:extLst>
            </p:cNvPr>
            <p:cNvSpPr/>
            <p:nvPr/>
          </p:nvSpPr>
          <p:spPr>
            <a:xfrm>
              <a:off x="6680651" y="51292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5" name="Oval 964">
              <a:extLst>
                <a:ext uri="{FF2B5EF4-FFF2-40B4-BE49-F238E27FC236}">
                  <a16:creationId xmlns:a16="http://schemas.microsoft.com/office/drawing/2014/main" id="{8C689D15-C95D-40E2-AA07-442B6A772483}"/>
                </a:ext>
              </a:extLst>
            </p:cNvPr>
            <p:cNvSpPr/>
            <p:nvPr/>
          </p:nvSpPr>
          <p:spPr>
            <a:xfrm>
              <a:off x="5215766" y="529093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6" name="Oval 965">
              <a:extLst>
                <a:ext uri="{FF2B5EF4-FFF2-40B4-BE49-F238E27FC236}">
                  <a16:creationId xmlns:a16="http://schemas.microsoft.com/office/drawing/2014/main" id="{324E1BA7-AAB1-46AA-BE55-E159D2ECDE77}"/>
                </a:ext>
              </a:extLst>
            </p:cNvPr>
            <p:cNvSpPr/>
            <p:nvPr/>
          </p:nvSpPr>
          <p:spPr>
            <a:xfrm>
              <a:off x="5380607" y="529093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7" name="Oval 966">
              <a:extLst>
                <a:ext uri="{FF2B5EF4-FFF2-40B4-BE49-F238E27FC236}">
                  <a16:creationId xmlns:a16="http://schemas.microsoft.com/office/drawing/2014/main" id="{43FFE495-F729-4490-A8D5-CAD56DA3530B}"/>
                </a:ext>
              </a:extLst>
            </p:cNvPr>
            <p:cNvSpPr/>
            <p:nvPr/>
          </p:nvSpPr>
          <p:spPr>
            <a:xfrm>
              <a:off x="5545444" y="529093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8" name="Oval 967">
              <a:extLst>
                <a:ext uri="{FF2B5EF4-FFF2-40B4-BE49-F238E27FC236}">
                  <a16:creationId xmlns:a16="http://schemas.microsoft.com/office/drawing/2014/main" id="{D9977327-BF22-46D6-93A2-51B36181A2D3}"/>
                </a:ext>
              </a:extLst>
            </p:cNvPr>
            <p:cNvSpPr/>
            <p:nvPr/>
          </p:nvSpPr>
          <p:spPr>
            <a:xfrm>
              <a:off x="5710277" y="529093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9" name="Oval 968">
              <a:extLst>
                <a:ext uri="{FF2B5EF4-FFF2-40B4-BE49-F238E27FC236}">
                  <a16:creationId xmlns:a16="http://schemas.microsoft.com/office/drawing/2014/main" id="{32E1E2A3-88E9-40CC-B5DF-3672092089F5}"/>
                </a:ext>
              </a:extLst>
            </p:cNvPr>
            <p:cNvSpPr/>
            <p:nvPr/>
          </p:nvSpPr>
          <p:spPr>
            <a:xfrm>
              <a:off x="5875120" y="529093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0" name="Oval 969">
              <a:extLst>
                <a:ext uri="{FF2B5EF4-FFF2-40B4-BE49-F238E27FC236}">
                  <a16:creationId xmlns:a16="http://schemas.microsoft.com/office/drawing/2014/main" id="{DAFBDDCD-ED4E-4586-A4B4-2C24537B6533}"/>
                </a:ext>
              </a:extLst>
            </p:cNvPr>
            <p:cNvSpPr/>
            <p:nvPr/>
          </p:nvSpPr>
          <p:spPr>
            <a:xfrm>
              <a:off x="6039957" y="529093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1" name="Oval 970">
              <a:extLst>
                <a:ext uri="{FF2B5EF4-FFF2-40B4-BE49-F238E27FC236}">
                  <a16:creationId xmlns:a16="http://schemas.microsoft.com/office/drawing/2014/main" id="{F485E5B6-7091-4850-9983-E33EA2DF5CAC}"/>
                </a:ext>
              </a:extLst>
            </p:cNvPr>
            <p:cNvSpPr/>
            <p:nvPr/>
          </p:nvSpPr>
          <p:spPr>
            <a:xfrm>
              <a:off x="6195465" y="529093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2" name="Oval 971">
              <a:extLst>
                <a:ext uri="{FF2B5EF4-FFF2-40B4-BE49-F238E27FC236}">
                  <a16:creationId xmlns:a16="http://schemas.microsoft.com/office/drawing/2014/main" id="{1CCA9488-E2E1-485E-87B0-402E642F9D7D}"/>
                </a:ext>
              </a:extLst>
            </p:cNvPr>
            <p:cNvSpPr/>
            <p:nvPr/>
          </p:nvSpPr>
          <p:spPr>
            <a:xfrm>
              <a:off x="6360304" y="529093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3" name="Oval 972">
              <a:extLst>
                <a:ext uri="{FF2B5EF4-FFF2-40B4-BE49-F238E27FC236}">
                  <a16:creationId xmlns:a16="http://schemas.microsoft.com/office/drawing/2014/main" id="{44DC703D-FE36-485E-A361-EA4BC61061FD}"/>
                </a:ext>
              </a:extLst>
            </p:cNvPr>
            <p:cNvSpPr/>
            <p:nvPr/>
          </p:nvSpPr>
          <p:spPr>
            <a:xfrm>
              <a:off x="6525135" y="529093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Oval 973">
              <a:extLst>
                <a:ext uri="{FF2B5EF4-FFF2-40B4-BE49-F238E27FC236}">
                  <a16:creationId xmlns:a16="http://schemas.microsoft.com/office/drawing/2014/main" id="{EB64D2E1-7D8A-4343-AA08-BE3230FDD61D}"/>
                </a:ext>
              </a:extLst>
            </p:cNvPr>
            <p:cNvSpPr/>
            <p:nvPr/>
          </p:nvSpPr>
          <p:spPr>
            <a:xfrm>
              <a:off x="6680651" y="529093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Oval 974">
              <a:extLst>
                <a:ext uri="{FF2B5EF4-FFF2-40B4-BE49-F238E27FC236}">
                  <a16:creationId xmlns:a16="http://schemas.microsoft.com/office/drawing/2014/main" id="{FF326649-6BE3-486E-8E03-5A22D38489FC}"/>
                </a:ext>
              </a:extLst>
            </p:cNvPr>
            <p:cNvSpPr/>
            <p:nvPr/>
          </p:nvSpPr>
          <p:spPr>
            <a:xfrm>
              <a:off x="5215766" y="54634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Oval 975">
              <a:extLst>
                <a:ext uri="{FF2B5EF4-FFF2-40B4-BE49-F238E27FC236}">
                  <a16:creationId xmlns:a16="http://schemas.microsoft.com/office/drawing/2014/main" id="{CF20B6B4-15DA-4E83-A22B-DD2992FC6D5C}"/>
                </a:ext>
              </a:extLst>
            </p:cNvPr>
            <p:cNvSpPr/>
            <p:nvPr/>
          </p:nvSpPr>
          <p:spPr>
            <a:xfrm>
              <a:off x="5380607" y="54634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7" name="Oval 976">
              <a:extLst>
                <a:ext uri="{FF2B5EF4-FFF2-40B4-BE49-F238E27FC236}">
                  <a16:creationId xmlns:a16="http://schemas.microsoft.com/office/drawing/2014/main" id="{D724B4C8-7872-4B43-AB75-4EC380198AEF}"/>
                </a:ext>
              </a:extLst>
            </p:cNvPr>
            <p:cNvSpPr/>
            <p:nvPr/>
          </p:nvSpPr>
          <p:spPr>
            <a:xfrm>
              <a:off x="5545444" y="54634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8" name="Oval 977">
              <a:extLst>
                <a:ext uri="{FF2B5EF4-FFF2-40B4-BE49-F238E27FC236}">
                  <a16:creationId xmlns:a16="http://schemas.microsoft.com/office/drawing/2014/main" id="{27853FC6-46EA-498E-85CE-CC44E6C6803F}"/>
                </a:ext>
              </a:extLst>
            </p:cNvPr>
            <p:cNvSpPr/>
            <p:nvPr/>
          </p:nvSpPr>
          <p:spPr>
            <a:xfrm>
              <a:off x="5710277" y="54634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Oval 978">
              <a:extLst>
                <a:ext uri="{FF2B5EF4-FFF2-40B4-BE49-F238E27FC236}">
                  <a16:creationId xmlns:a16="http://schemas.microsoft.com/office/drawing/2014/main" id="{19CBD706-4E54-4C16-9A04-8CFFE6A1B2B9}"/>
                </a:ext>
              </a:extLst>
            </p:cNvPr>
            <p:cNvSpPr/>
            <p:nvPr/>
          </p:nvSpPr>
          <p:spPr>
            <a:xfrm>
              <a:off x="5875120" y="54634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0" name="Oval 979">
              <a:extLst>
                <a:ext uri="{FF2B5EF4-FFF2-40B4-BE49-F238E27FC236}">
                  <a16:creationId xmlns:a16="http://schemas.microsoft.com/office/drawing/2014/main" id="{C961D60D-0716-4A74-A034-5C2B466AD6BE}"/>
                </a:ext>
              </a:extLst>
            </p:cNvPr>
            <p:cNvSpPr/>
            <p:nvPr/>
          </p:nvSpPr>
          <p:spPr>
            <a:xfrm>
              <a:off x="6039957" y="54634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Oval 980">
              <a:extLst>
                <a:ext uri="{FF2B5EF4-FFF2-40B4-BE49-F238E27FC236}">
                  <a16:creationId xmlns:a16="http://schemas.microsoft.com/office/drawing/2014/main" id="{7D69E2F6-E3C0-400E-BB31-A1503A49A604}"/>
                </a:ext>
              </a:extLst>
            </p:cNvPr>
            <p:cNvSpPr/>
            <p:nvPr/>
          </p:nvSpPr>
          <p:spPr>
            <a:xfrm>
              <a:off x="6195465" y="54634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Oval 981">
              <a:extLst>
                <a:ext uri="{FF2B5EF4-FFF2-40B4-BE49-F238E27FC236}">
                  <a16:creationId xmlns:a16="http://schemas.microsoft.com/office/drawing/2014/main" id="{27B5B33C-4AB4-463A-A421-B0F31E4BEFD6}"/>
                </a:ext>
              </a:extLst>
            </p:cNvPr>
            <p:cNvSpPr/>
            <p:nvPr/>
          </p:nvSpPr>
          <p:spPr>
            <a:xfrm>
              <a:off x="6360304" y="54634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Oval 982">
              <a:extLst>
                <a:ext uri="{FF2B5EF4-FFF2-40B4-BE49-F238E27FC236}">
                  <a16:creationId xmlns:a16="http://schemas.microsoft.com/office/drawing/2014/main" id="{74367DA0-1B78-41D8-A8EC-197E21317EF7}"/>
                </a:ext>
              </a:extLst>
            </p:cNvPr>
            <p:cNvSpPr/>
            <p:nvPr/>
          </p:nvSpPr>
          <p:spPr>
            <a:xfrm>
              <a:off x="6525135" y="54634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Oval 983">
              <a:extLst>
                <a:ext uri="{FF2B5EF4-FFF2-40B4-BE49-F238E27FC236}">
                  <a16:creationId xmlns:a16="http://schemas.microsoft.com/office/drawing/2014/main" id="{5D3481D3-5939-4EBF-B1F4-CC007E652C13}"/>
                </a:ext>
              </a:extLst>
            </p:cNvPr>
            <p:cNvSpPr/>
            <p:nvPr/>
          </p:nvSpPr>
          <p:spPr>
            <a:xfrm>
              <a:off x="6680651" y="546342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5" name="Oval 984">
              <a:extLst>
                <a:ext uri="{FF2B5EF4-FFF2-40B4-BE49-F238E27FC236}">
                  <a16:creationId xmlns:a16="http://schemas.microsoft.com/office/drawing/2014/main" id="{F5E53DC1-DC2B-4617-A8B2-89196009E0F5}"/>
                </a:ext>
              </a:extLst>
            </p:cNvPr>
            <p:cNvSpPr/>
            <p:nvPr/>
          </p:nvSpPr>
          <p:spPr>
            <a:xfrm>
              <a:off x="5215766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6" name="Oval 985">
              <a:extLst>
                <a:ext uri="{FF2B5EF4-FFF2-40B4-BE49-F238E27FC236}">
                  <a16:creationId xmlns:a16="http://schemas.microsoft.com/office/drawing/2014/main" id="{F3F9361B-DFE2-4ADC-BF70-13D850F7A8D4}"/>
                </a:ext>
              </a:extLst>
            </p:cNvPr>
            <p:cNvSpPr/>
            <p:nvPr/>
          </p:nvSpPr>
          <p:spPr>
            <a:xfrm>
              <a:off x="5380607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Oval 986">
              <a:extLst>
                <a:ext uri="{FF2B5EF4-FFF2-40B4-BE49-F238E27FC236}">
                  <a16:creationId xmlns:a16="http://schemas.microsoft.com/office/drawing/2014/main" id="{AE41CDF5-423A-4FFB-B256-07E741AE4768}"/>
                </a:ext>
              </a:extLst>
            </p:cNvPr>
            <p:cNvSpPr/>
            <p:nvPr/>
          </p:nvSpPr>
          <p:spPr>
            <a:xfrm>
              <a:off x="5545444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Oval 987">
              <a:extLst>
                <a:ext uri="{FF2B5EF4-FFF2-40B4-BE49-F238E27FC236}">
                  <a16:creationId xmlns:a16="http://schemas.microsoft.com/office/drawing/2014/main" id="{14B80766-B27A-4DB1-A4E1-6CCB766B09E2}"/>
                </a:ext>
              </a:extLst>
            </p:cNvPr>
            <p:cNvSpPr/>
            <p:nvPr/>
          </p:nvSpPr>
          <p:spPr>
            <a:xfrm>
              <a:off x="5710277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Oval 988">
              <a:extLst>
                <a:ext uri="{FF2B5EF4-FFF2-40B4-BE49-F238E27FC236}">
                  <a16:creationId xmlns:a16="http://schemas.microsoft.com/office/drawing/2014/main" id="{755813FD-0980-41E4-B5AC-0F429644856D}"/>
                </a:ext>
              </a:extLst>
            </p:cNvPr>
            <p:cNvSpPr/>
            <p:nvPr/>
          </p:nvSpPr>
          <p:spPr>
            <a:xfrm>
              <a:off x="5875120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Oval 989">
              <a:extLst>
                <a:ext uri="{FF2B5EF4-FFF2-40B4-BE49-F238E27FC236}">
                  <a16:creationId xmlns:a16="http://schemas.microsoft.com/office/drawing/2014/main" id="{E5E35D97-2E0C-40BA-8E52-241BB20FF563}"/>
                </a:ext>
              </a:extLst>
            </p:cNvPr>
            <p:cNvSpPr/>
            <p:nvPr/>
          </p:nvSpPr>
          <p:spPr>
            <a:xfrm>
              <a:off x="6039957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Oval 990">
              <a:extLst>
                <a:ext uri="{FF2B5EF4-FFF2-40B4-BE49-F238E27FC236}">
                  <a16:creationId xmlns:a16="http://schemas.microsoft.com/office/drawing/2014/main" id="{8FE04D3A-8879-46C4-A735-51139D841633}"/>
                </a:ext>
              </a:extLst>
            </p:cNvPr>
            <p:cNvSpPr/>
            <p:nvPr/>
          </p:nvSpPr>
          <p:spPr>
            <a:xfrm>
              <a:off x="6195465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Oval 991">
              <a:extLst>
                <a:ext uri="{FF2B5EF4-FFF2-40B4-BE49-F238E27FC236}">
                  <a16:creationId xmlns:a16="http://schemas.microsoft.com/office/drawing/2014/main" id="{14322C64-31C8-4B0F-9DBD-B100A8096EB1}"/>
                </a:ext>
              </a:extLst>
            </p:cNvPr>
            <p:cNvSpPr/>
            <p:nvPr/>
          </p:nvSpPr>
          <p:spPr>
            <a:xfrm>
              <a:off x="6360304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A78143E4-B5D3-4424-8E1B-BF466985DDA3}"/>
                </a:ext>
              </a:extLst>
            </p:cNvPr>
            <p:cNvSpPr/>
            <p:nvPr/>
          </p:nvSpPr>
          <p:spPr>
            <a:xfrm>
              <a:off x="6525135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ED780DE8-8147-4775-AD3E-364BABB055E7}"/>
                </a:ext>
              </a:extLst>
            </p:cNvPr>
            <p:cNvSpPr/>
            <p:nvPr/>
          </p:nvSpPr>
          <p:spPr>
            <a:xfrm>
              <a:off x="6680651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6" name="TextBox 1355">
            <a:extLst>
              <a:ext uri="{FF2B5EF4-FFF2-40B4-BE49-F238E27FC236}">
                <a16:creationId xmlns:a16="http://schemas.microsoft.com/office/drawing/2014/main" id="{11285A14-340C-4C76-8A6E-E0F320C0ADBA}"/>
              </a:ext>
            </a:extLst>
          </p:cNvPr>
          <p:cNvSpPr txBox="1"/>
          <p:nvPr/>
        </p:nvSpPr>
        <p:spPr>
          <a:xfrm>
            <a:off x="7374294" y="1313034"/>
            <a:ext cx="46155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</a:t>
            </a:r>
            <a:r>
              <a:rPr lang="en-US" sz="4400" dirty="0" smtClean="0"/>
              <a:t>he true proportion</a:t>
            </a:r>
          </a:p>
          <a:p>
            <a:pPr algn="ctr"/>
            <a:r>
              <a:rPr lang="en-US" sz="4400" dirty="0" smtClean="0"/>
              <a:t>p=0.6</a:t>
            </a:r>
            <a:endParaRPr lang="en-US" sz="4800" dirty="0"/>
          </a:p>
        </p:txBody>
      </p:sp>
      <p:sp>
        <p:nvSpPr>
          <p:cNvPr id="1357" name="TextBox 1356">
            <a:extLst>
              <a:ext uri="{FF2B5EF4-FFF2-40B4-BE49-F238E27FC236}">
                <a16:creationId xmlns:a16="http://schemas.microsoft.com/office/drawing/2014/main" id="{67E9447D-EDB3-4F07-B7DA-D491C1A31471}"/>
              </a:ext>
            </a:extLst>
          </p:cNvPr>
          <p:cNvSpPr txBox="1"/>
          <p:nvPr/>
        </p:nvSpPr>
        <p:spPr>
          <a:xfrm>
            <a:off x="8078519" y="3685138"/>
            <a:ext cx="25192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- </a:t>
            </a:r>
            <a:r>
              <a:rPr lang="en-US" sz="2500" dirty="0" smtClean="0"/>
              <a:t>Blue</a:t>
            </a:r>
            <a:endParaRPr lang="en-US" sz="2500" dirty="0"/>
          </a:p>
        </p:txBody>
      </p:sp>
      <p:sp>
        <p:nvSpPr>
          <p:cNvPr id="1358" name="TextBox 1357">
            <a:extLst>
              <a:ext uri="{FF2B5EF4-FFF2-40B4-BE49-F238E27FC236}">
                <a16:creationId xmlns:a16="http://schemas.microsoft.com/office/drawing/2014/main" id="{36681D32-B534-4F24-9CFD-961CC62D5D5E}"/>
              </a:ext>
            </a:extLst>
          </p:cNvPr>
          <p:cNvSpPr txBox="1"/>
          <p:nvPr/>
        </p:nvSpPr>
        <p:spPr>
          <a:xfrm>
            <a:off x="8078518" y="4206014"/>
            <a:ext cx="340882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/>
              <a:t>- </a:t>
            </a:r>
            <a:r>
              <a:rPr lang="en-US" sz="2500" dirty="0" smtClean="0"/>
              <a:t>Other color</a:t>
            </a:r>
            <a:endParaRPr lang="en-US" sz="2500" dirty="0"/>
          </a:p>
        </p:txBody>
      </p:sp>
      <p:sp>
        <p:nvSpPr>
          <p:cNvPr id="1359" name="Rectangle 1358">
            <a:extLst>
              <a:ext uri="{FF2B5EF4-FFF2-40B4-BE49-F238E27FC236}">
                <a16:creationId xmlns:a16="http://schemas.microsoft.com/office/drawing/2014/main" id="{0A29084A-A1ED-491B-A562-7B6E62417B48}"/>
              </a:ext>
            </a:extLst>
          </p:cNvPr>
          <p:cNvSpPr/>
          <p:nvPr/>
        </p:nvSpPr>
        <p:spPr>
          <a:xfrm>
            <a:off x="7593360" y="3720681"/>
            <a:ext cx="472728" cy="4478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Rectangle 1359">
            <a:extLst>
              <a:ext uri="{FF2B5EF4-FFF2-40B4-BE49-F238E27FC236}">
                <a16:creationId xmlns:a16="http://schemas.microsoft.com/office/drawing/2014/main" id="{66BADE2D-09B4-4820-AEA0-EEE5F18493B6}"/>
              </a:ext>
            </a:extLst>
          </p:cNvPr>
          <p:cNvSpPr/>
          <p:nvPr/>
        </p:nvSpPr>
        <p:spPr>
          <a:xfrm>
            <a:off x="7605790" y="4239698"/>
            <a:ext cx="472728" cy="447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D2F73826-53EF-4C7D-885B-3739EF3EC26E}"/>
              </a:ext>
            </a:extLst>
          </p:cNvPr>
          <p:cNvCxnSpPr>
            <a:cxnSpLocks/>
          </p:cNvCxnSpPr>
          <p:nvPr/>
        </p:nvCxnSpPr>
        <p:spPr>
          <a:xfrm>
            <a:off x="6967516" y="468739"/>
            <a:ext cx="0" cy="55367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8" name="TextBox 1977">
            <a:extLst>
              <a:ext uri="{FF2B5EF4-FFF2-40B4-BE49-F238E27FC236}">
                <a16:creationId xmlns:a16="http://schemas.microsoft.com/office/drawing/2014/main" id="{8287A2D1-672E-4238-AA6D-8089A3ADEC4E}"/>
              </a:ext>
            </a:extLst>
          </p:cNvPr>
          <p:cNvSpPr txBox="1"/>
          <p:nvPr/>
        </p:nvSpPr>
        <p:spPr>
          <a:xfrm>
            <a:off x="286815" y="5244287"/>
            <a:ext cx="6584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bg1">
                    <a:lumMod val="75000"/>
                  </a:schemeClr>
                </a:solidFill>
              </a:rPr>
              <a:t>Population</a:t>
            </a:r>
          </a:p>
        </p:txBody>
      </p:sp>
      <p:sp>
        <p:nvSpPr>
          <p:cNvPr id="1979" name="TextBox 1978">
            <a:extLst>
              <a:ext uri="{FF2B5EF4-FFF2-40B4-BE49-F238E27FC236}">
                <a16:creationId xmlns:a16="http://schemas.microsoft.com/office/drawing/2014/main" id="{8A2D49D0-758E-4086-B5E8-5472DE56949D}"/>
              </a:ext>
            </a:extLst>
          </p:cNvPr>
          <p:cNvSpPr txBox="1"/>
          <p:nvPr/>
        </p:nvSpPr>
        <p:spPr>
          <a:xfrm>
            <a:off x="7764277" y="5244287"/>
            <a:ext cx="2301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Sample</a:t>
            </a:r>
          </a:p>
        </p:txBody>
      </p:sp>
      <p:grpSp>
        <p:nvGrpSpPr>
          <p:cNvPr id="4907" name="Group 4906">
            <a:extLst>
              <a:ext uri="{FF2B5EF4-FFF2-40B4-BE49-F238E27FC236}">
                <a16:creationId xmlns:a16="http://schemas.microsoft.com/office/drawing/2014/main" id="{FDBE6334-7EF1-4B73-B5F0-476147FBC701}"/>
              </a:ext>
            </a:extLst>
          </p:cNvPr>
          <p:cNvGrpSpPr/>
          <p:nvPr/>
        </p:nvGrpSpPr>
        <p:grpSpPr>
          <a:xfrm>
            <a:off x="286815" y="1142953"/>
            <a:ext cx="6494046" cy="3974902"/>
            <a:chOff x="326571" y="1808876"/>
            <a:chExt cx="6494046" cy="3974902"/>
          </a:xfrm>
        </p:grpSpPr>
        <p:sp>
          <p:nvSpPr>
            <p:cNvPr id="4908" name="Oval 4907">
              <a:extLst>
                <a:ext uri="{FF2B5EF4-FFF2-40B4-BE49-F238E27FC236}">
                  <a16:creationId xmlns:a16="http://schemas.microsoft.com/office/drawing/2014/main" id="{CC682A68-43AA-4504-9383-902A8B3F14AE}"/>
                </a:ext>
              </a:extLst>
            </p:cNvPr>
            <p:cNvSpPr/>
            <p:nvPr/>
          </p:nvSpPr>
          <p:spPr>
            <a:xfrm>
              <a:off x="32657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9" name="Oval 4908">
              <a:extLst>
                <a:ext uri="{FF2B5EF4-FFF2-40B4-BE49-F238E27FC236}">
                  <a16:creationId xmlns:a16="http://schemas.microsoft.com/office/drawing/2014/main" id="{EBACEFF8-2FD3-4BF3-8C6D-732BCEBA1EC3}"/>
                </a:ext>
              </a:extLst>
            </p:cNvPr>
            <p:cNvSpPr/>
            <p:nvPr/>
          </p:nvSpPr>
          <p:spPr>
            <a:xfrm>
              <a:off x="48208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0" name="Oval 4909">
              <a:extLst>
                <a:ext uri="{FF2B5EF4-FFF2-40B4-BE49-F238E27FC236}">
                  <a16:creationId xmlns:a16="http://schemas.microsoft.com/office/drawing/2014/main" id="{CFBE359B-F8D3-4FE5-B15C-1EFFB53FC2B3}"/>
                </a:ext>
              </a:extLst>
            </p:cNvPr>
            <p:cNvSpPr/>
            <p:nvPr/>
          </p:nvSpPr>
          <p:spPr>
            <a:xfrm>
              <a:off x="646918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1" name="Oval 4910">
              <a:extLst>
                <a:ext uri="{FF2B5EF4-FFF2-40B4-BE49-F238E27FC236}">
                  <a16:creationId xmlns:a16="http://schemas.microsoft.com/office/drawing/2014/main" id="{295D7CB8-FD3C-4806-9858-B9BF4A3EE9BD}"/>
                </a:ext>
              </a:extLst>
            </p:cNvPr>
            <p:cNvSpPr/>
            <p:nvPr/>
          </p:nvSpPr>
          <p:spPr>
            <a:xfrm>
              <a:off x="81175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2" name="Oval 4911">
              <a:extLst>
                <a:ext uri="{FF2B5EF4-FFF2-40B4-BE49-F238E27FC236}">
                  <a16:creationId xmlns:a16="http://schemas.microsoft.com/office/drawing/2014/main" id="{7F66EB3E-E904-4648-ADC8-464EB007D49C}"/>
                </a:ext>
              </a:extLst>
            </p:cNvPr>
            <p:cNvSpPr/>
            <p:nvPr/>
          </p:nvSpPr>
          <p:spPr>
            <a:xfrm>
              <a:off x="976594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3" name="Oval 4912">
              <a:extLst>
                <a:ext uri="{FF2B5EF4-FFF2-40B4-BE49-F238E27FC236}">
                  <a16:creationId xmlns:a16="http://schemas.microsoft.com/office/drawing/2014/main" id="{C9A3AE64-A426-425D-829A-FA68DEFBD891}"/>
                </a:ext>
              </a:extLst>
            </p:cNvPr>
            <p:cNvSpPr/>
            <p:nvPr/>
          </p:nvSpPr>
          <p:spPr>
            <a:xfrm>
              <a:off x="114143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4" name="Oval 4913">
              <a:extLst>
                <a:ext uri="{FF2B5EF4-FFF2-40B4-BE49-F238E27FC236}">
                  <a16:creationId xmlns:a16="http://schemas.microsoft.com/office/drawing/2014/main" id="{84FBC1D8-7322-418D-B499-E30B749B4459}"/>
                </a:ext>
              </a:extLst>
            </p:cNvPr>
            <p:cNvSpPr/>
            <p:nvPr/>
          </p:nvSpPr>
          <p:spPr>
            <a:xfrm>
              <a:off x="1296939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5" name="Oval 4914">
              <a:extLst>
                <a:ext uri="{FF2B5EF4-FFF2-40B4-BE49-F238E27FC236}">
                  <a16:creationId xmlns:a16="http://schemas.microsoft.com/office/drawing/2014/main" id="{4A5E7A7A-2D7A-4B46-A01F-3DA9B1B15416}"/>
                </a:ext>
              </a:extLst>
            </p:cNvPr>
            <p:cNvSpPr/>
            <p:nvPr/>
          </p:nvSpPr>
          <p:spPr>
            <a:xfrm>
              <a:off x="1461778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6" name="Oval 4915">
              <a:extLst>
                <a:ext uri="{FF2B5EF4-FFF2-40B4-BE49-F238E27FC236}">
                  <a16:creationId xmlns:a16="http://schemas.microsoft.com/office/drawing/2014/main" id="{9AA50E32-5326-4963-9775-C244D712A416}"/>
                </a:ext>
              </a:extLst>
            </p:cNvPr>
            <p:cNvSpPr/>
            <p:nvPr/>
          </p:nvSpPr>
          <p:spPr>
            <a:xfrm>
              <a:off x="1626609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7" name="Oval 4916">
              <a:extLst>
                <a:ext uri="{FF2B5EF4-FFF2-40B4-BE49-F238E27FC236}">
                  <a16:creationId xmlns:a16="http://schemas.microsoft.com/office/drawing/2014/main" id="{7B4C1706-AAE4-45AF-89D6-520C735DF438}"/>
                </a:ext>
              </a:extLst>
            </p:cNvPr>
            <p:cNvSpPr/>
            <p:nvPr/>
          </p:nvSpPr>
          <p:spPr>
            <a:xfrm>
              <a:off x="179145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8" name="Oval 4917">
              <a:extLst>
                <a:ext uri="{FF2B5EF4-FFF2-40B4-BE49-F238E27FC236}">
                  <a16:creationId xmlns:a16="http://schemas.microsoft.com/office/drawing/2014/main" id="{7EF8FE99-F4B2-49DA-A2B7-2DC5D12C4C3C}"/>
                </a:ext>
              </a:extLst>
            </p:cNvPr>
            <p:cNvSpPr/>
            <p:nvPr/>
          </p:nvSpPr>
          <p:spPr>
            <a:xfrm>
              <a:off x="32657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9" name="Oval 4918">
              <a:extLst>
                <a:ext uri="{FF2B5EF4-FFF2-40B4-BE49-F238E27FC236}">
                  <a16:creationId xmlns:a16="http://schemas.microsoft.com/office/drawing/2014/main" id="{1BDF930E-0A6D-4F77-BDB2-53AFF40B2F54}"/>
                </a:ext>
              </a:extLst>
            </p:cNvPr>
            <p:cNvSpPr/>
            <p:nvPr/>
          </p:nvSpPr>
          <p:spPr>
            <a:xfrm>
              <a:off x="48208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0" name="Oval 4919">
              <a:extLst>
                <a:ext uri="{FF2B5EF4-FFF2-40B4-BE49-F238E27FC236}">
                  <a16:creationId xmlns:a16="http://schemas.microsoft.com/office/drawing/2014/main" id="{7370464B-336A-4C35-A97E-28673207D9DA}"/>
                </a:ext>
              </a:extLst>
            </p:cNvPr>
            <p:cNvSpPr/>
            <p:nvPr/>
          </p:nvSpPr>
          <p:spPr>
            <a:xfrm>
              <a:off x="646918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1" name="Oval 4920">
              <a:extLst>
                <a:ext uri="{FF2B5EF4-FFF2-40B4-BE49-F238E27FC236}">
                  <a16:creationId xmlns:a16="http://schemas.microsoft.com/office/drawing/2014/main" id="{6A501AF9-C1B6-4816-A536-C266A1AAB506}"/>
                </a:ext>
              </a:extLst>
            </p:cNvPr>
            <p:cNvSpPr/>
            <p:nvPr/>
          </p:nvSpPr>
          <p:spPr>
            <a:xfrm>
              <a:off x="81175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2" name="Oval 4921">
              <a:extLst>
                <a:ext uri="{FF2B5EF4-FFF2-40B4-BE49-F238E27FC236}">
                  <a16:creationId xmlns:a16="http://schemas.microsoft.com/office/drawing/2014/main" id="{CA38E426-0320-4CAF-9A41-97365CC1207F}"/>
                </a:ext>
              </a:extLst>
            </p:cNvPr>
            <p:cNvSpPr/>
            <p:nvPr/>
          </p:nvSpPr>
          <p:spPr>
            <a:xfrm>
              <a:off x="976594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3" name="Oval 4922">
              <a:extLst>
                <a:ext uri="{FF2B5EF4-FFF2-40B4-BE49-F238E27FC236}">
                  <a16:creationId xmlns:a16="http://schemas.microsoft.com/office/drawing/2014/main" id="{34E315EA-7D5E-414F-AE8A-1014C0F533F9}"/>
                </a:ext>
              </a:extLst>
            </p:cNvPr>
            <p:cNvSpPr/>
            <p:nvPr/>
          </p:nvSpPr>
          <p:spPr>
            <a:xfrm>
              <a:off x="114143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4" name="Oval 4923">
              <a:extLst>
                <a:ext uri="{FF2B5EF4-FFF2-40B4-BE49-F238E27FC236}">
                  <a16:creationId xmlns:a16="http://schemas.microsoft.com/office/drawing/2014/main" id="{3271C48A-134D-4698-8349-AF19FC8D353D}"/>
                </a:ext>
              </a:extLst>
            </p:cNvPr>
            <p:cNvSpPr/>
            <p:nvPr/>
          </p:nvSpPr>
          <p:spPr>
            <a:xfrm>
              <a:off x="1296939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5" name="Oval 4924">
              <a:extLst>
                <a:ext uri="{FF2B5EF4-FFF2-40B4-BE49-F238E27FC236}">
                  <a16:creationId xmlns:a16="http://schemas.microsoft.com/office/drawing/2014/main" id="{08C7234A-06CB-4184-8A16-B187FC9BCE60}"/>
                </a:ext>
              </a:extLst>
            </p:cNvPr>
            <p:cNvSpPr/>
            <p:nvPr/>
          </p:nvSpPr>
          <p:spPr>
            <a:xfrm>
              <a:off x="1461778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6" name="Oval 4925">
              <a:extLst>
                <a:ext uri="{FF2B5EF4-FFF2-40B4-BE49-F238E27FC236}">
                  <a16:creationId xmlns:a16="http://schemas.microsoft.com/office/drawing/2014/main" id="{B9F1CC18-47F8-4F1A-BAB2-9DC61F5E7438}"/>
                </a:ext>
              </a:extLst>
            </p:cNvPr>
            <p:cNvSpPr/>
            <p:nvPr/>
          </p:nvSpPr>
          <p:spPr>
            <a:xfrm>
              <a:off x="1626609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7" name="Oval 4926">
              <a:extLst>
                <a:ext uri="{FF2B5EF4-FFF2-40B4-BE49-F238E27FC236}">
                  <a16:creationId xmlns:a16="http://schemas.microsoft.com/office/drawing/2014/main" id="{A051C220-22FA-41AA-9D44-00979933568A}"/>
                </a:ext>
              </a:extLst>
            </p:cNvPr>
            <p:cNvSpPr/>
            <p:nvPr/>
          </p:nvSpPr>
          <p:spPr>
            <a:xfrm>
              <a:off x="179145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8" name="Oval 4927">
              <a:extLst>
                <a:ext uri="{FF2B5EF4-FFF2-40B4-BE49-F238E27FC236}">
                  <a16:creationId xmlns:a16="http://schemas.microsoft.com/office/drawing/2014/main" id="{B2ACA325-FCC5-4C44-A4EC-BF95DF57B9CE}"/>
                </a:ext>
              </a:extLst>
            </p:cNvPr>
            <p:cNvSpPr/>
            <p:nvPr/>
          </p:nvSpPr>
          <p:spPr>
            <a:xfrm>
              <a:off x="32657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9" name="Oval 4928">
              <a:extLst>
                <a:ext uri="{FF2B5EF4-FFF2-40B4-BE49-F238E27FC236}">
                  <a16:creationId xmlns:a16="http://schemas.microsoft.com/office/drawing/2014/main" id="{B154D1B7-ABC5-460B-BC4B-68C7FB717658}"/>
                </a:ext>
              </a:extLst>
            </p:cNvPr>
            <p:cNvSpPr/>
            <p:nvPr/>
          </p:nvSpPr>
          <p:spPr>
            <a:xfrm>
              <a:off x="48208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0" name="Oval 4929">
              <a:extLst>
                <a:ext uri="{FF2B5EF4-FFF2-40B4-BE49-F238E27FC236}">
                  <a16:creationId xmlns:a16="http://schemas.microsoft.com/office/drawing/2014/main" id="{80BEE40A-52D6-4BDC-B9C4-674902E6D50D}"/>
                </a:ext>
              </a:extLst>
            </p:cNvPr>
            <p:cNvSpPr/>
            <p:nvPr/>
          </p:nvSpPr>
          <p:spPr>
            <a:xfrm>
              <a:off x="646918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1" name="Oval 4930">
              <a:extLst>
                <a:ext uri="{FF2B5EF4-FFF2-40B4-BE49-F238E27FC236}">
                  <a16:creationId xmlns:a16="http://schemas.microsoft.com/office/drawing/2014/main" id="{213E06FE-77BE-4B36-9C42-AE7F5A3B7EDA}"/>
                </a:ext>
              </a:extLst>
            </p:cNvPr>
            <p:cNvSpPr/>
            <p:nvPr/>
          </p:nvSpPr>
          <p:spPr>
            <a:xfrm>
              <a:off x="81175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2" name="Oval 4931">
              <a:extLst>
                <a:ext uri="{FF2B5EF4-FFF2-40B4-BE49-F238E27FC236}">
                  <a16:creationId xmlns:a16="http://schemas.microsoft.com/office/drawing/2014/main" id="{E4A1E0C2-5D51-4952-A677-727A183AEF17}"/>
                </a:ext>
              </a:extLst>
            </p:cNvPr>
            <p:cNvSpPr/>
            <p:nvPr/>
          </p:nvSpPr>
          <p:spPr>
            <a:xfrm>
              <a:off x="976594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3" name="Oval 4932">
              <a:extLst>
                <a:ext uri="{FF2B5EF4-FFF2-40B4-BE49-F238E27FC236}">
                  <a16:creationId xmlns:a16="http://schemas.microsoft.com/office/drawing/2014/main" id="{5D6E20BF-199C-4742-8EDF-78A956962196}"/>
                </a:ext>
              </a:extLst>
            </p:cNvPr>
            <p:cNvSpPr/>
            <p:nvPr/>
          </p:nvSpPr>
          <p:spPr>
            <a:xfrm>
              <a:off x="114143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4" name="Oval 4933">
              <a:extLst>
                <a:ext uri="{FF2B5EF4-FFF2-40B4-BE49-F238E27FC236}">
                  <a16:creationId xmlns:a16="http://schemas.microsoft.com/office/drawing/2014/main" id="{1D9EEB82-BE92-417A-A034-A817DAF17AB0}"/>
                </a:ext>
              </a:extLst>
            </p:cNvPr>
            <p:cNvSpPr/>
            <p:nvPr/>
          </p:nvSpPr>
          <p:spPr>
            <a:xfrm>
              <a:off x="1296939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5" name="Oval 4934">
              <a:extLst>
                <a:ext uri="{FF2B5EF4-FFF2-40B4-BE49-F238E27FC236}">
                  <a16:creationId xmlns:a16="http://schemas.microsoft.com/office/drawing/2014/main" id="{1E181F06-5EC2-47E9-BCE3-058F735B7654}"/>
                </a:ext>
              </a:extLst>
            </p:cNvPr>
            <p:cNvSpPr/>
            <p:nvPr/>
          </p:nvSpPr>
          <p:spPr>
            <a:xfrm>
              <a:off x="1461778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6" name="Oval 4935">
              <a:extLst>
                <a:ext uri="{FF2B5EF4-FFF2-40B4-BE49-F238E27FC236}">
                  <a16:creationId xmlns:a16="http://schemas.microsoft.com/office/drawing/2014/main" id="{25FA59AF-537C-4B23-90A9-EF14E463E8C4}"/>
                </a:ext>
              </a:extLst>
            </p:cNvPr>
            <p:cNvSpPr/>
            <p:nvPr/>
          </p:nvSpPr>
          <p:spPr>
            <a:xfrm>
              <a:off x="1626609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7" name="Oval 4936">
              <a:extLst>
                <a:ext uri="{FF2B5EF4-FFF2-40B4-BE49-F238E27FC236}">
                  <a16:creationId xmlns:a16="http://schemas.microsoft.com/office/drawing/2014/main" id="{18D69AE6-CD0A-4458-A26B-A5B736E96435}"/>
                </a:ext>
              </a:extLst>
            </p:cNvPr>
            <p:cNvSpPr/>
            <p:nvPr/>
          </p:nvSpPr>
          <p:spPr>
            <a:xfrm>
              <a:off x="179145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8" name="Oval 4937">
              <a:extLst>
                <a:ext uri="{FF2B5EF4-FFF2-40B4-BE49-F238E27FC236}">
                  <a16:creationId xmlns:a16="http://schemas.microsoft.com/office/drawing/2014/main" id="{E47EEC03-D6F9-442E-AE69-1C6AE8D4AAFE}"/>
                </a:ext>
              </a:extLst>
            </p:cNvPr>
            <p:cNvSpPr/>
            <p:nvPr/>
          </p:nvSpPr>
          <p:spPr>
            <a:xfrm>
              <a:off x="326571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9" name="Oval 4938">
              <a:extLst>
                <a:ext uri="{FF2B5EF4-FFF2-40B4-BE49-F238E27FC236}">
                  <a16:creationId xmlns:a16="http://schemas.microsoft.com/office/drawing/2014/main" id="{37BD9DBB-7AF7-4246-9539-B3561093A141}"/>
                </a:ext>
              </a:extLst>
            </p:cNvPr>
            <p:cNvSpPr/>
            <p:nvPr/>
          </p:nvSpPr>
          <p:spPr>
            <a:xfrm>
              <a:off x="482081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0" name="Oval 4939">
              <a:extLst>
                <a:ext uri="{FF2B5EF4-FFF2-40B4-BE49-F238E27FC236}">
                  <a16:creationId xmlns:a16="http://schemas.microsoft.com/office/drawing/2014/main" id="{F52DCA5B-918D-4DEE-9E7B-AA55D6FE67FF}"/>
                </a:ext>
              </a:extLst>
            </p:cNvPr>
            <p:cNvSpPr/>
            <p:nvPr/>
          </p:nvSpPr>
          <p:spPr>
            <a:xfrm>
              <a:off x="646918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1" name="Oval 4940">
              <a:extLst>
                <a:ext uri="{FF2B5EF4-FFF2-40B4-BE49-F238E27FC236}">
                  <a16:creationId xmlns:a16="http://schemas.microsoft.com/office/drawing/2014/main" id="{FEB7984F-858F-4FE4-B2E6-BDC5729A410F}"/>
                </a:ext>
              </a:extLst>
            </p:cNvPr>
            <p:cNvSpPr/>
            <p:nvPr/>
          </p:nvSpPr>
          <p:spPr>
            <a:xfrm>
              <a:off x="811751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2" name="Oval 4941">
              <a:extLst>
                <a:ext uri="{FF2B5EF4-FFF2-40B4-BE49-F238E27FC236}">
                  <a16:creationId xmlns:a16="http://schemas.microsoft.com/office/drawing/2014/main" id="{EAC943BC-B087-47F1-8C65-4F03685FBADA}"/>
                </a:ext>
              </a:extLst>
            </p:cNvPr>
            <p:cNvSpPr/>
            <p:nvPr/>
          </p:nvSpPr>
          <p:spPr>
            <a:xfrm>
              <a:off x="976594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3" name="Oval 4942">
              <a:extLst>
                <a:ext uri="{FF2B5EF4-FFF2-40B4-BE49-F238E27FC236}">
                  <a16:creationId xmlns:a16="http://schemas.microsoft.com/office/drawing/2014/main" id="{B8EEFE43-75CE-4042-A2C5-3129C3E7AED6}"/>
                </a:ext>
              </a:extLst>
            </p:cNvPr>
            <p:cNvSpPr/>
            <p:nvPr/>
          </p:nvSpPr>
          <p:spPr>
            <a:xfrm>
              <a:off x="1141431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4" name="Oval 4943">
              <a:extLst>
                <a:ext uri="{FF2B5EF4-FFF2-40B4-BE49-F238E27FC236}">
                  <a16:creationId xmlns:a16="http://schemas.microsoft.com/office/drawing/2014/main" id="{8A705605-C442-438A-8D49-1725D3DA86B2}"/>
                </a:ext>
              </a:extLst>
            </p:cNvPr>
            <p:cNvSpPr/>
            <p:nvPr/>
          </p:nvSpPr>
          <p:spPr>
            <a:xfrm>
              <a:off x="1296939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5" name="Oval 4944">
              <a:extLst>
                <a:ext uri="{FF2B5EF4-FFF2-40B4-BE49-F238E27FC236}">
                  <a16:creationId xmlns:a16="http://schemas.microsoft.com/office/drawing/2014/main" id="{913A4C37-F8B1-401A-A782-1AA75A2D2272}"/>
                </a:ext>
              </a:extLst>
            </p:cNvPr>
            <p:cNvSpPr/>
            <p:nvPr/>
          </p:nvSpPr>
          <p:spPr>
            <a:xfrm>
              <a:off x="1461778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6" name="Oval 4945">
              <a:extLst>
                <a:ext uri="{FF2B5EF4-FFF2-40B4-BE49-F238E27FC236}">
                  <a16:creationId xmlns:a16="http://schemas.microsoft.com/office/drawing/2014/main" id="{E8F0ABA9-42CA-4916-BC3C-90DAA98DCE35}"/>
                </a:ext>
              </a:extLst>
            </p:cNvPr>
            <p:cNvSpPr/>
            <p:nvPr/>
          </p:nvSpPr>
          <p:spPr>
            <a:xfrm>
              <a:off x="1626609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7" name="Oval 4946">
              <a:extLst>
                <a:ext uri="{FF2B5EF4-FFF2-40B4-BE49-F238E27FC236}">
                  <a16:creationId xmlns:a16="http://schemas.microsoft.com/office/drawing/2014/main" id="{CAB8686D-82F3-4575-B7CE-66E01E0B97A6}"/>
                </a:ext>
              </a:extLst>
            </p:cNvPr>
            <p:cNvSpPr/>
            <p:nvPr/>
          </p:nvSpPr>
          <p:spPr>
            <a:xfrm>
              <a:off x="179145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8" name="Oval 4947">
              <a:extLst>
                <a:ext uri="{FF2B5EF4-FFF2-40B4-BE49-F238E27FC236}">
                  <a16:creationId xmlns:a16="http://schemas.microsoft.com/office/drawing/2014/main" id="{A864F722-57AF-457B-8E78-4A156C112AB2}"/>
                </a:ext>
              </a:extLst>
            </p:cNvPr>
            <p:cNvSpPr/>
            <p:nvPr/>
          </p:nvSpPr>
          <p:spPr>
            <a:xfrm>
              <a:off x="32657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9" name="Oval 4948">
              <a:extLst>
                <a:ext uri="{FF2B5EF4-FFF2-40B4-BE49-F238E27FC236}">
                  <a16:creationId xmlns:a16="http://schemas.microsoft.com/office/drawing/2014/main" id="{271394D2-7E73-4F8F-83FC-38D306878378}"/>
                </a:ext>
              </a:extLst>
            </p:cNvPr>
            <p:cNvSpPr/>
            <p:nvPr/>
          </p:nvSpPr>
          <p:spPr>
            <a:xfrm>
              <a:off x="48208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0" name="Oval 4949">
              <a:extLst>
                <a:ext uri="{FF2B5EF4-FFF2-40B4-BE49-F238E27FC236}">
                  <a16:creationId xmlns:a16="http://schemas.microsoft.com/office/drawing/2014/main" id="{DFCA5082-DEFF-4AFE-997A-D3EEE0C2888D}"/>
                </a:ext>
              </a:extLst>
            </p:cNvPr>
            <p:cNvSpPr/>
            <p:nvPr/>
          </p:nvSpPr>
          <p:spPr>
            <a:xfrm>
              <a:off x="646918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1" name="Oval 4950">
              <a:extLst>
                <a:ext uri="{FF2B5EF4-FFF2-40B4-BE49-F238E27FC236}">
                  <a16:creationId xmlns:a16="http://schemas.microsoft.com/office/drawing/2014/main" id="{388C2A01-219F-4CFB-9030-ACB56C1FECF0}"/>
                </a:ext>
              </a:extLst>
            </p:cNvPr>
            <p:cNvSpPr/>
            <p:nvPr/>
          </p:nvSpPr>
          <p:spPr>
            <a:xfrm>
              <a:off x="81175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2" name="Oval 4951">
              <a:extLst>
                <a:ext uri="{FF2B5EF4-FFF2-40B4-BE49-F238E27FC236}">
                  <a16:creationId xmlns:a16="http://schemas.microsoft.com/office/drawing/2014/main" id="{E0C9A814-6F93-4025-9E08-C60DB06363F3}"/>
                </a:ext>
              </a:extLst>
            </p:cNvPr>
            <p:cNvSpPr/>
            <p:nvPr/>
          </p:nvSpPr>
          <p:spPr>
            <a:xfrm>
              <a:off x="976594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3" name="Oval 4952">
              <a:extLst>
                <a:ext uri="{FF2B5EF4-FFF2-40B4-BE49-F238E27FC236}">
                  <a16:creationId xmlns:a16="http://schemas.microsoft.com/office/drawing/2014/main" id="{DEEBED5E-6246-44F9-AF53-10592C405C47}"/>
                </a:ext>
              </a:extLst>
            </p:cNvPr>
            <p:cNvSpPr/>
            <p:nvPr/>
          </p:nvSpPr>
          <p:spPr>
            <a:xfrm>
              <a:off x="114143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4" name="Oval 4953">
              <a:extLst>
                <a:ext uri="{FF2B5EF4-FFF2-40B4-BE49-F238E27FC236}">
                  <a16:creationId xmlns:a16="http://schemas.microsoft.com/office/drawing/2014/main" id="{64CCA951-62EC-44BD-90FB-8127E484A55E}"/>
                </a:ext>
              </a:extLst>
            </p:cNvPr>
            <p:cNvSpPr/>
            <p:nvPr/>
          </p:nvSpPr>
          <p:spPr>
            <a:xfrm>
              <a:off x="1296939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5" name="Oval 4954">
              <a:extLst>
                <a:ext uri="{FF2B5EF4-FFF2-40B4-BE49-F238E27FC236}">
                  <a16:creationId xmlns:a16="http://schemas.microsoft.com/office/drawing/2014/main" id="{BE738F83-A015-4FBF-B2E1-F7586C188165}"/>
                </a:ext>
              </a:extLst>
            </p:cNvPr>
            <p:cNvSpPr/>
            <p:nvPr/>
          </p:nvSpPr>
          <p:spPr>
            <a:xfrm>
              <a:off x="1461778" y="245721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6" name="Oval 4955">
              <a:extLst>
                <a:ext uri="{FF2B5EF4-FFF2-40B4-BE49-F238E27FC236}">
                  <a16:creationId xmlns:a16="http://schemas.microsoft.com/office/drawing/2014/main" id="{532DCFA9-0A7D-4DC0-AB66-2A640B18D6F0}"/>
                </a:ext>
              </a:extLst>
            </p:cNvPr>
            <p:cNvSpPr/>
            <p:nvPr/>
          </p:nvSpPr>
          <p:spPr>
            <a:xfrm>
              <a:off x="1626609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7" name="Oval 4956">
              <a:extLst>
                <a:ext uri="{FF2B5EF4-FFF2-40B4-BE49-F238E27FC236}">
                  <a16:creationId xmlns:a16="http://schemas.microsoft.com/office/drawing/2014/main" id="{F72C3EAD-A4B1-4878-88EA-2BE53FE71577}"/>
                </a:ext>
              </a:extLst>
            </p:cNvPr>
            <p:cNvSpPr/>
            <p:nvPr/>
          </p:nvSpPr>
          <p:spPr>
            <a:xfrm>
              <a:off x="179145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8" name="Oval 4957">
              <a:extLst>
                <a:ext uri="{FF2B5EF4-FFF2-40B4-BE49-F238E27FC236}">
                  <a16:creationId xmlns:a16="http://schemas.microsoft.com/office/drawing/2014/main" id="{420864BB-E90C-4B55-ABC1-17AE1C966B2F}"/>
                </a:ext>
              </a:extLst>
            </p:cNvPr>
            <p:cNvSpPr/>
            <p:nvPr/>
          </p:nvSpPr>
          <p:spPr>
            <a:xfrm>
              <a:off x="32657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9" name="Oval 4958">
              <a:extLst>
                <a:ext uri="{FF2B5EF4-FFF2-40B4-BE49-F238E27FC236}">
                  <a16:creationId xmlns:a16="http://schemas.microsoft.com/office/drawing/2014/main" id="{A562D3C8-5BFB-4F96-BA67-2BCC5FC0E767}"/>
                </a:ext>
              </a:extLst>
            </p:cNvPr>
            <p:cNvSpPr/>
            <p:nvPr/>
          </p:nvSpPr>
          <p:spPr>
            <a:xfrm>
              <a:off x="48208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0" name="Oval 4959">
              <a:extLst>
                <a:ext uri="{FF2B5EF4-FFF2-40B4-BE49-F238E27FC236}">
                  <a16:creationId xmlns:a16="http://schemas.microsoft.com/office/drawing/2014/main" id="{1F5FE1FC-5CF9-4A8C-8CC6-57F726D9E915}"/>
                </a:ext>
              </a:extLst>
            </p:cNvPr>
            <p:cNvSpPr/>
            <p:nvPr/>
          </p:nvSpPr>
          <p:spPr>
            <a:xfrm>
              <a:off x="646918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1" name="Oval 4960">
              <a:extLst>
                <a:ext uri="{FF2B5EF4-FFF2-40B4-BE49-F238E27FC236}">
                  <a16:creationId xmlns:a16="http://schemas.microsoft.com/office/drawing/2014/main" id="{5DDFC091-08C3-4C53-807F-A1308402DC5A}"/>
                </a:ext>
              </a:extLst>
            </p:cNvPr>
            <p:cNvSpPr/>
            <p:nvPr/>
          </p:nvSpPr>
          <p:spPr>
            <a:xfrm>
              <a:off x="81175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2" name="Oval 4961">
              <a:extLst>
                <a:ext uri="{FF2B5EF4-FFF2-40B4-BE49-F238E27FC236}">
                  <a16:creationId xmlns:a16="http://schemas.microsoft.com/office/drawing/2014/main" id="{EEBD98B2-51DB-4E97-B224-1083B3299CAC}"/>
                </a:ext>
              </a:extLst>
            </p:cNvPr>
            <p:cNvSpPr/>
            <p:nvPr/>
          </p:nvSpPr>
          <p:spPr>
            <a:xfrm>
              <a:off x="976594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3" name="Oval 4962">
              <a:extLst>
                <a:ext uri="{FF2B5EF4-FFF2-40B4-BE49-F238E27FC236}">
                  <a16:creationId xmlns:a16="http://schemas.microsoft.com/office/drawing/2014/main" id="{772D8F9A-4A48-49C7-B2DF-DCB8032ED8F6}"/>
                </a:ext>
              </a:extLst>
            </p:cNvPr>
            <p:cNvSpPr/>
            <p:nvPr/>
          </p:nvSpPr>
          <p:spPr>
            <a:xfrm>
              <a:off x="114143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4" name="Oval 4963">
              <a:extLst>
                <a:ext uri="{FF2B5EF4-FFF2-40B4-BE49-F238E27FC236}">
                  <a16:creationId xmlns:a16="http://schemas.microsoft.com/office/drawing/2014/main" id="{1B32207C-CA3D-466F-9A6F-08A6E0D1E3FE}"/>
                </a:ext>
              </a:extLst>
            </p:cNvPr>
            <p:cNvSpPr/>
            <p:nvPr/>
          </p:nvSpPr>
          <p:spPr>
            <a:xfrm>
              <a:off x="1296939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5" name="Oval 4964">
              <a:extLst>
                <a:ext uri="{FF2B5EF4-FFF2-40B4-BE49-F238E27FC236}">
                  <a16:creationId xmlns:a16="http://schemas.microsoft.com/office/drawing/2014/main" id="{89163893-AFB1-4661-A32F-2E7CC38D1CC1}"/>
                </a:ext>
              </a:extLst>
            </p:cNvPr>
            <p:cNvSpPr/>
            <p:nvPr/>
          </p:nvSpPr>
          <p:spPr>
            <a:xfrm>
              <a:off x="1461778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6" name="Oval 4965">
              <a:extLst>
                <a:ext uri="{FF2B5EF4-FFF2-40B4-BE49-F238E27FC236}">
                  <a16:creationId xmlns:a16="http://schemas.microsoft.com/office/drawing/2014/main" id="{470748DB-9D84-4D4B-A5E3-E05CE2F90992}"/>
                </a:ext>
              </a:extLst>
            </p:cNvPr>
            <p:cNvSpPr/>
            <p:nvPr/>
          </p:nvSpPr>
          <p:spPr>
            <a:xfrm>
              <a:off x="1626609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7" name="Oval 4966">
              <a:extLst>
                <a:ext uri="{FF2B5EF4-FFF2-40B4-BE49-F238E27FC236}">
                  <a16:creationId xmlns:a16="http://schemas.microsoft.com/office/drawing/2014/main" id="{45AE6F3D-999A-470A-B4AB-0FB513FBE525}"/>
                </a:ext>
              </a:extLst>
            </p:cNvPr>
            <p:cNvSpPr/>
            <p:nvPr/>
          </p:nvSpPr>
          <p:spPr>
            <a:xfrm>
              <a:off x="179145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8" name="Oval 4967">
              <a:extLst>
                <a:ext uri="{FF2B5EF4-FFF2-40B4-BE49-F238E27FC236}">
                  <a16:creationId xmlns:a16="http://schemas.microsoft.com/office/drawing/2014/main" id="{03573A53-D074-4939-A40E-295EE89B8D07}"/>
                </a:ext>
              </a:extLst>
            </p:cNvPr>
            <p:cNvSpPr/>
            <p:nvPr/>
          </p:nvSpPr>
          <p:spPr>
            <a:xfrm>
              <a:off x="32657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9" name="Oval 4968">
              <a:extLst>
                <a:ext uri="{FF2B5EF4-FFF2-40B4-BE49-F238E27FC236}">
                  <a16:creationId xmlns:a16="http://schemas.microsoft.com/office/drawing/2014/main" id="{1C55B154-8599-4FCC-8625-E2CCBFF4AC9E}"/>
                </a:ext>
              </a:extLst>
            </p:cNvPr>
            <p:cNvSpPr/>
            <p:nvPr/>
          </p:nvSpPr>
          <p:spPr>
            <a:xfrm>
              <a:off x="48208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0" name="Oval 4969">
              <a:extLst>
                <a:ext uri="{FF2B5EF4-FFF2-40B4-BE49-F238E27FC236}">
                  <a16:creationId xmlns:a16="http://schemas.microsoft.com/office/drawing/2014/main" id="{C08C3390-1546-4324-8A6D-C38F1E8D9001}"/>
                </a:ext>
              </a:extLst>
            </p:cNvPr>
            <p:cNvSpPr/>
            <p:nvPr/>
          </p:nvSpPr>
          <p:spPr>
            <a:xfrm>
              <a:off x="646918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1" name="Oval 4970">
              <a:extLst>
                <a:ext uri="{FF2B5EF4-FFF2-40B4-BE49-F238E27FC236}">
                  <a16:creationId xmlns:a16="http://schemas.microsoft.com/office/drawing/2014/main" id="{FEBF8533-36ED-4F6E-BA27-9C5BB7ABFAF7}"/>
                </a:ext>
              </a:extLst>
            </p:cNvPr>
            <p:cNvSpPr/>
            <p:nvPr/>
          </p:nvSpPr>
          <p:spPr>
            <a:xfrm>
              <a:off x="81175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2" name="Oval 4971">
              <a:extLst>
                <a:ext uri="{FF2B5EF4-FFF2-40B4-BE49-F238E27FC236}">
                  <a16:creationId xmlns:a16="http://schemas.microsoft.com/office/drawing/2014/main" id="{23BECF6C-B615-4B7B-9160-273340AD972D}"/>
                </a:ext>
              </a:extLst>
            </p:cNvPr>
            <p:cNvSpPr/>
            <p:nvPr/>
          </p:nvSpPr>
          <p:spPr>
            <a:xfrm>
              <a:off x="976594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3" name="Oval 4972">
              <a:extLst>
                <a:ext uri="{FF2B5EF4-FFF2-40B4-BE49-F238E27FC236}">
                  <a16:creationId xmlns:a16="http://schemas.microsoft.com/office/drawing/2014/main" id="{D6942C5C-424B-474B-906B-24D247C98399}"/>
                </a:ext>
              </a:extLst>
            </p:cNvPr>
            <p:cNvSpPr/>
            <p:nvPr/>
          </p:nvSpPr>
          <p:spPr>
            <a:xfrm>
              <a:off x="114143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4" name="Oval 4973">
              <a:extLst>
                <a:ext uri="{FF2B5EF4-FFF2-40B4-BE49-F238E27FC236}">
                  <a16:creationId xmlns:a16="http://schemas.microsoft.com/office/drawing/2014/main" id="{F5C2FE20-F2DA-41DC-8A3A-BBEEA21FF4C3}"/>
                </a:ext>
              </a:extLst>
            </p:cNvPr>
            <p:cNvSpPr/>
            <p:nvPr/>
          </p:nvSpPr>
          <p:spPr>
            <a:xfrm>
              <a:off x="1296939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5" name="Oval 4974">
              <a:extLst>
                <a:ext uri="{FF2B5EF4-FFF2-40B4-BE49-F238E27FC236}">
                  <a16:creationId xmlns:a16="http://schemas.microsoft.com/office/drawing/2014/main" id="{EE34005E-B456-47AD-9ED1-0DE63BC6EE3A}"/>
                </a:ext>
              </a:extLst>
            </p:cNvPr>
            <p:cNvSpPr/>
            <p:nvPr/>
          </p:nvSpPr>
          <p:spPr>
            <a:xfrm>
              <a:off x="1461778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6" name="Oval 4975">
              <a:extLst>
                <a:ext uri="{FF2B5EF4-FFF2-40B4-BE49-F238E27FC236}">
                  <a16:creationId xmlns:a16="http://schemas.microsoft.com/office/drawing/2014/main" id="{CF493BC4-711F-4B32-AE45-BF3EDA9F5281}"/>
                </a:ext>
              </a:extLst>
            </p:cNvPr>
            <p:cNvSpPr/>
            <p:nvPr/>
          </p:nvSpPr>
          <p:spPr>
            <a:xfrm>
              <a:off x="1626609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7" name="Oval 4976">
              <a:extLst>
                <a:ext uri="{FF2B5EF4-FFF2-40B4-BE49-F238E27FC236}">
                  <a16:creationId xmlns:a16="http://schemas.microsoft.com/office/drawing/2014/main" id="{4AC21DFD-4B7A-4862-ADF9-EEA3DD6747AE}"/>
                </a:ext>
              </a:extLst>
            </p:cNvPr>
            <p:cNvSpPr/>
            <p:nvPr/>
          </p:nvSpPr>
          <p:spPr>
            <a:xfrm>
              <a:off x="179145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8" name="Oval 4977">
              <a:extLst>
                <a:ext uri="{FF2B5EF4-FFF2-40B4-BE49-F238E27FC236}">
                  <a16:creationId xmlns:a16="http://schemas.microsoft.com/office/drawing/2014/main" id="{C07456F8-6175-4E82-BC2F-9E4A9883CA1A}"/>
                </a:ext>
              </a:extLst>
            </p:cNvPr>
            <p:cNvSpPr/>
            <p:nvPr/>
          </p:nvSpPr>
          <p:spPr>
            <a:xfrm>
              <a:off x="326571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9" name="Oval 4978">
              <a:extLst>
                <a:ext uri="{FF2B5EF4-FFF2-40B4-BE49-F238E27FC236}">
                  <a16:creationId xmlns:a16="http://schemas.microsoft.com/office/drawing/2014/main" id="{9C666415-8263-4C49-B1AA-403182BF95FA}"/>
                </a:ext>
              </a:extLst>
            </p:cNvPr>
            <p:cNvSpPr/>
            <p:nvPr/>
          </p:nvSpPr>
          <p:spPr>
            <a:xfrm>
              <a:off x="482081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0" name="Oval 4979">
              <a:extLst>
                <a:ext uri="{FF2B5EF4-FFF2-40B4-BE49-F238E27FC236}">
                  <a16:creationId xmlns:a16="http://schemas.microsoft.com/office/drawing/2014/main" id="{D8F9233D-2CFA-493B-B6D8-55B257D8DA78}"/>
                </a:ext>
              </a:extLst>
            </p:cNvPr>
            <p:cNvSpPr/>
            <p:nvPr/>
          </p:nvSpPr>
          <p:spPr>
            <a:xfrm>
              <a:off x="646918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1" name="Oval 4980">
              <a:extLst>
                <a:ext uri="{FF2B5EF4-FFF2-40B4-BE49-F238E27FC236}">
                  <a16:creationId xmlns:a16="http://schemas.microsoft.com/office/drawing/2014/main" id="{CB4299DC-900E-4C8F-BFD3-54B7092C6244}"/>
                </a:ext>
              </a:extLst>
            </p:cNvPr>
            <p:cNvSpPr/>
            <p:nvPr/>
          </p:nvSpPr>
          <p:spPr>
            <a:xfrm>
              <a:off x="811751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2" name="Oval 4981">
              <a:extLst>
                <a:ext uri="{FF2B5EF4-FFF2-40B4-BE49-F238E27FC236}">
                  <a16:creationId xmlns:a16="http://schemas.microsoft.com/office/drawing/2014/main" id="{22977DF5-C47C-4C25-9BC0-FEFE74C5321F}"/>
                </a:ext>
              </a:extLst>
            </p:cNvPr>
            <p:cNvSpPr/>
            <p:nvPr/>
          </p:nvSpPr>
          <p:spPr>
            <a:xfrm>
              <a:off x="976594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3" name="Oval 4982">
              <a:extLst>
                <a:ext uri="{FF2B5EF4-FFF2-40B4-BE49-F238E27FC236}">
                  <a16:creationId xmlns:a16="http://schemas.microsoft.com/office/drawing/2014/main" id="{6D76AE53-1374-47D7-8C32-E54439A53412}"/>
                </a:ext>
              </a:extLst>
            </p:cNvPr>
            <p:cNvSpPr/>
            <p:nvPr/>
          </p:nvSpPr>
          <p:spPr>
            <a:xfrm>
              <a:off x="1141431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4" name="Oval 4983">
              <a:extLst>
                <a:ext uri="{FF2B5EF4-FFF2-40B4-BE49-F238E27FC236}">
                  <a16:creationId xmlns:a16="http://schemas.microsoft.com/office/drawing/2014/main" id="{ADE9A14E-1254-4D47-85F3-D2056209FE4E}"/>
                </a:ext>
              </a:extLst>
            </p:cNvPr>
            <p:cNvSpPr/>
            <p:nvPr/>
          </p:nvSpPr>
          <p:spPr>
            <a:xfrm>
              <a:off x="1296939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5" name="Oval 4984">
              <a:extLst>
                <a:ext uri="{FF2B5EF4-FFF2-40B4-BE49-F238E27FC236}">
                  <a16:creationId xmlns:a16="http://schemas.microsoft.com/office/drawing/2014/main" id="{CE08515B-4442-4A4B-820E-6B06B1A05382}"/>
                </a:ext>
              </a:extLst>
            </p:cNvPr>
            <p:cNvSpPr/>
            <p:nvPr/>
          </p:nvSpPr>
          <p:spPr>
            <a:xfrm>
              <a:off x="1461778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6" name="Oval 4985">
              <a:extLst>
                <a:ext uri="{FF2B5EF4-FFF2-40B4-BE49-F238E27FC236}">
                  <a16:creationId xmlns:a16="http://schemas.microsoft.com/office/drawing/2014/main" id="{E34AFD5B-108C-4713-9B8F-42444DB0F992}"/>
                </a:ext>
              </a:extLst>
            </p:cNvPr>
            <p:cNvSpPr/>
            <p:nvPr/>
          </p:nvSpPr>
          <p:spPr>
            <a:xfrm>
              <a:off x="1626609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7" name="Oval 4986">
              <a:extLst>
                <a:ext uri="{FF2B5EF4-FFF2-40B4-BE49-F238E27FC236}">
                  <a16:creationId xmlns:a16="http://schemas.microsoft.com/office/drawing/2014/main" id="{4B9B4C20-A9C1-41E2-90B9-311E3A8E11A6}"/>
                </a:ext>
              </a:extLst>
            </p:cNvPr>
            <p:cNvSpPr/>
            <p:nvPr/>
          </p:nvSpPr>
          <p:spPr>
            <a:xfrm>
              <a:off x="179145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8" name="Oval 4987">
              <a:extLst>
                <a:ext uri="{FF2B5EF4-FFF2-40B4-BE49-F238E27FC236}">
                  <a16:creationId xmlns:a16="http://schemas.microsoft.com/office/drawing/2014/main" id="{85864DB9-3652-47CD-876C-4A25E88802F8}"/>
                </a:ext>
              </a:extLst>
            </p:cNvPr>
            <p:cNvSpPr/>
            <p:nvPr/>
          </p:nvSpPr>
          <p:spPr>
            <a:xfrm>
              <a:off x="195630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9" name="Oval 4988">
              <a:extLst>
                <a:ext uri="{FF2B5EF4-FFF2-40B4-BE49-F238E27FC236}">
                  <a16:creationId xmlns:a16="http://schemas.microsoft.com/office/drawing/2014/main" id="{ACC9914B-FACB-4C99-951F-37C104638858}"/>
                </a:ext>
              </a:extLst>
            </p:cNvPr>
            <p:cNvSpPr/>
            <p:nvPr/>
          </p:nvSpPr>
          <p:spPr>
            <a:xfrm>
              <a:off x="211181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0" name="Oval 4989">
              <a:extLst>
                <a:ext uri="{FF2B5EF4-FFF2-40B4-BE49-F238E27FC236}">
                  <a16:creationId xmlns:a16="http://schemas.microsoft.com/office/drawing/2014/main" id="{11EA9ABC-028B-4BEC-A2D7-CF8C3BE3382E}"/>
                </a:ext>
              </a:extLst>
            </p:cNvPr>
            <p:cNvSpPr/>
            <p:nvPr/>
          </p:nvSpPr>
          <p:spPr>
            <a:xfrm>
              <a:off x="2276650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1" name="Oval 4990">
              <a:extLst>
                <a:ext uri="{FF2B5EF4-FFF2-40B4-BE49-F238E27FC236}">
                  <a16:creationId xmlns:a16="http://schemas.microsoft.com/office/drawing/2014/main" id="{30A5B42D-7921-49DA-9706-A7CBB600A270}"/>
                </a:ext>
              </a:extLst>
            </p:cNvPr>
            <p:cNvSpPr/>
            <p:nvPr/>
          </p:nvSpPr>
          <p:spPr>
            <a:xfrm>
              <a:off x="244148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2" name="Oval 4991">
              <a:extLst>
                <a:ext uri="{FF2B5EF4-FFF2-40B4-BE49-F238E27FC236}">
                  <a16:creationId xmlns:a16="http://schemas.microsoft.com/office/drawing/2014/main" id="{5078A54F-E69B-46C4-991F-B19A794464A3}"/>
                </a:ext>
              </a:extLst>
            </p:cNvPr>
            <p:cNvSpPr/>
            <p:nvPr/>
          </p:nvSpPr>
          <p:spPr>
            <a:xfrm>
              <a:off x="260632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3" name="Oval 4992">
              <a:extLst>
                <a:ext uri="{FF2B5EF4-FFF2-40B4-BE49-F238E27FC236}">
                  <a16:creationId xmlns:a16="http://schemas.microsoft.com/office/drawing/2014/main" id="{5C9CBCB1-69E7-4571-88B4-265441B8F865}"/>
                </a:ext>
              </a:extLst>
            </p:cNvPr>
            <p:cNvSpPr/>
            <p:nvPr/>
          </p:nvSpPr>
          <p:spPr>
            <a:xfrm>
              <a:off x="277116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4" name="Oval 4993">
              <a:extLst>
                <a:ext uri="{FF2B5EF4-FFF2-40B4-BE49-F238E27FC236}">
                  <a16:creationId xmlns:a16="http://schemas.microsoft.com/office/drawing/2014/main" id="{70C1644A-5D53-49D9-9C89-9421F1EABD76}"/>
                </a:ext>
              </a:extLst>
            </p:cNvPr>
            <p:cNvSpPr/>
            <p:nvPr/>
          </p:nvSpPr>
          <p:spPr>
            <a:xfrm>
              <a:off x="292667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5" name="Oval 4994">
              <a:extLst>
                <a:ext uri="{FF2B5EF4-FFF2-40B4-BE49-F238E27FC236}">
                  <a16:creationId xmlns:a16="http://schemas.microsoft.com/office/drawing/2014/main" id="{DCE43F92-3522-4760-98DF-A47E1862C16E}"/>
                </a:ext>
              </a:extLst>
            </p:cNvPr>
            <p:cNvSpPr/>
            <p:nvPr/>
          </p:nvSpPr>
          <p:spPr>
            <a:xfrm>
              <a:off x="3091510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6" name="Oval 4995">
              <a:extLst>
                <a:ext uri="{FF2B5EF4-FFF2-40B4-BE49-F238E27FC236}">
                  <a16:creationId xmlns:a16="http://schemas.microsoft.com/office/drawing/2014/main" id="{57D81D9F-5920-48D1-B65D-7C34EFF7EE95}"/>
                </a:ext>
              </a:extLst>
            </p:cNvPr>
            <p:cNvSpPr/>
            <p:nvPr/>
          </p:nvSpPr>
          <p:spPr>
            <a:xfrm>
              <a:off x="3247010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7" name="Oval 4996">
              <a:extLst>
                <a:ext uri="{FF2B5EF4-FFF2-40B4-BE49-F238E27FC236}">
                  <a16:creationId xmlns:a16="http://schemas.microsoft.com/office/drawing/2014/main" id="{2025BEFB-4D34-45A4-A058-E20B7521E113}"/>
                </a:ext>
              </a:extLst>
            </p:cNvPr>
            <p:cNvSpPr/>
            <p:nvPr/>
          </p:nvSpPr>
          <p:spPr>
            <a:xfrm>
              <a:off x="3421188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8" name="Oval 4997">
              <a:extLst>
                <a:ext uri="{FF2B5EF4-FFF2-40B4-BE49-F238E27FC236}">
                  <a16:creationId xmlns:a16="http://schemas.microsoft.com/office/drawing/2014/main" id="{BE36AFB3-60F5-4171-B287-C4F10F7C2014}"/>
                </a:ext>
              </a:extLst>
            </p:cNvPr>
            <p:cNvSpPr/>
            <p:nvPr/>
          </p:nvSpPr>
          <p:spPr>
            <a:xfrm>
              <a:off x="195630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9" name="Oval 4998">
              <a:extLst>
                <a:ext uri="{FF2B5EF4-FFF2-40B4-BE49-F238E27FC236}">
                  <a16:creationId xmlns:a16="http://schemas.microsoft.com/office/drawing/2014/main" id="{24264BA3-D2B6-4B6C-BAE6-D4B510733649}"/>
                </a:ext>
              </a:extLst>
            </p:cNvPr>
            <p:cNvSpPr/>
            <p:nvPr/>
          </p:nvSpPr>
          <p:spPr>
            <a:xfrm>
              <a:off x="211181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0" name="Oval 4999">
              <a:extLst>
                <a:ext uri="{FF2B5EF4-FFF2-40B4-BE49-F238E27FC236}">
                  <a16:creationId xmlns:a16="http://schemas.microsoft.com/office/drawing/2014/main" id="{950FCA0F-428D-49C1-92F9-EAB66DCB9BDD}"/>
                </a:ext>
              </a:extLst>
            </p:cNvPr>
            <p:cNvSpPr/>
            <p:nvPr/>
          </p:nvSpPr>
          <p:spPr>
            <a:xfrm>
              <a:off x="2276650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1" name="Oval 5000">
              <a:extLst>
                <a:ext uri="{FF2B5EF4-FFF2-40B4-BE49-F238E27FC236}">
                  <a16:creationId xmlns:a16="http://schemas.microsoft.com/office/drawing/2014/main" id="{E8B399A6-311A-42FE-891F-D12AEA08CDD6}"/>
                </a:ext>
              </a:extLst>
            </p:cNvPr>
            <p:cNvSpPr/>
            <p:nvPr/>
          </p:nvSpPr>
          <p:spPr>
            <a:xfrm>
              <a:off x="244148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2" name="Oval 5001">
              <a:extLst>
                <a:ext uri="{FF2B5EF4-FFF2-40B4-BE49-F238E27FC236}">
                  <a16:creationId xmlns:a16="http://schemas.microsoft.com/office/drawing/2014/main" id="{03431813-491B-4ED9-88E1-9A9D29C93B83}"/>
                </a:ext>
              </a:extLst>
            </p:cNvPr>
            <p:cNvSpPr/>
            <p:nvPr/>
          </p:nvSpPr>
          <p:spPr>
            <a:xfrm>
              <a:off x="260632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3" name="Oval 5002">
              <a:extLst>
                <a:ext uri="{FF2B5EF4-FFF2-40B4-BE49-F238E27FC236}">
                  <a16:creationId xmlns:a16="http://schemas.microsoft.com/office/drawing/2014/main" id="{0C569624-0308-434C-8B1E-C3B0C090CB98}"/>
                </a:ext>
              </a:extLst>
            </p:cNvPr>
            <p:cNvSpPr/>
            <p:nvPr/>
          </p:nvSpPr>
          <p:spPr>
            <a:xfrm>
              <a:off x="277116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4" name="Oval 5003">
              <a:extLst>
                <a:ext uri="{FF2B5EF4-FFF2-40B4-BE49-F238E27FC236}">
                  <a16:creationId xmlns:a16="http://schemas.microsoft.com/office/drawing/2014/main" id="{5CBF6E34-4A91-405E-9518-168732489D42}"/>
                </a:ext>
              </a:extLst>
            </p:cNvPr>
            <p:cNvSpPr/>
            <p:nvPr/>
          </p:nvSpPr>
          <p:spPr>
            <a:xfrm>
              <a:off x="292667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5" name="Oval 5004">
              <a:extLst>
                <a:ext uri="{FF2B5EF4-FFF2-40B4-BE49-F238E27FC236}">
                  <a16:creationId xmlns:a16="http://schemas.microsoft.com/office/drawing/2014/main" id="{52B76E0F-0EA5-4FE1-A939-1FC074DC6FD5}"/>
                </a:ext>
              </a:extLst>
            </p:cNvPr>
            <p:cNvSpPr/>
            <p:nvPr/>
          </p:nvSpPr>
          <p:spPr>
            <a:xfrm>
              <a:off x="3091510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6" name="Oval 5005">
              <a:extLst>
                <a:ext uri="{FF2B5EF4-FFF2-40B4-BE49-F238E27FC236}">
                  <a16:creationId xmlns:a16="http://schemas.microsoft.com/office/drawing/2014/main" id="{F5406F93-D205-4BD9-963A-6EAA5BCC610D}"/>
                </a:ext>
              </a:extLst>
            </p:cNvPr>
            <p:cNvSpPr/>
            <p:nvPr/>
          </p:nvSpPr>
          <p:spPr>
            <a:xfrm>
              <a:off x="3247010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7" name="Oval 5006">
              <a:extLst>
                <a:ext uri="{FF2B5EF4-FFF2-40B4-BE49-F238E27FC236}">
                  <a16:creationId xmlns:a16="http://schemas.microsoft.com/office/drawing/2014/main" id="{4BE317C5-908F-49D2-8630-C07AF2A21AB8}"/>
                </a:ext>
              </a:extLst>
            </p:cNvPr>
            <p:cNvSpPr/>
            <p:nvPr/>
          </p:nvSpPr>
          <p:spPr>
            <a:xfrm>
              <a:off x="3411857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8" name="Oval 5007">
              <a:extLst>
                <a:ext uri="{FF2B5EF4-FFF2-40B4-BE49-F238E27FC236}">
                  <a16:creationId xmlns:a16="http://schemas.microsoft.com/office/drawing/2014/main" id="{7F2039E3-047A-4FF2-97BE-F8B035B9C5DC}"/>
                </a:ext>
              </a:extLst>
            </p:cNvPr>
            <p:cNvSpPr/>
            <p:nvPr/>
          </p:nvSpPr>
          <p:spPr>
            <a:xfrm>
              <a:off x="195630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9" name="Oval 5008">
              <a:extLst>
                <a:ext uri="{FF2B5EF4-FFF2-40B4-BE49-F238E27FC236}">
                  <a16:creationId xmlns:a16="http://schemas.microsoft.com/office/drawing/2014/main" id="{7BF4BAA0-8524-4716-91BA-C517CB12009C}"/>
                </a:ext>
              </a:extLst>
            </p:cNvPr>
            <p:cNvSpPr/>
            <p:nvPr/>
          </p:nvSpPr>
          <p:spPr>
            <a:xfrm>
              <a:off x="211181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0" name="Oval 5009">
              <a:extLst>
                <a:ext uri="{FF2B5EF4-FFF2-40B4-BE49-F238E27FC236}">
                  <a16:creationId xmlns:a16="http://schemas.microsoft.com/office/drawing/2014/main" id="{077A0683-DA7F-41DF-AEA3-D2DD7B833B03}"/>
                </a:ext>
              </a:extLst>
            </p:cNvPr>
            <p:cNvSpPr/>
            <p:nvPr/>
          </p:nvSpPr>
          <p:spPr>
            <a:xfrm>
              <a:off x="2276650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1" name="Oval 5010">
              <a:extLst>
                <a:ext uri="{FF2B5EF4-FFF2-40B4-BE49-F238E27FC236}">
                  <a16:creationId xmlns:a16="http://schemas.microsoft.com/office/drawing/2014/main" id="{D18DF8C7-455D-4873-BF74-9D4F39F0D0B5}"/>
                </a:ext>
              </a:extLst>
            </p:cNvPr>
            <p:cNvSpPr/>
            <p:nvPr/>
          </p:nvSpPr>
          <p:spPr>
            <a:xfrm>
              <a:off x="244148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2" name="Oval 5011">
              <a:extLst>
                <a:ext uri="{FF2B5EF4-FFF2-40B4-BE49-F238E27FC236}">
                  <a16:creationId xmlns:a16="http://schemas.microsoft.com/office/drawing/2014/main" id="{44927C0C-9BBF-4360-9E04-3BF214191FF5}"/>
                </a:ext>
              </a:extLst>
            </p:cNvPr>
            <p:cNvSpPr/>
            <p:nvPr/>
          </p:nvSpPr>
          <p:spPr>
            <a:xfrm>
              <a:off x="260632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3" name="Oval 5012">
              <a:extLst>
                <a:ext uri="{FF2B5EF4-FFF2-40B4-BE49-F238E27FC236}">
                  <a16:creationId xmlns:a16="http://schemas.microsoft.com/office/drawing/2014/main" id="{23B08489-02E8-4D7E-9514-0EC94C682F80}"/>
                </a:ext>
              </a:extLst>
            </p:cNvPr>
            <p:cNvSpPr/>
            <p:nvPr/>
          </p:nvSpPr>
          <p:spPr>
            <a:xfrm>
              <a:off x="277116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4" name="Oval 5013">
              <a:extLst>
                <a:ext uri="{FF2B5EF4-FFF2-40B4-BE49-F238E27FC236}">
                  <a16:creationId xmlns:a16="http://schemas.microsoft.com/office/drawing/2014/main" id="{37115B66-92FC-442F-8F18-59C8B91E90F4}"/>
                </a:ext>
              </a:extLst>
            </p:cNvPr>
            <p:cNvSpPr/>
            <p:nvPr/>
          </p:nvSpPr>
          <p:spPr>
            <a:xfrm>
              <a:off x="292667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5" name="Oval 5014">
              <a:extLst>
                <a:ext uri="{FF2B5EF4-FFF2-40B4-BE49-F238E27FC236}">
                  <a16:creationId xmlns:a16="http://schemas.microsoft.com/office/drawing/2014/main" id="{8198D9D0-FE0C-4748-80F3-E679BD36492E}"/>
                </a:ext>
              </a:extLst>
            </p:cNvPr>
            <p:cNvSpPr/>
            <p:nvPr/>
          </p:nvSpPr>
          <p:spPr>
            <a:xfrm>
              <a:off x="3091510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6" name="Oval 5015">
              <a:extLst>
                <a:ext uri="{FF2B5EF4-FFF2-40B4-BE49-F238E27FC236}">
                  <a16:creationId xmlns:a16="http://schemas.microsoft.com/office/drawing/2014/main" id="{70138C91-908A-4CCA-94EB-7A320685C96E}"/>
                </a:ext>
              </a:extLst>
            </p:cNvPr>
            <p:cNvSpPr/>
            <p:nvPr/>
          </p:nvSpPr>
          <p:spPr>
            <a:xfrm>
              <a:off x="3247010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7" name="Oval 5016">
              <a:extLst>
                <a:ext uri="{FF2B5EF4-FFF2-40B4-BE49-F238E27FC236}">
                  <a16:creationId xmlns:a16="http://schemas.microsoft.com/office/drawing/2014/main" id="{2DC0481F-4983-4C41-BCB2-B37F17AD989C}"/>
                </a:ext>
              </a:extLst>
            </p:cNvPr>
            <p:cNvSpPr/>
            <p:nvPr/>
          </p:nvSpPr>
          <p:spPr>
            <a:xfrm>
              <a:off x="3411857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8" name="Oval 5017">
              <a:extLst>
                <a:ext uri="{FF2B5EF4-FFF2-40B4-BE49-F238E27FC236}">
                  <a16:creationId xmlns:a16="http://schemas.microsoft.com/office/drawing/2014/main" id="{76D058CD-8FB7-456B-875F-8210C9E8E0B6}"/>
                </a:ext>
              </a:extLst>
            </p:cNvPr>
            <p:cNvSpPr/>
            <p:nvPr/>
          </p:nvSpPr>
          <p:spPr>
            <a:xfrm>
              <a:off x="1956303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9" name="Oval 5018">
              <a:extLst>
                <a:ext uri="{FF2B5EF4-FFF2-40B4-BE49-F238E27FC236}">
                  <a16:creationId xmlns:a16="http://schemas.microsoft.com/office/drawing/2014/main" id="{92B45335-F463-49A2-9E8D-6E72FF201C6C}"/>
                </a:ext>
              </a:extLst>
            </p:cNvPr>
            <p:cNvSpPr/>
            <p:nvPr/>
          </p:nvSpPr>
          <p:spPr>
            <a:xfrm>
              <a:off x="2111813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0" name="Oval 5019">
              <a:extLst>
                <a:ext uri="{FF2B5EF4-FFF2-40B4-BE49-F238E27FC236}">
                  <a16:creationId xmlns:a16="http://schemas.microsoft.com/office/drawing/2014/main" id="{CD3CFEF0-D59D-4570-B8FF-07B079F10A23}"/>
                </a:ext>
              </a:extLst>
            </p:cNvPr>
            <p:cNvSpPr/>
            <p:nvPr/>
          </p:nvSpPr>
          <p:spPr>
            <a:xfrm>
              <a:off x="2276650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1" name="Oval 5020">
              <a:extLst>
                <a:ext uri="{FF2B5EF4-FFF2-40B4-BE49-F238E27FC236}">
                  <a16:creationId xmlns:a16="http://schemas.microsoft.com/office/drawing/2014/main" id="{2B47808C-F431-4D92-934B-C1E1ADF0FAA8}"/>
                </a:ext>
              </a:extLst>
            </p:cNvPr>
            <p:cNvSpPr/>
            <p:nvPr/>
          </p:nvSpPr>
          <p:spPr>
            <a:xfrm>
              <a:off x="2441483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2" name="Oval 5021">
              <a:extLst>
                <a:ext uri="{FF2B5EF4-FFF2-40B4-BE49-F238E27FC236}">
                  <a16:creationId xmlns:a16="http://schemas.microsoft.com/office/drawing/2014/main" id="{83CCB224-94B6-45AF-85A4-3202693C7300}"/>
                </a:ext>
              </a:extLst>
            </p:cNvPr>
            <p:cNvSpPr/>
            <p:nvPr/>
          </p:nvSpPr>
          <p:spPr>
            <a:xfrm>
              <a:off x="260632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3" name="Oval 5022">
              <a:extLst>
                <a:ext uri="{FF2B5EF4-FFF2-40B4-BE49-F238E27FC236}">
                  <a16:creationId xmlns:a16="http://schemas.microsoft.com/office/drawing/2014/main" id="{47DC948A-F5B8-4C58-9841-C01BB764D440}"/>
                </a:ext>
              </a:extLst>
            </p:cNvPr>
            <p:cNvSpPr/>
            <p:nvPr/>
          </p:nvSpPr>
          <p:spPr>
            <a:xfrm>
              <a:off x="2771163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4" name="Oval 5023">
              <a:extLst>
                <a:ext uri="{FF2B5EF4-FFF2-40B4-BE49-F238E27FC236}">
                  <a16:creationId xmlns:a16="http://schemas.microsoft.com/office/drawing/2014/main" id="{477C8841-9F9B-4FAA-8A54-4F1CE3A80E59}"/>
                </a:ext>
              </a:extLst>
            </p:cNvPr>
            <p:cNvSpPr/>
            <p:nvPr/>
          </p:nvSpPr>
          <p:spPr>
            <a:xfrm>
              <a:off x="2926671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5" name="Oval 5024">
              <a:extLst>
                <a:ext uri="{FF2B5EF4-FFF2-40B4-BE49-F238E27FC236}">
                  <a16:creationId xmlns:a16="http://schemas.microsoft.com/office/drawing/2014/main" id="{54C83A35-4F65-454E-BCCB-B89C2FE7FC2E}"/>
                </a:ext>
              </a:extLst>
            </p:cNvPr>
            <p:cNvSpPr/>
            <p:nvPr/>
          </p:nvSpPr>
          <p:spPr>
            <a:xfrm>
              <a:off x="3091510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6" name="Oval 5025">
              <a:extLst>
                <a:ext uri="{FF2B5EF4-FFF2-40B4-BE49-F238E27FC236}">
                  <a16:creationId xmlns:a16="http://schemas.microsoft.com/office/drawing/2014/main" id="{2E2728E5-31AC-4A37-B170-CDD8FC9920B7}"/>
                </a:ext>
              </a:extLst>
            </p:cNvPr>
            <p:cNvSpPr/>
            <p:nvPr/>
          </p:nvSpPr>
          <p:spPr>
            <a:xfrm>
              <a:off x="3247010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7" name="Oval 5026">
              <a:extLst>
                <a:ext uri="{FF2B5EF4-FFF2-40B4-BE49-F238E27FC236}">
                  <a16:creationId xmlns:a16="http://schemas.microsoft.com/office/drawing/2014/main" id="{5AA58C5F-3A7D-40A1-BABA-D9127D415795}"/>
                </a:ext>
              </a:extLst>
            </p:cNvPr>
            <p:cNvSpPr/>
            <p:nvPr/>
          </p:nvSpPr>
          <p:spPr>
            <a:xfrm>
              <a:off x="3411857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8" name="Oval 5027">
              <a:extLst>
                <a:ext uri="{FF2B5EF4-FFF2-40B4-BE49-F238E27FC236}">
                  <a16:creationId xmlns:a16="http://schemas.microsoft.com/office/drawing/2014/main" id="{6C80AA99-BD5D-4AAD-B39F-FE9AED2CACA9}"/>
                </a:ext>
              </a:extLst>
            </p:cNvPr>
            <p:cNvSpPr/>
            <p:nvPr/>
          </p:nvSpPr>
          <p:spPr>
            <a:xfrm>
              <a:off x="195630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9" name="Oval 5028">
              <a:extLst>
                <a:ext uri="{FF2B5EF4-FFF2-40B4-BE49-F238E27FC236}">
                  <a16:creationId xmlns:a16="http://schemas.microsoft.com/office/drawing/2014/main" id="{569BBB92-36B1-4165-BC0F-74B6BF0CB8AC}"/>
                </a:ext>
              </a:extLst>
            </p:cNvPr>
            <p:cNvSpPr/>
            <p:nvPr/>
          </p:nvSpPr>
          <p:spPr>
            <a:xfrm>
              <a:off x="211181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0" name="Oval 5029">
              <a:extLst>
                <a:ext uri="{FF2B5EF4-FFF2-40B4-BE49-F238E27FC236}">
                  <a16:creationId xmlns:a16="http://schemas.microsoft.com/office/drawing/2014/main" id="{33EA359F-8DE0-4D56-B4D8-23DF6DC923C0}"/>
                </a:ext>
              </a:extLst>
            </p:cNvPr>
            <p:cNvSpPr/>
            <p:nvPr/>
          </p:nvSpPr>
          <p:spPr>
            <a:xfrm>
              <a:off x="2276650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1" name="Oval 5030">
              <a:extLst>
                <a:ext uri="{FF2B5EF4-FFF2-40B4-BE49-F238E27FC236}">
                  <a16:creationId xmlns:a16="http://schemas.microsoft.com/office/drawing/2014/main" id="{1B62E0A0-CF49-4453-B9BF-CA3EEE60DDAD}"/>
                </a:ext>
              </a:extLst>
            </p:cNvPr>
            <p:cNvSpPr/>
            <p:nvPr/>
          </p:nvSpPr>
          <p:spPr>
            <a:xfrm>
              <a:off x="244148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2" name="Oval 5031">
              <a:extLst>
                <a:ext uri="{FF2B5EF4-FFF2-40B4-BE49-F238E27FC236}">
                  <a16:creationId xmlns:a16="http://schemas.microsoft.com/office/drawing/2014/main" id="{966145D7-F565-46C6-93D8-BF53B6525144}"/>
                </a:ext>
              </a:extLst>
            </p:cNvPr>
            <p:cNvSpPr/>
            <p:nvPr/>
          </p:nvSpPr>
          <p:spPr>
            <a:xfrm>
              <a:off x="260632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3" name="Oval 5032">
              <a:extLst>
                <a:ext uri="{FF2B5EF4-FFF2-40B4-BE49-F238E27FC236}">
                  <a16:creationId xmlns:a16="http://schemas.microsoft.com/office/drawing/2014/main" id="{58698846-BAEA-4D32-9CC6-6E86A4605611}"/>
                </a:ext>
              </a:extLst>
            </p:cNvPr>
            <p:cNvSpPr/>
            <p:nvPr/>
          </p:nvSpPr>
          <p:spPr>
            <a:xfrm>
              <a:off x="277116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4" name="Oval 5033">
              <a:extLst>
                <a:ext uri="{FF2B5EF4-FFF2-40B4-BE49-F238E27FC236}">
                  <a16:creationId xmlns:a16="http://schemas.microsoft.com/office/drawing/2014/main" id="{38B0647A-4E1B-4B19-8C83-F1A3B321AF2D}"/>
                </a:ext>
              </a:extLst>
            </p:cNvPr>
            <p:cNvSpPr/>
            <p:nvPr/>
          </p:nvSpPr>
          <p:spPr>
            <a:xfrm>
              <a:off x="292667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5" name="Oval 5034">
              <a:extLst>
                <a:ext uri="{FF2B5EF4-FFF2-40B4-BE49-F238E27FC236}">
                  <a16:creationId xmlns:a16="http://schemas.microsoft.com/office/drawing/2014/main" id="{E263F7F2-BE6C-4A1B-B083-AC4072AD46E6}"/>
                </a:ext>
              </a:extLst>
            </p:cNvPr>
            <p:cNvSpPr/>
            <p:nvPr/>
          </p:nvSpPr>
          <p:spPr>
            <a:xfrm>
              <a:off x="3091510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6" name="Oval 5035">
              <a:extLst>
                <a:ext uri="{FF2B5EF4-FFF2-40B4-BE49-F238E27FC236}">
                  <a16:creationId xmlns:a16="http://schemas.microsoft.com/office/drawing/2014/main" id="{4F6D27C1-2A5A-4EF9-BBFA-C1D06DD0F0B5}"/>
                </a:ext>
              </a:extLst>
            </p:cNvPr>
            <p:cNvSpPr/>
            <p:nvPr/>
          </p:nvSpPr>
          <p:spPr>
            <a:xfrm>
              <a:off x="3247010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7" name="Oval 5036">
              <a:extLst>
                <a:ext uri="{FF2B5EF4-FFF2-40B4-BE49-F238E27FC236}">
                  <a16:creationId xmlns:a16="http://schemas.microsoft.com/office/drawing/2014/main" id="{F48F563E-4012-4604-A1B4-4157DF19BF8A}"/>
                </a:ext>
              </a:extLst>
            </p:cNvPr>
            <p:cNvSpPr/>
            <p:nvPr/>
          </p:nvSpPr>
          <p:spPr>
            <a:xfrm>
              <a:off x="3411857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8" name="Oval 5037">
              <a:extLst>
                <a:ext uri="{FF2B5EF4-FFF2-40B4-BE49-F238E27FC236}">
                  <a16:creationId xmlns:a16="http://schemas.microsoft.com/office/drawing/2014/main" id="{CAE949AD-B216-4215-B89B-BD5E0386235E}"/>
                </a:ext>
              </a:extLst>
            </p:cNvPr>
            <p:cNvSpPr/>
            <p:nvPr/>
          </p:nvSpPr>
          <p:spPr>
            <a:xfrm>
              <a:off x="195630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9" name="Oval 5038">
              <a:extLst>
                <a:ext uri="{FF2B5EF4-FFF2-40B4-BE49-F238E27FC236}">
                  <a16:creationId xmlns:a16="http://schemas.microsoft.com/office/drawing/2014/main" id="{CD386C5F-5EF4-491F-9DB1-FF309737D18E}"/>
                </a:ext>
              </a:extLst>
            </p:cNvPr>
            <p:cNvSpPr/>
            <p:nvPr/>
          </p:nvSpPr>
          <p:spPr>
            <a:xfrm>
              <a:off x="211181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0" name="Oval 5039">
              <a:extLst>
                <a:ext uri="{FF2B5EF4-FFF2-40B4-BE49-F238E27FC236}">
                  <a16:creationId xmlns:a16="http://schemas.microsoft.com/office/drawing/2014/main" id="{664731A5-7E2B-4F12-B450-0C916B8203AD}"/>
                </a:ext>
              </a:extLst>
            </p:cNvPr>
            <p:cNvSpPr/>
            <p:nvPr/>
          </p:nvSpPr>
          <p:spPr>
            <a:xfrm>
              <a:off x="2276650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1" name="Oval 5040">
              <a:extLst>
                <a:ext uri="{FF2B5EF4-FFF2-40B4-BE49-F238E27FC236}">
                  <a16:creationId xmlns:a16="http://schemas.microsoft.com/office/drawing/2014/main" id="{08145047-393E-4FCE-967C-CC46D2222858}"/>
                </a:ext>
              </a:extLst>
            </p:cNvPr>
            <p:cNvSpPr/>
            <p:nvPr/>
          </p:nvSpPr>
          <p:spPr>
            <a:xfrm>
              <a:off x="244148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2" name="Oval 5041">
              <a:extLst>
                <a:ext uri="{FF2B5EF4-FFF2-40B4-BE49-F238E27FC236}">
                  <a16:creationId xmlns:a16="http://schemas.microsoft.com/office/drawing/2014/main" id="{51DEECA8-4F06-49B3-BB87-77EF8549AAAD}"/>
                </a:ext>
              </a:extLst>
            </p:cNvPr>
            <p:cNvSpPr/>
            <p:nvPr/>
          </p:nvSpPr>
          <p:spPr>
            <a:xfrm>
              <a:off x="260632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3" name="Oval 5042">
              <a:extLst>
                <a:ext uri="{FF2B5EF4-FFF2-40B4-BE49-F238E27FC236}">
                  <a16:creationId xmlns:a16="http://schemas.microsoft.com/office/drawing/2014/main" id="{DCC3237B-BCC7-4859-9565-8C5E8EF385C7}"/>
                </a:ext>
              </a:extLst>
            </p:cNvPr>
            <p:cNvSpPr/>
            <p:nvPr/>
          </p:nvSpPr>
          <p:spPr>
            <a:xfrm>
              <a:off x="277116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4" name="Oval 5043">
              <a:extLst>
                <a:ext uri="{FF2B5EF4-FFF2-40B4-BE49-F238E27FC236}">
                  <a16:creationId xmlns:a16="http://schemas.microsoft.com/office/drawing/2014/main" id="{5CC36BF7-F937-4744-9BAA-4C7DE4A2D174}"/>
                </a:ext>
              </a:extLst>
            </p:cNvPr>
            <p:cNvSpPr/>
            <p:nvPr/>
          </p:nvSpPr>
          <p:spPr>
            <a:xfrm>
              <a:off x="292667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5" name="Oval 5044">
              <a:extLst>
                <a:ext uri="{FF2B5EF4-FFF2-40B4-BE49-F238E27FC236}">
                  <a16:creationId xmlns:a16="http://schemas.microsoft.com/office/drawing/2014/main" id="{1352CB85-BE1C-4644-833D-5F9A9F70B1DF}"/>
                </a:ext>
              </a:extLst>
            </p:cNvPr>
            <p:cNvSpPr/>
            <p:nvPr/>
          </p:nvSpPr>
          <p:spPr>
            <a:xfrm>
              <a:off x="3091510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6" name="Oval 5045">
              <a:extLst>
                <a:ext uri="{FF2B5EF4-FFF2-40B4-BE49-F238E27FC236}">
                  <a16:creationId xmlns:a16="http://schemas.microsoft.com/office/drawing/2014/main" id="{2B55D4E9-0A03-4DB8-AE01-8BB4F0886448}"/>
                </a:ext>
              </a:extLst>
            </p:cNvPr>
            <p:cNvSpPr/>
            <p:nvPr/>
          </p:nvSpPr>
          <p:spPr>
            <a:xfrm>
              <a:off x="3247010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7" name="Oval 5046">
              <a:extLst>
                <a:ext uri="{FF2B5EF4-FFF2-40B4-BE49-F238E27FC236}">
                  <a16:creationId xmlns:a16="http://schemas.microsoft.com/office/drawing/2014/main" id="{54475314-17E2-43DA-9D93-D6DD02D93CA4}"/>
                </a:ext>
              </a:extLst>
            </p:cNvPr>
            <p:cNvSpPr/>
            <p:nvPr/>
          </p:nvSpPr>
          <p:spPr>
            <a:xfrm>
              <a:off x="3411857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8" name="Oval 5047">
              <a:extLst>
                <a:ext uri="{FF2B5EF4-FFF2-40B4-BE49-F238E27FC236}">
                  <a16:creationId xmlns:a16="http://schemas.microsoft.com/office/drawing/2014/main" id="{69AC2B30-6994-48DA-BCEA-C71932139AA0}"/>
                </a:ext>
              </a:extLst>
            </p:cNvPr>
            <p:cNvSpPr/>
            <p:nvPr/>
          </p:nvSpPr>
          <p:spPr>
            <a:xfrm>
              <a:off x="195630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9" name="Oval 5048">
              <a:extLst>
                <a:ext uri="{FF2B5EF4-FFF2-40B4-BE49-F238E27FC236}">
                  <a16:creationId xmlns:a16="http://schemas.microsoft.com/office/drawing/2014/main" id="{92B21836-FDE2-4352-9816-B2D57C25B22D}"/>
                </a:ext>
              </a:extLst>
            </p:cNvPr>
            <p:cNvSpPr/>
            <p:nvPr/>
          </p:nvSpPr>
          <p:spPr>
            <a:xfrm>
              <a:off x="211181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0" name="Oval 5049">
              <a:extLst>
                <a:ext uri="{FF2B5EF4-FFF2-40B4-BE49-F238E27FC236}">
                  <a16:creationId xmlns:a16="http://schemas.microsoft.com/office/drawing/2014/main" id="{5226ED9D-4110-4093-9A52-70B86D1D8267}"/>
                </a:ext>
              </a:extLst>
            </p:cNvPr>
            <p:cNvSpPr/>
            <p:nvPr/>
          </p:nvSpPr>
          <p:spPr>
            <a:xfrm>
              <a:off x="2276650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1" name="Oval 5050">
              <a:extLst>
                <a:ext uri="{FF2B5EF4-FFF2-40B4-BE49-F238E27FC236}">
                  <a16:creationId xmlns:a16="http://schemas.microsoft.com/office/drawing/2014/main" id="{8618ECC5-A451-4244-B994-9A69F2FFA671}"/>
                </a:ext>
              </a:extLst>
            </p:cNvPr>
            <p:cNvSpPr/>
            <p:nvPr/>
          </p:nvSpPr>
          <p:spPr>
            <a:xfrm>
              <a:off x="244148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2" name="Oval 5051">
              <a:extLst>
                <a:ext uri="{FF2B5EF4-FFF2-40B4-BE49-F238E27FC236}">
                  <a16:creationId xmlns:a16="http://schemas.microsoft.com/office/drawing/2014/main" id="{F88678BD-1557-4DA9-B6B9-BB133DE7F94F}"/>
                </a:ext>
              </a:extLst>
            </p:cNvPr>
            <p:cNvSpPr/>
            <p:nvPr/>
          </p:nvSpPr>
          <p:spPr>
            <a:xfrm>
              <a:off x="260632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3" name="Oval 5052">
              <a:extLst>
                <a:ext uri="{FF2B5EF4-FFF2-40B4-BE49-F238E27FC236}">
                  <a16:creationId xmlns:a16="http://schemas.microsoft.com/office/drawing/2014/main" id="{1FCD0D51-E83C-4A3F-A2B6-2E691F166414}"/>
                </a:ext>
              </a:extLst>
            </p:cNvPr>
            <p:cNvSpPr/>
            <p:nvPr/>
          </p:nvSpPr>
          <p:spPr>
            <a:xfrm>
              <a:off x="277116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4" name="Oval 5053">
              <a:extLst>
                <a:ext uri="{FF2B5EF4-FFF2-40B4-BE49-F238E27FC236}">
                  <a16:creationId xmlns:a16="http://schemas.microsoft.com/office/drawing/2014/main" id="{6FF13E99-7632-452B-A7FD-9959DC66818D}"/>
                </a:ext>
              </a:extLst>
            </p:cNvPr>
            <p:cNvSpPr/>
            <p:nvPr/>
          </p:nvSpPr>
          <p:spPr>
            <a:xfrm>
              <a:off x="292667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5" name="Oval 5054">
              <a:extLst>
                <a:ext uri="{FF2B5EF4-FFF2-40B4-BE49-F238E27FC236}">
                  <a16:creationId xmlns:a16="http://schemas.microsoft.com/office/drawing/2014/main" id="{92B22D3F-B261-4B5F-B374-F0D7EA1C98F8}"/>
                </a:ext>
              </a:extLst>
            </p:cNvPr>
            <p:cNvSpPr/>
            <p:nvPr/>
          </p:nvSpPr>
          <p:spPr>
            <a:xfrm>
              <a:off x="3091510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6" name="Oval 5055">
              <a:extLst>
                <a:ext uri="{FF2B5EF4-FFF2-40B4-BE49-F238E27FC236}">
                  <a16:creationId xmlns:a16="http://schemas.microsoft.com/office/drawing/2014/main" id="{1B4F9FEF-1101-40F7-80B6-0FBA498D182D}"/>
                </a:ext>
              </a:extLst>
            </p:cNvPr>
            <p:cNvSpPr/>
            <p:nvPr/>
          </p:nvSpPr>
          <p:spPr>
            <a:xfrm>
              <a:off x="3247010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7" name="Oval 5056">
              <a:extLst>
                <a:ext uri="{FF2B5EF4-FFF2-40B4-BE49-F238E27FC236}">
                  <a16:creationId xmlns:a16="http://schemas.microsoft.com/office/drawing/2014/main" id="{76B92852-62BE-4830-9C7A-1D1E4EB4230E}"/>
                </a:ext>
              </a:extLst>
            </p:cNvPr>
            <p:cNvSpPr/>
            <p:nvPr/>
          </p:nvSpPr>
          <p:spPr>
            <a:xfrm>
              <a:off x="3411857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8" name="Oval 5057">
              <a:extLst>
                <a:ext uri="{FF2B5EF4-FFF2-40B4-BE49-F238E27FC236}">
                  <a16:creationId xmlns:a16="http://schemas.microsoft.com/office/drawing/2014/main" id="{408E8C70-F186-4015-8F60-418116D5DCAC}"/>
                </a:ext>
              </a:extLst>
            </p:cNvPr>
            <p:cNvSpPr/>
            <p:nvPr/>
          </p:nvSpPr>
          <p:spPr>
            <a:xfrm>
              <a:off x="195630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9" name="Oval 5058">
              <a:extLst>
                <a:ext uri="{FF2B5EF4-FFF2-40B4-BE49-F238E27FC236}">
                  <a16:creationId xmlns:a16="http://schemas.microsoft.com/office/drawing/2014/main" id="{B3C8687A-955B-41DB-A151-85E7F8CFF744}"/>
                </a:ext>
              </a:extLst>
            </p:cNvPr>
            <p:cNvSpPr/>
            <p:nvPr/>
          </p:nvSpPr>
          <p:spPr>
            <a:xfrm>
              <a:off x="211181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0" name="Oval 5059">
              <a:extLst>
                <a:ext uri="{FF2B5EF4-FFF2-40B4-BE49-F238E27FC236}">
                  <a16:creationId xmlns:a16="http://schemas.microsoft.com/office/drawing/2014/main" id="{FE33A241-DBAC-4F6A-A2F1-723FC4246F9D}"/>
                </a:ext>
              </a:extLst>
            </p:cNvPr>
            <p:cNvSpPr/>
            <p:nvPr/>
          </p:nvSpPr>
          <p:spPr>
            <a:xfrm>
              <a:off x="2276650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1" name="Oval 5060">
              <a:extLst>
                <a:ext uri="{FF2B5EF4-FFF2-40B4-BE49-F238E27FC236}">
                  <a16:creationId xmlns:a16="http://schemas.microsoft.com/office/drawing/2014/main" id="{56D61FE6-BD09-43EE-BC37-64BED8A2AFBB}"/>
                </a:ext>
              </a:extLst>
            </p:cNvPr>
            <p:cNvSpPr/>
            <p:nvPr/>
          </p:nvSpPr>
          <p:spPr>
            <a:xfrm>
              <a:off x="244148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2" name="Oval 5061">
              <a:extLst>
                <a:ext uri="{FF2B5EF4-FFF2-40B4-BE49-F238E27FC236}">
                  <a16:creationId xmlns:a16="http://schemas.microsoft.com/office/drawing/2014/main" id="{A7B9F5D0-0AD8-45B6-8CF2-FDD32F2B2672}"/>
                </a:ext>
              </a:extLst>
            </p:cNvPr>
            <p:cNvSpPr/>
            <p:nvPr/>
          </p:nvSpPr>
          <p:spPr>
            <a:xfrm>
              <a:off x="260632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3" name="Oval 5062">
              <a:extLst>
                <a:ext uri="{FF2B5EF4-FFF2-40B4-BE49-F238E27FC236}">
                  <a16:creationId xmlns:a16="http://schemas.microsoft.com/office/drawing/2014/main" id="{D8CF46BC-8244-471C-A560-CFCB6839E993}"/>
                </a:ext>
              </a:extLst>
            </p:cNvPr>
            <p:cNvSpPr/>
            <p:nvPr/>
          </p:nvSpPr>
          <p:spPr>
            <a:xfrm>
              <a:off x="277116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4" name="Oval 5063">
              <a:extLst>
                <a:ext uri="{FF2B5EF4-FFF2-40B4-BE49-F238E27FC236}">
                  <a16:creationId xmlns:a16="http://schemas.microsoft.com/office/drawing/2014/main" id="{7558A16D-9D12-4992-8526-693F22225AA7}"/>
                </a:ext>
              </a:extLst>
            </p:cNvPr>
            <p:cNvSpPr/>
            <p:nvPr/>
          </p:nvSpPr>
          <p:spPr>
            <a:xfrm>
              <a:off x="2926671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5" name="Oval 5064">
              <a:extLst>
                <a:ext uri="{FF2B5EF4-FFF2-40B4-BE49-F238E27FC236}">
                  <a16:creationId xmlns:a16="http://schemas.microsoft.com/office/drawing/2014/main" id="{1A0A7373-C1F4-47BF-9AF8-859996EB75CF}"/>
                </a:ext>
              </a:extLst>
            </p:cNvPr>
            <p:cNvSpPr/>
            <p:nvPr/>
          </p:nvSpPr>
          <p:spPr>
            <a:xfrm>
              <a:off x="3091510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6" name="Oval 5065">
              <a:extLst>
                <a:ext uri="{FF2B5EF4-FFF2-40B4-BE49-F238E27FC236}">
                  <a16:creationId xmlns:a16="http://schemas.microsoft.com/office/drawing/2014/main" id="{1B30CB91-595F-40D2-9999-BC527320C7D2}"/>
                </a:ext>
              </a:extLst>
            </p:cNvPr>
            <p:cNvSpPr/>
            <p:nvPr/>
          </p:nvSpPr>
          <p:spPr>
            <a:xfrm>
              <a:off x="3247010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7" name="Oval 5066">
              <a:extLst>
                <a:ext uri="{FF2B5EF4-FFF2-40B4-BE49-F238E27FC236}">
                  <a16:creationId xmlns:a16="http://schemas.microsoft.com/office/drawing/2014/main" id="{C2711671-06AB-4EB8-9BEA-C394B87C3541}"/>
                </a:ext>
              </a:extLst>
            </p:cNvPr>
            <p:cNvSpPr/>
            <p:nvPr/>
          </p:nvSpPr>
          <p:spPr>
            <a:xfrm>
              <a:off x="3411857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8" name="Oval 5067">
              <a:extLst>
                <a:ext uri="{FF2B5EF4-FFF2-40B4-BE49-F238E27FC236}">
                  <a16:creationId xmlns:a16="http://schemas.microsoft.com/office/drawing/2014/main" id="{6724FE65-6882-43E9-A857-69D28B4B5DE5}"/>
                </a:ext>
              </a:extLst>
            </p:cNvPr>
            <p:cNvSpPr/>
            <p:nvPr/>
          </p:nvSpPr>
          <p:spPr>
            <a:xfrm>
              <a:off x="3586035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9" name="Oval 5068">
              <a:extLst>
                <a:ext uri="{FF2B5EF4-FFF2-40B4-BE49-F238E27FC236}">
                  <a16:creationId xmlns:a16="http://schemas.microsoft.com/office/drawing/2014/main" id="{9099F2F5-5CCE-4681-B474-6B70D4179BEF}"/>
                </a:ext>
              </a:extLst>
            </p:cNvPr>
            <p:cNvSpPr/>
            <p:nvPr/>
          </p:nvSpPr>
          <p:spPr>
            <a:xfrm>
              <a:off x="3741545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0" name="Oval 5069">
              <a:extLst>
                <a:ext uri="{FF2B5EF4-FFF2-40B4-BE49-F238E27FC236}">
                  <a16:creationId xmlns:a16="http://schemas.microsoft.com/office/drawing/2014/main" id="{3505759B-2245-4B02-9E38-02EA6AD9E928}"/>
                </a:ext>
              </a:extLst>
            </p:cNvPr>
            <p:cNvSpPr/>
            <p:nvPr/>
          </p:nvSpPr>
          <p:spPr>
            <a:xfrm>
              <a:off x="3906382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1" name="Oval 5070">
              <a:extLst>
                <a:ext uri="{FF2B5EF4-FFF2-40B4-BE49-F238E27FC236}">
                  <a16:creationId xmlns:a16="http://schemas.microsoft.com/office/drawing/2014/main" id="{73C5F730-8AFE-409B-A307-1B0B9995493C}"/>
                </a:ext>
              </a:extLst>
            </p:cNvPr>
            <p:cNvSpPr/>
            <p:nvPr/>
          </p:nvSpPr>
          <p:spPr>
            <a:xfrm>
              <a:off x="4071215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2" name="Oval 5071">
              <a:extLst>
                <a:ext uri="{FF2B5EF4-FFF2-40B4-BE49-F238E27FC236}">
                  <a16:creationId xmlns:a16="http://schemas.microsoft.com/office/drawing/2014/main" id="{F00C34AB-0A6E-435C-A07E-195D5B1CBA36}"/>
                </a:ext>
              </a:extLst>
            </p:cNvPr>
            <p:cNvSpPr/>
            <p:nvPr/>
          </p:nvSpPr>
          <p:spPr>
            <a:xfrm>
              <a:off x="4226727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3" name="Oval 5072">
              <a:extLst>
                <a:ext uri="{FF2B5EF4-FFF2-40B4-BE49-F238E27FC236}">
                  <a16:creationId xmlns:a16="http://schemas.microsoft.com/office/drawing/2014/main" id="{813C6A97-EFA5-44ED-AACB-9171903958B4}"/>
                </a:ext>
              </a:extLst>
            </p:cNvPr>
            <p:cNvSpPr/>
            <p:nvPr/>
          </p:nvSpPr>
          <p:spPr>
            <a:xfrm>
              <a:off x="4391564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4" name="Oval 5073">
              <a:extLst>
                <a:ext uri="{FF2B5EF4-FFF2-40B4-BE49-F238E27FC236}">
                  <a16:creationId xmlns:a16="http://schemas.microsoft.com/office/drawing/2014/main" id="{FE45B50A-4529-4853-995E-2B7DC043E9B4}"/>
                </a:ext>
              </a:extLst>
            </p:cNvPr>
            <p:cNvSpPr/>
            <p:nvPr/>
          </p:nvSpPr>
          <p:spPr>
            <a:xfrm>
              <a:off x="4547072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5" name="Oval 5074">
              <a:extLst>
                <a:ext uri="{FF2B5EF4-FFF2-40B4-BE49-F238E27FC236}">
                  <a16:creationId xmlns:a16="http://schemas.microsoft.com/office/drawing/2014/main" id="{2B6FB4A2-70EF-4817-96F7-AFBB5ED9589B}"/>
                </a:ext>
              </a:extLst>
            </p:cNvPr>
            <p:cNvSpPr/>
            <p:nvPr/>
          </p:nvSpPr>
          <p:spPr>
            <a:xfrm>
              <a:off x="471191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6" name="Oval 5075">
              <a:extLst>
                <a:ext uri="{FF2B5EF4-FFF2-40B4-BE49-F238E27FC236}">
                  <a16:creationId xmlns:a16="http://schemas.microsoft.com/office/drawing/2014/main" id="{F9353461-16F8-4297-8D67-7405FBDE9452}"/>
                </a:ext>
              </a:extLst>
            </p:cNvPr>
            <p:cNvSpPr/>
            <p:nvPr/>
          </p:nvSpPr>
          <p:spPr>
            <a:xfrm>
              <a:off x="4876742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7" name="Oval 5076">
              <a:extLst>
                <a:ext uri="{FF2B5EF4-FFF2-40B4-BE49-F238E27FC236}">
                  <a16:creationId xmlns:a16="http://schemas.microsoft.com/office/drawing/2014/main" id="{E5229293-94DA-4B5B-8559-58EF0F54229D}"/>
                </a:ext>
              </a:extLst>
            </p:cNvPr>
            <p:cNvSpPr/>
            <p:nvPr/>
          </p:nvSpPr>
          <p:spPr>
            <a:xfrm>
              <a:off x="5041589" y="180887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8" name="Oval 5077">
              <a:extLst>
                <a:ext uri="{FF2B5EF4-FFF2-40B4-BE49-F238E27FC236}">
                  <a16:creationId xmlns:a16="http://schemas.microsoft.com/office/drawing/2014/main" id="{5B2315CD-6CD1-4A84-AF31-51633A16B48B}"/>
                </a:ext>
              </a:extLst>
            </p:cNvPr>
            <p:cNvSpPr/>
            <p:nvPr/>
          </p:nvSpPr>
          <p:spPr>
            <a:xfrm>
              <a:off x="3586035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9" name="Oval 5078">
              <a:extLst>
                <a:ext uri="{FF2B5EF4-FFF2-40B4-BE49-F238E27FC236}">
                  <a16:creationId xmlns:a16="http://schemas.microsoft.com/office/drawing/2014/main" id="{7B493135-DAFB-4BAB-885F-97E5B6A75BCF}"/>
                </a:ext>
              </a:extLst>
            </p:cNvPr>
            <p:cNvSpPr/>
            <p:nvPr/>
          </p:nvSpPr>
          <p:spPr>
            <a:xfrm>
              <a:off x="3741545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0" name="Oval 5079">
              <a:extLst>
                <a:ext uri="{FF2B5EF4-FFF2-40B4-BE49-F238E27FC236}">
                  <a16:creationId xmlns:a16="http://schemas.microsoft.com/office/drawing/2014/main" id="{AAD63D26-8EC0-4F8E-9B82-BA767F25DFFB}"/>
                </a:ext>
              </a:extLst>
            </p:cNvPr>
            <p:cNvSpPr/>
            <p:nvPr/>
          </p:nvSpPr>
          <p:spPr>
            <a:xfrm>
              <a:off x="3906382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1" name="Oval 5080">
              <a:extLst>
                <a:ext uri="{FF2B5EF4-FFF2-40B4-BE49-F238E27FC236}">
                  <a16:creationId xmlns:a16="http://schemas.microsoft.com/office/drawing/2014/main" id="{E05D34B2-943E-44F2-9865-C129ED5C742B}"/>
                </a:ext>
              </a:extLst>
            </p:cNvPr>
            <p:cNvSpPr/>
            <p:nvPr/>
          </p:nvSpPr>
          <p:spPr>
            <a:xfrm>
              <a:off x="4071215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2" name="Oval 5081">
              <a:extLst>
                <a:ext uri="{FF2B5EF4-FFF2-40B4-BE49-F238E27FC236}">
                  <a16:creationId xmlns:a16="http://schemas.microsoft.com/office/drawing/2014/main" id="{CD14EABF-E43A-446D-9247-A5481807B955}"/>
                </a:ext>
              </a:extLst>
            </p:cNvPr>
            <p:cNvSpPr/>
            <p:nvPr/>
          </p:nvSpPr>
          <p:spPr>
            <a:xfrm>
              <a:off x="4226727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3" name="Oval 5082">
              <a:extLst>
                <a:ext uri="{FF2B5EF4-FFF2-40B4-BE49-F238E27FC236}">
                  <a16:creationId xmlns:a16="http://schemas.microsoft.com/office/drawing/2014/main" id="{A34CDFB1-F1FC-417B-9D47-30AFAF2E45C1}"/>
                </a:ext>
              </a:extLst>
            </p:cNvPr>
            <p:cNvSpPr/>
            <p:nvPr/>
          </p:nvSpPr>
          <p:spPr>
            <a:xfrm>
              <a:off x="4391564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4" name="Oval 5083">
              <a:extLst>
                <a:ext uri="{FF2B5EF4-FFF2-40B4-BE49-F238E27FC236}">
                  <a16:creationId xmlns:a16="http://schemas.microsoft.com/office/drawing/2014/main" id="{A3A51FF8-9B76-4D4D-A696-7679B9EAEC45}"/>
                </a:ext>
              </a:extLst>
            </p:cNvPr>
            <p:cNvSpPr/>
            <p:nvPr/>
          </p:nvSpPr>
          <p:spPr>
            <a:xfrm>
              <a:off x="4547072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5" name="Oval 5084">
              <a:extLst>
                <a:ext uri="{FF2B5EF4-FFF2-40B4-BE49-F238E27FC236}">
                  <a16:creationId xmlns:a16="http://schemas.microsoft.com/office/drawing/2014/main" id="{9873D9CB-79B8-44BF-A4FF-13084E25B6EB}"/>
                </a:ext>
              </a:extLst>
            </p:cNvPr>
            <p:cNvSpPr/>
            <p:nvPr/>
          </p:nvSpPr>
          <p:spPr>
            <a:xfrm>
              <a:off x="471191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6" name="Oval 5085">
              <a:extLst>
                <a:ext uri="{FF2B5EF4-FFF2-40B4-BE49-F238E27FC236}">
                  <a16:creationId xmlns:a16="http://schemas.microsoft.com/office/drawing/2014/main" id="{B29D6A5D-B048-4ACC-947B-4050FD9FEC22}"/>
                </a:ext>
              </a:extLst>
            </p:cNvPr>
            <p:cNvSpPr/>
            <p:nvPr/>
          </p:nvSpPr>
          <p:spPr>
            <a:xfrm>
              <a:off x="4876742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7" name="Oval 5086">
              <a:extLst>
                <a:ext uri="{FF2B5EF4-FFF2-40B4-BE49-F238E27FC236}">
                  <a16:creationId xmlns:a16="http://schemas.microsoft.com/office/drawing/2014/main" id="{678D3FD4-84A9-4280-9C21-AC7B440B2154}"/>
                </a:ext>
              </a:extLst>
            </p:cNvPr>
            <p:cNvSpPr/>
            <p:nvPr/>
          </p:nvSpPr>
          <p:spPr>
            <a:xfrm>
              <a:off x="5041589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8" name="Oval 5087">
              <a:extLst>
                <a:ext uri="{FF2B5EF4-FFF2-40B4-BE49-F238E27FC236}">
                  <a16:creationId xmlns:a16="http://schemas.microsoft.com/office/drawing/2014/main" id="{FEDEFDE7-51FC-44F7-84BD-32E6FA23FE32}"/>
                </a:ext>
              </a:extLst>
            </p:cNvPr>
            <p:cNvSpPr/>
            <p:nvPr/>
          </p:nvSpPr>
          <p:spPr>
            <a:xfrm>
              <a:off x="3586035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9" name="Oval 5088">
              <a:extLst>
                <a:ext uri="{FF2B5EF4-FFF2-40B4-BE49-F238E27FC236}">
                  <a16:creationId xmlns:a16="http://schemas.microsoft.com/office/drawing/2014/main" id="{F6187AD8-4232-405C-8086-66CE792F9301}"/>
                </a:ext>
              </a:extLst>
            </p:cNvPr>
            <p:cNvSpPr/>
            <p:nvPr/>
          </p:nvSpPr>
          <p:spPr>
            <a:xfrm>
              <a:off x="3741545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0" name="Oval 5089">
              <a:extLst>
                <a:ext uri="{FF2B5EF4-FFF2-40B4-BE49-F238E27FC236}">
                  <a16:creationId xmlns:a16="http://schemas.microsoft.com/office/drawing/2014/main" id="{6EA14E73-3C55-45E0-B6BA-E363BB9CBD59}"/>
                </a:ext>
              </a:extLst>
            </p:cNvPr>
            <p:cNvSpPr/>
            <p:nvPr/>
          </p:nvSpPr>
          <p:spPr>
            <a:xfrm>
              <a:off x="3906382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1" name="Oval 5090">
              <a:extLst>
                <a:ext uri="{FF2B5EF4-FFF2-40B4-BE49-F238E27FC236}">
                  <a16:creationId xmlns:a16="http://schemas.microsoft.com/office/drawing/2014/main" id="{AAED7ABC-0EA4-4EBC-8E8E-876FA1BE6B81}"/>
                </a:ext>
              </a:extLst>
            </p:cNvPr>
            <p:cNvSpPr/>
            <p:nvPr/>
          </p:nvSpPr>
          <p:spPr>
            <a:xfrm>
              <a:off x="4071215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2" name="Oval 5091">
              <a:extLst>
                <a:ext uri="{FF2B5EF4-FFF2-40B4-BE49-F238E27FC236}">
                  <a16:creationId xmlns:a16="http://schemas.microsoft.com/office/drawing/2014/main" id="{97B8A255-BB9B-498F-B072-AED5C0982D43}"/>
                </a:ext>
              </a:extLst>
            </p:cNvPr>
            <p:cNvSpPr/>
            <p:nvPr/>
          </p:nvSpPr>
          <p:spPr>
            <a:xfrm>
              <a:off x="4226727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3" name="Oval 5092">
              <a:extLst>
                <a:ext uri="{FF2B5EF4-FFF2-40B4-BE49-F238E27FC236}">
                  <a16:creationId xmlns:a16="http://schemas.microsoft.com/office/drawing/2014/main" id="{CE1E6197-CE2F-416C-AFCD-A4310C654A30}"/>
                </a:ext>
              </a:extLst>
            </p:cNvPr>
            <p:cNvSpPr/>
            <p:nvPr/>
          </p:nvSpPr>
          <p:spPr>
            <a:xfrm>
              <a:off x="4391564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4" name="Oval 5093">
              <a:extLst>
                <a:ext uri="{FF2B5EF4-FFF2-40B4-BE49-F238E27FC236}">
                  <a16:creationId xmlns:a16="http://schemas.microsoft.com/office/drawing/2014/main" id="{1F0849AC-B739-4425-825E-A19D50DC8836}"/>
                </a:ext>
              </a:extLst>
            </p:cNvPr>
            <p:cNvSpPr/>
            <p:nvPr/>
          </p:nvSpPr>
          <p:spPr>
            <a:xfrm>
              <a:off x="4547072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5" name="Oval 5094">
              <a:extLst>
                <a:ext uri="{FF2B5EF4-FFF2-40B4-BE49-F238E27FC236}">
                  <a16:creationId xmlns:a16="http://schemas.microsoft.com/office/drawing/2014/main" id="{C138AD88-2CBB-444F-B6AB-57ECCD250CE4}"/>
                </a:ext>
              </a:extLst>
            </p:cNvPr>
            <p:cNvSpPr/>
            <p:nvPr/>
          </p:nvSpPr>
          <p:spPr>
            <a:xfrm>
              <a:off x="471191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6" name="Oval 5095">
              <a:extLst>
                <a:ext uri="{FF2B5EF4-FFF2-40B4-BE49-F238E27FC236}">
                  <a16:creationId xmlns:a16="http://schemas.microsoft.com/office/drawing/2014/main" id="{A1F53473-ACFE-4B65-9A4C-C2EF82A3A8F0}"/>
                </a:ext>
              </a:extLst>
            </p:cNvPr>
            <p:cNvSpPr/>
            <p:nvPr/>
          </p:nvSpPr>
          <p:spPr>
            <a:xfrm>
              <a:off x="4876742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7" name="Oval 5096">
              <a:extLst>
                <a:ext uri="{FF2B5EF4-FFF2-40B4-BE49-F238E27FC236}">
                  <a16:creationId xmlns:a16="http://schemas.microsoft.com/office/drawing/2014/main" id="{B095D51F-B50C-4CFB-86A3-023544EDAF3F}"/>
                </a:ext>
              </a:extLst>
            </p:cNvPr>
            <p:cNvSpPr/>
            <p:nvPr/>
          </p:nvSpPr>
          <p:spPr>
            <a:xfrm>
              <a:off x="5041589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8" name="Oval 5097">
              <a:extLst>
                <a:ext uri="{FF2B5EF4-FFF2-40B4-BE49-F238E27FC236}">
                  <a16:creationId xmlns:a16="http://schemas.microsoft.com/office/drawing/2014/main" id="{CF4746D0-22A4-4766-8835-91F4F285FEC6}"/>
                </a:ext>
              </a:extLst>
            </p:cNvPr>
            <p:cNvSpPr/>
            <p:nvPr/>
          </p:nvSpPr>
          <p:spPr>
            <a:xfrm>
              <a:off x="3586035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9" name="Oval 5098">
              <a:extLst>
                <a:ext uri="{FF2B5EF4-FFF2-40B4-BE49-F238E27FC236}">
                  <a16:creationId xmlns:a16="http://schemas.microsoft.com/office/drawing/2014/main" id="{B51027BC-95A0-48DB-9BA8-0B74FB9DCF46}"/>
                </a:ext>
              </a:extLst>
            </p:cNvPr>
            <p:cNvSpPr/>
            <p:nvPr/>
          </p:nvSpPr>
          <p:spPr>
            <a:xfrm>
              <a:off x="3741545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0" name="Oval 5099">
              <a:extLst>
                <a:ext uri="{FF2B5EF4-FFF2-40B4-BE49-F238E27FC236}">
                  <a16:creationId xmlns:a16="http://schemas.microsoft.com/office/drawing/2014/main" id="{83ED2E25-38DA-4C81-ACF2-F4256444A0FB}"/>
                </a:ext>
              </a:extLst>
            </p:cNvPr>
            <p:cNvSpPr/>
            <p:nvPr/>
          </p:nvSpPr>
          <p:spPr>
            <a:xfrm>
              <a:off x="3906382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1" name="Oval 5100">
              <a:extLst>
                <a:ext uri="{FF2B5EF4-FFF2-40B4-BE49-F238E27FC236}">
                  <a16:creationId xmlns:a16="http://schemas.microsoft.com/office/drawing/2014/main" id="{6B54F0FE-AF0E-46AD-BBB0-E8403B3ACB6E}"/>
                </a:ext>
              </a:extLst>
            </p:cNvPr>
            <p:cNvSpPr/>
            <p:nvPr/>
          </p:nvSpPr>
          <p:spPr>
            <a:xfrm>
              <a:off x="4071215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2" name="Oval 5101">
              <a:extLst>
                <a:ext uri="{FF2B5EF4-FFF2-40B4-BE49-F238E27FC236}">
                  <a16:creationId xmlns:a16="http://schemas.microsoft.com/office/drawing/2014/main" id="{51C0EABB-ED99-4ACD-B9A3-00049E9777AA}"/>
                </a:ext>
              </a:extLst>
            </p:cNvPr>
            <p:cNvSpPr/>
            <p:nvPr/>
          </p:nvSpPr>
          <p:spPr>
            <a:xfrm>
              <a:off x="4226727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3" name="Oval 5102">
              <a:extLst>
                <a:ext uri="{FF2B5EF4-FFF2-40B4-BE49-F238E27FC236}">
                  <a16:creationId xmlns:a16="http://schemas.microsoft.com/office/drawing/2014/main" id="{30F3CBBA-03E5-4E70-A764-623409DAE7F4}"/>
                </a:ext>
              </a:extLst>
            </p:cNvPr>
            <p:cNvSpPr/>
            <p:nvPr/>
          </p:nvSpPr>
          <p:spPr>
            <a:xfrm>
              <a:off x="4391564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4" name="Oval 5103">
              <a:extLst>
                <a:ext uri="{FF2B5EF4-FFF2-40B4-BE49-F238E27FC236}">
                  <a16:creationId xmlns:a16="http://schemas.microsoft.com/office/drawing/2014/main" id="{D3A3AFF5-BD19-4C2B-A7D2-A439027C67C2}"/>
                </a:ext>
              </a:extLst>
            </p:cNvPr>
            <p:cNvSpPr/>
            <p:nvPr/>
          </p:nvSpPr>
          <p:spPr>
            <a:xfrm>
              <a:off x="4547072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5" name="Oval 5104">
              <a:extLst>
                <a:ext uri="{FF2B5EF4-FFF2-40B4-BE49-F238E27FC236}">
                  <a16:creationId xmlns:a16="http://schemas.microsoft.com/office/drawing/2014/main" id="{E5EC156B-3023-4C39-8693-3375A5C23638}"/>
                </a:ext>
              </a:extLst>
            </p:cNvPr>
            <p:cNvSpPr/>
            <p:nvPr/>
          </p:nvSpPr>
          <p:spPr>
            <a:xfrm>
              <a:off x="4711911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6" name="Oval 5105">
              <a:extLst>
                <a:ext uri="{FF2B5EF4-FFF2-40B4-BE49-F238E27FC236}">
                  <a16:creationId xmlns:a16="http://schemas.microsoft.com/office/drawing/2014/main" id="{B75FEF4B-C9C9-4AC8-849D-3A4BF573EEAD}"/>
                </a:ext>
              </a:extLst>
            </p:cNvPr>
            <p:cNvSpPr/>
            <p:nvPr/>
          </p:nvSpPr>
          <p:spPr>
            <a:xfrm>
              <a:off x="4876742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7" name="Oval 5106">
              <a:extLst>
                <a:ext uri="{FF2B5EF4-FFF2-40B4-BE49-F238E27FC236}">
                  <a16:creationId xmlns:a16="http://schemas.microsoft.com/office/drawing/2014/main" id="{5C8D4D5B-6F52-433C-AF8D-B2EC4E601A12}"/>
                </a:ext>
              </a:extLst>
            </p:cNvPr>
            <p:cNvSpPr/>
            <p:nvPr/>
          </p:nvSpPr>
          <p:spPr>
            <a:xfrm>
              <a:off x="5041589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8" name="Oval 5107">
              <a:extLst>
                <a:ext uri="{FF2B5EF4-FFF2-40B4-BE49-F238E27FC236}">
                  <a16:creationId xmlns:a16="http://schemas.microsoft.com/office/drawing/2014/main" id="{4CF8192F-453B-4154-B8D6-139423A9B2E4}"/>
                </a:ext>
              </a:extLst>
            </p:cNvPr>
            <p:cNvSpPr/>
            <p:nvPr/>
          </p:nvSpPr>
          <p:spPr>
            <a:xfrm>
              <a:off x="3586035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9" name="Oval 5108">
              <a:extLst>
                <a:ext uri="{FF2B5EF4-FFF2-40B4-BE49-F238E27FC236}">
                  <a16:creationId xmlns:a16="http://schemas.microsoft.com/office/drawing/2014/main" id="{79EE9298-60FA-4D96-9541-9DC70ABB4D89}"/>
                </a:ext>
              </a:extLst>
            </p:cNvPr>
            <p:cNvSpPr/>
            <p:nvPr/>
          </p:nvSpPr>
          <p:spPr>
            <a:xfrm>
              <a:off x="3741545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0" name="Oval 5109">
              <a:extLst>
                <a:ext uri="{FF2B5EF4-FFF2-40B4-BE49-F238E27FC236}">
                  <a16:creationId xmlns:a16="http://schemas.microsoft.com/office/drawing/2014/main" id="{5CD5ADD1-B005-4A1E-B2E2-10454D1C6F3A}"/>
                </a:ext>
              </a:extLst>
            </p:cNvPr>
            <p:cNvSpPr/>
            <p:nvPr/>
          </p:nvSpPr>
          <p:spPr>
            <a:xfrm>
              <a:off x="3906382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1" name="Oval 5110">
              <a:extLst>
                <a:ext uri="{FF2B5EF4-FFF2-40B4-BE49-F238E27FC236}">
                  <a16:creationId xmlns:a16="http://schemas.microsoft.com/office/drawing/2014/main" id="{BD753E4C-8521-4437-8109-773EA30000EE}"/>
                </a:ext>
              </a:extLst>
            </p:cNvPr>
            <p:cNvSpPr/>
            <p:nvPr/>
          </p:nvSpPr>
          <p:spPr>
            <a:xfrm>
              <a:off x="4071215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2" name="Oval 5111">
              <a:extLst>
                <a:ext uri="{FF2B5EF4-FFF2-40B4-BE49-F238E27FC236}">
                  <a16:creationId xmlns:a16="http://schemas.microsoft.com/office/drawing/2014/main" id="{AAA69E1F-54D3-43E0-B25A-8746BAB6B5DA}"/>
                </a:ext>
              </a:extLst>
            </p:cNvPr>
            <p:cNvSpPr/>
            <p:nvPr/>
          </p:nvSpPr>
          <p:spPr>
            <a:xfrm>
              <a:off x="4226727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3" name="Oval 5112">
              <a:extLst>
                <a:ext uri="{FF2B5EF4-FFF2-40B4-BE49-F238E27FC236}">
                  <a16:creationId xmlns:a16="http://schemas.microsoft.com/office/drawing/2014/main" id="{EB9755D2-1B8C-4DE1-8520-161DCBBE29C8}"/>
                </a:ext>
              </a:extLst>
            </p:cNvPr>
            <p:cNvSpPr/>
            <p:nvPr/>
          </p:nvSpPr>
          <p:spPr>
            <a:xfrm>
              <a:off x="4391564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4" name="Oval 5113">
              <a:extLst>
                <a:ext uri="{FF2B5EF4-FFF2-40B4-BE49-F238E27FC236}">
                  <a16:creationId xmlns:a16="http://schemas.microsoft.com/office/drawing/2014/main" id="{6B5DBD2A-6151-4E89-B275-6C062F2825F9}"/>
                </a:ext>
              </a:extLst>
            </p:cNvPr>
            <p:cNvSpPr/>
            <p:nvPr/>
          </p:nvSpPr>
          <p:spPr>
            <a:xfrm>
              <a:off x="4547072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5" name="Oval 5114">
              <a:extLst>
                <a:ext uri="{FF2B5EF4-FFF2-40B4-BE49-F238E27FC236}">
                  <a16:creationId xmlns:a16="http://schemas.microsoft.com/office/drawing/2014/main" id="{35E67E26-D647-4780-8B21-94583D712C4A}"/>
                </a:ext>
              </a:extLst>
            </p:cNvPr>
            <p:cNvSpPr/>
            <p:nvPr/>
          </p:nvSpPr>
          <p:spPr>
            <a:xfrm>
              <a:off x="471191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6" name="Oval 5115">
              <a:extLst>
                <a:ext uri="{FF2B5EF4-FFF2-40B4-BE49-F238E27FC236}">
                  <a16:creationId xmlns:a16="http://schemas.microsoft.com/office/drawing/2014/main" id="{D6CBB179-B472-4B62-8128-117DAF309DDE}"/>
                </a:ext>
              </a:extLst>
            </p:cNvPr>
            <p:cNvSpPr/>
            <p:nvPr/>
          </p:nvSpPr>
          <p:spPr>
            <a:xfrm>
              <a:off x="4876742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7" name="Oval 5116">
              <a:extLst>
                <a:ext uri="{FF2B5EF4-FFF2-40B4-BE49-F238E27FC236}">
                  <a16:creationId xmlns:a16="http://schemas.microsoft.com/office/drawing/2014/main" id="{193AF2C4-AF64-4276-A1FA-358B2A10F1A6}"/>
                </a:ext>
              </a:extLst>
            </p:cNvPr>
            <p:cNvSpPr/>
            <p:nvPr/>
          </p:nvSpPr>
          <p:spPr>
            <a:xfrm>
              <a:off x="5041589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8" name="Oval 5117">
              <a:extLst>
                <a:ext uri="{FF2B5EF4-FFF2-40B4-BE49-F238E27FC236}">
                  <a16:creationId xmlns:a16="http://schemas.microsoft.com/office/drawing/2014/main" id="{A17F1A6B-DB45-4CBA-8619-279C04FF2A06}"/>
                </a:ext>
              </a:extLst>
            </p:cNvPr>
            <p:cNvSpPr/>
            <p:nvPr/>
          </p:nvSpPr>
          <p:spPr>
            <a:xfrm>
              <a:off x="3586035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9" name="Oval 5118">
              <a:extLst>
                <a:ext uri="{FF2B5EF4-FFF2-40B4-BE49-F238E27FC236}">
                  <a16:creationId xmlns:a16="http://schemas.microsoft.com/office/drawing/2014/main" id="{A126ECE9-E3A4-42D4-8A51-F2497907B881}"/>
                </a:ext>
              </a:extLst>
            </p:cNvPr>
            <p:cNvSpPr/>
            <p:nvPr/>
          </p:nvSpPr>
          <p:spPr>
            <a:xfrm>
              <a:off x="3741545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0" name="Oval 5119">
              <a:extLst>
                <a:ext uri="{FF2B5EF4-FFF2-40B4-BE49-F238E27FC236}">
                  <a16:creationId xmlns:a16="http://schemas.microsoft.com/office/drawing/2014/main" id="{12178C86-3C66-4119-A21B-07ABF15472BC}"/>
                </a:ext>
              </a:extLst>
            </p:cNvPr>
            <p:cNvSpPr/>
            <p:nvPr/>
          </p:nvSpPr>
          <p:spPr>
            <a:xfrm>
              <a:off x="3906382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1" name="Oval 5120">
              <a:extLst>
                <a:ext uri="{FF2B5EF4-FFF2-40B4-BE49-F238E27FC236}">
                  <a16:creationId xmlns:a16="http://schemas.microsoft.com/office/drawing/2014/main" id="{3A7D67B7-286E-4632-86A9-4560AB37FFA8}"/>
                </a:ext>
              </a:extLst>
            </p:cNvPr>
            <p:cNvSpPr/>
            <p:nvPr/>
          </p:nvSpPr>
          <p:spPr>
            <a:xfrm>
              <a:off x="4071215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2" name="Oval 5121">
              <a:extLst>
                <a:ext uri="{FF2B5EF4-FFF2-40B4-BE49-F238E27FC236}">
                  <a16:creationId xmlns:a16="http://schemas.microsoft.com/office/drawing/2014/main" id="{451F5F5B-0B85-4C36-A668-E1442821C58B}"/>
                </a:ext>
              </a:extLst>
            </p:cNvPr>
            <p:cNvSpPr/>
            <p:nvPr/>
          </p:nvSpPr>
          <p:spPr>
            <a:xfrm>
              <a:off x="4226727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3" name="Oval 5122">
              <a:extLst>
                <a:ext uri="{FF2B5EF4-FFF2-40B4-BE49-F238E27FC236}">
                  <a16:creationId xmlns:a16="http://schemas.microsoft.com/office/drawing/2014/main" id="{9189AD03-0A28-48B5-A7CE-2952636F43BD}"/>
                </a:ext>
              </a:extLst>
            </p:cNvPr>
            <p:cNvSpPr/>
            <p:nvPr/>
          </p:nvSpPr>
          <p:spPr>
            <a:xfrm>
              <a:off x="4391564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4" name="Oval 5123">
              <a:extLst>
                <a:ext uri="{FF2B5EF4-FFF2-40B4-BE49-F238E27FC236}">
                  <a16:creationId xmlns:a16="http://schemas.microsoft.com/office/drawing/2014/main" id="{1DF73FEE-EDA3-40E9-BAA8-532C5EAA8B0B}"/>
                </a:ext>
              </a:extLst>
            </p:cNvPr>
            <p:cNvSpPr/>
            <p:nvPr/>
          </p:nvSpPr>
          <p:spPr>
            <a:xfrm>
              <a:off x="4547072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5" name="Oval 5124">
              <a:extLst>
                <a:ext uri="{FF2B5EF4-FFF2-40B4-BE49-F238E27FC236}">
                  <a16:creationId xmlns:a16="http://schemas.microsoft.com/office/drawing/2014/main" id="{EE3CEA5A-E3EB-41A4-8BD8-B70D9A9211BF}"/>
                </a:ext>
              </a:extLst>
            </p:cNvPr>
            <p:cNvSpPr/>
            <p:nvPr/>
          </p:nvSpPr>
          <p:spPr>
            <a:xfrm>
              <a:off x="471191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6" name="Oval 5125">
              <a:extLst>
                <a:ext uri="{FF2B5EF4-FFF2-40B4-BE49-F238E27FC236}">
                  <a16:creationId xmlns:a16="http://schemas.microsoft.com/office/drawing/2014/main" id="{E65A1CD5-2EF9-4B4D-89D7-7277F662BB91}"/>
                </a:ext>
              </a:extLst>
            </p:cNvPr>
            <p:cNvSpPr/>
            <p:nvPr/>
          </p:nvSpPr>
          <p:spPr>
            <a:xfrm>
              <a:off x="4876742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7" name="Oval 5126">
              <a:extLst>
                <a:ext uri="{FF2B5EF4-FFF2-40B4-BE49-F238E27FC236}">
                  <a16:creationId xmlns:a16="http://schemas.microsoft.com/office/drawing/2014/main" id="{B8B415E6-B2C3-4377-89F2-95F98D74E97F}"/>
                </a:ext>
              </a:extLst>
            </p:cNvPr>
            <p:cNvSpPr/>
            <p:nvPr/>
          </p:nvSpPr>
          <p:spPr>
            <a:xfrm>
              <a:off x="5041589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8" name="Oval 5127">
              <a:extLst>
                <a:ext uri="{FF2B5EF4-FFF2-40B4-BE49-F238E27FC236}">
                  <a16:creationId xmlns:a16="http://schemas.microsoft.com/office/drawing/2014/main" id="{0F11191B-E417-48C6-BC24-E97501381924}"/>
                </a:ext>
              </a:extLst>
            </p:cNvPr>
            <p:cNvSpPr/>
            <p:nvPr/>
          </p:nvSpPr>
          <p:spPr>
            <a:xfrm>
              <a:off x="3586035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9" name="Oval 5128">
              <a:extLst>
                <a:ext uri="{FF2B5EF4-FFF2-40B4-BE49-F238E27FC236}">
                  <a16:creationId xmlns:a16="http://schemas.microsoft.com/office/drawing/2014/main" id="{D3BAE28C-DFC4-48BF-A5C8-E083825EF9D0}"/>
                </a:ext>
              </a:extLst>
            </p:cNvPr>
            <p:cNvSpPr/>
            <p:nvPr/>
          </p:nvSpPr>
          <p:spPr>
            <a:xfrm>
              <a:off x="3741545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0" name="Oval 5129">
              <a:extLst>
                <a:ext uri="{FF2B5EF4-FFF2-40B4-BE49-F238E27FC236}">
                  <a16:creationId xmlns:a16="http://schemas.microsoft.com/office/drawing/2014/main" id="{0499E109-BB09-4C03-891B-E3258D6CB0EC}"/>
                </a:ext>
              </a:extLst>
            </p:cNvPr>
            <p:cNvSpPr/>
            <p:nvPr/>
          </p:nvSpPr>
          <p:spPr>
            <a:xfrm>
              <a:off x="3906382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Oval 5130">
              <a:extLst>
                <a:ext uri="{FF2B5EF4-FFF2-40B4-BE49-F238E27FC236}">
                  <a16:creationId xmlns:a16="http://schemas.microsoft.com/office/drawing/2014/main" id="{20D3F743-5141-4923-A347-5D8396DE2DD3}"/>
                </a:ext>
              </a:extLst>
            </p:cNvPr>
            <p:cNvSpPr/>
            <p:nvPr/>
          </p:nvSpPr>
          <p:spPr>
            <a:xfrm>
              <a:off x="4071215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2" name="Oval 5131">
              <a:extLst>
                <a:ext uri="{FF2B5EF4-FFF2-40B4-BE49-F238E27FC236}">
                  <a16:creationId xmlns:a16="http://schemas.microsoft.com/office/drawing/2014/main" id="{386CD35C-829D-4ABC-BA34-CD80035592DC}"/>
                </a:ext>
              </a:extLst>
            </p:cNvPr>
            <p:cNvSpPr/>
            <p:nvPr/>
          </p:nvSpPr>
          <p:spPr>
            <a:xfrm>
              <a:off x="4226727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Oval 5132">
              <a:extLst>
                <a:ext uri="{FF2B5EF4-FFF2-40B4-BE49-F238E27FC236}">
                  <a16:creationId xmlns:a16="http://schemas.microsoft.com/office/drawing/2014/main" id="{058852C2-1650-4F95-BEEC-782EFA72238B}"/>
                </a:ext>
              </a:extLst>
            </p:cNvPr>
            <p:cNvSpPr/>
            <p:nvPr/>
          </p:nvSpPr>
          <p:spPr>
            <a:xfrm>
              <a:off x="4391564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4" name="Oval 5133">
              <a:extLst>
                <a:ext uri="{FF2B5EF4-FFF2-40B4-BE49-F238E27FC236}">
                  <a16:creationId xmlns:a16="http://schemas.microsoft.com/office/drawing/2014/main" id="{89C72A64-9529-400E-8DA1-AAAA50492B01}"/>
                </a:ext>
              </a:extLst>
            </p:cNvPr>
            <p:cNvSpPr/>
            <p:nvPr/>
          </p:nvSpPr>
          <p:spPr>
            <a:xfrm>
              <a:off x="4547072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5" name="Oval 5134">
              <a:extLst>
                <a:ext uri="{FF2B5EF4-FFF2-40B4-BE49-F238E27FC236}">
                  <a16:creationId xmlns:a16="http://schemas.microsoft.com/office/drawing/2014/main" id="{91E9AEED-89EB-4F23-B066-2781FCA26CEB}"/>
                </a:ext>
              </a:extLst>
            </p:cNvPr>
            <p:cNvSpPr/>
            <p:nvPr/>
          </p:nvSpPr>
          <p:spPr>
            <a:xfrm>
              <a:off x="471191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6" name="Oval 5135">
              <a:extLst>
                <a:ext uri="{FF2B5EF4-FFF2-40B4-BE49-F238E27FC236}">
                  <a16:creationId xmlns:a16="http://schemas.microsoft.com/office/drawing/2014/main" id="{6371795C-1714-40F1-B805-1672408B5C44}"/>
                </a:ext>
              </a:extLst>
            </p:cNvPr>
            <p:cNvSpPr/>
            <p:nvPr/>
          </p:nvSpPr>
          <p:spPr>
            <a:xfrm>
              <a:off x="4876742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7" name="Oval 5136">
              <a:extLst>
                <a:ext uri="{FF2B5EF4-FFF2-40B4-BE49-F238E27FC236}">
                  <a16:creationId xmlns:a16="http://schemas.microsoft.com/office/drawing/2014/main" id="{5BBD2F6F-4110-4D01-B10F-642E65297B2D}"/>
                </a:ext>
              </a:extLst>
            </p:cNvPr>
            <p:cNvSpPr/>
            <p:nvPr/>
          </p:nvSpPr>
          <p:spPr>
            <a:xfrm>
              <a:off x="5041589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8" name="Oval 5137">
              <a:extLst>
                <a:ext uri="{FF2B5EF4-FFF2-40B4-BE49-F238E27FC236}">
                  <a16:creationId xmlns:a16="http://schemas.microsoft.com/office/drawing/2014/main" id="{C6351214-EDD1-4529-91F0-0CFC8DC2063C}"/>
                </a:ext>
              </a:extLst>
            </p:cNvPr>
            <p:cNvSpPr/>
            <p:nvPr/>
          </p:nvSpPr>
          <p:spPr>
            <a:xfrm>
              <a:off x="3586035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Oval 5138">
              <a:extLst>
                <a:ext uri="{FF2B5EF4-FFF2-40B4-BE49-F238E27FC236}">
                  <a16:creationId xmlns:a16="http://schemas.microsoft.com/office/drawing/2014/main" id="{A1352764-6177-4F3F-B342-6DF91CDAA005}"/>
                </a:ext>
              </a:extLst>
            </p:cNvPr>
            <p:cNvSpPr/>
            <p:nvPr/>
          </p:nvSpPr>
          <p:spPr>
            <a:xfrm>
              <a:off x="3741545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0" name="Oval 5139">
              <a:extLst>
                <a:ext uri="{FF2B5EF4-FFF2-40B4-BE49-F238E27FC236}">
                  <a16:creationId xmlns:a16="http://schemas.microsoft.com/office/drawing/2014/main" id="{B5A22B50-3694-44E5-89C2-5261483E397F}"/>
                </a:ext>
              </a:extLst>
            </p:cNvPr>
            <p:cNvSpPr/>
            <p:nvPr/>
          </p:nvSpPr>
          <p:spPr>
            <a:xfrm>
              <a:off x="3906382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1" name="Oval 5140">
              <a:extLst>
                <a:ext uri="{FF2B5EF4-FFF2-40B4-BE49-F238E27FC236}">
                  <a16:creationId xmlns:a16="http://schemas.microsoft.com/office/drawing/2014/main" id="{E2DA7FFA-1D58-43D2-A00D-9ECF4D6C2B53}"/>
                </a:ext>
              </a:extLst>
            </p:cNvPr>
            <p:cNvSpPr/>
            <p:nvPr/>
          </p:nvSpPr>
          <p:spPr>
            <a:xfrm>
              <a:off x="4071215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2" name="Oval 5141">
              <a:extLst>
                <a:ext uri="{FF2B5EF4-FFF2-40B4-BE49-F238E27FC236}">
                  <a16:creationId xmlns:a16="http://schemas.microsoft.com/office/drawing/2014/main" id="{7351F8FE-1E5E-42A2-99E7-91B5EA687A1B}"/>
                </a:ext>
              </a:extLst>
            </p:cNvPr>
            <p:cNvSpPr/>
            <p:nvPr/>
          </p:nvSpPr>
          <p:spPr>
            <a:xfrm>
              <a:off x="4226727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3" name="Oval 5142">
              <a:extLst>
                <a:ext uri="{FF2B5EF4-FFF2-40B4-BE49-F238E27FC236}">
                  <a16:creationId xmlns:a16="http://schemas.microsoft.com/office/drawing/2014/main" id="{B03A528B-22A5-442E-8D19-CE3E67133051}"/>
                </a:ext>
              </a:extLst>
            </p:cNvPr>
            <p:cNvSpPr/>
            <p:nvPr/>
          </p:nvSpPr>
          <p:spPr>
            <a:xfrm>
              <a:off x="4391564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4" name="Oval 5143">
              <a:extLst>
                <a:ext uri="{FF2B5EF4-FFF2-40B4-BE49-F238E27FC236}">
                  <a16:creationId xmlns:a16="http://schemas.microsoft.com/office/drawing/2014/main" id="{B5885710-4177-413D-8353-5BF788EE2E20}"/>
                </a:ext>
              </a:extLst>
            </p:cNvPr>
            <p:cNvSpPr/>
            <p:nvPr/>
          </p:nvSpPr>
          <p:spPr>
            <a:xfrm>
              <a:off x="4547072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5" name="Oval 5144">
              <a:extLst>
                <a:ext uri="{FF2B5EF4-FFF2-40B4-BE49-F238E27FC236}">
                  <a16:creationId xmlns:a16="http://schemas.microsoft.com/office/drawing/2014/main" id="{94ADBBE8-4DB0-493F-8D3A-E4AE97EA8AB2}"/>
                </a:ext>
              </a:extLst>
            </p:cNvPr>
            <p:cNvSpPr/>
            <p:nvPr/>
          </p:nvSpPr>
          <p:spPr>
            <a:xfrm>
              <a:off x="4711911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6" name="Oval 5145">
              <a:extLst>
                <a:ext uri="{FF2B5EF4-FFF2-40B4-BE49-F238E27FC236}">
                  <a16:creationId xmlns:a16="http://schemas.microsoft.com/office/drawing/2014/main" id="{5CE371C0-229B-4015-AD16-2724CD3F1795}"/>
                </a:ext>
              </a:extLst>
            </p:cNvPr>
            <p:cNvSpPr/>
            <p:nvPr/>
          </p:nvSpPr>
          <p:spPr>
            <a:xfrm>
              <a:off x="4876742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7" name="Oval 5146">
              <a:extLst>
                <a:ext uri="{FF2B5EF4-FFF2-40B4-BE49-F238E27FC236}">
                  <a16:creationId xmlns:a16="http://schemas.microsoft.com/office/drawing/2014/main" id="{6B3F77C7-003E-4288-8882-FD56B51CA240}"/>
                </a:ext>
              </a:extLst>
            </p:cNvPr>
            <p:cNvSpPr/>
            <p:nvPr/>
          </p:nvSpPr>
          <p:spPr>
            <a:xfrm>
              <a:off x="5041589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8" name="Oval 5147">
              <a:extLst>
                <a:ext uri="{FF2B5EF4-FFF2-40B4-BE49-F238E27FC236}">
                  <a16:creationId xmlns:a16="http://schemas.microsoft.com/office/drawing/2014/main" id="{B1C1435E-D697-45F4-A1A5-13EEE4940D08}"/>
                </a:ext>
              </a:extLst>
            </p:cNvPr>
            <p:cNvSpPr/>
            <p:nvPr/>
          </p:nvSpPr>
          <p:spPr>
            <a:xfrm>
              <a:off x="520643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9" name="Oval 5148">
              <a:extLst>
                <a:ext uri="{FF2B5EF4-FFF2-40B4-BE49-F238E27FC236}">
                  <a16:creationId xmlns:a16="http://schemas.microsoft.com/office/drawing/2014/main" id="{B42719C8-3841-4DAB-AC81-EC1BF8C32010}"/>
                </a:ext>
              </a:extLst>
            </p:cNvPr>
            <p:cNvSpPr/>
            <p:nvPr/>
          </p:nvSpPr>
          <p:spPr>
            <a:xfrm>
              <a:off x="536194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0" name="Oval 5149">
              <a:extLst>
                <a:ext uri="{FF2B5EF4-FFF2-40B4-BE49-F238E27FC236}">
                  <a16:creationId xmlns:a16="http://schemas.microsoft.com/office/drawing/2014/main" id="{5B185251-9CB3-4270-AF80-8425A474F5ED}"/>
                </a:ext>
              </a:extLst>
            </p:cNvPr>
            <p:cNvSpPr/>
            <p:nvPr/>
          </p:nvSpPr>
          <p:spPr>
            <a:xfrm>
              <a:off x="552678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1" name="Oval 5150">
              <a:extLst>
                <a:ext uri="{FF2B5EF4-FFF2-40B4-BE49-F238E27FC236}">
                  <a16:creationId xmlns:a16="http://schemas.microsoft.com/office/drawing/2014/main" id="{A2399B96-2F6B-4C16-8A6E-E2E093FC148D}"/>
                </a:ext>
              </a:extLst>
            </p:cNvPr>
            <p:cNvSpPr/>
            <p:nvPr/>
          </p:nvSpPr>
          <p:spPr>
            <a:xfrm>
              <a:off x="569161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2" name="Oval 5151">
              <a:extLst>
                <a:ext uri="{FF2B5EF4-FFF2-40B4-BE49-F238E27FC236}">
                  <a16:creationId xmlns:a16="http://schemas.microsoft.com/office/drawing/2014/main" id="{F89AE0C9-FA67-432E-BF31-62166B653711}"/>
                </a:ext>
              </a:extLst>
            </p:cNvPr>
            <p:cNvSpPr/>
            <p:nvPr/>
          </p:nvSpPr>
          <p:spPr>
            <a:xfrm>
              <a:off x="5856459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3" name="Oval 5152">
              <a:extLst>
                <a:ext uri="{FF2B5EF4-FFF2-40B4-BE49-F238E27FC236}">
                  <a16:creationId xmlns:a16="http://schemas.microsoft.com/office/drawing/2014/main" id="{40035BF0-507F-4892-A316-CDE6AC70D44D}"/>
                </a:ext>
              </a:extLst>
            </p:cNvPr>
            <p:cNvSpPr/>
            <p:nvPr/>
          </p:nvSpPr>
          <p:spPr>
            <a:xfrm>
              <a:off x="602129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4" name="Oval 5153">
              <a:extLst>
                <a:ext uri="{FF2B5EF4-FFF2-40B4-BE49-F238E27FC236}">
                  <a16:creationId xmlns:a16="http://schemas.microsoft.com/office/drawing/2014/main" id="{7DE4AA44-0534-4EF2-872F-6C7FCF9BD428}"/>
                </a:ext>
              </a:extLst>
            </p:cNvPr>
            <p:cNvSpPr/>
            <p:nvPr/>
          </p:nvSpPr>
          <p:spPr>
            <a:xfrm>
              <a:off x="6176804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5" name="Oval 5154">
              <a:extLst>
                <a:ext uri="{FF2B5EF4-FFF2-40B4-BE49-F238E27FC236}">
                  <a16:creationId xmlns:a16="http://schemas.microsoft.com/office/drawing/2014/main" id="{C453CCAF-7B12-4B2B-8C39-2DA39BA238EE}"/>
                </a:ext>
              </a:extLst>
            </p:cNvPr>
            <p:cNvSpPr/>
            <p:nvPr/>
          </p:nvSpPr>
          <p:spPr>
            <a:xfrm>
              <a:off x="634164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6" name="Oval 5155">
              <a:extLst>
                <a:ext uri="{FF2B5EF4-FFF2-40B4-BE49-F238E27FC236}">
                  <a16:creationId xmlns:a16="http://schemas.microsoft.com/office/drawing/2014/main" id="{79B5073D-6484-4F30-B5A8-04E4BB3E281C}"/>
                </a:ext>
              </a:extLst>
            </p:cNvPr>
            <p:cNvSpPr/>
            <p:nvPr/>
          </p:nvSpPr>
          <p:spPr>
            <a:xfrm>
              <a:off x="6506474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7" name="Oval 5156">
              <a:extLst>
                <a:ext uri="{FF2B5EF4-FFF2-40B4-BE49-F238E27FC236}">
                  <a16:creationId xmlns:a16="http://schemas.microsoft.com/office/drawing/2014/main" id="{C2B70B29-684D-4DCB-A7DE-71F7A43B1BB5}"/>
                </a:ext>
              </a:extLst>
            </p:cNvPr>
            <p:cNvSpPr/>
            <p:nvPr/>
          </p:nvSpPr>
          <p:spPr>
            <a:xfrm>
              <a:off x="667132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8" name="Oval 5157">
              <a:extLst>
                <a:ext uri="{FF2B5EF4-FFF2-40B4-BE49-F238E27FC236}">
                  <a16:creationId xmlns:a16="http://schemas.microsoft.com/office/drawing/2014/main" id="{6905005E-E225-48F1-A17B-92C755C2106E}"/>
                </a:ext>
              </a:extLst>
            </p:cNvPr>
            <p:cNvSpPr/>
            <p:nvPr/>
          </p:nvSpPr>
          <p:spPr>
            <a:xfrm>
              <a:off x="520643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9" name="Oval 5158">
              <a:extLst>
                <a:ext uri="{FF2B5EF4-FFF2-40B4-BE49-F238E27FC236}">
                  <a16:creationId xmlns:a16="http://schemas.microsoft.com/office/drawing/2014/main" id="{28E5BDBE-12A0-4C5D-A4B4-B887C3D68E4F}"/>
                </a:ext>
              </a:extLst>
            </p:cNvPr>
            <p:cNvSpPr/>
            <p:nvPr/>
          </p:nvSpPr>
          <p:spPr>
            <a:xfrm>
              <a:off x="536194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0" name="Oval 5159">
              <a:extLst>
                <a:ext uri="{FF2B5EF4-FFF2-40B4-BE49-F238E27FC236}">
                  <a16:creationId xmlns:a16="http://schemas.microsoft.com/office/drawing/2014/main" id="{7E9E01F2-9FAE-4918-9DB1-7CDDADB17B22}"/>
                </a:ext>
              </a:extLst>
            </p:cNvPr>
            <p:cNvSpPr/>
            <p:nvPr/>
          </p:nvSpPr>
          <p:spPr>
            <a:xfrm>
              <a:off x="552678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1" name="Oval 5160">
              <a:extLst>
                <a:ext uri="{FF2B5EF4-FFF2-40B4-BE49-F238E27FC236}">
                  <a16:creationId xmlns:a16="http://schemas.microsoft.com/office/drawing/2014/main" id="{ECAC3723-10B2-4A9C-B80C-24F09896C633}"/>
                </a:ext>
              </a:extLst>
            </p:cNvPr>
            <p:cNvSpPr/>
            <p:nvPr/>
          </p:nvSpPr>
          <p:spPr>
            <a:xfrm>
              <a:off x="569161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2" name="Oval 5161">
              <a:extLst>
                <a:ext uri="{FF2B5EF4-FFF2-40B4-BE49-F238E27FC236}">
                  <a16:creationId xmlns:a16="http://schemas.microsoft.com/office/drawing/2014/main" id="{92E61F7E-58F5-4104-ADD8-F044CCD80BDF}"/>
                </a:ext>
              </a:extLst>
            </p:cNvPr>
            <p:cNvSpPr/>
            <p:nvPr/>
          </p:nvSpPr>
          <p:spPr>
            <a:xfrm>
              <a:off x="5856459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3" name="Oval 5162">
              <a:extLst>
                <a:ext uri="{FF2B5EF4-FFF2-40B4-BE49-F238E27FC236}">
                  <a16:creationId xmlns:a16="http://schemas.microsoft.com/office/drawing/2014/main" id="{5F6AEBCD-84B3-4007-B27B-450DE924EFE0}"/>
                </a:ext>
              </a:extLst>
            </p:cNvPr>
            <p:cNvSpPr/>
            <p:nvPr/>
          </p:nvSpPr>
          <p:spPr>
            <a:xfrm>
              <a:off x="602129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4" name="Oval 5163">
              <a:extLst>
                <a:ext uri="{FF2B5EF4-FFF2-40B4-BE49-F238E27FC236}">
                  <a16:creationId xmlns:a16="http://schemas.microsoft.com/office/drawing/2014/main" id="{C378E4E4-1E4E-4E39-A20D-A230F5B1F10A}"/>
                </a:ext>
              </a:extLst>
            </p:cNvPr>
            <p:cNvSpPr/>
            <p:nvPr/>
          </p:nvSpPr>
          <p:spPr>
            <a:xfrm>
              <a:off x="6176804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5" name="Oval 5164">
              <a:extLst>
                <a:ext uri="{FF2B5EF4-FFF2-40B4-BE49-F238E27FC236}">
                  <a16:creationId xmlns:a16="http://schemas.microsoft.com/office/drawing/2014/main" id="{DB69CEDF-34E1-4445-A093-0A0DFA9E533B}"/>
                </a:ext>
              </a:extLst>
            </p:cNvPr>
            <p:cNvSpPr/>
            <p:nvPr/>
          </p:nvSpPr>
          <p:spPr>
            <a:xfrm>
              <a:off x="634164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6" name="Oval 5165">
              <a:extLst>
                <a:ext uri="{FF2B5EF4-FFF2-40B4-BE49-F238E27FC236}">
                  <a16:creationId xmlns:a16="http://schemas.microsoft.com/office/drawing/2014/main" id="{1E9126DE-B42E-4A08-9D53-72CF72E5DD0D}"/>
                </a:ext>
              </a:extLst>
            </p:cNvPr>
            <p:cNvSpPr/>
            <p:nvPr/>
          </p:nvSpPr>
          <p:spPr>
            <a:xfrm>
              <a:off x="6506474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7" name="Oval 5166">
              <a:extLst>
                <a:ext uri="{FF2B5EF4-FFF2-40B4-BE49-F238E27FC236}">
                  <a16:creationId xmlns:a16="http://schemas.microsoft.com/office/drawing/2014/main" id="{7FC22AB5-976D-483A-ACD2-768915AAB1CC}"/>
                </a:ext>
              </a:extLst>
            </p:cNvPr>
            <p:cNvSpPr/>
            <p:nvPr/>
          </p:nvSpPr>
          <p:spPr>
            <a:xfrm>
              <a:off x="6661990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8" name="Oval 5167">
              <a:extLst>
                <a:ext uri="{FF2B5EF4-FFF2-40B4-BE49-F238E27FC236}">
                  <a16:creationId xmlns:a16="http://schemas.microsoft.com/office/drawing/2014/main" id="{18361CE9-42F8-47DD-A1AB-CCDD07FDC628}"/>
                </a:ext>
              </a:extLst>
            </p:cNvPr>
            <p:cNvSpPr/>
            <p:nvPr/>
          </p:nvSpPr>
          <p:spPr>
            <a:xfrm>
              <a:off x="520643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9" name="Oval 5168">
              <a:extLst>
                <a:ext uri="{FF2B5EF4-FFF2-40B4-BE49-F238E27FC236}">
                  <a16:creationId xmlns:a16="http://schemas.microsoft.com/office/drawing/2014/main" id="{5DA59FC6-288E-479F-8738-1794008B4C46}"/>
                </a:ext>
              </a:extLst>
            </p:cNvPr>
            <p:cNvSpPr/>
            <p:nvPr/>
          </p:nvSpPr>
          <p:spPr>
            <a:xfrm>
              <a:off x="536194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0" name="Oval 5169">
              <a:extLst>
                <a:ext uri="{FF2B5EF4-FFF2-40B4-BE49-F238E27FC236}">
                  <a16:creationId xmlns:a16="http://schemas.microsoft.com/office/drawing/2014/main" id="{97809B7F-1B37-414F-B6D2-2418DDC9B794}"/>
                </a:ext>
              </a:extLst>
            </p:cNvPr>
            <p:cNvSpPr/>
            <p:nvPr/>
          </p:nvSpPr>
          <p:spPr>
            <a:xfrm>
              <a:off x="552678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1" name="Oval 5170">
              <a:extLst>
                <a:ext uri="{FF2B5EF4-FFF2-40B4-BE49-F238E27FC236}">
                  <a16:creationId xmlns:a16="http://schemas.microsoft.com/office/drawing/2014/main" id="{E085D8EE-5CA0-48CC-9A4C-10396A0AB5FF}"/>
                </a:ext>
              </a:extLst>
            </p:cNvPr>
            <p:cNvSpPr/>
            <p:nvPr/>
          </p:nvSpPr>
          <p:spPr>
            <a:xfrm>
              <a:off x="569161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2" name="Oval 5171">
              <a:extLst>
                <a:ext uri="{FF2B5EF4-FFF2-40B4-BE49-F238E27FC236}">
                  <a16:creationId xmlns:a16="http://schemas.microsoft.com/office/drawing/2014/main" id="{53F33F2A-B267-439E-B7F0-9304FF1B7984}"/>
                </a:ext>
              </a:extLst>
            </p:cNvPr>
            <p:cNvSpPr/>
            <p:nvPr/>
          </p:nvSpPr>
          <p:spPr>
            <a:xfrm>
              <a:off x="5856459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3" name="Oval 5172">
              <a:extLst>
                <a:ext uri="{FF2B5EF4-FFF2-40B4-BE49-F238E27FC236}">
                  <a16:creationId xmlns:a16="http://schemas.microsoft.com/office/drawing/2014/main" id="{806DB294-00C1-45CA-B69A-5189C041155A}"/>
                </a:ext>
              </a:extLst>
            </p:cNvPr>
            <p:cNvSpPr/>
            <p:nvPr/>
          </p:nvSpPr>
          <p:spPr>
            <a:xfrm>
              <a:off x="602129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4" name="Oval 5173">
              <a:extLst>
                <a:ext uri="{FF2B5EF4-FFF2-40B4-BE49-F238E27FC236}">
                  <a16:creationId xmlns:a16="http://schemas.microsoft.com/office/drawing/2014/main" id="{26431B04-95C2-4046-9A10-5E6AD96C5984}"/>
                </a:ext>
              </a:extLst>
            </p:cNvPr>
            <p:cNvSpPr/>
            <p:nvPr/>
          </p:nvSpPr>
          <p:spPr>
            <a:xfrm>
              <a:off x="6176804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5" name="Oval 5174">
              <a:extLst>
                <a:ext uri="{FF2B5EF4-FFF2-40B4-BE49-F238E27FC236}">
                  <a16:creationId xmlns:a16="http://schemas.microsoft.com/office/drawing/2014/main" id="{EF53C1CD-4A00-4708-9C1F-EA27CA70272C}"/>
                </a:ext>
              </a:extLst>
            </p:cNvPr>
            <p:cNvSpPr/>
            <p:nvPr/>
          </p:nvSpPr>
          <p:spPr>
            <a:xfrm>
              <a:off x="634164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6" name="Oval 5175">
              <a:extLst>
                <a:ext uri="{FF2B5EF4-FFF2-40B4-BE49-F238E27FC236}">
                  <a16:creationId xmlns:a16="http://schemas.microsoft.com/office/drawing/2014/main" id="{F33E88D3-04DC-41EF-ACD0-9851016F21BB}"/>
                </a:ext>
              </a:extLst>
            </p:cNvPr>
            <p:cNvSpPr/>
            <p:nvPr/>
          </p:nvSpPr>
          <p:spPr>
            <a:xfrm>
              <a:off x="6506474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7" name="Oval 5176">
              <a:extLst>
                <a:ext uri="{FF2B5EF4-FFF2-40B4-BE49-F238E27FC236}">
                  <a16:creationId xmlns:a16="http://schemas.microsoft.com/office/drawing/2014/main" id="{6310186C-2A61-4384-84FF-F660622BDFA4}"/>
                </a:ext>
              </a:extLst>
            </p:cNvPr>
            <p:cNvSpPr/>
            <p:nvPr/>
          </p:nvSpPr>
          <p:spPr>
            <a:xfrm>
              <a:off x="6661990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8" name="Oval 5177">
              <a:extLst>
                <a:ext uri="{FF2B5EF4-FFF2-40B4-BE49-F238E27FC236}">
                  <a16:creationId xmlns:a16="http://schemas.microsoft.com/office/drawing/2014/main" id="{08243084-BE4D-4989-8BD9-024CBF1A7012}"/>
                </a:ext>
              </a:extLst>
            </p:cNvPr>
            <p:cNvSpPr/>
            <p:nvPr/>
          </p:nvSpPr>
          <p:spPr>
            <a:xfrm>
              <a:off x="520643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9" name="Oval 5178">
              <a:extLst>
                <a:ext uri="{FF2B5EF4-FFF2-40B4-BE49-F238E27FC236}">
                  <a16:creationId xmlns:a16="http://schemas.microsoft.com/office/drawing/2014/main" id="{6337F440-8ED6-4C98-BC2B-0EDF1BDFE1B8}"/>
                </a:ext>
              </a:extLst>
            </p:cNvPr>
            <p:cNvSpPr/>
            <p:nvPr/>
          </p:nvSpPr>
          <p:spPr>
            <a:xfrm>
              <a:off x="536194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0" name="Oval 5179">
              <a:extLst>
                <a:ext uri="{FF2B5EF4-FFF2-40B4-BE49-F238E27FC236}">
                  <a16:creationId xmlns:a16="http://schemas.microsoft.com/office/drawing/2014/main" id="{2BDE3ED9-21AA-40E7-BF61-4ECD34BBA4DF}"/>
                </a:ext>
              </a:extLst>
            </p:cNvPr>
            <p:cNvSpPr/>
            <p:nvPr/>
          </p:nvSpPr>
          <p:spPr>
            <a:xfrm>
              <a:off x="5526783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1" name="Oval 5180">
              <a:extLst>
                <a:ext uri="{FF2B5EF4-FFF2-40B4-BE49-F238E27FC236}">
                  <a16:creationId xmlns:a16="http://schemas.microsoft.com/office/drawing/2014/main" id="{D697E7AF-27FD-4D3C-A14D-02D210676F71}"/>
                </a:ext>
              </a:extLst>
            </p:cNvPr>
            <p:cNvSpPr/>
            <p:nvPr/>
          </p:nvSpPr>
          <p:spPr>
            <a:xfrm>
              <a:off x="569161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2" name="Oval 5181">
              <a:extLst>
                <a:ext uri="{FF2B5EF4-FFF2-40B4-BE49-F238E27FC236}">
                  <a16:creationId xmlns:a16="http://schemas.microsoft.com/office/drawing/2014/main" id="{F13D4822-9E9C-48E6-B1E3-053379C80DC9}"/>
                </a:ext>
              </a:extLst>
            </p:cNvPr>
            <p:cNvSpPr/>
            <p:nvPr/>
          </p:nvSpPr>
          <p:spPr>
            <a:xfrm>
              <a:off x="5856459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3" name="Oval 5182">
              <a:extLst>
                <a:ext uri="{FF2B5EF4-FFF2-40B4-BE49-F238E27FC236}">
                  <a16:creationId xmlns:a16="http://schemas.microsoft.com/office/drawing/2014/main" id="{CAFDA424-A85E-4BAF-97C5-75B6BA52B691}"/>
                </a:ext>
              </a:extLst>
            </p:cNvPr>
            <p:cNvSpPr/>
            <p:nvPr/>
          </p:nvSpPr>
          <p:spPr>
            <a:xfrm>
              <a:off x="602129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4" name="Oval 5183">
              <a:extLst>
                <a:ext uri="{FF2B5EF4-FFF2-40B4-BE49-F238E27FC236}">
                  <a16:creationId xmlns:a16="http://schemas.microsoft.com/office/drawing/2014/main" id="{994395BF-5C1F-44B5-A7A5-AA897DDDB36B}"/>
                </a:ext>
              </a:extLst>
            </p:cNvPr>
            <p:cNvSpPr/>
            <p:nvPr/>
          </p:nvSpPr>
          <p:spPr>
            <a:xfrm>
              <a:off x="6176804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5" name="Oval 5184">
              <a:extLst>
                <a:ext uri="{FF2B5EF4-FFF2-40B4-BE49-F238E27FC236}">
                  <a16:creationId xmlns:a16="http://schemas.microsoft.com/office/drawing/2014/main" id="{DABFEAA6-CA81-498F-971D-A6DCAF60F11D}"/>
                </a:ext>
              </a:extLst>
            </p:cNvPr>
            <p:cNvSpPr/>
            <p:nvPr/>
          </p:nvSpPr>
          <p:spPr>
            <a:xfrm>
              <a:off x="6341643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6" name="Oval 5185">
              <a:extLst>
                <a:ext uri="{FF2B5EF4-FFF2-40B4-BE49-F238E27FC236}">
                  <a16:creationId xmlns:a16="http://schemas.microsoft.com/office/drawing/2014/main" id="{3E0416CD-AB70-4C66-92D1-B549EDEB9EF6}"/>
                </a:ext>
              </a:extLst>
            </p:cNvPr>
            <p:cNvSpPr/>
            <p:nvPr/>
          </p:nvSpPr>
          <p:spPr>
            <a:xfrm>
              <a:off x="6506474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7" name="Oval 5186">
              <a:extLst>
                <a:ext uri="{FF2B5EF4-FFF2-40B4-BE49-F238E27FC236}">
                  <a16:creationId xmlns:a16="http://schemas.microsoft.com/office/drawing/2014/main" id="{F0AA1D62-AB40-48CF-BCE4-91630E2F4711}"/>
                </a:ext>
              </a:extLst>
            </p:cNvPr>
            <p:cNvSpPr/>
            <p:nvPr/>
          </p:nvSpPr>
          <p:spPr>
            <a:xfrm>
              <a:off x="6661990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8" name="Oval 5187">
              <a:extLst>
                <a:ext uri="{FF2B5EF4-FFF2-40B4-BE49-F238E27FC236}">
                  <a16:creationId xmlns:a16="http://schemas.microsoft.com/office/drawing/2014/main" id="{7313FC3B-3B2F-4350-B892-36502581E55C}"/>
                </a:ext>
              </a:extLst>
            </p:cNvPr>
            <p:cNvSpPr/>
            <p:nvPr/>
          </p:nvSpPr>
          <p:spPr>
            <a:xfrm>
              <a:off x="520643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9" name="Oval 5188">
              <a:extLst>
                <a:ext uri="{FF2B5EF4-FFF2-40B4-BE49-F238E27FC236}">
                  <a16:creationId xmlns:a16="http://schemas.microsoft.com/office/drawing/2014/main" id="{64BE6877-FBB6-4E5A-B3D0-17A96D670A70}"/>
                </a:ext>
              </a:extLst>
            </p:cNvPr>
            <p:cNvSpPr/>
            <p:nvPr/>
          </p:nvSpPr>
          <p:spPr>
            <a:xfrm>
              <a:off x="536194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0" name="Oval 5189">
              <a:extLst>
                <a:ext uri="{FF2B5EF4-FFF2-40B4-BE49-F238E27FC236}">
                  <a16:creationId xmlns:a16="http://schemas.microsoft.com/office/drawing/2014/main" id="{E3BD316B-921B-40AB-B4B2-71E751C0A5F0}"/>
                </a:ext>
              </a:extLst>
            </p:cNvPr>
            <p:cNvSpPr/>
            <p:nvPr/>
          </p:nvSpPr>
          <p:spPr>
            <a:xfrm>
              <a:off x="552678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1" name="Oval 5190">
              <a:extLst>
                <a:ext uri="{FF2B5EF4-FFF2-40B4-BE49-F238E27FC236}">
                  <a16:creationId xmlns:a16="http://schemas.microsoft.com/office/drawing/2014/main" id="{180D6811-2682-49AE-AD60-3832AAB801DF}"/>
                </a:ext>
              </a:extLst>
            </p:cNvPr>
            <p:cNvSpPr/>
            <p:nvPr/>
          </p:nvSpPr>
          <p:spPr>
            <a:xfrm>
              <a:off x="569161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2" name="Oval 5191">
              <a:extLst>
                <a:ext uri="{FF2B5EF4-FFF2-40B4-BE49-F238E27FC236}">
                  <a16:creationId xmlns:a16="http://schemas.microsoft.com/office/drawing/2014/main" id="{3AAA8AF3-0588-47D3-8116-AE380DAAA5FC}"/>
                </a:ext>
              </a:extLst>
            </p:cNvPr>
            <p:cNvSpPr/>
            <p:nvPr/>
          </p:nvSpPr>
          <p:spPr>
            <a:xfrm>
              <a:off x="5856459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3" name="Oval 5192">
              <a:extLst>
                <a:ext uri="{FF2B5EF4-FFF2-40B4-BE49-F238E27FC236}">
                  <a16:creationId xmlns:a16="http://schemas.microsoft.com/office/drawing/2014/main" id="{E2EE5A14-3FA4-46FB-9B65-BBA8D2E568E3}"/>
                </a:ext>
              </a:extLst>
            </p:cNvPr>
            <p:cNvSpPr/>
            <p:nvPr/>
          </p:nvSpPr>
          <p:spPr>
            <a:xfrm>
              <a:off x="602129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4" name="Oval 5193">
              <a:extLst>
                <a:ext uri="{FF2B5EF4-FFF2-40B4-BE49-F238E27FC236}">
                  <a16:creationId xmlns:a16="http://schemas.microsoft.com/office/drawing/2014/main" id="{4652C9FE-32D8-4C1C-9404-C3489336B0D7}"/>
                </a:ext>
              </a:extLst>
            </p:cNvPr>
            <p:cNvSpPr/>
            <p:nvPr/>
          </p:nvSpPr>
          <p:spPr>
            <a:xfrm>
              <a:off x="6176804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5" name="Oval 5194">
              <a:extLst>
                <a:ext uri="{FF2B5EF4-FFF2-40B4-BE49-F238E27FC236}">
                  <a16:creationId xmlns:a16="http://schemas.microsoft.com/office/drawing/2014/main" id="{7694F5BB-DE96-4DBE-B561-76EF1FF0F294}"/>
                </a:ext>
              </a:extLst>
            </p:cNvPr>
            <p:cNvSpPr/>
            <p:nvPr/>
          </p:nvSpPr>
          <p:spPr>
            <a:xfrm>
              <a:off x="634164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6" name="Oval 5195">
              <a:extLst>
                <a:ext uri="{FF2B5EF4-FFF2-40B4-BE49-F238E27FC236}">
                  <a16:creationId xmlns:a16="http://schemas.microsoft.com/office/drawing/2014/main" id="{768CF1E4-8D39-4E10-A1FB-E9E6429E6C09}"/>
                </a:ext>
              </a:extLst>
            </p:cNvPr>
            <p:cNvSpPr/>
            <p:nvPr/>
          </p:nvSpPr>
          <p:spPr>
            <a:xfrm>
              <a:off x="6506474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7" name="Oval 5196">
              <a:extLst>
                <a:ext uri="{FF2B5EF4-FFF2-40B4-BE49-F238E27FC236}">
                  <a16:creationId xmlns:a16="http://schemas.microsoft.com/office/drawing/2014/main" id="{49CD6DB2-CE04-4537-BE90-1AF42795DB6C}"/>
                </a:ext>
              </a:extLst>
            </p:cNvPr>
            <p:cNvSpPr/>
            <p:nvPr/>
          </p:nvSpPr>
          <p:spPr>
            <a:xfrm>
              <a:off x="6661990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8" name="Oval 5197">
              <a:extLst>
                <a:ext uri="{FF2B5EF4-FFF2-40B4-BE49-F238E27FC236}">
                  <a16:creationId xmlns:a16="http://schemas.microsoft.com/office/drawing/2014/main" id="{5DEDFE83-7CFA-4614-8CB8-8B3AAE919FD7}"/>
                </a:ext>
              </a:extLst>
            </p:cNvPr>
            <p:cNvSpPr/>
            <p:nvPr/>
          </p:nvSpPr>
          <p:spPr>
            <a:xfrm>
              <a:off x="520643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9" name="Oval 5198">
              <a:extLst>
                <a:ext uri="{FF2B5EF4-FFF2-40B4-BE49-F238E27FC236}">
                  <a16:creationId xmlns:a16="http://schemas.microsoft.com/office/drawing/2014/main" id="{A00294D8-9C80-444A-8D2F-F28C358374CC}"/>
                </a:ext>
              </a:extLst>
            </p:cNvPr>
            <p:cNvSpPr/>
            <p:nvPr/>
          </p:nvSpPr>
          <p:spPr>
            <a:xfrm>
              <a:off x="536194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0" name="Oval 5199">
              <a:extLst>
                <a:ext uri="{FF2B5EF4-FFF2-40B4-BE49-F238E27FC236}">
                  <a16:creationId xmlns:a16="http://schemas.microsoft.com/office/drawing/2014/main" id="{0B0F6449-4328-4374-B836-C36A8EAC9155}"/>
                </a:ext>
              </a:extLst>
            </p:cNvPr>
            <p:cNvSpPr/>
            <p:nvPr/>
          </p:nvSpPr>
          <p:spPr>
            <a:xfrm>
              <a:off x="552678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1" name="Oval 5200">
              <a:extLst>
                <a:ext uri="{FF2B5EF4-FFF2-40B4-BE49-F238E27FC236}">
                  <a16:creationId xmlns:a16="http://schemas.microsoft.com/office/drawing/2014/main" id="{F359EE7E-4ECD-446D-A96C-2710A9B740AE}"/>
                </a:ext>
              </a:extLst>
            </p:cNvPr>
            <p:cNvSpPr/>
            <p:nvPr/>
          </p:nvSpPr>
          <p:spPr>
            <a:xfrm>
              <a:off x="569161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2" name="Oval 5201">
              <a:extLst>
                <a:ext uri="{FF2B5EF4-FFF2-40B4-BE49-F238E27FC236}">
                  <a16:creationId xmlns:a16="http://schemas.microsoft.com/office/drawing/2014/main" id="{65F4E0E9-46B1-4B95-84C3-57763D7EAFD8}"/>
                </a:ext>
              </a:extLst>
            </p:cNvPr>
            <p:cNvSpPr/>
            <p:nvPr/>
          </p:nvSpPr>
          <p:spPr>
            <a:xfrm>
              <a:off x="5856459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3" name="Oval 5202">
              <a:extLst>
                <a:ext uri="{FF2B5EF4-FFF2-40B4-BE49-F238E27FC236}">
                  <a16:creationId xmlns:a16="http://schemas.microsoft.com/office/drawing/2014/main" id="{33C83DDB-A3DB-4CBE-B615-1F48A47E6778}"/>
                </a:ext>
              </a:extLst>
            </p:cNvPr>
            <p:cNvSpPr/>
            <p:nvPr/>
          </p:nvSpPr>
          <p:spPr>
            <a:xfrm>
              <a:off x="602129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4" name="Oval 5203">
              <a:extLst>
                <a:ext uri="{FF2B5EF4-FFF2-40B4-BE49-F238E27FC236}">
                  <a16:creationId xmlns:a16="http://schemas.microsoft.com/office/drawing/2014/main" id="{542DD428-6DBE-4704-9E51-6F4C202E6235}"/>
                </a:ext>
              </a:extLst>
            </p:cNvPr>
            <p:cNvSpPr/>
            <p:nvPr/>
          </p:nvSpPr>
          <p:spPr>
            <a:xfrm>
              <a:off x="6176804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5" name="Oval 5204">
              <a:extLst>
                <a:ext uri="{FF2B5EF4-FFF2-40B4-BE49-F238E27FC236}">
                  <a16:creationId xmlns:a16="http://schemas.microsoft.com/office/drawing/2014/main" id="{A5F92C6E-C61B-45C5-ABC1-CAAA7D453555}"/>
                </a:ext>
              </a:extLst>
            </p:cNvPr>
            <p:cNvSpPr/>
            <p:nvPr/>
          </p:nvSpPr>
          <p:spPr>
            <a:xfrm>
              <a:off x="634164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6" name="Oval 5205">
              <a:extLst>
                <a:ext uri="{FF2B5EF4-FFF2-40B4-BE49-F238E27FC236}">
                  <a16:creationId xmlns:a16="http://schemas.microsoft.com/office/drawing/2014/main" id="{EDDFEA36-AF10-441A-B5D8-C95815EBB216}"/>
                </a:ext>
              </a:extLst>
            </p:cNvPr>
            <p:cNvSpPr/>
            <p:nvPr/>
          </p:nvSpPr>
          <p:spPr>
            <a:xfrm>
              <a:off x="6506474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7" name="Oval 5206">
              <a:extLst>
                <a:ext uri="{FF2B5EF4-FFF2-40B4-BE49-F238E27FC236}">
                  <a16:creationId xmlns:a16="http://schemas.microsoft.com/office/drawing/2014/main" id="{AD9FE330-DB09-4CD1-B805-55E3162CE754}"/>
                </a:ext>
              </a:extLst>
            </p:cNvPr>
            <p:cNvSpPr/>
            <p:nvPr/>
          </p:nvSpPr>
          <p:spPr>
            <a:xfrm>
              <a:off x="6661990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8" name="Oval 5207">
              <a:extLst>
                <a:ext uri="{FF2B5EF4-FFF2-40B4-BE49-F238E27FC236}">
                  <a16:creationId xmlns:a16="http://schemas.microsoft.com/office/drawing/2014/main" id="{7DC8DCDD-ADD9-4B06-B431-0926DBDCEB58}"/>
                </a:ext>
              </a:extLst>
            </p:cNvPr>
            <p:cNvSpPr/>
            <p:nvPr/>
          </p:nvSpPr>
          <p:spPr>
            <a:xfrm>
              <a:off x="520643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9" name="Oval 5208">
              <a:extLst>
                <a:ext uri="{FF2B5EF4-FFF2-40B4-BE49-F238E27FC236}">
                  <a16:creationId xmlns:a16="http://schemas.microsoft.com/office/drawing/2014/main" id="{BA27606D-BD5C-4AB8-98EE-7580E6A30A10}"/>
                </a:ext>
              </a:extLst>
            </p:cNvPr>
            <p:cNvSpPr/>
            <p:nvPr/>
          </p:nvSpPr>
          <p:spPr>
            <a:xfrm>
              <a:off x="536194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0" name="Oval 5209">
              <a:extLst>
                <a:ext uri="{FF2B5EF4-FFF2-40B4-BE49-F238E27FC236}">
                  <a16:creationId xmlns:a16="http://schemas.microsoft.com/office/drawing/2014/main" id="{D9F83EFD-71C0-4473-BC3E-75A891FF7444}"/>
                </a:ext>
              </a:extLst>
            </p:cNvPr>
            <p:cNvSpPr/>
            <p:nvPr/>
          </p:nvSpPr>
          <p:spPr>
            <a:xfrm>
              <a:off x="552678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1" name="Oval 5210">
              <a:extLst>
                <a:ext uri="{FF2B5EF4-FFF2-40B4-BE49-F238E27FC236}">
                  <a16:creationId xmlns:a16="http://schemas.microsoft.com/office/drawing/2014/main" id="{A76C6AD8-44A6-486F-BE65-EB790965A129}"/>
                </a:ext>
              </a:extLst>
            </p:cNvPr>
            <p:cNvSpPr/>
            <p:nvPr/>
          </p:nvSpPr>
          <p:spPr>
            <a:xfrm>
              <a:off x="569161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2" name="Oval 5211">
              <a:extLst>
                <a:ext uri="{FF2B5EF4-FFF2-40B4-BE49-F238E27FC236}">
                  <a16:creationId xmlns:a16="http://schemas.microsoft.com/office/drawing/2014/main" id="{F63B2BD9-BCBA-47B1-85A5-ACA987BEDD47}"/>
                </a:ext>
              </a:extLst>
            </p:cNvPr>
            <p:cNvSpPr/>
            <p:nvPr/>
          </p:nvSpPr>
          <p:spPr>
            <a:xfrm>
              <a:off x="5856459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3" name="Oval 5212">
              <a:extLst>
                <a:ext uri="{FF2B5EF4-FFF2-40B4-BE49-F238E27FC236}">
                  <a16:creationId xmlns:a16="http://schemas.microsoft.com/office/drawing/2014/main" id="{60D0D36F-FB04-4A63-96A3-ABDD91A6E8A9}"/>
                </a:ext>
              </a:extLst>
            </p:cNvPr>
            <p:cNvSpPr/>
            <p:nvPr/>
          </p:nvSpPr>
          <p:spPr>
            <a:xfrm>
              <a:off x="602129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4" name="Oval 5213">
              <a:extLst>
                <a:ext uri="{FF2B5EF4-FFF2-40B4-BE49-F238E27FC236}">
                  <a16:creationId xmlns:a16="http://schemas.microsoft.com/office/drawing/2014/main" id="{9A8A79CB-DD48-412C-9022-AD2140EF0342}"/>
                </a:ext>
              </a:extLst>
            </p:cNvPr>
            <p:cNvSpPr/>
            <p:nvPr/>
          </p:nvSpPr>
          <p:spPr>
            <a:xfrm>
              <a:off x="6176804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5" name="Oval 5214">
              <a:extLst>
                <a:ext uri="{FF2B5EF4-FFF2-40B4-BE49-F238E27FC236}">
                  <a16:creationId xmlns:a16="http://schemas.microsoft.com/office/drawing/2014/main" id="{6CB6C532-D5B1-4A93-A130-E37A58936157}"/>
                </a:ext>
              </a:extLst>
            </p:cNvPr>
            <p:cNvSpPr/>
            <p:nvPr/>
          </p:nvSpPr>
          <p:spPr>
            <a:xfrm>
              <a:off x="634164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6" name="Oval 5215">
              <a:extLst>
                <a:ext uri="{FF2B5EF4-FFF2-40B4-BE49-F238E27FC236}">
                  <a16:creationId xmlns:a16="http://schemas.microsoft.com/office/drawing/2014/main" id="{CF879E0D-8A5D-4641-A737-540B30E3E355}"/>
                </a:ext>
              </a:extLst>
            </p:cNvPr>
            <p:cNvSpPr/>
            <p:nvPr/>
          </p:nvSpPr>
          <p:spPr>
            <a:xfrm>
              <a:off x="6506474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7" name="Oval 5216">
              <a:extLst>
                <a:ext uri="{FF2B5EF4-FFF2-40B4-BE49-F238E27FC236}">
                  <a16:creationId xmlns:a16="http://schemas.microsoft.com/office/drawing/2014/main" id="{FCD3424F-9894-4A45-A3CD-65346650FB6F}"/>
                </a:ext>
              </a:extLst>
            </p:cNvPr>
            <p:cNvSpPr/>
            <p:nvPr/>
          </p:nvSpPr>
          <p:spPr>
            <a:xfrm>
              <a:off x="6661990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8" name="Oval 5217">
              <a:extLst>
                <a:ext uri="{FF2B5EF4-FFF2-40B4-BE49-F238E27FC236}">
                  <a16:creationId xmlns:a16="http://schemas.microsoft.com/office/drawing/2014/main" id="{2BD8B910-32C5-4EE9-A0CF-D9B32FE43C84}"/>
                </a:ext>
              </a:extLst>
            </p:cNvPr>
            <p:cNvSpPr/>
            <p:nvPr/>
          </p:nvSpPr>
          <p:spPr>
            <a:xfrm>
              <a:off x="520643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9" name="Oval 5218">
              <a:extLst>
                <a:ext uri="{FF2B5EF4-FFF2-40B4-BE49-F238E27FC236}">
                  <a16:creationId xmlns:a16="http://schemas.microsoft.com/office/drawing/2014/main" id="{6CC6E262-81A7-47E0-AD6F-EEFE8320A5C8}"/>
                </a:ext>
              </a:extLst>
            </p:cNvPr>
            <p:cNvSpPr/>
            <p:nvPr/>
          </p:nvSpPr>
          <p:spPr>
            <a:xfrm>
              <a:off x="536194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0" name="Oval 5219">
              <a:extLst>
                <a:ext uri="{FF2B5EF4-FFF2-40B4-BE49-F238E27FC236}">
                  <a16:creationId xmlns:a16="http://schemas.microsoft.com/office/drawing/2014/main" id="{E203C129-CD4A-4B1A-B383-0969BCF6CD0E}"/>
                </a:ext>
              </a:extLst>
            </p:cNvPr>
            <p:cNvSpPr/>
            <p:nvPr/>
          </p:nvSpPr>
          <p:spPr>
            <a:xfrm>
              <a:off x="552678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1" name="Oval 5220">
              <a:extLst>
                <a:ext uri="{FF2B5EF4-FFF2-40B4-BE49-F238E27FC236}">
                  <a16:creationId xmlns:a16="http://schemas.microsoft.com/office/drawing/2014/main" id="{C073DA21-5F84-41E0-9A7C-4EE0C29987E7}"/>
                </a:ext>
              </a:extLst>
            </p:cNvPr>
            <p:cNvSpPr/>
            <p:nvPr/>
          </p:nvSpPr>
          <p:spPr>
            <a:xfrm>
              <a:off x="569161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2" name="Oval 5221">
              <a:extLst>
                <a:ext uri="{FF2B5EF4-FFF2-40B4-BE49-F238E27FC236}">
                  <a16:creationId xmlns:a16="http://schemas.microsoft.com/office/drawing/2014/main" id="{5457B604-37D3-458C-B3B7-E20320C77ACC}"/>
                </a:ext>
              </a:extLst>
            </p:cNvPr>
            <p:cNvSpPr/>
            <p:nvPr/>
          </p:nvSpPr>
          <p:spPr>
            <a:xfrm>
              <a:off x="5856459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3" name="Oval 5222">
              <a:extLst>
                <a:ext uri="{FF2B5EF4-FFF2-40B4-BE49-F238E27FC236}">
                  <a16:creationId xmlns:a16="http://schemas.microsoft.com/office/drawing/2014/main" id="{20231EAF-22F1-4EBD-9296-7A8273B76295}"/>
                </a:ext>
              </a:extLst>
            </p:cNvPr>
            <p:cNvSpPr/>
            <p:nvPr/>
          </p:nvSpPr>
          <p:spPr>
            <a:xfrm>
              <a:off x="602129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4" name="Oval 5223">
              <a:extLst>
                <a:ext uri="{FF2B5EF4-FFF2-40B4-BE49-F238E27FC236}">
                  <a16:creationId xmlns:a16="http://schemas.microsoft.com/office/drawing/2014/main" id="{F4EE9CC8-8FCA-4F2F-9D6D-9CC8FDCB878E}"/>
                </a:ext>
              </a:extLst>
            </p:cNvPr>
            <p:cNvSpPr/>
            <p:nvPr/>
          </p:nvSpPr>
          <p:spPr>
            <a:xfrm>
              <a:off x="6176804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5" name="Oval 5224">
              <a:extLst>
                <a:ext uri="{FF2B5EF4-FFF2-40B4-BE49-F238E27FC236}">
                  <a16:creationId xmlns:a16="http://schemas.microsoft.com/office/drawing/2014/main" id="{34CC35B0-9259-4B63-8E05-00AF25EE451E}"/>
                </a:ext>
              </a:extLst>
            </p:cNvPr>
            <p:cNvSpPr/>
            <p:nvPr/>
          </p:nvSpPr>
          <p:spPr>
            <a:xfrm>
              <a:off x="634164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6" name="Oval 5225">
              <a:extLst>
                <a:ext uri="{FF2B5EF4-FFF2-40B4-BE49-F238E27FC236}">
                  <a16:creationId xmlns:a16="http://schemas.microsoft.com/office/drawing/2014/main" id="{D2C6E97A-D343-4FBB-A0BE-65B5AEF23E7D}"/>
                </a:ext>
              </a:extLst>
            </p:cNvPr>
            <p:cNvSpPr/>
            <p:nvPr/>
          </p:nvSpPr>
          <p:spPr>
            <a:xfrm>
              <a:off x="6506474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7" name="Oval 5226">
              <a:extLst>
                <a:ext uri="{FF2B5EF4-FFF2-40B4-BE49-F238E27FC236}">
                  <a16:creationId xmlns:a16="http://schemas.microsoft.com/office/drawing/2014/main" id="{D110E620-9E35-44DC-8DF3-7B9E898B81DD}"/>
                </a:ext>
              </a:extLst>
            </p:cNvPr>
            <p:cNvSpPr/>
            <p:nvPr/>
          </p:nvSpPr>
          <p:spPr>
            <a:xfrm>
              <a:off x="6661990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8" name="Oval 5227">
              <a:extLst>
                <a:ext uri="{FF2B5EF4-FFF2-40B4-BE49-F238E27FC236}">
                  <a16:creationId xmlns:a16="http://schemas.microsoft.com/office/drawing/2014/main" id="{D65F0395-C87A-4EED-866E-70DCDA40CB93}"/>
                </a:ext>
              </a:extLst>
            </p:cNvPr>
            <p:cNvSpPr/>
            <p:nvPr/>
          </p:nvSpPr>
          <p:spPr>
            <a:xfrm>
              <a:off x="33278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9" name="Oval 5228">
              <a:extLst>
                <a:ext uri="{FF2B5EF4-FFF2-40B4-BE49-F238E27FC236}">
                  <a16:creationId xmlns:a16="http://schemas.microsoft.com/office/drawing/2014/main" id="{63E5ECD0-92D2-49C8-8E48-0DD41061AFFC}"/>
                </a:ext>
              </a:extLst>
            </p:cNvPr>
            <p:cNvSpPr/>
            <p:nvPr/>
          </p:nvSpPr>
          <p:spPr>
            <a:xfrm>
              <a:off x="48829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0" name="Oval 5229">
              <a:extLst>
                <a:ext uri="{FF2B5EF4-FFF2-40B4-BE49-F238E27FC236}">
                  <a16:creationId xmlns:a16="http://schemas.microsoft.com/office/drawing/2014/main" id="{8E289C82-DF55-48AF-9188-44CD5995822F}"/>
                </a:ext>
              </a:extLst>
            </p:cNvPr>
            <p:cNvSpPr/>
            <p:nvPr/>
          </p:nvSpPr>
          <p:spPr>
            <a:xfrm>
              <a:off x="653136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1" name="Oval 5230">
              <a:extLst>
                <a:ext uri="{FF2B5EF4-FFF2-40B4-BE49-F238E27FC236}">
                  <a16:creationId xmlns:a16="http://schemas.microsoft.com/office/drawing/2014/main" id="{1E06FB91-32B5-40D5-9ED5-71EDC7BE82F1}"/>
                </a:ext>
              </a:extLst>
            </p:cNvPr>
            <p:cNvSpPr/>
            <p:nvPr/>
          </p:nvSpPr>
          <p:spPr>
            <a:xfrm>
              <a:off x="81796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2" name="Oval 5231">
              <a:extLst>
                <a:ext uri="{FF2B5EF4-FFF2-40B4-BE49-F238E27FC236}">
                  <a16:creationId xmlns:a16="http://schemas.microsoft.com/office/drawing/2014/main" id="{ACC3B5CC-B83E-470D-B77C-D7FD90CBA6EA}"/>
                </a:ext>
              </a:extLst>
            </p:cNvPr>
            <p:cNvSpPr/>
            <p:nvPr/>
          </p:nvSpPr>
          <p:spPr>
            <a:xfrm>
              <a:off x="982812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3" name="Oval 5232">
              <a:extLst>
                <a:ext uri="{FF2B5EF4-FFF2-40B4-BE49-F238E27FC236}">
                  <a16:creationId xmlns:a16="http://schemas.microsoft.com/office/drawing/2014/main" id="{BD126AA1-C2EE-4B7D-968C-713360F35576}"/>
                </a:ext>
              </a:extLst>
            </p:cNvPr>
            <p:cNvSpPr/>
            <p:nvPr/>
          </p:nvSpPr>
          <p:spPr>
            <a:xfrm>
              <a:off x="114764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4" name="Oval 5233">
              <a:extLst>
                <a:ext uri="{FF2B5EF4-FFF2-40B4-BE49-F238E27FC236}">
                  <a16:creationId xmlns:a16="http://schemas.microsoft.com/office/drawing/2014/main" id="{97B1D638-AA8C-4D44-8C4C-8A388FBA20D2}"/>
                </a:ext>
              </a:extLst>
            </p:cNvPr>
            <p:cNvSpPr/>
            <p:nvPr/>
          </p:nvSpPr>
          <p:spPr>
            <a:xfrm>
              <a:off x="1303157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5" name="Oval 5234">
              <a:extLst>
                <a:ext uri="{FF2B5EF4-FFF2-40B4-BE49-F238E27FC236}">
                  <a16:creationId xmlns:a16="http://schemas.microsoft.com/office/drawing/2014/main" id="{20DAEF83-9DE6-457D-9FCB-2ACC1745B61E}"/>
                </a:ext>
              </a:extLst>
            </p:cNvPr>
            <p:cNvSpPr/>
            <p:nvPr/>
          </p:nvSpPr>
          <p:spPr>
            <a:xfrm>
              <a:off x="1467996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6" name="Oval 5235">
              <a:extLst>
                <a:ext uri="{FF2B5EF4-FFF2-40B4-BE49-F238E27FC236}">
                  <a16:creationId xmlns:a16="http://schemas.microsoft.com/office/drawing/2014/main" id="{632CF361-DF76-41BB-85BC-CB102707E309}"/>
                </a:ext>
              </a:extLst>
            </p:cNvPr>
            <p:cNvSpPr/>
            <p:nvPr/>
          </p:nvSpPr>
          <p:spPr>
            <a:xfrm>
              <a:off x="1632827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7" name="Oval 5236">
              <a:extLst>
                <a:ext uri="{FF2B5EF4-FFF2-40B4-BE49-F238E27FC236}">
                  <a16:creationId xmlns:a16="http://schemas.microsoft.com/office/drawing/2014/main" id="{936AD5FB-400F-436E-B967-070B58D9D9D9}"/>
                </a:ext>
              </a:extLst>
            </p:cNvPr>
            <p:cNvSpPr/>
            <p:nvPr/>
          </p:nvSpPr>
          <p:spPr>
            <a:xfrm>
              <a:off x="179767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8" name="Oval 5237">
              <a:extLst>
                <a:ext uri="{FF2B5EF4-FFF2-40B4-BE49-F238E27FC236}">
                  <a16:creationId xmlns:a16="http://schemas.microsoft.com/office/drawing/2014/main" id="{0E412462-7B5B-45DB-B972-4E0732777F06}"/>
                </a:ext>
              </a:extLst>
            </p:cNvPr>
            <p:cNvSpPr/>
            <p:nvPr/>
          </p:nvSpPr>
          <p:spPr>
            <a:xfrm>
              <a:off x="33278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9" name="Oval 5238">
              <a:extLst>
                <a:ext uri="{FF2B5EF4-FFF2-40B4-BE49-F238E27FC236}">
                  <a16:creationId xmlns:a16="http://schemas.microsoft.com/office/drawing/2014/main" id="{5C107C3A-37CF-407E-B629-44457BBF11A2}"/>
                </a:ext>
              </a:extLst>
            </p:cNvPr>
            <p:cNvSpPr/>
            <p:nvPr/>
          </p:nvSpPr>
          <p:spPr>
            <a:xfrm>
              <a:off x="48829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0" name="Oval 5239">
              <a:extLst>
                <a:ext uri="{FF2B5EF4-FFF2-40B4-BE49-F238E27FC236}">
                  <a16:creationId xmlns:a16="http://schemas.microsoft.com/office/drawing/2014/main" id="{18A76CCB-433D-471E-AE03-BAD7F8DC25CE}"/>
                </a:ext>
              </a:extLst>
            </p:cNvPr>
            <p:cNvSpPr/>
            <p:nvPr/>
          </p:nvSpPr>
          <p:spPr>
            <a:xfrm>
              <a:off x="653136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1" name="Oval 5240">
              <a:extLst>
                <a:ext uri="{FF2B5EF4-FFF2-40B4-BE49-F238E27FC236}">
                  <a16:creationId xmlns:a16="http://schemas.microsoft.com/office/drawing/2014/main" id="{48BBC4E9-92A1-4F06-8811-03BA1DB24CAB}"/>
                </a:ext>
              </a:extLst>
            </p:cNvPr>
            <p:cNvSpPr/>
            <p:nvPr/>
          </p:nvSpPr>
          <p:spPr>
            <a:xfrm>
              <a:off x="81796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2" name="Oval 5241">
              <a:extLst>
                <a:ext uri="{FF2B5EF4-FFF2-40B4-BE49-F238E27FC236}">
                  <a16:creationId xmlns:a16="http://schemas.microsoft.com/office/drawing/2014/main" id="{037489AF-7AA3-45F3-9042-6D1DB6088A8A}"/>
                </a:ext>
              </a:extLst>
            </p:cNvPr>
            <p:cNvSpPr/>
            <p:nvPr/>
          </p:nvSpPr>
          <p:spPr>
            <a:xfrm>
              <a:off x="982812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3" name="Oval 5242">
              <a:extLst>
                <a:ext uri="{FF2B5EF4-FFF2-40B4-BE49-F238E27FC236}">
                  <a16:creationId xmlns:a16="http://schemas.microsoft.com/office/drawing/2014/main" id="{4201A915-BC2E-4DD6-854B-B580C3304A9D}"/>
                </a:ext>
              </a:extLst>
            </p:cNvPr>
            <p:cNvSpPr/>
            <p:nvPr/>
          </p:nvSpPr>
          <p:spPr>
            <a:xfrm>
              <a:off x="114764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4" name="Oval 5243">
              <a:extLst>
                <a:ext uri="{FF2B5EF4-FFF2-40B4-BE49-F238E27FC236}">
                  <a16:creationId xmlns:a16="http://schemas.microsoft.com/office/drawing/2014/main" id="{EDB5853E-3343-41B9-981D-D03F1E1F9317}"/>
                </a:ext>
              </a:extLst>
            </p:cNvPr>
            <p:cNvSpPr/>
            <p:nvPr/>
          </p:nvSpPr>
          <p:spPr>
            <a:xfrm>
              <a:off x="1303157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5" name="Oval 5244">
              <a:extLst>
                <a:ext uri="{FF2B5EF4-FFF2-40B4-BE49-F238E27FC236}">
                  <a16:creationId xmlns:a16="http://schemas.microsoft.com/office/drawing/2014/main" id="{16732920-04F9-40DB-AF97-39AC2E2D9E79}"/>
                </a:ext>
              </a:extLst>
            </p:cNvPr>
            <p:cNvSpPr/>
            <p:nvPr/>
          </p:nvSpPr>
          <p:spPr>
            <a:xfrm>
              <a:off x="1467996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6" name="Oval 5245">
              <a:extLst>
                <a:ext uri="{FF2B5EF4-FFF2-40B4-BE49-F238E27FC236}">
                  <a16:creationId xmlns:a16="http://schemas.microsoft.com/office/drawing/2014/main" id="{05EDE719-2F63-4DD0-A861-E25563F6CFAC}"/>
                </a:ext>
              </a:extLst>
            </p:cNvPr>
            <p:cNvSpPr/>
            <p:nvPr/>
          </p:nvSpPr>
          <p:spPr>
            <a:xfrm>
              <a:off x="1632827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7" name="Oval 5246">
              <a:extLst>
                <a:ext uri="{FF2B5EF4-FFF2-40B4-BE49-F238E27FC236}">
                  <a16:creationId xmlns:a16="http://schemas.microsoft.com/office/drawing/2014/main" id="{F3246381-EBDA-43B4-8495-8E0A992D96F5}"/>
                </a:ext>
              </a:extLst>
            </p:cNvPr>
            <p:cNvSpPr/>
            <p:nvPr/>
          </p:nvSpPr>
          <p:spPr>
            <a:xfrm>
              <a:off x="179767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8" name="Oval 5247">
              <a:extLst>
                <a:ext uri="{FF2B5EF4-FFF2-40B4-BE49-F238E27FC236}">
                  <a16:creationId xmlns:a16="http://schemas.microsoft.com/office/drawing/2014/main" id="{6CAC4E54-9F5A-4927-A1F1-384CD3FC92AE}"/>
                </a:ext>
              </a:extLst>
            </p:cNvPr>
            <p:cNvSpPr/>
            <p:nvPr/>
          </p:nvSpPr>
          <p:spPr>
            <a:xfrm>
              <a:off x="33278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9" name="Oval 5248">
              <a:extLst>
                <a:ext uri="{FF2B5EF4-FFF2-40B4-BE49-F238E27FC236}">
                  <a16:creationId xmlns:a16="http://schemas.microsoft.com/office/drawing/2014/main" id="{C55029A2-68D8-4134-863A-9F45D8A33353}"/>
                </a:ext>
              </a:extLst>
            </p:cNvPr>
            <p:cNvSpPr/>
            <p:nvPr/>
          </p:nvSpPr>
          <p:spPr>
            <a:xfrm>
              <a:off x="48829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0" name="Oval 5249">
              <a:extLst>
                <a:ext uri="{FF2B5EF4-FFF2-40B4-BE49-F238E27FC236}">
                  <a16:creationId xmlns:a16="http://schemas.microsoft.com/office/drawing/2014/main" id="{948D2EE0-BC1F-4A42-935B-CBFD8A1E7556}"/>
                </a:ext>
              </a:extLst>
            </p:cNvPr>
            <p:cNvSpPr/>
            <p:nvPr/>
          </p:nvSpPr>
          <p:spPr>
            <a:xfrm>
              <a:off x="653136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1" name="Oval 5250">
              <a:extLst>
                <a:ext uri="{FF2B5EF4-FFF2-40B4-BE49-F238E27FC236}">
                  <a16:creationId xmlns:a16="http://schemas.microsoft.com/office/drawing/2014/main" id="{219534D5-4E5B-4A7B-A296-446F47DAB3C5}"/>
                </a:ext>
              </a:extLst>
            </p:cNvPr>
            <p:cNvSpPr/>
            <p:nvPr/>
          </p:nvSpPr>
          <p:spPr>
            <a:xfrm>
              <a:off x="81796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2" name="Oval 5251">
              <a:extLst>
                <a:ext uri="{FF2B5EF4-FFF2-40B4-BE49-F238E27FC236}">
                  <a16:creationId xmlns:a16="http://schemas.microsoft.com/office/drawing/2014/main" id="{43663370-EA50-4521-B3A9-FF5C3E920D98}"/>
                </a:ext>
              </a:extLst>
            </p:cNvPr>
            <p:cNvSpPr/>
            <p:nvPr/>
          </p:nvSpPr>
          <p:spPr>
            <a:xfrm>
              <a:off x="982812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3" name="Oval 5252">
              <a:extLst>
                <a:ext uri="{FF2B5EF4-FFF2-40B4-BE49-F238E27FC236}">
                  <a16:creationId xmlns:a16="http://schemas.microsoft.com/office/drawing/2014/main" id="{A84AC8F7-3E54-4077-B613-A14CFBF191A2}"/>
                </a:ext>
              </a:extLst>
            </p:cNvPr>
            <p:cNvSpPr/>
            <p:nvPr/>
          </p:nvSpPr>
          <p:spPr>
            <a:xfrm>
              <a:off x="114764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4" name="Oval 5253">
              <a:extLst>
                <a:ext uri="{FF2B5EF4-FFF2-40B4-BE49-F238E27FC236}">
                  <a16:creationId xmlns:a16="http://schemas.microsoft.com/office/drawing/2014/main" id="{07804165-5FB5-4747-B04D-B38573E5F5C6}"/>
                </a:ext>
              </a:extLst>
            </p:cNvPr>
            <p:cNvSpPr/>
            <p:nvPr/>
          </p:nvSpPr>
          <p:spPr>
            <a:xfrm>
              <a:off x="1303157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5" name="Oval 5254">
              <a:extLst>
                <a:ext uri="{FF2B5EF4-FFF2-40B4-BE49-F238E27FC236}">
                  <a16:creationId xmlns:a16="http://schemas.microsoft.com/office/drawing/2014/main" id="{7EBE8555-0BCB-4474-8075-FB357306CE42}"/>
                </a:ext>
              </a:extLst>
            </p:cNvPr>
            <p:cNvSpPr/>
            <p:nvPr/>
          </p:nvSpPr>
          <p:spPr>
            <a:xfrm>
              <a:off x="1467996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6" name="Oval 5255">
              <a:extLst>
                <a:ext uri="{FF2B5EF4-FFF2-40B4-BE49-F238E27FC236}">
                  <a16:creationId xmlns:a16="http://schemas.microsoft.com/office/drawing/2014/main" id="{76E6C78A-1312-42EE-815B-0B90170AB425}"/>
                </a:ext>
              </a:extLst>
            </p:cNvPr>
            <p:cNvSpPr/>
            <p:nvPr/>
          </p:nvSpPr>
          <p:spPr>
            <a:xfrm>
              <a:off x="1632827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7" name="Oval 5256">
              <a:extLst>
                <a:ext uri="{FF2B5EF4-FFF2-40B4-BE49-F238E27FC236}">
                  <a16:creationId xmlns:a16="http://schemas.microsoft.com/office/drawing/2014/main" id="{3393BC7A-397C-4BCF-A815-E8A1FDA631D0}"/>
                </a:ext>
              </a:extLst>
            </p:cNvPr>
            <p:cNvSpPr/>
            <p:nvPr/>
          </p:nvSpPr>
          <p:spPr>
            <a:xfrm>
              <a:off x="179767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8" name="Oval 5257">
              <a:extLst>
                <a:ext uri="{FF2B5EF4-FFF2-40B4-BE49-F238E27FC236}">
                  <a16:creationId xmlns:a16="http://schemas.microsoft.com/office/drawing/2014/main" id="{42EC4868-B074-4230-BB78-D1BEB648BD5E}"/>
                </a:ext>
              </a:extLst>
            </p:cNvPr>
            <p:cNvSpPr/>
            <p:nvPr/>
          </p:nvSpPr>
          <p:spPr>
            <a:xfrm>
              <a:off x="33278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9" name="Oval 5258">
              <a:extLst>
                <a:ext uri="{FF2B5EF4-FFF2-40B4-BE49-F238E27FC236}">
                  <a16:creationId xmlns:a16="http://schemas.microsoft.com/office/drawing/2014/main" id="{7687E78A-5E85-48BD-BE3D-C9D143853417}"/>
                </a:ext>
              </a:extLst>
            </p:cNvPr>
            <p:cNvSpPr/>
            <p:nvPr/>
          </p:nvSpPr>
          <p:spPr>
            <a:xfrm>
              <a:off x="48829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0" name="Oval 5259">
              <a:extLst>
                <a:ext uri="{FF2B5EF4-FFF2-40B4-BE49-F238E27FC236}">
                  <a16:creationId xmlns:a16="http://schemas.microsoft.com/office/drawing/2014/main" id="{E4E31759-E2CB-47F5-A8E3-24C5A7199F5A}"/>
                </a:ext>
              </a:extLst>
            </p:cNvPr>
            <p:cNvSpPr/>
            <p:nvPr/>
          </p:nvSpPr>
          <p:spPr>
            <a:xfrm>
              <a:off x="653136" y="3624385"/>
              <a:ext cx="139966" cy="13996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1" name="Oval 5260">
              <a:extLst>
                <a:ext uri="{FF2B5EF4-FFF2-40B4-BE49-F238E27FC236}">
                  <a16:creationId xmlns:a16="http://schemas.microsoft.com/office/drawing/2014/main" id="{03ABD028-B062-4014-A3A2-8E7D5EA45206}"/>
                </a:ext>
              </a:extLst>
            </p:cNvPr>
            <p:cNvSpPr/>
            <p:nvPr/>
          </p:nvSpPr>
          <p:spPr>
            <a:xfrm>
              <a:off x="81796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2" name="Oval 5261">
              <a:extLst>
                <a:ext uri="{FF2B5EF4-FFF2-40B4-BE49-F238E27FC236}">
                  <a16:creationId xmlns:a16="http://schemas.microsoft.com/office/drawing/2014/main" id="{82CE32EF-875C-49E9-B21D-63317A8D9BB9}"/>
                </a:ext>
              </a:extLst>
            </p:cNvPr>
            <p:cNvSpPr/>
            <p:nvPr/>
          </p:nvSpPr>
          <p:spPr>
            <a:xfrm>
              <a:off x="982812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3" name="Oval 5262">
              <a:extLst>
                <a:ext uri="{FF2B5EF4-FFF2-40B4-BE49-F238E27FC236}">
                  <a16:creationId xmlns:a16="http://schemas.microsoft.com/office/drawing/2014/main" id="{6D483FAE-C93F-411F-983F-56F5611EBA49}"/>
                </a:ext>
              </a:extLst>
            </p:cNvPr>
            <p:cNvSpPr/>
            <p:nvPr/>
          </p:nvSpPr>
          <p:spPr>
            <a:xfrm>
              <a:off x="114764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4" name="Oval 5263">
              <a:extLst>
                <a:ext uri="{FF2B5EF4-FFF2-40B4-BE49-F238E27FC236}">
                  <a16:creationId xmlns:a16="http://schemas.microsoft.com/office/drawing/2014/main" id="{DCDAE423-CDD6-4B7C-AE82-40F794D0B019}"/>
                </a:ext>
              </a:extLst>
            </p:cNvPr>
            <p:cNvSpPr/>
            <p:nvPr/>
          </p:nvSpPr>
          <p:spPr>
            <a:xfrm>
              <a:off x="1303157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5" name="Oval 5264">
              <a:extLst>
                <a:ext uri="{FF2B5EF4-FFF2-40B4-BE49-F238E27FC236}">
                  <a16:creationId xmlns:a16="http://schemas.microsoft.com/office/drawing/2014/main" id="{22C4E5DE-E25C-400C-8BAF-E50132658637}"/>
                </a:ext>
              </a:extLst>
            </p:cNvPr>
            <p:cNvSpPr/>
            <p:nvPr/>
          </p:nvSpPr>
          <p:spPr>
            <a:xfrm>
              <a:off x="1467996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6" name="Oval 5265">
              <a:extLst>
                <a:ext uri="{FF2B5EF4-FFF2-40B4-BE49-F238E27FC236}">
                  <a16:creationId xmlns:a16="http://schemas.microsoft.com/office/drawing/2014/main" id="{6DF3A99B-FA37-48B0-95E6-4437EBCF2F87}"/>
                </a:ext>
              </a:extLst>
            </p:cNvPr>
            <p:cNvSpPr/>
            <p:nvPr/>
          </p:nvSpPr>
          <p:spPr>
            <a:xfrm>
              <a:off x="1632827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7" name="Oval 5266">
              <a:extLst>
                <a:ext uri="{FF2B5EF4-FFF2-40B4-BE49-F238E27FC236}">
                  <a16:creationId xmlns:a16="http://schemas.microsoft.com/office/drawing/2014/main" id="{7D91D0CD-E7CC-463B-AF3B-EE2AC3DD3145}"/>
                </a:ext>
              </a:extLst>
            </p:cNvPr>
            <p:cNvSpPr/>
            <p:nvPr/>
          </p:nvSpPr>
          <p:spPr>
            <a:xfrm>
              <a:off x="179767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8" name="Oval 5267">
              <a:extLst>
                <a:ext uri="{FF2B5EF4-FFF2-40B4-BE49-F238E27FC236}">
                  <a16:creationId xmlns:a16="http://schemas.microsoft.com/office/drawing/2014/main" id="{FF3F2CE3-5BC5-4CD9-B782-128AC326EA12}"/>
                </a:ext>
              </a:extLst>
            </p:cNvPr>
            <p:cNvSpPr/>
            <p:nvPr/>
          </p:nvSpPr>
          <p:spPr>
            <a:xfrm>
              <a:off x="33278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9" name="Oval 5268">
              <a:extLst>
                <a:ext uri="{FF2B5EF4-FFF2-40B4-BE49-F238E27FC236}">
                  <a16:creationId xmlns:a16="http://schemas.microsoft.com/office/drawing/2014/main" id="{EF920BA7-7F60-4AC1-9A1F-4F98E1E1923C}"/>
                </a:ext>
              </a:extLst>
            </p:cNvPr>
            <p:cNvSpPr/>
            <p:nvPr/>
          </p:nvSpPr>
          <p:spPr>
            <a:xfrm>
              <a:off x="48829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0" name="Oval 5269">
              <a:extLst>
                <a:ext uri="{FF2B5EF4-FFF2-40B4-BE49-F238E27FC236}">
                  <a16:creationId xmlns:a16="http://schemas.microsoft.com/office/drawing/2014/main" id="{2CD7A02C-9FE1-456B-A3F8-2AE4BF44DAA1}"/>
                </a:ext>
              </a:extLst>
            </p:cNvPr>
            <p:cNvSpPr/>
            <p:nvPr/>
          </p:nvSpPr>
          <p:spPr>
            <a:xfrm>
              <a:off x="653136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1" name="Oval 5270">
              <a:extLst>
                <a:ext uri="{FF2B5EF4-FFF2-40B4-BE49-F238E27FC236}">
                  <a16:creationId xmlns:a16="http://schemas.microsoft.com/office/drawing/2014/main" id="{473DE9AF-778D-4383-A1E2-DDBE1694E222}"/>
                </a:ext>
              </a:extLst>
            </p:cNvPr>
            <p:cNvSpPr/>
            <p:nvPr/>
          </p:nvSpPr>
          <p:spPr>
            <a:xfrm>
              <a:off x="81796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2" name="Oval 5271">
              <a:extLst>
                <a:ext uri="{FF2B5EF4-FFF2-40B4-BE49-F238E27FC236}">
                  <a16:creationId xmlns:a16="http://schemas.microsoft.com/office/drawing/2014/main" id="{5C5968A8-B623-48C8-8081-836915D896AD}"/>
                </a:ext>
              </a:extLst>
            </p:cNvPr>
            <p:cNvSpPr/>
            <p:nvPr/>
          </p:nvSpPr>
          <p:spPr>
            <a:xfrm>
              <a:off x="982812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3" name="Oval 5272">
              <a:extLst>
                <a:ext uri="{FF2B5EF4-FFF2-40B4-BE49-F238E27FC236}">
                  <a16:creationId xmlns:a16="http://schemas.microsoft.com/office/drawing/2014/main" id="{31955300-93FA-4D0F-A833-C9BCF7421C38}"/>
                </a:ext>
              </a:extLst>
            </p:cNvPr>
            <p:cNvSpPr/>
            <p:nvPr/>
          </p:nvSpPr>
          <p:spPr>
            <a:xfrm>
              <a:off x="1147649" y="379544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4" name="Oval 5273">
              <a:extLst>
                <a:ext uri="{FF2B5EF4-FFF2-40B4-BE49-F238E27FC236}">
                  <a16:creationId xmlns:a16="http://schemas.microsoft.com/office/drawing/2014/main" id="{648A7979-F163-418B-957E-E5965FF87585}"/>
                </a:ext>
              </a:extLst>
            </p:cNvPr>
            <p:cNvSpPr/>
            <p:nvPr/>
          </p:nvSpPr>
          <p:spPr>
            <a:xfrm>
              <a:off x="1303157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5" name="Oval 5274">
              <a:extLst>
                <a:ext uri="{FF2B5EF4-FFF2-40B4-BE49-F238E27FC236}">
                  <a16:creationId xmlns:a16="http://schemas.microsoft.com/office/drawing/2014/main" id="{E916FC1A-4E87-48BF-B5DE-AA33F61F76C4}"/>
                </a:ext>
              </a:extLst>
            </p:cNvPr>
            <p:cNvSpPr/>
            <p:nvPr/>
          </p:nvSpPr>
          <p:spPr>
            <a:xfrm>
              <a:off x="1467996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6" name="Oval 5275">
              <a:extLst>
                <a:ext uri="{FF2B5EF4-FFF2-40B4-BE49-F238E27FC236}">
                  <a16:creationId xmlns:a16="http://schemas.microsoft.com/office/drawing/2014/main" id="{ACCC0228-E8C6-472A-A5DE-EB54D753A5A8}"/>
                </a:ext>
              </a:extLst>
            </p:cNvPr>
            <p:cNvSpPr/>
            <p:nvPr/>
          </p:nvSpPr>
          <p:spPr>
            <a:xfrm>
              <a:off x="1632827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7" name="Oval 5276">
              <a:extLst>
                <a:ext uri="{FF2B5EF4-FFF2-40B4-BE49-F238E27FC236}">
                  <a16:creationId xmlns:a16="http://schemas.microsoft.com/office/drawing/2014/main" id="{0FB5C661-2F82-482A-A75A-DDC149EF3DDF}"/>
                </a:ext>
              </a:extLst>
            </p:cNvPr>
            <p:cNvSpPr/>
            <p:nvPr/>
          </p:nvSpPr>
          <p:spPr>
            <a:xfrm>
              <a:off x="179767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8" name="Oval 5277">
              <a:extLst>
                <a:ext uri="{FF2B5EF4-FFF2-40B4-BE49-F238E27FC236}">
                  <a16:creationId xmlns:a16="http://schemas.microsoft.com/office/drawing/2014/main" id="{8B4FBC95-375E-4744-881F-6681B3A2488F}"/>
                </a:ext>
              </a:extLst>
            </p:cNvPr>
            <p:cNvSpPr/>
            <p:nvPr/>
          </p:nvSpPr>
          <p:spPr>
            <a:xfrm>
              <a:off x="33278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9" name="Oval 5278">
              <a:extLst>
                <a:ext uri="{FF2B5EF4-FFF2-40B4-BE49-F238E27FC236}">
                  <a16:creationId xmlns:a16="http://schemas.microsoft.com/office/drawing/2014/main" id="{BD1391F0-E831-426C-B063-7A8A18B6A2D8}"/>
                </a:ext>
              </a:extLst>
            </p:cNvPr>
            <p:cNvSpPr/>
            <p:nvPr/>
          </p:nvSpPr>
          <p:spPr>
            <a:xfrm>
              <a:off x="48829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0" name="Oval 5279">
              <a:extLst>
                <a:ext uri="{FF2B5EF4-FFF2-40B4-BE49-F238E27FC236}">
                  <a16:creationId xmlns:a16="http://schemas.microsoft.com/office/drawing/2014/main" id="{6F64078D-FE0C-4376-9C34-95E2AC57CABB}"/>
                </a:ext>
              </a:extLst>
            </p:cNvPr>
            <p:cNvSpPr/>
            <p:nvPr/>
          </p:nvSpPr>
          <p:spPr>
            <a:xfrm>
              <a:off x="653136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1" name="Oval 5280">
              <a:extLst>
                <a:ext uri="{FF2B5EF4-FFF2-40B4-BE49-F238E27FC236}">
                  <a16:creationId xmlns:a16="http://schemas.microsoft.com/office/drawing/2014/main" id="{D5D486AF-DB6B-4064-80E5-0CC248DBF548}"/>
                </a:ext>
              </a:extLst>
            </p:cNvPr>
            <p:cNvSpPr/>
            <p:nvPr/>
          </p:nvSpPr>
          <p:spPr>
            <a:xfrm>
              <a:off x="81796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2" name="Oval 5281">
              <a:extLst>
                <a:ext uri="{FF2B5EF4-FFF2-40B4-BE49-F238E27FC236}">
                  <a16:creationId xmlns:a16="http://schemas.microsoft.com/office/drawing/2014/main" id="{37DB01F5-7307-477F-8E95-B339CAB89205}"/>
                </a:ext>
              </a:extLst>
            </p:cNvPr>
            <p:cNvSpPr/>
            <p:nvPr/>
          </p:nvSpPr>
          <p:spPr>
            <a:xfrm>
              <a:off x="982812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3" name="Oval 5282">
              <a:extLst>
                <a:ext uri="{FF2B5EF4-FFF2-40B4-BE49-F238E27FC236}">
                  <a16:creationId xmlns:a16="http://schemas.microsoft.com/office/drawing/2014/main" id="{E187B554-CBF0-4D8C-B9E4-F5EA62144EA4}"/>
                </a:ext>
              </a:extLst>
            </p:cNvPr>
            <p:cNvSpPr/>
            <p:nvPr/>
          </p:nvSpPr>
          <p:spPr>
            <a:xfrm>
              <a:off x="114764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4" name="Oval 5283">
              <a:extLst>
                <a:ext uri="{FF2B5EF4-FFF2-40B4-BE49-F238E27FC236}">
                  <a16:creationId xmlns:a16="http://schemas.microsoft.com/office/drawing/2014/main" id="{9A2EC2C6-CC0F-4C45-B1BE-5CA7F1B637FD}"/>
                </a:ext>
              </a:extLst>
            </p:cNvPr>
            <p:cNvSpPr/>
            <p:nvPr/>
          </p:nvSpPr>
          <p:spPr>
            <a:xfrm>
              <a:off x="1303157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5" name="Oval 5284">
              <a:extLst>
                <a:ext uri="{FF2B5EF4-FFF2-40B4-BE49-F238E27FC236}">
                  <a16:creationId xmlns:a16="http://schemas.microsoft.com/office/drawing/2014/main" id="{3FBED26C-44E9-4CC6-BF89-FD1AC6460A80}"/>
                </a:ext>
              </a:extLst>
            </p:cNvPr>
            <p:cNvSpPr/>
            <p:nvPr/>
          </p:nvSpPr>
          <p:spPr>
            <a:xfrm>
              <a:off x="1467996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6" name="Oval 5285">
              <a:extLst>
                <a:ext uri="{FF2B5EF4-FFF2-40B4-BE49-F238E27FC236}">
                  <a16:creationId xmlns:a16="http://schemas.microsoft.com/office/drawing/2014/main" id="{48FC4B27-355A-4A37-954F-771AAAF71422}"/>
                </a:ext>
              </a:extLst>
            </p:cNvPr>
            <p:cNvSpPr/>
            <p:nvPr/>
          </p:nvSpPr>
          <p:spPr>
            <a:xfrm>
              <a:off x="1632827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7" name="Oval 5286">
              <a:extLst>
                <a:ext uri="{FF2B5EF4-FFF2-40B4-BE49-F238E27FC236}">
                  <a16:creationId xmlns:a16="http://schemas.microsoft.com/office/drawing/2014/main" id="{AF6F928C-4714-4E99-AE5F-F706D5D1E27A}"/>
                </a:ext>
              </a:extLst>
            </p:cNvPr>
            <p:cNvSpPr/>
            <p:nvPr/>
          </p:nvSpPr>
          <p:spPr>
            <a:xfrm>
              <a:off x="179767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8" name="Oval 5287">
              <a:extLst>
                <a:ext uri="{FF2B5EF4-FFF2-40B4-BE49-F238E27FC236}">
                  <a16:creationId xmlns:a16="http://schemas.microsoft.com/office/drawing/2014/main" id="{18CC0F45-ED31-4E0F-AF7D-3064F8619D39}"/>
                </a:ext>
              </a:extLst>
            </p:cNvPr>
            <p:cNvSpPr/>
            <p:nvPr/>
          </p:nvSpPr>
          <p:spPr>
            <a:xfrm>
              <a:off x="33278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9" name="Oval 5288">
              <a:extLst>
                <a:ext uri="{FF2B5EF4-FFF2-40B4-BE49-F238E27FC236}">
                  <a16:creationId xmlns:a16="http://schemas.microsoft.com/office/drawing/2014/main" id="{E1FD0CED-B0D4-4889-83E6-86407FF802D2}"/>
                </a:ext>
              </a:extLst>
            </p:cNvPr>
            <p:cNvSpPr/>
            <p:nvPr/>
          </p:nvSpPr>
          <p:spPr>
            <a:xfrm>
              <a:off x="48829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0" name="Oval 5289">
              <a:extLst>
                <a:ext uri="{FF2B5EF4-FFF2-40B4-BE49-F238E27FC236}">
                  <a16:creationId xmlns:a16="http://schemas.microsoft.com/office/drawing/2014/main" id="{B30BEC2E-8ABD-46C7-92D5-F59F8093B656}"/>
                </a:ext>
              </a:extLst>
            </p:cNvPr>
            <p:cNvSpPr/>
            <p:nvPr/>
          </p:nvSpPr>
          <p:spPr>
            <a:xfrm>
              <a:off x="653136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1" name="Oval 5290">
              <a:extLst>
                <a:ext uri="{FF2B5EF4-FFF2-40B4-BE49-F238E27FC236}">
                  <a16:creationId xmlns:a16="http://schemas.microsoft.com/office/drawing/2014/main" id="{9D3E39A7-BCD5-4A39-913D-BB7A47983779}"/>
                </a:ext>
              </a:extLst>
            </p:cNvPr>
            <p:cNvSpPr/>
            <p:nvPr/>
          </p:nvSpPr>
          <p:spPr>
            <a:xfrm>
              <a:off x="81796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2" name="Oval 5291">
              <a:extLst>
                <a:ext uri="{FF2B5EF4-FFF2-40B4-BE49-F238E27FC236}">
                  <a16:creationId xmlns:a16="http://schemas.microsoft.com/office/drawing/2014/main" id="{2975FF62-F002-44C0-B009-E8D0AE060230}"/>
                </a:ext>
              </a:extLst>
            </p:cNvPr>
            <p:cNvSpPr/>
            <p:nvPr/>
          </p:nvSpPr>
          <p:spPr>
            <a:xfrm>
              <a:off x="982812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3" name="Oval 5292">
              <a:extLst>
                <a:ext uri="{FF2B5EF4-FFF2-40B4-BE49-F238E27FC236}">
                  <a16:creationId xmlns:a16="http://schemas.microsoft.com/office/drawing/2014/main" id="{C58CED48-91EB-430C-99EF-56D59930CFA5}"/>
                </a:ext>
              </a:extLst>
            </p:cNvPr>
            <p:cNvSpPr/>
            <p:nvPr/>
          </p:nvSpPr>
          <p:spPr>
            <a:xfrm>
              <a:off x="114764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4" name="Oval 5293">
              <a:extLst>
                <a:ext uri="{FF2B5EF4-FFF2-40B4-BE49-F238E27FC236}">
                  <a16:creationId xmlns:a16="http://schemas.microsoft.com/office/drawing/2014/main" id="{6568D284-CF6F-4CDD-BC99-C43299DD7730}"/>
                </a:ext>
              </a:extLst>
            </p:cNvPr>
            <p:cNvSpPr/>
            <p:nvPr/>
          </p:nvSpPr>
          <p:spPr>
            <a:xfrm>
              <a:off x="1303157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5" name="Oval 5294">
              <a:extLst>
                <a:ext uri="{FF2B5EF4-FFF2-40B4-BE49-F238E27FC236}">
                  <a16:creationId xmlns:a16="http://schemas.microsoft.com/office/drawing/2014/main" id="{C49E506E-8660-49FA-B0BD-A0BB0034A203}"/>
                </a:ext>
              </a:extLst>
            </p:cNvPr>
            <p:cNvSpPr/>
            <p:nvPr/>
          </p:nvSpPr>
          <p:spPr>
            <a:xfrm>
              <a:off x="1467996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6" name="Oval 5295">
              <a:extLst>
                <a:ext uri="{FF2B5EF4-FFF2-40B4-BE49-F238E27FC236}">
                  <a16:creationId xmlns:a16="http://schemas.microsoft.com/office/drawing/2014/main" id="{8A957BC5-14B6-4B68-A299-CDAED22C3D7E}"/>
                </a:ext>
              </a:extLst>
            </p:cNvPr>
            <p:cNvSpPr/>
            <p:nvPr/>
          </p:nvSpPr>
          <p:spPr>
            <a:xfrm>
              <a:off x="1632827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7" name="Oval 5296">
              <a:extLst>
                <a:ext uri="{FF2B5EF4-FFF2-40B4-BE49-F238E27FC236}">
                  <a16:creationId xmlns:a16="http://schemas.microsoft.com/office/drawing/2014/main" id="{B2A6819F-C153-494E-8EE2-86338148E8BE}"/>
                </a:ext>
              </a:extLst>
            </p:cNvPr>
            <p:cNvSpPr/>
            <p:nvPr/>
          </p:nvSpPr>
          <p:spPr>
            <a:xfrm>
              <a:off x="179767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8" name="Oval 5297">
              <a:extLst>
                <a:ext uri="{FF2B5EF4-FFF2-40B4-BE49-F238E27FC236}">
                  <a16:creationId xmlns:a16="http://schemas.microsoft.com/office/drawing/2014/main" id="{79E13AB2-645E-43F7-8246-97B09FDA2836}"/>
                </a:ext>
              </a:extLst>
            </p:cNvPr>
            <p:cNvSpPr/>
            <p:nvPr/>
          </p:nvSpPr>
          <p:spPr>
            <a:xfrm>
              <a:off x="33278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9" name="Oval 5298">
              <a:extLst>
                <a:ext uri="{FF2B5EF4-FFF2-40B4-BE49-F238E27FC236}">
                  <a16:creationId xmlns:a16="http://schemas.microsoft.com/office/drawing/2014/main" id="{C88B5032-4868-4703-A93A-EECC2F900A85}"/>
                </a:ext>
              </a:extLst>
            </p:cNvPr>
            <p:cNvSpPr/>
            <p:nvPr/>
          </p:nvSpPr>
          <p:spPr>
            <a:xfrm>
              <a:off x="48829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0" name="Oval 5299">
              <a:extLst>
                <a:ext uri="{FF2B5EF4-FFF2-40B4-BE49-F238E27FC236}">
                  <a16:creationId xmlns:a16="http://schemas.microsoft.com/office/drawing/2014/main" id="{5F13DF89-2A1B-4E5A-9128-4B8E85018262}"/>
                </a:ext>
              </a:extLst>
            </p:cNvPr>
            <p:cNvSpPr/>
            <p:nvPr/>
          </p:nvSpPr>
          <p:spPr>
            <a:xfrm>
              <a:off x="653136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1" name="Oval 5300">
              <a:extLst>
                <a:ext uri="{FF2B5EF4-FFF2-40B4-BE49-F238E27FC236}">
                  <a16:creationId xmlns:a16="http://schemas.microsoft.com/office/drawing/2014/main" id="{10A37410-1074-46D7-81D8-BCC8DAA2AC65}"/>
                </a:ext>
              </a:extLst>
            </p:cNvPr>
            <p:cNvSpPr/>
            <p:nvPr/>
          </p:nvSpPr>
          <p:spPr>
            <a:xfrm>
              <a:off x="81796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2" name="Oval 5301">
              <a:extLst>
                <a:ext uri="{FF2B5EF4-FFF2-40B4-BE49-F238E27FC236}">
                  <a16:creationId xmlns:a16="http://schemas.microsoft.com/office/drawing/2014/main" id="{4ED8D22D-047B-4F98-B1AD-7A8632AB4F5A}"/>
                </a:ext>
              </a:extLst>
            </p:cNvPr>
            <p:cNvSpPr/>
            <p:nvPr/>
          </p:nvSpPr>
          <p:spPr>
            <a:xfrm>
              <a:off x="982812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3" name="Oval 5302">
              <a:extLst>
                <a:ext uri="{FF2B5EF4-FFF2-40B4-BE49-F238E27FC236}">
                  <a16:creationId xmlns:a16="http://schemas.microsoft.com/office/drawing/2014/main" id="{BE9B7A46-3BDC-428A-93A0-FA65570FC984}"/>
                </a:ext>
              </a:extLst>
            </p:cNvPr>
            <p:cNvSpPr/>
            <p:nvPr/>
          </p:nvSpPr>
          <p:spPr>
            <a:xfrm>
              <a:off x="114764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4" name="Oval 5303">
              <a:extLst>
                <a:ext uri="{FF2B5EF4-FFF2-40B4-BE49-F238E27FC236}">
                  <a16:creationId xmlns:a16="http://schemas.microsoft.com/office/drawing/2014/main" id="{0ED1A431-5203-47CD-8136-B5931881F66A}"/>
                </a:ext>
              </a:extLst>
            </p:cNvPr>
            <p:cNvSpPr/>
            <p:nvPr/>
          </p:nvSpPr>
          <p:spPr>
            <a:xfrm>
              <a:off x="1303157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5" name="Oval 5304">
              <a:extLst>
                <a:ext uri="{FF2B5EF4-FFF2-40B4-BE49-F238E27FC236}">
                  <a16:creationId xmlns:a16="http://schemas.microsoft.com/office/drawing/2014/main" id="{C90E2F2D-9478-461E-8F81-DB270A8D3610}"/>
                </a:ext>
              </a:extLst>
            </p:cNvPr>
            <p:cNvSpPr/>
            <p:nvPr/>
          </p:nvSpPr>
          <p:spPr>
            <a:xfrm>
              <a:off x="1467996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6" name="Oval 5305">
              <a:extLst>
                <a:ext uri="{FF2B5EF4-FFF2-40B4-BE49-F238E27FC236}">
                  <a16:creationId xmlns:a16="http://schemas.microsoft.com/office/drawing/2014/main" id="{85B7F607-F0E9-446D-BD83-2755BF5F1A66}"/>
                </a:ext>
              </a:extLst>
            </p:cNvPr>
            <p:cNvSpPr/>
            <p:nvPr/>
          </p:nvSpPr>
          <p:spPr>
            <a:xfrm>
              <a:off x="1632827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7" name="Oval 5306">
              <a:extLst>
                <a:ext uri="{FF2B5EF4-FFF2-40B4-BE49-F238E27FC236}">
                  <a16:creationId xmlns:a16="http://schemas.microsoft.com/office/drawing/2014/main" id="{1F36E6CB-AF4E-4DE6-9F9A-40C475712A49}"/>
                </a:ext>
              </a:extLst>
            </p:cNvPr>
            <p:cNvSpPr/>
            <p:nvPr/>
          </p:nvSpPr>
          <p:spPr>
            <a:xfrm>
              <a:off x="179767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8" name="Oval 5307">
              <a:extLst>
                <a:ext uri="{FF2B5EF4-FFF2-40B4-BE49-F238E27FC236}">
                  <a16:creationId xmlns:a16="http://schemas.microsoft.com/office/drawing/2014/main" id="{666EA1D1-5FCF-45A5-BD75-1AB485CBA3CB}"/>
                </a:ext>
              </a:extLst>
            </p:cNvPr>
            <p:cNvSpPr/>
            <p:nvPr/>
          </p:nvSpPr>
          <p:spPr>
            <a:xfrm>
              <a:off x="196252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9" name="Oval 5308">
              <a:extLst>
                <a:ext uri="{FF2B5EF4-FFF2-40B4-BE49-F238E27FC236}">
                  <a16:creationId xmlns:a16="http://schemas.microsoft.com/office/drawing/2014/main" id="{00072B36-D84F-4B15-8D90-B99F3F02548D}"/>
                </a:ext>
              </a:extLst>
            </p:cNvPr>
            <p:cNvSpPr/>
            <p:nvPr/>
          </p:nvSpPr>
          <p:spPr>
            <a:xfrm>
              <a:off x="211803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0" name="Oval 5309">
              <a:extLst>
                <a:ext uri="{FF2B5EF4-FFF2-40B4-BE49-F238E27FC236}">
                  <a16:creationId xmlns:a16="http://schemas.microsoft.com/office/drawing/2014/main" id="{5794E2C9-E4F9-4ACB-B0E8-C7990299167B}"/>
                </a:ext>
              </a:extLst>
            </p:cNvPr>
            <p:cNvSpPr/>
            <p:nvPr/>
          </p:nvSpPr>
          <p:spPr>
            <a:xfrm>
              <a:off x="2282868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1" name="Oval 5310">
              <a:extLst>
                <a:ext uri="{FF2B5EF4-FFF2-40B4-BE49-F238E27FC236}">
                  <a16:creationId xmlns:a16="http://schemas.microsoft.com/office/drawing/2014/main" id="{AD81FAF9-BD44-483F-8ADC-78AF144C981C}"/>
                </a:ext>
              </a:extLst>
            </p:cNvPr>
            <p:cNvSpPr/>
            <p:nvPr/>
          </p:nvSpPr>
          <p:spPr>
            <a:xfrm>
              <a:off x="244770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2" name="Oval 5311">
              <a:extLst>
                <a:ext uri="{FF2B5EF4-FFF2-40B4-BE49-F238E27FC236}">
                  <a16:creationId xmlns:a16="http://schemas.microsoft.com/office/drawing/2014/main" id="{29CEDC68-81DC-489C-8E0F-7EC4420A3B46}"/>
                </a:ext>
              </a:extLst>
            </p:cNvPr>
            <p:cNvSpPr/>
            <p:nvPr/>
          </p:nvSpPr>
          <p:spPr>
            <a:xfrm>
              <a:off x="261254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3" name="Oval 5312">
              <a:extLst>
                <a:ext uri="{FF2B5EF4-FFF2-40B4-BE49-F238E27FC236}">
                  <a16:creationId xmlns:a16="http://schemas.microsoft.com/office/drawing/2014/main" id="{5CEEDD22-F983-40C6-B037-57454BCE9156}"/>
                </a:ext>
              </a:extLst>
            </p:cNvPr>
            <p:cNvSpPr/>
            <p:nvPr/>
          </p:nvSpPr>
          <p:spPr>
            <a:xfrm>
              <a:off x="277738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4" name="Oval 5313">
              <a:extLst>
                <a:ext uri="{FF2B5EF4-FFF2-40B4-BE49-F238E27FC236}">
                  <a16:creationId xmlns:a16="http://schemas.microsoft.com/office/drawing/2014/main" id="{D50F60F0-FA59-43CF-B5B0-5A541CEE30B3}"/>
                </a:ext>
              </a:extLst>
            </p:cNvPr>
            <p:cNvSpPr/>
            <p:nvPr/>
          </p:nvSpPr>
          <p:spPr>
            <a:xfrm>
              <a:off x="293288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5" name="Oval 5314">
              <a:extLst>
                <a:ext uri="{FF2B5EF4-FFF2-40B4-BE49-F238E27FC236}">
                  <a16:creationId xmlns:a16="http://schemas.microsoft.com/office/drawing/2014/main" id="{E81CDC8F-08F8-4490-9FBC-F03D9BF6EE4F}"/>
                </a:ext>
              </a:extLst>
            </p:cNvPr>
            <p:cNvSpPr/>
            <p:nvPr/>
          </p:nvSpPr>
          <p:spPr>
            <a:xfrm>
              <a:off x="3097728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6" name="Oval 5315">
              <a:extLst>
                <a:ext uri="{FF2B5EF4-FFF2-40B4-BE49-F238E27FC236}">
                  <a16:creationId xmlns:a16="http://schemas.microsoft.com/office/drawing/2014/main" id="{CF9068F1-1F86-4963-AB6F-407AB7B7C798}"/>
                </a:ext>
              </a:extLst>
            </p:cNvPr>
            <p:cNvSpPr/>
            <p:nvPr/>
          </p:nvSpPr>
          <p:spPr>
            <a:xfrm>
              <a:off x="3253228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7" name="Oval 5316">
              <a:extLst>
                <a:ext uri="{FF2B5EF4-FFF2-40B4-BE49-F238E27FC236}">
                  <a16:creationId xmlns:a16="http://schemas.microsoft.com/office/drawing/2014/main" id="{74E51B28-2239-403B-BED6-042FDFED27D8}"/>
                </a:ext>
              </a:extLst>
            </p:cNvPr>
            <p:cNvSpPr/>
            <p:nvPr/>
          </p:nvSpPr>
          <p:spPr>
            <a:xfrm>
              <a:off x="3427406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8" name="Oval 5317">
              <a:extLst>
                <a:ext uri="{FF2B5EF4-FFF2-40B4-BE49-F238E27FC236}">
                  <a16:creationId xmlns:a16="http://schemas.microsoft.com/office/drawing/2014/main" id="{300145F8-DDD1-4C7B-AF3B-C716EC3400CD}"/>
                </a:ext>
              </a:extLst>
            </p:cNvPr>
            <p:cNvSpPr/>
            <p:nvPr/>
          </p:nvSpPr>
          <p:spPr>
            <a:xfrm>
              <a:off x="196252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9" name="Oval 5318">
              <a:extLst>
                <a:ext uri="{FF2B5EF4-FFF2-40B4-BE49-F238E27FC236}">
                  <a16:creationId xmlns:a16="http://schemas.microsoft.com/office/drawing/2014/main" id="{A3C99A8C-F89E-4C15-A459-B03611FED8F3}"/>
                </a:ext>
              </a:extLst>
            </p:cNvPr>
            <p:cNvSpPr/>
            <p:nvPr/>
          </p:nvSpPr>
          <p:spPr>
            <a:xfrm>
              <a:off x="211803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0" name="Oval 5319">
              <a:extLst>
                <a:ext uri="{FF2B5EF4-FFF2-40B4-BE49-F238E27FC236}">
                  <a16:creationId xmlns:a16="http://schemas.microsoft.com/office/drawing/2014/main" id="{385A55BF-A3A3-4233-BECA-385C0B424428}"/>
                </a:ext>
              </a:extLst>
            </p:cNvPr>
            <p:cNvSpPr/>
            <p:nvPr/>
          </p:nvSpPr>
          <p:spPr>
            <a:xfrm>
              <a:off x="2282868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1" name="Oval 5320">
              <a:extLst>
                <a:ext uri="{FF2B5EF4-FFF2-40B4-BE49-F238E27FC236}">
                  <a16:creationId xmlns:a16="http://schemas.microsoft.com/office/drawing/2014/main" id="{31038351-D25F-40DA-A79E-060E5A1EDABB}"/>
                </a:ext>
              </a:extLst>
            </p:cNvPr>
            <p:cNvSpPr/>
            <p:nvPr/>
          </p:nvSpPr>
          <p:spPr>
            <a:xfrm>
              <a:off x="244770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2" name="Oval 5321">
              <a:extLst>
                <a:ext uri="{FF2B5EF4-FFF2-40B4-BE49-F238E27FC236}">
                  <a16:creationId xmlns:a16="http://schemas.microsoft.com/office/drawing/2014/main" id="{A183FBF4-EAFD-4E0E-A7EE-DCBE1E04E565}"/>
                </a:ext>
              </a:extLst>
            </p:cNvPr>
            <p:cNvSpPr/>
            <p:nvPr/>
          </p:nvSpPr>
          <p:spPr>
            <a:xfrm>
              <a:off x="261254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3" name="Oval 5322">
              <a:extLst>
                <a:ext uri="{FF2B5EF4-FFF2-40B4-BE49-F238E27FC236}">
                  <a16:creationId xmlns:a16="http://schemas.microsoft.com/office/drawing/2014/main" id="{F92CDB82-1F8B-4A7F-A7E4-AF4904016BC7}"/>
                </a:ext>
              </a:extLst>
            </p:cNvPr>
            <p:cNvSpPr/>
            <p:nvPr/>
          </p:nvSpPr>
          <p:spPr>
            <a:xfrm>
              <a:off x="277738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4" name="Oval 5323">
              <a:extLst>
                <a:ext uri="{FF2B5EF4-FFF2-40B4-BE49-F238E27FC236}">
                  <a16:creationId xmlns:a16="http://schemas.microsoft.com/office/drawing/2014/main" id="{EAAC5554-B9A9-4631-8108-D2F3385A4882}"/>
                </a:ext>
              </a:extLst>
            </p:cNvPr>
            <p:cNvSpPr/>
            <p:nvPr/>
          </p:nvSpPr>
          <p:spPr>
            <a:xfrm>
              <a:off x="293288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5" name="Oval 5324">
              <a:extLst>
                <a:ext uri="{FF2B5EF4-FFF2-40B4-BE49-F238E27FC236}">
                  <a16:creationId xmlns:a16="http://schemas.microsoft.com/office/drawing/2014/main" id="{30AD52E0-1FBA-4642-BA30-0F91E29D3DC4}"/>
                </a:ext>
              </a:extLst>
            </p:cNvPr>
            <p:cNvSpPr/>
            <p:nvPr/>
          </p:nvSpPr>
          <p:spPr>
            <a:xfrm>
              <a:off x="3097728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6" name="Oval 5325">
              <a:extLst>
                <a:ext uri="{FF2B5EF4-FFF2-40B4-BE49-F238E27FC236}">
                  <a16:creationId xmlns:a16="http://schemas.microsoft.com/office/drawing/2014/main" id="{A82B9115-67E4-4705-A36B-84F737B5F2DC}"/>
                </a:ext>
              </a:extLst>
            </p:cNvPr>
            <p:cNvSpPr/>
            <p:nvPr/>
          </p:nvSpPr>
          <p:spPr>
            <a:xfrm>
              <a:off x="3253228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7" name="Oval 5326">
              <a:extLst>
                <a:ext uri="{FF2B5EF4-FFF2-40B4-BE49-F238E27FC236}">
                  <a16:creationId xmlns:a16="http://schemas.microsoft.com/office/drawing/2014/main" id="{51A3C8F3-8FEA-4FB6-8B30-066D8A54FD7B}"/>
                </a:ext>
              </a:extLst>
            </p:cNvPr>
            <p:cNvSpPr/>
            <p:nvPr/>
          </p:nvSpPr>
          <p:spPr>
            <a:xfrm>
              <a:off x="3418075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8" name="Oval 5327">
              <a:extLst>
                <a:ext uri="{FF2B5EF4-FFF2-40B4-BE49-F238E27FC236}">
                  <a16:creationId xmlns:a16="http://schemas.microsoft.com/office/drawing/2014/main" id="{12E287A7-5C7F-4958-AC69-47CF45794FB3}"/>
                </a:ext>
              </a:extLst>
            </p:cNvPr>
            <p:cNvSpPr/>
            <p:nvPr/>
          </p:nvSpPr>
          <p:spPr>
            <a:xfrm>
              <a:off x="196252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9" name="Oval 5328">
              <a:extLst>
                <a:ext uri="{FF2B5EF4-FFF2-40B4-BE49-F238E27FC236}">
                  <a16:creationId xmlns:a16="http://schemas.microsoft.com/office/drawing/2014/main" id="{2456E0D3-7A3F-4D90-A017-D43D68DD46B8}"/>
                </a:ext>
              </a:extLst>
            </p:cNvPr>
            <p:cNvSpPr/>
            <p:nvPr/>
          </p:nvSpPr>
          <p:spPr>
            <a:xfrm>
              <a:off x="211803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0" name="Oval 5329">
              <a:extLst>
                <a:ext uri="{FF2B5EF4-FFF2-40B4-BE49-F238E27FC236}">
                  <a16:creationId xmlns:a16="http://schemas.microsoft.com/office/drawing/2014/main" id="{11DB410E-DA94-4EC9-88BD-24311E81B33F}"/>
                </a:ext>
              </a:extLst>
            </p:cNvPr>
            <p:cNvSpPr/>
            <p:nvPr/>
          </p:nvSpPr>
          <p:spPr>
            <a:xfrm>
              <a:off x="2282868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1" name="Oval 5330">
              <a:extLst>
                <a:ext uri="{FF2B5EF4-FFF2-40B4-BE49-F238E27FC236}">
                  <a16:creationId xmlns:a16="http://schemas.microsoft.com/office/drawing/2014/main" id="{B0C0E22C-8A02-43CA-96D8-B500B5343528}"/>
                </a:ext>
              </a:extLst>
            </p:cNvPr>
            <p:cNvSpPr/>
            <p:nvPr/>
          </p:nvSpPr>
          <p:spPr>
            <a:xfrm>
              <a:off x="244770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2" name="Oval 5331">
              <a:extLst>
                <a:ext uri="{FF2B5EF4-FFF2-40B4-BE49-F238E27FC236}">
                  <a16:creationId xmlns:a16="http://schemas.microsoft.com/office/drawing/2014/main" id="{54AFC4F1-4C15-4940-9EB3-6431103FD8BD}"/>
                </a:ext>
              </a:extLst>
            </p:cNvPr>
            <p:cNvSpPr/>
            <p:nvPr/>
          </p:nvSpPr>
          <p:spPr>
            <a:xfrm>
              <a:off x="261254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3" name="Oval 5332">
              <a:extLst>
                <a:ext uri="{FF2B5EF4-FFF2-40B4-BE49-F238E27FC236}">
                  <a16:creationId xmlns:a16="http://schemas.microsoft.com/office/drawing/2014/main" id="{CE765AC4-B5D7-4A9E-B052-6C3C0A220F63}"/>
                </a:ext>
              </a:extLst>
            </p:cNvPr>
            <p:cNvSpPr/>
            <p:nvPr/>
          </p:nvSpPr>
          <p:spPr>
            <a:xfrm>
              <a:off x="277738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4" name="Oval 5333">
              <a:extLst>
                <a:ext uri="{FF2B5EF4-FFF2-40B4-BE49-F238E27FC236}">
                  <a16:creationId xmlns:a16="http://schemas.microsoft.com/office/drawing/2014/main" id="{8ECC8891-13A0-4505-8332-B71B239FCD18}"/>
                </a:ext>
              </a:extLst>
            </p:cNvPr>
            <p:cNvSpPr/>
            <p:nvPr/>
          </p:nvSpPr>
          <p:spPr>
            <a:xfrm>
              <a:off x="293288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5" name="Oval 5334">
              <a:extLst>
                <a:ext uri="{FF2B5EF4-FFF2-40B4-BE49-F238E27FC236}">
                  <a16:creationId xmlns:a16="http://schemas.microsoft.com/office/drawing/2014/main" id="{1BFC7734-BEEA-41C3-924B-19498F5E3A00}"/>
                </a:ext>
              </a:extLst>
            </p:cNvPr>
            <p:cNvSpPr/>
            <p:nvPr/>
          </p:nvSpPr>
          <p:spPr>
            <a:xfrm>
              <a:off x="3097728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6" name="Oval 5335">
              <a:extLst>
                <a:ext uri="{FF2B5EF4-FFF2-40B4-BE49-F238E27FC236}">
                  <a16:creationId xmlns:a16="http://schemas.microsoft.com/office/drawing/2014/main" id="{D4651D8C-C6CD-4179-AE06-77F43B0FE9D9}"/>
                </a:ext>
              </a:extLst>
            </p:cNvPr>
            <p:cNvSpPr/>
            <p:nvPr/>
          </p:nvSpPr>
          <p:spPr>
            <a:xfrm>
              <a:off x="3253228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7" name="Oval 5336">
              <a:extLst>
                <a:ext uri="{FF2B5EF4-FFF2-40B4-BE49-F238E27FC236}">
                  <a16:creationId xmlns:a16="http://schemas.microsoft.com/office/drawing/2014/main" id="{8C0579FC-6FCA-4298-8748-34C90F52E52A}"/>
                </a:ext>
              </a:extLst>
            </p:cNvPr>
            <p:cNvSpPr/>
            <p:nvPr/>
          </p:nvSpPr>
          <p:spPr>
            <a:xfrm>
              <a:off x="3418075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8" name="Oval 5337">
              <a:extLst>
                <a:ext uri="{FF2B5EF4-FFF2-40B4-BE49-F238E27FC236}">
                  <a16:creationId xmlns:a16="http://schemas.microsoft.com/office/drawing/2014/main" id="{AC07BF68-D1D3-4D07-804E-6CFE44369CDF}"/>
                </a:ext>
              </a:extLst>
            </p:cNvPr>
            <p:cNvSpPr/>
            <p:nvPr/>
          </p:nvSpPr>
          <p:spPr>
            <a:xfrm>
              <a:off x="196252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9" name="Oval 5338">
              <a:extLst>
                <a:ext uri="{FF2B5EF4-FFF2-40B4-BE49-F238E27FC236}">
                  <a16:creationId xmlns:a16="http://schemas.microsoft.com/office/drawing/2014/main" id="{5E874C10-AF05-42ED-A099-8570E109DEF0}"/>
                </a:ext>
              </a:extLst>
            </p:cNvPr>
            <p:cNvSpPr/>
            <p:nvPr/>
          </p:nvSpPr>
          <p:spPr>
            <a:xfrm>
              <a:off x="211803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0" name="Oval 5339">
              <a:extLst>
                <a:ext uri="{FF2B5EF4-FFF2-40B4-BE49-F238E27FC236}">
                  <a16:creationId xmlns:a16="http://schemas.microsoft.com/office/drawing/2014/main" id="{2A6C6EAB-CEA4-4823-8288-BCAA24A511DA}"/>
                </a:ext>
              </a:extLst>
            </p:cNvPr>
            <p:cNvSpPr/>
            <p:nvPr/>
          </p:nvSpPr>
          <p:spPr>
            <a:xfrm>
              <a:off x="2282868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1" name="Oval 5340">
              <a:extLst>
                <a:ext uri="{FF2B5EF4-FFF2-40B4-BE49-F238E27FC236}">
                  <a16:creationId xmlns:a16="http://schemas.microsoft.com/office/drawing/2014/main" id="{ACFFF5C0-21DF-4975-9A7C-B6C90339AAA5}"/>
                </a:ext>
              </a:extLst>
            </p:cNvPr>
            <p:cNvSpPr/>
            <p:nvPr/>
          </p:nvSpPr>
          <p:spPr>
            <a:xfrm>
              <a:off x="244770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2" name="Oval 5341">
              <a:extLst>
                <a:ext uri="{FF2B5EF4-FFF2-40B4-BE49-F238E27FC236}">
                  <a16:creationId xmlns:a16="http://schemas.microsoft.com/office/drawing/2014/main" id="{F8B9770B-94F1-4D04-A2E5-A023B7DC1472}"/>
                </a:ext>
              </a:extLst>
            </p:cNvPr>
            <p:cNvSpPr/>
            <p:nvPr/>
          </p:nvSpPr>
          <p:spPr>
            <a:xfrm>
              <a:off x="261254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3" name="Oval 5342">
              <a:extLst>
                <a:ext uri="{FF2B5EF4-FFF2-40B4-BE49-F238E27FC236}">
                  <a16:creationId xmlns:a16="http://schemas.microsoft.com/office/drawing/2014/main" id="{BD2F6EAB-EBAE-4767-9A28-5741D8E5F136}"/>
                </a:ext>
              </a:extLst>
            </p:cNvPr>
            <p:cNvSpPr/>
            <p:nvPr/>
          </p:nvSpPr>
          <p:spPr>
            <a:xfrm>
              <a:off x="277738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4" name="Oval 5343">
              <a:extLst>
                <a:ext uri="{FF2B5EF4-FFF2-40B4-BE49-F238E27FC236}">
                  <a16:creationId xmlns:a16="http://schemas.microsoft.com/office/drawing/2014/main" id="{D8A24D5E-E0BA-411D-8B2E-69F9A2865C1C}"/>
                </a:ext>
              </a:extLst>
            </p:cNvPr>
            <p:cNvSpPr/>
            <p:nvPr/>
          </p:nvSpPr>
          <p:spPr>
            <a:xfrm>
              <a:off x="293288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5" name="Oval 5344">
              <a:extLst>
                <a:ext uri="{FF2B5EF4-FFF2-40B4-BE49-F238E27FC236}">
                  <a16:creationId xmlns:a16="http://schemas.microsoft.com/office/drawing/2014/main" id="{A893F6FA-54E2-4BF6-8986-FA55EF1D1DAC}"/>
                </a:ext>
              </a:extLst>
            </p:cNvPr>
            <p:cNvSpPr/>
            <p:nvPr/>
          </p:nvSpPr>
          <p:spPr>
            <a:xfrm>
              <a:off x="3097728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6" name="Oval 5345">
              <a:extLst>
                <a:ext uri="{FF2B5EF4-FFF2-40B4-BE49-F238E27FC236}">
                  <a16:creationId xmlns:a16="http://schemas.microsoft.com/office/drawing/2014/main" id="{BEDFEC65-F92D-4ADB-8020-578B8177543B}"/>
                </a:ext>
              </a:extLst>
            </p:cNvPr>
            <p:cNvSpPr/>
            <p:nvPr/>
          </p:nvSpPr>
          <p:spPr>
            <a:xfrm>
              <a:off x="3253228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7" name="Oval 5346">
              <a:extLst>
                <a:ext uri="{FF2B5EF4-FFF2-40B4-BE49-F238E27FC236}">
                  <a16:creationId xmlns:a16="http://schemas.microsoft.com/office/drawing/2014/main" id="{EB93A8C3-F300-4528-9047-BD3F11BA98E9}"/>
                </a:ext>
              </a:extLst>
            </p:cNvPr>
            <p:cNvSpPr/>
            <p:nvPr/>
          </p:nvSpPr>
          <p:spPr>
            <a:xfrm>
              <a:off x="3418075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8" name="Oval 5347">
              <a:extLst>
                <a:ext uri="{FF2B5EF4-FFF2-40B4-BE49-F238E27FC236}">
                  <a16:creationId xmlns:a16="http://schemas.microsoft.com/office/drawing/2014/main" id="{11F0977D-7A52-4E3E-A229-3A175DC706D2}"/>
                </a:ext>
              </a:extLst>
            </p:cNvPr>
            <p:cNvSpPr/>
            <p:nvPr/>
          </p:nvSpPr>
          <p:spPr>
            <a:xfrm>
              <a:off x="196252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9" name="Oval 5348">
              <a:extLst>
                <a:ext uri="{FF2B5EF4-FFF2-40B4-BE49-F238E27FC236}">
                  <a16:creationId xmlns:a16="http://schemas.microsoft.com/office/drawing/2014/main" id="{C21D77CC-29A9-4CBB-9A58-86657AD7D78B}"/>
                </a:ext>
              </a:extLst>
            </p:cNvPr>
            <p:cNvSpPr/>
            <p:nvPr/>
          </p:nvSpPr>
          <p:spPr>
            <a:xfrm>
              <a:off x="211803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0" name="Oval 5349">
              <a:extLst>
                <a:ext uri="{FF2B5EF4-FFF2-40B4-BE49-F238E27FC236}">
                  <a16:creationId xmlns:a16="http://schemas.microsoft.com/office/drawing/2014/main" id="{86059B80-97B6-48B3-A6FD-D16BCE5BB7EB}"/>
                </a:ext>
              </a:extLst>
            </p:cNvPr>
            <p:cNvSpPr/>
            <p:nvPr/>
          </p:nvSpPr>
          <p:spPr>
            <a:xfrm>
              <a:off x="2282868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1" name="Oval 5350">
              <a:extLst>
                <a:ext uri="{FF2B5EF4-FFF2-40B4-BE49-F238E27FC236}">
                  <a16:creationId xmlns:a16="http://schemas.microsoft.com/office/drawing/2014/main" id="{1A501360-221A-4B21-88AF-1462E7511300}"/>
                </a:ext>
              </a:extLst>
            </p:cNvPr>
            <p:cNvSpPr/>
            <p:nvPr/>
          </p:nvSpPr>
          <p:spPr>
            <a:xfrm>
              <a:off x="244770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2" name="Oval 5351">
              <a:extLst>
                <a:ext uri="{FF2B5EF4-FFF2-40B4-BE49-F238E27FC236}">
                  <a16:creationId xmlns:a16="http://schemas.microsoft.com/office/drawing/2014/main" id="{B554AFE2-057D-4162-A2D7-F1E588A9F468}"/>
                </a:ext>
              </a:extLst>
            </p:cNvPr>
            <p:cNvSpPr/>
            <p:nvPr/>
          </p:nvSpPr>
          <p:spPr>
            <a:xfrm>
              <a:off x="261254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3" name="Oval 5352">
              <a:extLst>
                <a:ext uri="{FF2B5EF4-FFF2-40B4-BE49-F238E27FC236}">
                  <a16:creationId xmlns:a16="http://schemas.microsoft.com/office/drawing/2014/main" id="{FDF48501-2A2D-40C3-AFC2-255BE72F9D5A}"/>
                </a:ext>
              </a:extLst>
            </p:cNvPr>
            <p:cNvSpPr/>
            <p:nvPr/>
          </p:nvSpPr>
          <p:spPr>
            <a:xfrm>
              <a:off x="277738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4" name="Oval 5353">
              <a:extLst>
                <a:ext uri="{FF2B5EF4-FFF2-40B4-BE49-F238E27FC236}">
                  <a16:creationId xmlns:a16="http://schemas.microsoft.com/office/drawing/2014/main" id="{C44A6127-8045-4704-94AB-35077CB3A5FD}"/>
                </a:ext>
              </a:extLst>
            </p:cNvPr>
            <p:cNvSpPr/>
            <p:nvPr/>
          </p:nvSpPr>
          <p:spPr>
            <a:xfrm>
              <a:off x="293288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5" name="Oval 5354">
              <a:extLst>
                <a:ext uri="{FF2B5EF4-FFF2-40B4-BE49-F238E27FC236}">
                  <a16:creationId xmlns:a16="http://schemas.microsoft.com/office/drawing/2014/main" id="{183106E2-6AB5-47B8-BB2B-64059A709BC1}"/>
                </a:ext>
              </a:extLst>
            </p:cNvPr>
            <p:cNvSpPr/>
            <p:nvPr/>
          </p:nvSpPr>
          <p:spPr>
            <a:xfrm>
              <a:off x="3097728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6" name="Oval 5355">
              <a:extLst>
                <a:ext uri="{FF2B5EF4-FFF2-40B4-BE49-F238E27FC236}">
                  <a16:creationId xmlns:a16="http://schemas.microsoft.com/office/drawing/2014/main" id="{84705C61-0013-48EC-847E-1C4EB915D8CC}"/>
                </a:ext>
              </a:extLst>
            </p:cNvPr>
            <p:cNvSpPr/>
            <p:nvPr/>
          </p:nvSpPr>
          <p:spPr>
            <a:xfrm>
              <a:off x="3253228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7" name="Oval 5356">
              <a:extLst>
                <a:ext uri="{FF2B5EF4-FFF2-40B4-BE49-F238E27FC236}">
                  <a16:creationId xmlns:a16="http://schemas.microsoft.com/office/drawing/2014/main" id="{39B137D0-9006-4EAB-83CD-5535DA103C10}"/>
                </a:ext>
              </a:extLst>
            </p:cNvPr>
            <p:cNvSpPr/>
            <p:nvPr/>
          </p:nvSpPr>
          <p:spPr>
            <a:xfrm>
              <a:off x="3418075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8" name="Oval 5357">
              <a:extLst>
                <a:ext uri="{FF2B5EF4-FFF2-40B4-BE49-F238E27FC236}">
                  <a16:creationId xmlns:a16="http://schemas.microsoft.com/office/drawing/2014/main" id="{F1150EBC-8365-4DBE-A236-FE27A4362F7D}"/>
                </a:ext>
              </a:extLst>
            </p:cNvPr>
            <p:cNvSpPr/>
            <p:nvPr/>
          </p:nvSpPr>
          <p:spPr>
            <a:xfrm>
              <a:off x="196252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9" name="Oval 5358">
              <a:extLst>
                <a:ext uri="{FF2B5EF4-FFF2-40B4-BE49-F238E27FC236}">
                  <a16:creationId xmlns:a16="http://schemas.microsoft.com/office/drawing/2014/main" id="{57952113-68A4-4305-A970-056CC1AB1486}"/>
                </a:ext>
              </a:extLst>
            </p:cNvPr>
            <p:cNvSpPr/>
            <p:nvPr/>
          </p:nvSpPr>
          <p:spPr>
            <a:xfrm>
              <a:off x="211803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0" name="Oval 5359">
              <a:extLst>
                <a:ext uri="{FF2B5EF4-FFF2-40B4-BE49-F238E27FC236}">
                  <a16:creationId xmlns:a16="http://schemas.microsoft.com/office/drawing/2014/main" id="{48EBC320-CD3D-4181-A2F9-09090A605B78}"/>
                </a:ext>
              </a:extLst>
            </p:cNvPr>
            <p:cNvSpPr/>
            <p:nvPr/>
          </p:nvSpPr>
          <p:spPr>
            <a:xfrm>
              <a:off x="2282868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1" name="Oval 5360">
              <a:extLst>
                <a:ext uri="{FF2B5EF4-FFF2-40B4-BE49-F238E27FC236}">
                  <a16:creationId xmlns:a16="http://schemas.microsoft.com/office/drawing/2014/main" id="{2F01AC91-A003-4E8A-9689-89C364BD3BCD}"/>
                </a:ext>
              </a:extLst>
            </p:cNvPr>
            <p:cNvSpPr/>
            <p:nvPr/>
          </p:nvSpPr>
          <p:spPr>
            <a:xfrm>
              <a:off x="244770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2" name="Oval 5361">
              <a:extLst>
                <a:ext uri="{FF2B5EF4-FFF2-40B4-BE49-F238E27FC236}">
                  <a16:creationId xmlns:a16="http://schemas.microsoft.com/office/drawing/2014/main" id="{BC125CB0-5061-442D-B9AF-F1A0D29B5FF9}"/>
                </a:ext>
              </a:extLst>
            </p:cNvPr>
            <p:cNvSpPr/>
            <p:nvPr/>
          </p:nvSpPr>
          <p:spPr>
            <a:xfrm>
              <a:off x="261254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3" name="Oval 5362">
              <a:extLst>
                <a:ext uri="{FF2B5EF4-FFF2-40B4-BE49-F238E27FC236}">
                  <a16:creationId xmlns:a16="http://schemas.microsoft.com/office/drawing/2014/main" id="{7E8C4CD0-07DE-448E-A38A-55A81DFF8665}"/>
                </a:ext>
              </a:extLst>
            </p:cNvPr>
            <p:cNvSpPr/>
            <p:nvPr/>
          </p:nvSpPr>
          <p:spPr>
            <a:xfrm>
              <a:off x="277738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4" name="Oval 5363">
              <a:extLst>
                <a:ext uri="{FF2B5EF4-FFF2-40B4-BE49-F238E27FC236}">
                  <a16:creationId xmlns:a16="http://schemas.microsoft.com/office/drawing/2014/main" id="{095A9F42-A6EB-4DB4-A72E-AA2E0B590F99}"/>
                </a:ext>
              </a:extLst>
            </p:cNvPr>
            <p:cNvSpPr/>
            <p:nvPr/>
          </p:nvSpPr>
          <p:spPr>
            <a:xfrm>
              <a:off x="293288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5" name="Oval 5364">
              <a:extLst>
                <a:ext uri="{FF2B5EF4-FFF2-40B4-BE49-F238E27FC236}">
                  <a16:creationId xmlns:a16="http://schemas.microsoft.com/office/drawing/2014/main" id="{FDAF4F64-38E5-426D-BB8C-CEC66935630D}"/>
                </a:ext>
              </a:extLst>
            </p:cNvPr>
            <p:cNvSpPr/>
            <p:nvPr/>
          </p:nvSpPr>
          <p:spPr>
            <a:xfrm>
              <a:off x="3097728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6" name="Oval 5365">
              <a:extLst>
                <a:ext uri="{FF2B5EF4-FFF2-40B4-BE49-F238E27FC236}">
                  <a16:creationId xmlns:a16="http://schemas.microsoft.com/office/drawing/2014/main" id="{48E57B95-DF6F-4EB1-87F2-FEC0B7670E38}"/>
                </a:ext>
              </a:extLst>
            </p:cNvPr>
            <p:cNvSpPr/>
            <p:nvPr/>
          </p:nvSpPr>
          <p:spPr>
            <a:xfrm>
              <a:off x="3253228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7" name="Oval 5366">
              <a:extLst>
                <a:ext uri="{FF2B5EF4-FFF2-40B4-BE49-F238E27FC236}">
                  <a16:creationId xmlns:a16="http://schemas.microsoft.com/office/drawing/2014/main" id="{E2E2E746-DDBC-4ADB-8FB4-DEC9ED9EC133}"/>
                </a:ext>
              </a:extLst>
            </p:cNvPr>
            <p:cNvSpPr/>
            <p:nvPr/>
          </p:nvSpPr>
          <p:spPr>
            <a:xfrm>
              <a:off x="3418075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8" name="Oval 5367">
              <a:extLst>
                <a:ext uri="{FF2B5EF4-FFF2-40B4-BE49-F238E27FC236}">
                  <a16:creationId xmlns:a16="http://schemas.microsoft.com/office/drawing/2014/main" id="{0BD0EA3A-C62F-427E-B362-4FB725A5774B}"/>
                </a:ext>
              </a:extLst>
            </p:cNvPr>
            <p:cNvSpPr/>
            <p:nvPr/>
          </p:nvSpPr>
          <p:spPr>
            <a:xfrm>
              <a:off x="196252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9" name="Oval 5368">
              <a:extLst>
                <a:ext uri="{FF2B5EF4-FFF2-40B4-BE49-F238E27FC236}">
                  <a16:creationId xmlns:a16="http://schemas.microsoft.com/office/drawing/2014/main" id="{52C57342-DC51-4968-9721-23B10E966EF2}"/>
                </a:ext>
              </a:extLst>
            </p:cNvPr>
            <p:cNvSpPr/>
            <p:nvPr/>
          </p:nvSpPr>
          <p:spPr>
            <a:xfrm>
              <a:off x="211803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0" name="Oval 5369">
              <a:extLst>
                <a:ext uri="{FF2B5EF4-FFF2-40B4-BE49-F238E27FC236}">
                  <a16:creationId xmlns:a16="http://schemas.microsoft.com/office/drawing/2014/main" id="{34B73D01-CC02-4017-A9A4-EF4006674ABA}"/>
                </a:ext>
              </a:extLst>
            </p:cNvPr>
            <p:cNvSpPr/>
            <p:nvPr/>
          </p:nvSpPr>
          <p:spPr>
            <a:xfrm>
              <a:off x="2282868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1" name="Oval 5370">
              <a:extLst>
                <a:ext uri="{FF2B5EF4-FFF2-40B4-BE49-F238E27FC236}">
                  <a16:creationId xmlns:a16="http://schemas.microsoft.com/office/drawing/2014/main" id="{560DBEF4-F516-44E7-92C7-36183F01E1C3}"/>
                </a:ext>
              </a:extLst>
            </p:cNvPr>
            <p:cNvSpPr/>
            <p:nvPr/>
          </p:nvSpPr>
          <p:spPr>
            <a:xfrm>
              <a:off x="244770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2" name="Oval 5371">
              <a:extLst>
                <a:ext uri="{FF2B5EF4-FFF2-40B4-BE49-F238E27FC236}">
                  <a16:creationId xmlns:a16="http://schemas.microsoft.com/office/drawing/2014/main" id="{BF96F73A-B42E-43EA-8E4A-F57A06940A35}"/>
                </a:ext>
              </a:extLst>
            </p:cNvPr>
            <p:cNvSpPr/>
            <p:nvPr/>
          </p:nvSpPr>
          <p:spPr>
            <a:xfrm>
              <a:off x="261254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3" name="Oval 5372">
              <a:extLst>
                <a:ext uri="{FF2B5EF4-FFF2-40B4-BE49-F238E27FC236}">
                  <a16:creationId xmlns:a16="http://schemas.microsoft.com/office/drawing/2014/main" id="{0D13D1E1-F677-456B-82E0-63C1FF6699C6}"/>
                </a:ext>
              </a:extLst>
            </p:cNvPr>
            <p:cNvSpPr/>
            <p:nvPr/>
          </p:nvSpPr>
          <p:spPr>
            <a:xfrm>
              <a:off x="277738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4" name="Oval 5373">
              <a:extLst>
                <a:ext uri="{FF2B5EF4-FFF2-40B4-BE49-F238E27FC236}">
                  <a16:creationId xmlns:a16="http://schemas.microsoft.com/office/drawing/2014/main" id="{13B273FA-BD5D-4F0A-A75A-612CB4CF9717}"/>
                </a:ext>
              </a:extLst>
            </p:cNvPr>
            <p:cNvSpPr/>
            <p:nvPr/>
          </p:nvSpPr>
          <p:spPr>
            <a:xfrm>
              <a:off x="293288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5" name="Oval 5374">
              <a:extLst>
                <a:ext uri="{FF2B5EF4-FFF2-40B4-BE49-F238E27FC236}">
                  <a16:creationId xmlns:a16="http://schemas.microsoft.com/office/drawing/2014/main" id="{7F905370-3E0B-403A-8FF4-37550BD5894E}"/>
                </a:ext>
              </a:extLst>
            </p:cNvPr>
            <p:cNvSpPr/>
            <p:nvPr/>
          </p:nvSpPr>
          <p:spPr>
            <a:xfrm>
              <a:off x="3097728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6" name="Oval 5375">
              <a:extLst>
                <a:ext uri="{FF2B5EF4-FFF2-40B4-BE49-F238E27FC236}">
                  <a16:creationId xmlns:a16="http://schemas.microsoft.com/office/drawing/2014/main" id="{C59041F1-9FD3-4631-87B8-23A27747B2D9}"/>
                </a:ext>
              </a:extLst>
            </p:cNvPr>
            <p:cNvSpPr/>
            <p:nvPr/>
          </p:nvSpPr>
          <p:spPr>
            <a:xfrm>
              <a:off x="3253228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7" name="Oval 5376">
              <a:extLst>
                <a:ext uri="{FF2B5EF4-FFF2-40B4-BE49-F238E27FC236}">
                  <a16:creationId xmlns:a16="http://schemas.microsoft.com/office/drawing/2014/main" id="{36962185-517B-45CB-A1E8-8AA6B37C99A4}"/>
                </a:ext>
              </a:extLst>
            </p:cNvPr>
            <p:cNvSpPr/>
            <p:nvPr/>
          </p:nvSpPr>
          <p:spPr>
            <a:xfrm>
              <a:off x="3418075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8" name="Oval 5377">
              <a:extLst>
                <a:ext uri="{FF2B5EF4-FFF2-40B4-BE49-F238E27FC236}">
                  <a16:creationId xmlns:a16="http://schemas.microsoft.com/office/drawing/2014/main" id="{A23AC6DD-3591-4043-8E13-8FFF35AB5E88}"/>
                </a:ext>
              </a:extLst>
            </p:cNvPr>
            <p:cNvSpPr/>
            <p:nvPr/>
          </p:nvSpPr>
          <p:spPr>
            <a:xfrm>
              <a:off x="1962521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9" name="Oval 5378">
              <a:extLst>
                <a:ext uri="{FF2B5EF4-FFF2-40B4-BE49-F238E27FC236}">
                  <a16:creationId xmlns:a16="http://schemas.microsoft.com/office/drawing/2014/main" id="{18DDFD51-4603-4C78-B30A-3783ADEBACCA}"/>
                </a:ext>
              </a:extLst>
            </p:cNvPr>
            <p:cNvSpPr/>
            <p:nvPr/>
          </p:nvSpPr>
          <p:spPr>
            <a:xfrm>
              <a:off x="2118031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0" name="Oval 5379">
              <a:extLst>
                <a:ext uri="{FF2B5EF4-FFF2-40B4-BE49-F238E27FC236}">
                  <a16:creationId xmlns:a16="http://schemas.microsoft.com/office/drawing/2014/main" id="{9CE092A2-7C7D-4519-80E2-25F36D180A6F}"/>
                </a:ext>
              </a:extLst>
            </p:cNvPr>
            <p:cNvSpPr/>
            <p:nvPr/>
          </p:nvSpPr>
          <p:spPr>
            <a:xfrm>
              <a:off x="2282868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1" name="Oval 5380">
              <a:extLst>
                <a:ext uri="{FF2B5EF4-FFF2-40B4-BE49-F238E27FC236}">
                  <a16:creationId xmlns:a16="http://schemas.microsoft.com/office/drawing/2014/main" id="{D450CBB9-826D-4361-B284-8569AB4585D0}"/>
                </a:ext>
              </a:extLst>
            </p:cNvPr>
            <p:cNvSpPr/>
            <p:nvPr/>
          </p:nvSpPr>
          <p:spPr>
            <a:xfrm>
              <a:off x="2447701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2" name="Oval 5381">
              <a:extLst>
                <a:ext uri="{FF2B5EF4-FFF2-40B4-BE49-F238E27FC236}">
                  <a16:creationId xmlns:a16="http://schemas.microsoft.com/office/drawing/2014/main" id="{F6FB31F0-81A8-4A87-8504-ECF731408442}"/>
                </a:ext>
              </a:extLst>
            </p:cNvPr>
            <p:cNvSpPr/>
            <p:nvPr/>
          </p:nvSpPr>
          <p:spPr>
            <a:xfrm>
              <a:off x="261254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3" name="Oval 5382">
              <a:extLst>
                <a:ext uri="{FF2B5EF4-FFF2-40B4-BE49-F238E27FC236}">
                  <a16:creationId xmlns:a16="http://schemas.microsoft.com/office/drawing/2014/main" id="{E9A25B5C-B370-4EB4-9BF1-CFD53026848F}"/>
                </a:ext>
              </a:extLst>
            </p:cNvPr>
            <p:cNvSpPr/>
            <p:nvPr/>
          </p:nvSpPr>
          <p:spPr>
            <a:xfrm>
              <a:off x="2777381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4" name="Oval 5383">
              <a:extLst>
                <a:ext uri="{FF2B5EF4-FFF2-40B4-BE49-F238E27FC236}">
                  <a16:creationId xmlns:a16="http://schemas.microsoft.com/office/drawing/2014/main" id="{8A6BBC51-582E-4486-822E-7EC1421DA296}"/>
                </a:ext>
              </a:extLst>
            </p:cNvPr>
            <p:cNvSpPr/>
            <p:nvPr/>
          </p:nvSpPr>
          <p:spPr>
            <a:xfrm>
              <a:off x="293288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5" name="Oval 5384">
              <a:extLst>
                <a:ext uri="{FF2B5EF4-FFF2-40B4-BE49-F238E27FC236}">
                  <a16:creationId xmlns:a16="http://schemas.microsoft.com/office/drawing/2014/main" id="{C2584AE7-88FA-4CBF-90FB-E0FCC0841010}"/>
                </a:ext>
              </a:extLst>
            </p:cNvPr>
            <p:cNvSpPr/>
            <p:nvPr/>
          </p:nvSpPr>
          <p:spPr>
            <a:xfrm>
              <a:off x="3097728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6" name="Oval 5385">
              <a:extLst>
                <a:ext uri="{FF2B5EF4-FFF2-40B4-BE49-F238E27FC236}">
                  <a16:creationId xmlns:a16="http://schemas.microsoft.com/office/drawing/2014/main" id="{4153E45D-1A41-4CA6-A127-FFBACF88DCA7}"/>
                </a:ext>
              </a:extLst>
            </p:cNvPr>
            <p:cNvSpPr/>
            <p:nvPr/>
          </p:nvSpPr>
          <p:spPr>
            <a:xfrm>
              <a:off x="3253228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7" name="Oval 5386">
              <a:extLst>
                <a:ext uri="{FF2B5EF4-FFF2-40B4-BE49-F238E27FC236}">
                  <a16:creationId xmlns:a16="http://schemas.microsoft.com/office/drawing/2014/main" id="{AAEA9C6B-DA91-4479-844A-41AEB645FC2D}"/>
                </a:ext>
              </a:extLst>
            </p:cNvPr>
            <p:cNvSpPr/>
            <p:nvPr/>
          </p:nvSpPr>
          <p:spPr>
            <a:xfrm>
              <a:off x="3418075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8" name="Oval 5387">
              <a:extLst>
                <a:ext uri="{FF2B5EF4-FFF2-40B4-BE49-F238E27FC236}">
                  <a16:creationId xmlns:a16="http://schemas.microsoft.com/office/drawing/2014/main" id="{24AF124D-43C3-41D3-9D7B-7D764F3E50A6}"/>
                </a:ext>
              </a:extLst>
            </p:cNvPr>
            <p:cNvSpPr/>
            <p:nvPr/>
          </p:nvSpPr>
          <p:spPr>
            <a:xfrm>
              <a:off x="3592253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9" name="Oval 5388">
              <a:extLst>
                <a:ext uri="{FF2B5EF4-FFF2-40B4-BE49-F238E27FC236}">
                  <a16:creationId xmlns:a16="http://schemas.microsoft.com/office/drawing/2014/main" id="{A125D68C-F18C-4A9B-A8DA-22C88BFE6B62}"/>
                </a:ext>
              </a:extLst>
            </p:cNvPr>
            <p:cNvSpPr/>
            <p:nvPr/>
          </p:nvSpPr>
          <p:spPr>
            <a:xfrm>
              <a:off x="3747763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0" name="Oval 5389">
              <a:extLst>
                <a:ext uri="{FF2B5EF4-FFF2-40B4-BE49-F238E27FC236}">
                  <a16:creationId xmlns:a16="http://schemas.microsoft.com/office/drawing/2014/main" id="{9816C1BE-78B4-42F2-B037-37CB041680F1}"/>
                </a:ext>
              </a:extLst>
            </p:cNvPr>
            <p:cNvSpPr/>
            <p:nvPr/>
          </p:nvSpPr>
          <p:spPr>
            <a:xfrm>
              <a:off x="3912600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1" name="Oval 5390">
              <a:extLst>
                <a:ext uri="{FF2B5EF4-FFF2-40B4-BE49-F238E27FC236}">
                  <a16:creationId xmlns:a16="http://schemas.microsoft.com/office/drawing/2014/main" id="{2CD966DB-4270-45AE-8BED-E85190DF41CC}"/>
                </a:ext>
              </a:extLst>
            </p:cNvPr>
            <p:cNvSpPr/>
            <p:nvPr/>
          </p:nvSpPr>
          <p:spPr>
            <a:xfrm>
              <a:off x="4077433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2" name="Oval 5391">
              <a:extLst>
                <a:ext uri="{FF2B5EF4-FFF2-40B4-BE49-F238E27FC236}">
                  <a16:creationId xmlns:a16="http://schemas.microsoft.com/office/drawing/2014/main" id="{F2CBB92F-4121-46AB-895B-40017035979F}"/>
                </a:ext>
              </a:extLst>
            </p:cNvPr>
            <p:cNvSpPr/>
            <p:nvPr/>
          </p:nvSpPr>
          <p:spPr>
            <a:xfrm>
              <a:off x="4232945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3" name="Oval 5392">
              <a:extLst>
                <a:ext uri="{FF2B5EF4-FFF2-40B4-BE49-F238E27FC236}">
                  <a16:creationId xmlns:a16="http://schemas.microsoft.com/office/drawing/2014/main" id="{82E09FAC-22E3-43DA-9E64-894CC59C9EE6}"/>
                </a:ext>
              </a:extLst>
            </p:cNvPr>
            <p:cNvSpPr/>
            <p:nvPr/>
          </p:nvSpPr>
          <p:spPr>
            <a:xfrm>
              <a:off x="4397782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4" name="Oval 5393">
              <a:extLst>
                <a:ext uri="{FF2B5EF4-FFF2-40B4-BE49-F238E27FC236}">
                  <a16:creationId xmlns:a16="http://schemas.microsoft.com/office/drawing/2014/main" id="{F57F20D2-BDAA-4508-8A8A-3602C969FCDB}"/>
                </a:ext>
              </a:extLst>
            </p:cNvPr>
            <p:cNvSpPr/>
            <p:nvPr/>
          </p:nvSpPr>
          <p:spPr>
            <a:xfrm>
              <a:off x="4553290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5" name="Oval 5394">
              <a:extLst>
                <a:ext uri="{FF2B5EF4-FFF2-40B4-BE49-F238E27FC236}">
                  <a16:creationId xmlns:a16="http://schemas.microsoft.com/office/drawing/2014/main" id="{B86D1013-A631-4D76-84EB-908FCFA4670D}"/>
                </a:ext>
              </a:extLst>
            </p:cNvPr>
            <p:cNvSpPr/>
            <p:nvPr/>
          </p:nvSpPr>
          <p:spPr>
            <a:xfrm>
              <a:off x="471812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6" name="Oval 5395">
              <a:extLst>
                <a:ext uri="{FF2B5EF4-FFF2-40B4-BE49-F238E27FC236}">
                  <a16:creationId xmlns:a16="http://schemas.microsoft.com/office/drawing/2014/main" id="{F7833D70-C8A0-407D-8389-ED04164F9DD8}"/>
                </a:ext>
              </a:extLst>
            </p:cNvPr>
            <p:cNvSpPr/>
            <p:nvPr/>
          </p:nvSpPr>
          <p:spPr>
            <a:xfrm>
              <a:off x="4882960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7" name="Oval 5396">
              <a:extLst>
                <a:ext uri="{FF2B5EF4-FFF2-40B4-BE49-F238E27FC236}">
                  <a16:creationId xmlns:a16="http://schemas.microsoft.com/office/drawing/2014/main" id="{DC2DB027-0D6A-4AF1-8876-99BAF21E3FD2}"/>
                </a:ext>
              </a:extLst>
            </p:cNvPr>
            <p:cNvSpPr/>
            <p:nvPr/>
          </p:nvSpPr>
          <p:spPr>
            <a:xfrm>
              <a:off x="5047807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8" name="Oval 5397">
              <a:extLst>
                <a:ext uri="{FF2B5EF4-FFF2-40B4-BE49-F238E27FC236}">
                  <a16:creationId xmlns:a16="http://schemas.microsoft.com/office/drawing/2014/main" id="{141D8D31-6AAE-49CC-8B30-667477F1E83A}"/>
                </a:ext>
              </a:extLst>
            </p:cNvPr>
            <p:cNvSpPr/>
            <p:nvPr/>
          </p:nvSpPr>
          <p:spPr>
            <a:xfrm>
              <a:off x="3592253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9" name="Oval 5398">
              <a:extLst>
                <a:ext uri="{FF2B5EF4-FFF2-40B4-BE49-F238E27FC236}">
                  <a16:creationId xmlns:a16="http://schemas.microsoft.com/office/drawing/2014/main" id="{EF2688DA-44FA-4597-8557-62F930FFD391}"/>
                </a:ext>
              </a:extLst>
            </p:cNvPr>
            <p:cNvSpPr/>
            <p:nvPr/>
          </p:nvSpPr>
          <p:spPr>
            <a:xfrm>
              <a:off x="3747763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0" name="Oval 5399">
              <a:extLst>
                <a:ext uri="{FF2B5EF4-FFF2-40B4-BE49-F238E27FC236}">
                  <a16:creationId xmlns:a16="http://schemas.microsoft.com/office/drawing/2014/main" id="{98BF1F46-19EA-4A58-93EF-0C7B4A5CCDE6}"/>
                </a:ext>
              </a:extLst>
            </p:cNvPr>
            <p:cNvSpPr/>
            <p:nvPr/>
          </p:nvSpPr>
          <p:spPr>
            <a:xfrm>
              <a:off x="3912600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1" name="Oval 5400">
              <a:extLst>
                <a:ext uri="{FF2B5EF4-FFF2-40B4-BE49-F238E27FC236}">
                  <a16:creationId xmlns:a16="http://schemas.microsoft.com/office/drawing/2014/main" id="{7A5DF2C2-A263-4294-B426-38E3E51973FB}"/>
                </a:ext>
              </a:extLst>
            </p:cNvPr>
            <p:cNvSpPr/>
            <p:nvPr/>
          </p:nvSpPr>
          <p:spPr>
            <a:xfrm>
              <a:off x="4077433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2" name="Oval 5401">
              <a:extLst>
                <a:ext uri="{FF2B5EF4-FFF2-40B4-BE49-F238E27FC236}">
                  <a16:creationId xmlns:a16="http://schemas.microsoft.com/office/drawing/2014/main" id="{999E2967-408D-490D-9617-B9AF08B5EB25}"/>
                </a:ext>
              </a:extLst>
            </p:cNvPr>
            <p:cNvSpPr/>
            <p:nvPr/>
          </p:nvSpPr>
          <p:spPr>
            <a:xfrm>
              <a:off x="4232945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3" name="Oval 5402">
              <a:extLst>
                <a:ext uri="{FF2B5EF4-FFF2-40B4-BE49-F238E27FC236}">
                  <a16:creationId xmlns:a16="http://schemas.microsoft.com/office/drawing/2014/main" id="{0CBB2379-F58A-476E-ADD0-EA2F5401DE9C}"/>
                </a:ext>
              </a:extLst>
            </p:cNvPr>
            <p:cNvSpPr/>
            <p:nvPr/>
          </p:nvSpPr>
          <p:spPr>
            <a:xfrm>
              <a:off x="4397782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4" name="Oval 5403">
              <a:extLst>
                <a:ext uri="{FF2B5EF4-FFF2-40B4-BE49-F238E27FC236}">
                  <a16:creationId xmlns:a16="http://schemas.microsoft.com/office/drawing/2014/main" id="{8C2F5644-FC91-4908-80E8-FBC7D5F16109}"/>
                </a:ext>
              </a:extLst>
            </p:cNvPr>
            <p:cNvSpPr/>
            <p:nvPr/>
          </p:nvSpPr>
          <p:spPr>
            <a:xfrm>
              <a:off x="4553290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5" name="Oval 5404">
              <a:extLst>
                <a:ext uri="{FF2B5EF4-FFF2-40B4-BE49-F238E27FC236}">
                  <a16:creationId xmlns:a16="http://schemas.microsoft.com/office/drawing/2014/main" id="{CDBCEF9C-DD33-4717-86FA-77221181AADD}"/>
                </a:ext>
              </a:extLst>
            </p:cNvPr>
            <p:cNvSpPr/>
            <p:nvPr/>
          </p:nvSpPr>
          <p:spPr>
            <a:xfrm>
              <a:off x="471812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6" name="Oval 5405">
              <a:extLst>
                <a:ext uri="{FF2B5EF4-FFF2-40B4-BE49-F238E27FC236}">
                  <a16:creationId xmlns:a16="http://schemas.microsoft.com/office/drawing/2014/main" id="{385CEE58-A0A7-4E69-82E4-9C333BAA8ACE}"/>
                </a:ext>
              </a:extLst>
            </p:cNvPr>
            <p:cNvSpPr/>
            <p:nvPr/>
          </p:nvSpPr>
          <p:spPr>
            <a:xfrm>
              <a:off x="4882960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7" name="Oval 5406">
              <a:extLst>
                <a:ext uri="{FF2B5EF4-FFF2-40B4-BE49-F238E27FC236}">
                  <a16:creationId xmlns:a16="http://schemas.microsoft.com/office/drawing/2014/main" id="{1B169D5E-DCAC-4844-B13D-53742C336324}"/>
                </a:ext>
              </a:extLst>
            </p:cNvPr>
            <p:cNvSpPr/>
            <p:nvPr/>
          </p:nvSpPr>
          <p:spPr>
            <a:xfrm>
              <a:off x="5047807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8" name="Oval 5407">
              <a:extLst>
                <a:ext uri="{FF2B5EF4-FFF2-40B4-BE49-F238E27FC236}">
                  <a16:creationId xmlns:a16="http://schemas.microsoft.com/office/drawing/2014/main" id="{E80A92F1-41CD-4040-A595-D88C451C51FE}"/>
                </a:ext>
              </a:extLst>
            </p:cNvPr>
            <p:cNvSpPr/>
            <p:nvPr/>
          </p:nvSpPr>
          <p:spPr>
            <a:xfrm>
              <a:off x="3592253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9" name="Oval 5408">
              <a:extLst>
                <a:ext uri="{FF2B5EF4-FFF2-40B4-BE49-F238E27FC236}">
                  <a16:creationId xmlns:a16="http://schemas.microsoft.com/office/drawing/2014/main" id="{B928449A-302A-427D-9EAE-B09418A3545E}"/>
                </a:ext>
              </a:extLst>
            </p:cNvPr>
            <p:cNvSpPr/>
            <p:nvPr/>
          </p:nvSpPr>
          <p:spPr>
            <a:xfrm>
              <a:off x="3747763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0" name="Oval 5409">
              <a:extLst>
                <a:ext uri="{FF2B5EF4-FFF2-40B4-BE49-F238E27FC236}">
                  <a16:creationId xmlns:a16="http://schemas.microsoft.com/office/drawing/2014/main" id="{49936452-8032-4E36-A362-52BD915DB2D1}"/>
                </a:ext>
              </a:extLst>
            </p:cNvPr>
            <p:cNvSpPr/>
            <p:nvPr/>
          </p:nvSpPr>
          <p:spPr>
            <a:xfrm>
              <a:off x="3912600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1" name="Oval 5410">
              <a:extLst>
                <a:ext uri="{FF2B5EF4-FFF2-40B4-BE49-F238E27FC236}">
                  <a16:creationId xmlns:a16="http://schemas.microsoft.com/office/drawing/2014/main" id="{12905C95-24A2-48DC-952D-8103518F23B7}"/>
                </a:ext>
              </a:extLst>
            </p:cNvPr>
            <p:cNvSpPr/>
            <p:nvPr/>
          </p:nvSpPr>
          <p:spPr>
            <a:xfrm>
              <a:off x="4077433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2" name="Oval 5411">
              <a:extLst>
                <a:ext uri="{FF2B5EF4-FFF2-40B4-BE49-F238E27FC236}">
                  <a16:creationId xmlns:a16="http://schemas.microsoft.com/office/drawing/2014/main" id="{EACAD875-3943-4BC7-8687-6D6F173D431E}"/>
                </a:ext>
              </a:extLst>
            </p:cNvPr>
            <p:cNvSpPr/>
            <p:nvPr/>
          </p:nvSpPr>
          <p:spPr>
            <a:xfrm>
              <a:off x="4232945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3" name="Oval 5412">
              <a:extLst>
                <a:ext uri="{FF2B5EF4-FFF2-40B4-BE49-F238E27FC236}">
                  <a16:creationId xmlns:a16="http://schemas.microsoft.com/office/drawing/2014/main" id="{1995E3A3-9E3F-4F28-AF9D-E3A8F93023E4}"/>
                </a:ext>
              </a:extLst>
            </p:cNvPr>
            <p:cNvSpPr/>
            <p:nvPr/>
          </p:nvSpPr>
          <p:spPr>
            <a:xfrm>
              <a:off x="4397782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4" name="Oval 5413">
              <a:extLst>
                <a:ext uri="{FF2B5EF4-FFF2-40B4-BE49-F238E27FC236}">
                  <a16:creationId xmlns:a16="http://schemas.microsoft.com/office/drawing/2014/main" id="{755640D7-AB8E-42E8-A06D-1E6CA85F7745}"/>
                </a:ext>
              </a:extLst>
            </p:cNvPr>
            <p:cNvSpPr/>
            <p:nvPr/>
          </p:nvSpPr>
          <p:spPr>
            <a:xfrm>
              <a:off x="4553290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5" name="Oval 5414">
              <a:extLst>
                <a:ext uri="{FF2B5EF4-FFF2-40B4-BE49-F238E27FC236}">
                  <a16:creationId xmlns:a16="http://schemas.microsoft.com/office/drawing/2014/main" id="{564419C6-26A1-4D89-BEC8-69A81E050F7A}"/>
                </a:ext>
              </a:extLst>
            </p:cNvPr>
            <p:cNvSpPr/>
            <p:nvPr/>
          </p:nvSpPr>
          <p:spPr>
            <a:xfrm>
              <a:off x="471812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6" name="Oval 5415">
              <a:extLst>
                <a:ext uri="{FF2B5EF4-FFF2-40B4-BE49-F238E27FC236}">
                  <a16:creationId xmlns:a16="http://schemas.microsoft.com/office/drawing/2014/main" id="{457FB074-ACDE-45A0-981F-5891011E09B5}"/>
                </a:ext>
              </a:extLst>
            </p:cNvPr>
            <p:cNvSpPr/>
            <p:nvPr/>
          </p:nvSpPr>
          <p:spPr>
            <a:xfrm>
              <a:off x="4882960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7" name="Oval 5416">
              <a:extLst>
                <a:ext uri="{FF2B5EF4-FFF2-40B4-BE49-F238E27FC236}">
                  <a16:creationId xmlns:a16="http://schemas.microsoft.com/office/drawing/2014/main" id="{3E044C1F-01E2-4751-9829-86C4BC8AE430}"/>
                </a:ext>
              </a:extLst>
            </p:cNvPr>
            <p:cNvSpPr/>
            <p:nvPr/>
          </p:nvSpPr>
          <p:spPr>
            <a:xfrm>
              <a:off x="5047807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8" name="Oval 5417">
              <a:extLst>
                <a:ext uri="{FF2B5EF4-FFF2-40B4-BE49-F238E27FC236}">
                  <a16:creationId xmlns:a16="http://schemas.microsoft.com/office/drawing/2014/main" id="{A95FDC13-6E19-4D6C-B209-B12326D11D12}"/>
                </a:ext>
              </a:extLst>
            </p:cNvPr>
            <p:cNvSpPr/>
            <p:nvPr/>
          </p:nvSpPr>
          <p:spPr>
            <a:xfrm>
              <a:off x="3592253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9" name="Oval 5418">
              <a:extLst>
                <a:ext uri="{FF2B5EF4-FFF2-40B4-BE49-F238E27FC236}">
                  <a16:creationId xmlns:a16="http://schemas.microsoft.com/office/drawing/2014/main" id="{00EEB38D-371D-42E2-9BE5-5374EA1C7E71}"/>
                </a:ext>
              </a:extLst>
            </p:cNvPr>
            <p:cNvSpPr/>
            <p:nvPr/>
          </p:nvSpPr>
          <p:spPr>
            <a:xfrm>
              <a:off x="3747763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0" name="Oval 5419">
              <a:extLst>
                <a:ext uri="{FF2B5EF4-FFF2-40B4-BE49-F238E27FC236}">
                  <a16:creationId xmlns:a16="http://schemas.microsoft.com/office/drawing/2014/main" id="{AE61B51B-F9A7-4440-B88F-33620A4341D2}"/>
                </a:ext>
              </a:extLst>
            </p:cNvPr>
            <p:cNvSpPr/>
            <p:nvPr/>
          </p:nvSpPr>
          <p:spPr>
            <a:xfrm>
              <a:off x="3912600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1" name="Oval 5420">
              <a:extLst>
                <a:ext uri="{FF2B5EF4-FFF2-40B4-BE49-F238E27FC236}">
                  <a16:creationId xmlns:a16="http://schemas.microsoft.com/office/drawing/2014/main" id="{88D76948-5D38-40B2-998A-C4F3FA953772}"/>
                </a:ext>
              </a:extLst>
            </p:cNvPr>
            <p:cNvSpPr/>
            <p:nvPr/>
          </p:nvSpPr>
          <p:spPr>
            <a:xfrm>
              <a:off x="4077433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2" name="Oval 5421">
              <a:extLst>
                <a:ext uri="{FF2B5EF4-FFF2-40B4-BE49-F238E27FC236}">
                  <a16:creationId xmlns:a16="http://schemas.microsoft.com/office/drawing/2014/main" id="{F48DE358-3099-4333-B3A1-B141407273D6}"/>
                </a:ext>
              </a:extLst>
            </p:cNvPr>
            <p:cNvSpPr/>
            <p:nvPr/>
          </p:nvSpPr>
          <p:spPr>
            <a:xfrm>
              <a:off x="4232945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3" name="Oval 5422">
              <a:extLst>
                <a:ext uri="{FF2B5EF4-FFF2-40B4-BE49-F238E27FC236}">
                  <a16:creationId xmlns:a16="http://schemas.microsoft.com/office/drawing/2014/main" id="{98B05564-62FF-419D-819E-B09B52076335}"/>
                </a:ext>
              </a:extLst>
            </p:cNvPr>
            <p:cNvSpPr/>
            <p:nvPr/>
          </p:nvSpPr>
          <p:spPr>
            <a:xfrm>
              <a:off x="4397782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4" name="Oval 5423">
              <a:extLst>
                <a:ext uri="{FF2B5EF4-FFF2-40B4-BE49-F238E27FC236}">
                  <a16:creationId xmlns:a16="http://schemas.microsoft.com/office/drawing/2014/main" id="{FEE10D06-8CEE-4641-BE65-B9E5E98B8055}"/>
                </a:ext>
              </a:extLst>
            </p:cNvPr>
            <p:cNvSpPr/>
            <p:nvPr/>
          </p:nvSpPr>
          <p:spPr>
            <a:xfrm>
              <a:off x="4553290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5" name="Oval 5424">
              <a:extLst>
                <a:ext uri="{FF2B5EF4-FFF2-40B4-BE49-F238E27FC236}">
                  <a16:creationId xmlns:a16="http://schemas.microsoft.com/office/drawing/2014/main" id="{F1738B8C-8903-4C0C-A218-5F775A30684A}"/>
                </a:ext>
              </a:extLst>
            </p:cNvPr>
            <p:cNvSpPr/>
            <p:nvPr/>
          </p:nvSpPr>
          <p:spPr>
            <a:xfrm>
              <a:off x="471812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6" name="Oval 5425">
              <a:extLst>
                <a:ext uri="{FF2B5EF4-FFF2-40B4-BE49-F238E27FC236}">
                  <a16:creationId xmlns:a16="http://schemas.microsoft.com/office/drawing/2014/main" id="{066E6474-4D80-4B28-A91D-AF70DEE2A46E}"/>
                </a:ext>
              </a:extLst>
            </p:cNvPr>
            <p:cNvSpPr/>
            <p:nvPr/>
          </p:nvSpPr>
          <p:spPr>
            <a:xfrm>
              <a:off x="4882960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7" name="Oval 5426">
              <a:extLst>
                <a:ext uri="{FF2B5EF4-FFF2-40B4-BE49-F238E27FC236}">
                  <a16:creationId xmlns:a16="http://schemas.microsoft.com/office/drawing/2014/main" id="{17B1CF96-78E2-4E2D-A084-681B74E54FA2}"/>
                </a:ext>
              </a:extLst>
            </p:cNvPr>
            <p:cNvSpPr/>
            <p:nvPr/>
          </p:nvSpPr>
          <p:spPr>
            <a:xfrm>
              <a:off x="5047807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8" name="Oval 5427">
              <a:extLst>
                <a:ext uri="{FF2B5EF4-FFF2-40B4-BE49-F238E27FC236}">
                  <a16:creationId xmlns:a16="http://schemas.microsoft.com/office/drawing/2014/main" id="{899BA2D9-403D-43E8-89CF-DCAAB724A2FE}"/>
                </a:ext>
              </a:extLst>
            </p:cNvPr>
            <p:cNvSpPr/>
            <p:nvPr/>
          </p:nvSpPr>
          <p:spPr>
            <a:xfrm>
              <a:off x="3592253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9" name="Oval 5428">
              <a:extLst>
                <a:ext uri="{FF2B5EF4-FFF2-40B4-BE49-F238E27FC236}">
                  <a16:creationId xmlns:a16="http://schemas.microsoft.com/office/drawing/2014/main" id="{2F20F56E-17F2-4A47-80EC-EAC236CF44E0}"/>
                </a:ext>
              </a:extLst>
            </p:cNvPr>
            <p:cNvSpPr/>
            <p:nvPr/>
          </p:nvSpPr>
          <p:spPr>
            <a:xfrm>
              <a:off x="3747763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0" name="Oval 5429">
              <a:extLst>
                <a:ext uri="{FF2B5EF4-FFF2-40B4-BE49-F238E27FC236}">
                  <a16:creationId xmlns:a16="http://schemas.microsoft.com/office/drawing/2014/main" id="{F9838AB2-0960-4082-810B-D14F20684E1C}"/>
                </a:ext>
              </a:extLst>
            </p:cNvPr>
            <p:cNvSpPr/>
            <p:nvPr/>
          </p:nvSpPr>
          <p:spPr>
            <a:xfrm>
              <a:off x="3912600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1" name="Oval 5430">
              <a:extLst>
                <a:ext uri="{FF2B5EF4-FFF2-40B4-BE49-F238E27FC236}">
                  <a16:creationId xmlns:a16="http://schemas.microsoft.com/office/drawing/2014/main" id="{ED3785A1-8CF3-4B0B-96DC-8DB60045E44B}"/>
                </a:ext>
              </a:extLst>
            </p:cNvPr>
            <p:cNvSpPr/>
            <p:nvPr/>
          </p:nvSpPr>
          <p:spPr>
            <a:xfrm>
              <a:off x="4077433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2" name="Oval 5431">
              <a:extLst>
                <a:ext uri="{FF2B5EF4-FFF2-40B4-BE49-F238E27FC236}">
                  <a16:creationId xmlns:a16="http://schemas.microsoft.com/office/drawing/2014/main" id="{19639E42-DCFF-4D24-B505-12B5358EED24}"/>
                </a:ext>
              </a:extLst>
            </p:cNvPr>
            <p:cNvSpPr/>
            <p:nvPr/>
          </p:nvSpPr>
          <p:spPr>
            <a:xfrm>
              <a:off x="4232945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3" name="Oval 5432">
              <a:extLst>
                <a:ext uri="{FF2B5EF4-FFF2-40B4-BE49-F238E27FC236}">
                  <a16:creationId xmlns:a16="http://schemas.microsoft.com/office/drawing/2014/main" id="{9E81FF58-75EA-4A97-A503-10F790137A1E}"/>
                </a:ext>
              </a:extLst>
            </p:cNvPr>
            <p:cNvSpPr/>
            <p:nvPr/>
          </p:nvSpPr>
          <p:spPr>
            <a:xfrm>
              <a:off x="4397782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4" name="Oval 5433">
              <a:extLst>
                <a:ext uri="{FF2B5EF4-FFF2-40B4-BE49-F238E27FC236}">
                  <a16:creationId xmlns:a16="http://schemas.microsoft.com/office/drawing/2014/main" id="{3EB8ADBE-1DCD-4F71-B278-66B8477F934B}"/>
                </a:ext>
              </a:extLst>
            </p:cNvPr>
            <p:cNvSpPr/>
            <p:nvPr/>
          </p:nvSpPr>
          <p:spPr>
            <a:xfrm>
              <a:off x="4553290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5" name="Oval 5434">
              <a:extLst>
                <a:ext uri="{FF2B5EF4-FFF2-40B4-BE49-F238E27FC236}">
                  <a16:creationId xmlns:a16="http://schemas.microsoft.com/office/drawing/2014/main" id="{FF3F6392-E7CF-4DDE-B37E-B1A4FB5018F3}"/>
                </a:ext>
              </a:extLst>
            </p:cNvPr>
            <p:cNvSpPr/>
            <p:nvPr/>
          </p:nvSpPr>
          <p:spPr>
            <a:xfrm>
              <a:off x="471812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6" name="Oval 5435">
              <a:extLst>
                <a:ext uri="{FF2B5EF4-FFF2-40B4-BE49-F238E27FC236}">
                  <a16:creationId xmlns:a16="http://schemas.microsoft.com/office/drawing/2014/main" id="{042B4A7B-7D77-4B3F-AE46-838DDD300D82}"/>
                </a:ext>
              </a:extLst>
            </p:cNvPr>
            <p:cNvSpPr/>
            <p:nvPr/>
          </p:nvSpPr>
          <p:spPr>
            <a:xfrm>
              <a:off x="4882960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7" name="Oval 5436">
              <a:extLst>
                <a:ext uri="{FF2B5EF4-FFF2-40B4-BE49-F238E27FC236}">
                  <a16:creationId xmlns:a16="http://schemas.microsoft.com/office/drawing/2014/main" id="{FBC7DA4D-2016-4C1B-9F36-46B7D43E63A6}"/>
                </a:ext>
              </a:extLst>
            </p:cNvPr>
            <p:cNvSpPr/>
            <p:nvPr/>
          </p:nvSpPr>
          <p:spPr>
            <a:xfrm>
              <a:off x="5047807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8" name="Oval 5437">
              <a:extLst>
                <a:ext uri="{FF2B5EF4-FFF2-40B4-BE49-F238E27FC236}">
                  <a16:creationId xmlns:a16="http://schemas.microsoft.com/office/drawing/2014/main" id="{3E94D3F6-41BA-41B3-871A-1B2BEF17FEFE}"/>
                </a:ext>
              </a:extLst>
            </p:cNvPr>
            <p:cNvSpPr/>
            <p:nvPr/>
          </p:nvSpPr>
          <p:spPr>
            <a:xfrm>
              <a:off x="3592253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9" name="Oval 5438">
              <a:extLst>
                <a:ext uri="{FF2B5EF4-FFF2-40B4-BE49-F238E27FC236}">
                  <a16:creationId xmlns:a16="http://schemas.microsoft.com/office/drawing/2014/main" id="{5703692F-8C84-415F-B43A-86C67F0A0DE5}"/>
                </a:ext>
              </a:extLst>
            </p:cNvPr>
            <p:cNvSpPr/>
            <p:nvPr/>
          </p:nvSpPr>
          <p:spPr>
            <a:xfrm>
              <a:off x="3747763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0" name="Oval 5439">
              <a:extLst>
                <a:ext uri="{FF2B5EF4-FFF2-40B4-BE49-F238E27FC236}">
                  <a16:creationId xmlns:a16="http://schemas.microsoft.com/office/drawing/2014/main" id="{57B30ED9-E269-495C-A1F5-AB74622C1F35}"/>
                </a:ext>
              </a:extLst>
            </p:cNvPr>
            <p:cNvSpPr/>
            <p:nvPr/>
          </p:nvSpPr>
          <p:spPr>
            <a:xfrm>
              <a:off x="3912600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1" name="Oval 5440">
              <a:extLst>
                <a:ext uri="{FF2B5EF4-FFF2-40B4-BE49-F238E27FC236}">
                  <a16:creationId xmlns:a16="http://schemas.microsoft.com/office/drawing/2014/main" id="{CAC30D21-659C-44CB-849B-96C9D46EDC9C}"/>
                </a:ext>
              </a:extLst>
            </p:cNvPr>
            <p:cNvSpPr/>
            <p:nvPr/>
          </p:nvSpPr>
          <p:spPr>
            <a:xfrm>
              <a:off x="4077433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2" name="Oval 5441">
              <a:extLst>
                <a:ext uri="{FF2B5EF4-FFF2-40B4-BE49-F238E27FC236}">
                  <a16:creationId xmlns:a16="http://schemas.microsoft.com/office/drawing/2014/main" id="{41770EFC-C259-493F-A505-7168E7F54295}"/>
                </a:ext>
              </a:extLst>
            </p:cNvPr>
            <p:cNvSpPr/>
            <p:nvPr/>
          </p:nvSpPr>
          <p:spPr>
            <a:xfrm>
              <a:off x="4232945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3" name="Oval 5442">
              <a:extLst>
                <a:ext uri="{FF2B5EF4-FFF2-40B4-BE49-F238E27FC236}">
                  <a16:creationId xmlns:a16="http://schemas.microsoft.com/office/drawing/2014/main" id="{6D68792E-88BA-45D3-9ACB-7B27C4164718}"/>
                </a:ext>
              </a:extLst>
            </p:cNvPr>
            <p:cNvSpPr/>
            <p:nvPr/>
          </p:nvSpPr>
          <p:spPr>
            <a:xfrm>
              <a:off x="4397782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4" name="Oval 5443">
              <a:extLst>
                <a:ext uri="{FF2B5EF4-FFF2-40B4-BE49-F238E27FC236}">
                  <a16:creationId xmlns:a16="http://schemas.microsoft.com/office/drawing/2014/main" id="{67C6BCBC-FE2E-47E6-9448-BFFCB1D7D805}"/>
                </a:ext>
              </a:extLst>
            </p:cNvPr>
            <p:cNvSpPr/>
            <p:nvPr/>
          </p:nvSpPr>
          <p:spPr>
            <a:xfrm>
              <a:off x="4553290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5" name="Oval 5444">
              <a:extLst>
                <a:ext uri="{FF2B5EF4-FFF2-40B4-BE49-F238E27FC236}">
                  <a16:creationId xmlns:a16="http://schemas.microsoft.com/office/drawing/2014/main" id="{DE200276-CF25-4780-A4B6-CA402E1F6903}"/>
                </a:ext>
              </a:extLst>
            </p:cNvPr>
            <p:cNvSpPr/>
            <p:nvPr/>
          </p:nvSpPr>
          <p:spPr>
            <a:xfrm>
              <a:off x="471812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6" name="Oval 5445">
              <a:extLst>
                <a:ext uri="{FF2B5EF4-FFF2-40B4-BE49-F238E27FC236}">
                  <a16:creationId xmlns:a16="http://schemas.microsoft.com/office/drawing/2014/main" id="{BF1D4B44-6D73-42B4-BF28-05266A5CA33E}"/>
                </a:ext>
              </a:extLst>
            </p:cNvPr>
            <p:cNvSpPr/>
            <p:nvPr/>
          </p:nvSpPr>
          <p:spPr>
            <a:xfrm>
              <a:off x="4882960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7" name="Oval 5446">
              <a:extLst>
                <a:ext uri="{FF2B5EF4-FFF2-40B4-BE49-F238E27FC236}">
                  <a16:creationId xmlns:a16="http://schemas.microsoft.com/office/drawing/2014/main" id="{1EFD7945-E681-4BAA-A7D8-1958C2669EBB}"/>
                </a:ext>
              </a:extLst>
            </p:cNvPr>
            <p:cNvSpPr/>
            <p:nvPr/>
          </p:nvSpPr>
          <p:spPr>
            <a:xfrm>
              <a:off x="5047807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8" name="Oval 5447">
              <a:extLst>
                <a:ext uri="{FF2B5EF4-FFF2-40B4-BE49-F238E27FC236}">
                  <a16:creationId xmlns:a16="http://schemas.microsoft.com/office/drawing/2014/main" id="{81DAFB12-688F-40E9-8550-45CD357A29EC}"/>
                </a:ext>
              </a:extLst>
            </p:cNvPr>
            <p:cNvSpPr/>
            <p:nvPr/>
          </p:nvSpPr>
          <p:spPr>
            <a:xfrm>
              <a:off x="3592253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9" name="Oval 5448">
              <a:extLst>
                <a:ext uri="{FF2B5EF4-FFF2-40B4-BE49-F238E27FC236}">
                  <a16:creationId xmlns:a16="http://schemas.microsoft.com/office/drawing/2014/main" id="{F34DA60E-AEB9-44FA-8C12-68B6CE500B05}"/>
                </a:ext>
              </a:extLst>
            </p:cNvPr>
            <p:cNvSpPr/>
            <p:nvPr/>
          </p:nvSpPr>
          <p:spPr>
            <a:xfrm>
              <a:off x="3747763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0" name="Oval 5449">
              <a:extLst>
                <a:ext uri="{FF2B5EF4-FFF2-40B4-BE49-F238E27FC236}">
                  <a16:creationId xmlns:a16="http://schemas.microsoft.com/office/drawing/2014/main" id="{C2044572-2774-4BCE-B837-254AF519A465}"/>
                </a:ext>
              </a:extLst>
            </p:cNvPr>
            <p:cNvSpPr/>
            <p:nvPr/>
          </p:nvSpPr>
          <p:spPr>
            <a:xfrm>
              <a:off x="3912600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1" name="Oval 5450">
              <a:extLst>
                <a:ext uri="{FF2B5EF4-FFF2-40B4-BE49-F238E27FC236}">
                  <a16:creationId xmlns:a16="http://schemas.microsoft.com/office/drawing/2014/main" id="{F813CA97-0AE6-4ABE-946B-8D7EB9936B8D}"/>
                </a:ext>
              </a:extLst>
            </p:cNvPr>
            <p:cNvSpPr/>
            <p:nvPr/>
          </p:nvSpPr>
          <p:spPr>
            <a:xfrm>
              <a:off x="4077433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2" name="Oval 5451">
              <a:extLst>
                <a:ext uri="{FF2B5EF4-FFF2-40B4-BE49-F238E27FC236}">
                  <a16:creationId xmlns:a16="http://schemas.microsoft.com/office/drawing/2014/main" id="{F79198F4-3A76-498D-8B03-BE2DF5686222}"/>
                </a:ext>
              </a:extLst>
            </p:cNvPr>
            <p:cNvSpPr/>
            <p:nvPr/>
          </p:nvSpPr>
          <p:spPr>
            <a:xfrm>
              <a:off x="4232945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3" name="Oval 5452">
              <a:extLst>
                <a:ext uri="{FF2B5EF4-FFF2-40B4-BE49-F238E27FC236}">
                  <a16:creationId xmlns:a16="http://schemas.microsoft.com/office/drawing/2014/main" id="{FF7A2B40-4E71-499D-B82C-FA85FECDBD34}"/>
                </a:ext>
              </a:extLst>
            </p:cNvPr>
            <p:cNvSpPr/>
            <p:nvPr/>
          </p:nvSpPr>
          <p:spPr>
            <a:xfrm>
              <a:off x="4397782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4" name="Oval 5453">
              <a:extLst>
                <a:ext uri="{FF2B5EF4-FFF2-40B4-BE49-F238E27FC236}">
                  <a16:creationId xmlns:a16="http://schemas.microsoft.com/office/drawing/2014/main" id="{4CCEA677-42FC-4708-B04C-4437A7D99B24}"/>
                </a:ext>
              </a:extLst>
            </p:cNvPr>
            <p:cNvSpPr/>
            <p:nvPr/>
          </p:nvSpPr>
          <p:spPr>
            <a:xfrm>
              <a:off x="4553290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5" name="Oval 5454">
              <a:extLst>
                <a:ext uri="{FF2B5EF4-FFF2-40B4-BE49-F238E27FC236}">
                  <a16:creationId xmlns:a16="http://schemas.microsoft.com/office/drawing/2014/main" id="{81FA0994-5392-4123-9AB2-84970D409D6D}"/>
                </a:ext>
              </a:extLst>
            </p:cNvPr>
            <p:cNvSpPr/>
            <p:nvPr/>
          </p:nvSpPr>
          <p:spPr>
            <a:xfrm>
              <a:off x="471812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6" name="Oval 5455">
              <a:extLst>
                <a:ext uri="{FF2B5EF4-FFF2-40B4-BE49-F238E27FC236}">
                  <a16:creationId xmlns:a16="http://schemas.microsoft.com/office/drawing/2014/main" id="{87E7EE1C-0530-4F38-AFEB-B02CC24649E7}"/>
                </a:ext>
              </a:extLst>
            </p:cNvPr>
            <p:cNvSpPr/>
            <p:nvPr/>
          </p:nvSpPr>
          <p:spPr>
            <a:xfrm>
              <a:off x="4882960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7" name="Oval 5456">
              <a:extLst>
                <a:ext uri="{FF2B5EF4-FFF2-40B4-BE49-F238E27FC236}">
                  <a16:creationId xmlns:a16="http://schemas.microsoft.com/office/drawing/2014/main" id="{3A9A97F5-F1CC-4853-946E-5CA2D083A7F3}"/>
                </a:ext>
              </a:extLst>
            </p:cNvPr>
            <p:cNvSpPr/>
            <p:nvPr/>
          </p:nvSpPr>
          <p:spPr>
            <a:xfrm>
              <a:off x="5047807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8" name="Oval 5457">
              <a:extLst>
                <a:ext uri="{FF2B5EF4-FFF2-40B4-BE49-F238E27FC236}">
                  <a16:creationId xmlns:a16="http://schemas.microsoft.com/office/drawing/2014/main" id="{51D000FE-E814-4873-92A9-D7CC5FDC297D}"/>
                </a:ext>
              </a:extLst>
            </p:cNvPr>
            <p:cNvSpPr/>
            <p:nvPr/>
          </p:nvSpPr>
          <p:spPr>
            <a:xfrm>
              <a:off x="3592253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9" name="Oval 5458">
              <a:extLst>
                <a:ext uri="{FF2B5EF4-FFF2-40B4-BE49-F238E27FC236}">
                  <a16:creationId xmlns:a16="http://schemas.microsoft.com/office/drawing/2014/main" id="{9478C2E4-1AA2-4E9B-9F38-B9515F3711E0}"/>
                </a:ext>
              </a:extLst>
            </p:cNvPr>
            <p:cNvSpPr/>
            <p:nvPr/>
          </p:nvSpPr>
          <p:spPr>
            <a:xfrm>
              <a:off x="3747763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0" name="Oval 5459">
              <a:extLst>
                <a:ext uri="{FF2B5EF4-FFF2-40B4-BE49-F238E27FC236}">
                  <a16:creationId xmlns:a16="http://schemas.microsoft.com/office/drawing/2014/main" id="{6AD71595-C5EC-4D1E-80EE-509E0F9CA99A}"/>
                </a:ext>
              </a:extLst>
            </p:cNvPr>
            <p:cNvSpPr/>
            <p:nvPr/>
          </p:nvSpPr>
          <p:spPr>
            <a:xfrm>
              <a:off x="3912600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1" name="Oval 5460">
              <a:extLst>
                <a:ext uri="{FF2B5EF4-FFF2-40B4-BE49-F238E27FC236}">
                  <a16:creationId xmlns:a16="http://schemas.microsoft.com/office/drawing/2014/main" id="{CFF3D6ED-77DD-418E-BDAD-C667AC773425}"/>
                </a:ext>
              </a:extLst>
            </p:cNvPr>
            <p:cNvSpPr/>
            <p:nvPr/>
          </p:nvSpPr>
          <p:spPr>
            <a:xfrm>
              <a:off x="4077433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2" name="Oval 5461">
              <a:extLst>
                <a:ext uri="{FF2B5EF4-FFF2-40B4-BE49-F238E27FC236}">
                  <a16:creationId xmlns:a16="http://schemas.microsoft.com/office/drawing/2014/main" id="{5164C964-3D7A-4538-8C8A-2756C6C2554C}"/>
                </a:ext>
              </a:extLst>
            </p:cNvPr>
            <p:cNvSpPr/>
            <p:nvPr/>
          </p:nvSpPr>
          <p:spPr>
            <a:xfrm>
              <a:off x="4232945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3" name="Oval 5462">
              <a:extLst>
                <a:ext uri="{FF2B5EF4-FFF2-40B4-BE49-F238E27FC236}">
                  <a16:creationId xmlns:a16="http://schemas.microsoft.com/office/drawing/2014/main" id="{9958E82F-72A6-4139-80D8-6E8E99C5BEF7}"/>
                </a:ext>
              </a:extLst>
            </p:cNvPr>
            <p:cNvSpPr/>
            <p:nvPr/>
          </p:nvSpPr>
          <p:spPr>
            <a:xfrm>
              <a:off x="4397782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4" name="Oval 5463">
              <a:extLst>
                <a:ext uri="{FF2B5EF4-FFF2-40B4-BE49-F238E27FC236}">
                  <a16:creationId xmlns:a16="http://schemas.microsoft.com/office/drawing/2014/main" id="{42F09801-AE2D-4490-84D0-02B11E0F80F3}"/>
                </a:ext>
              </a:extLst>
            </p:cNvPr>
            <p:cNvSpPr/>
            <p:nvPr/>
          </p:nvSpPr>
          <p:spPr>
            <a:xfrm>
              <a:off x="4553290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5" name="Oval 5464">
              <a:extLst>
                <a:ext uri="{FF2B5EF4-FFF2-40B4-BE49-F238E27FC236}">
                  <a16:creationId xmlns:a16="http://schemas.microsoft.com/office/drawing/2014/main" id="{40BF8383-4B58-4B91-B7E3-947977AAC6A0}"/>
                </a:ext>
              </a:extLst>
            </p:cNvPr>
            <p:cNvSpPr/>
            <p:nvPr/>
          </p:nvSpPr>
          <p:spPr>
            <a:xfrm>
              <a:off x="471812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6" name="Oval 5465">
              <a:extLst>
                <a:ext uri="{FF2B5EF4-FFF2-40B4-BE49-F238E27FC236}">
                  <a16:creationId xmlns:a16="http://schemas.microsoft.com/office/drawing/2014/main" id="{8B94C65E-E89F-4663-AD3C-CF99C8DB82B8}"/>
                </a:ext>
              </a:extLst>
            </p:cNvPr>
            <p:cNvSpPr/>
            <p:nvPr/>
          </p:nvSpPr>
          <p:spPr>
            <a:xfrm>
              <a:off x="4882960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7" name="Oval 5466">
              <a:extLst>
                <a:ext uri="{FF2B5EF4-FFF2-40B4-BE49-F238E27FC236}">
                  <a16:creationId xmlns:a16="http://schemas.microsoft.com/office/drawing/2014/main" id="{77D6B55E-9C6D-4937-840A-42D3990B207F}"/>
                </a:ext>
              </a:extLst>
            </p:cNvPr>
            <p:cNvSpPr/>
            <p:nvPr/>
          </p:nvSpPr>
          <p:spPr>
            <a:xfrm>
              <a:off x="5047807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8" name="Oval 5467">
              <a:extLst>
                <a:ext uri="{FF2B5EF4-FFF2-40B4-BE49-F238E27FC236}">
                  <a16:creationId xmlns:a16="http://schemas.microsoft.com/office/drawing/2014/main" id="{49F5190E-6102-4D15-8CCF-0785A2003CF4}"/>
                </a:ext>
              </a:extLst>
            </p:cNvPr>
            <p:cNvSpPr/>
            <p:nvPr/>
          </p:nvSpPr>
          <p:spPr>
            <a:xfrm>
              <a:off x="521265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9" name="Oval 5468">
              <a:extLst>
                <a:ext uri="{FF2B5EF4-FFF2-40B4-BE49-F238E27FC236}">
                  <a16:creationId xmlns:a16="http://schemas.microsoft.com/office/drawing/2014/main" id="{64086B7F-DC2C-47F4-9242-62AA8C7DD267}"/>
                </a:ext>
              </a:extLst>
            </p:cNvPr>
            <p:cNvSpPr/>
            <p:nvPr/>
          </p:nvSpPr>
          <p:spPr>
            <a:xfrm>
              <a:off x="536816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0" name="Oval 5469">
              <a:extLst>
                <a:ext uri="{FF2B5EF4-FFF2-40B4-BE49-F238E27FC236}">
                  <a16:creationId xmlns:a16="http://schemas.microsoft.com/office/drawing/2014/main" id="{24794314-A5DF-4306-91D2-25A09B81AFA2}"/>
                </a:ext>
              </a:extLst>
            </p:cNvPr>
            <p:cNvSpPr/>
            <p:nvPr/>
          </p:nvSpPr>
          <p:spPr>
            <a:xfrm>
              <a:off x="553300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1" name="Oval 5470">
              <a:extLst>
                <a:ext uri="{FF2B5EF4-FFF2-40B4-BE49-F238E27FC236}">
                  <a16:creationId xmlns:a16="http://schemas.microsoft.com/office/drawing/2014/main" id="{4DD9A619-D6E7-4A93-99F1-F8A7F7742ADD}"/>
                </a:ext>
              </a:extLst>
            </p:cNvPr>
            <p:cNvSpPr/>
            <p:nvPr/>
          </p:nvSpPr>
          <p:spPr>
            <a:xfrm>
              <a:off x="569783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2" name="Oval 5471">
              <a:extLst>
                <a:ext uri="{FF2B5EF4-FFF2-40B4-BE49-F238E27FC236}">
                  <a16:creationId xmlns:a16="http://schemas.microsoft.com/office/drawing/2014/main" id="{46ABE2FC-E9CF-4444-865F-3202763260AE}"/>
                </a:ext>
              </a:extLst>
            </p:cNvPr>
            <p:cNvSpPr/>
            <p:nvPr/>
          </p:nvSpPr>
          <p:spPr>
            <a:xfrm>
              <a:off x="5862677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3" name="Oval 5472">
              <a:extLst>
                <a:ext uri="{FF2B5EF4-FFF2-40B4-BE49-F238E27FC236}">
                  <a16:creationId xmlns:a16="http://schemas.microsoft.com/office/drawing/2014/main" id="{DF6F8D8A-D398-47D8-B8A5-1ED7BE6EA4E2}"/>
                </a:ext>
              </a:extLst>
            </p:cNvPr>
            <p:cNvSpPr/>
            <p:nvPr/>
          </p:nvSpPr>
          <p:spPr>
            <a:xfrm>
              <a:off x="602751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4" name="Oval 5473">
              <a:extLst>
                <a:ext uri="{FF2B5EF4-FFF2-40B4-BE49-F238E27FC236}">
                  <a16:creationId xmlns:a16="http://schemas.microsoft.com/office/drawing/2014/main" id="{32A69964-DB56-4224-B223-D5D7300BCB3A}"/>
                </a:ext>
              </a:extLst>
            </p:cNvPr>
            <p:cNvSpPr/>
            <p:nvPr/>
          </p:nvSpPr>
          <p:spPr>
            <a:xfrm>
              <a:off x="6183022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5" name="Oval 5474">
              <a:extLst>
                <a:ext uri="{FF2B5EF4-FFF2-40B4-BE49-F238E27FC236}">
                  <a16:creationId xmlns:a16="http://schemas.microsoft.com/office/drawing/2014/main" id="{41CC7253-2550-442D-9661-1A8583AB6675}"/>
                </a:ext>
              </a:extLst>
            </p:cNvPr>
            <p:cNvSpPr/>
            <p:nvPr/>
          </p:nvSpPr>
          <p:spPr>
            <a:xfrm>
              <a:off x="634786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6" name="Oval 5475">
              <a:extLst>
                <a:ext uri="{FF2B5EF4-FFF2-40B4-BE49-F238E27FC236}">
                  <a16:creationId xmlns:a16="http://schemas.microsoft.com/office/drawing/2014/main" id="{60CB6403-69AC-409D-B377-B248DF4C6326}"/>
                </a:ext>
              </a:extLst>
            </p:cNvPr>
            <p:cNvSpPr/>
            <p:nvPr/>
          </p:nvSpPr>
          <p:spPr>
            <a:xfrm>
              <a:off x="6512692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7" name="Oval 5476">
              <a:extLst>
                <a:ext uri="{FF2B5EF4-FFF2-40B4-BE49-F238E27FC236}">
                  <a16:creationId xmlns:a16="http://schemas.microsoft.com/office/drawing/2014/main" id="{6893CE03-CC28-43F1-BCE9-E10EF8208CE8}"/>
                </a:ext>
              </a:extLst>
            </p:cNvPr>
            <p:cNvSpPr/>
            <p:nvPr/>
          </p:nvSpPr>
          <p:spPr>
            <a:xfrm>
              <a:off x="6668208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8" name="Oval 5477">
              <a:extLst>
                <a:ext uri="{FF2B5EF4-FFF2-40B4-BE49-F238E27FC236}">
                  <a16:creationId xmlns:a16="http://schemas.microsoft.com/office/drawing/2014/main" id="{66726605-DD55-4AC6-B61B-756517C3989D}"/>
                </a:ext>
              </a:extLst>
            </p:cNvPr>
            <p:cNvSpPr/>
            <p:nvPr/>
          </p:nvSpPr>
          <p:spPr>
            <a:xfrm>
              <a:off x="5212654" y="330883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9" name="Oval 5478">
              <a:extLst>
                <a:ext uri="{FF2B5EF4-FFF2-40B4-BE49-F238E27FC236}">
                  <a16:creationId xmlns:a16="http://schemas.microsoft.com/office/drawing/2014/main" id="{9EC494D4-2648-42BF-A3A8-4CB9AA8986E3}"/>
                </a:ext>
              </a:extLst>
            </p:cNvPr>
            <p:cNvSpPr/>
            <p:nvPr/>
          </p:nvSpPr>
          <p:spPr>
            <a:xfrm>
              <a:off x="536816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0" name="Oval 5479">
              <a:extLst>
                <a:ext uri="{FF2B5EF4-FFF2-40B4-BE49-F238E27FC236}">
                  <a16:creationId xmlns:a16="http://schemas.microsoft.com/office/drawing/2014/main" id="{D1E7ADC0-D286-459C-B4BC-B6EBAFB99425}"/>
                </a:ext>
              </a:extLst>
            </p:cNvPr>
            <p:cNvSpPr/>
            <p:nvPr/>
          </p:nvSpPr>
          <p:spPr>
            <a:xfrm>
              <a:off x="553300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1" name="Oval 5480">
              <a:extLst>
                <a:ext uri="{FF2B5EF4-FFF2-40B4-BE49-F238E27FC236}">
                  <a16:creationId xmlns:a16="http://schemas.microsoft.com/office/drawing/2014/main" id="{17CCADF2-6594-4211-BA8F-2E9BCD01089D}"/>
                </a:ext>
              </a:extLst>
            </p:cNvPr>
            <p:cNvSpPr/>
            <p:nvPr/>
          </p:nvSpPr>
          <p:spPr>
            <a:xfrm>
              <a:off x="569783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2" name="Oval 5481">
              <a:extLst>
                <a:ext uri="{FF2B5EF4-FFF2-40B4-BE49-F238E27FC236}">
                  <a16:creationId xmlns:a16="http://schemas.microsoft.com/office/drawing/2014/main" id="{D859F8D8-61A1-4F56-B456-CC10C70C89C4}"/>
                </a:ext>
              </a:extLst>
            </p:cNvPr>
            <p:cNvSpPr/>
            <p:nvPr/>
          </p:nvSpPr>
          <p:spPr>
            <a:xfrm>
              <a:off x="5862677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3" name="Oval 5482">
              <a:extLst>
                <a:ext uri="{FF2B5EF4-FFF2-40B4-BE49-F238E27FC236}">
                  <a16:creationId xmlns:a16="http://schemas.microsoft.com/office/drawing/2014/main" id="{1841B543-1C52-4239-84CB-69CBDAB45045}"/>
                </a:ext>
              </a:extLst>
            </p:cNvPr>
            <p:cNvSpPr/>
            <p:nvPr/>
          </p:nvSpPr>
          <p:spPr>
            <a:xfrm>
              <a:off x="602751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4" name="Oval 5483">
              <a:extLst>
                <a:ext uri="{FF2B5EF4-FFF2-40B4-BE49-F238E27FC236}">
                  <a16:creationId xmlns:a16="http://schemas.microsoft.com/office/drawing/2014/main" id="{CC2991B7-6547-4CDE-B006-FD9FD4E0D512}"/>
                </a:ext>
              </a:extLst>
            </p:cNvPr>
            <p:cNvSpPr/>
            <p:nvPr/>
          </p:nvSpPr>
          <p:spPr>
            <a:xfrm>
              <a:off x="6183022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5" name="Oval 5484">
              <a:extLst>
                <a:ext uri="{FF2B5EF4-FFF2-40B4-BE49-F238E27FC236}">
                  <a16:creationId xmlns:a16="http://schemas.microsoft.com/office/drawing/2014/main" id="{FFB09F24-977D-4654-9976-16D470EE0F9A}"/>
                </a:ext>
              </a:extLst>
            </p:cNvPr>
            <p:cNvSpPr/>
            <p:nvPr/>
          </p:nvSpPr>
          <p:spPr>
            <a:xfrm>
              <a:off x="634786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6" name="Oval 5485">
              <a:extLst>
                <a:ext uri="{FF2B5EF4-FFF2-40B4-BE49-F238E27FC236}">
                  <a16:creationId xmlns:a16="http://schemas.microsoft.com/office/drawing/2014/main" id="{BEBB0722-0FEE-4E94-A93D-A5F46106E004}"/>
                </a:ext>
              </a:extLst>
            </p:cNvPr>
            <p:cNvSpPr/>
            <p:nvPr/>
          </p:nvSpPr>
          <p:spPr>
            <a:xfrm>
              <a:off x="6512692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7" name="Oval 5486">
              <a:extLst>
                <a:ext uri="{FF2B5EF4-FFF2-40B4-BE49-F238E27FC236}">
                  <a16:creationId xmlns:a16="http://schemas.microsoft.com/office/drawing/2014/main" id="{D9E3AEA3-41EF-4AB4-AC69-A341B351FE0E}"/>
                </a:ext>
              </a:extLst>
            </p:cNvPr>
            <p:cNvSpPr/>
            <p:nvPr/>
          </p:nvSpPr>
          <p:spPr>
            <a:xfrm>
              <a:off x="6668208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8" name="Oval 5487">
              <a:extLst>
                <a:ext uri="{FF2B5EF4-FFF2-40B4-BE49-F238E27FC236}">
                  <a16:creationId xmlns:a16="http://schemas.microsoft.com/office/drawing/2014/main" id="{C7EA58D5-C040-455D-A9C4-28E74044D912}"/>
                </a:ext>
              </a:extLst>
            </p:cNvPr>
            <p:cNvSpPr/>
            <p:nvPr/>
          </p:nvSpPr>
          <p:spPr>
            <a:xfrm>
              <a:off x="521265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9" name="Oval 5488">
              <a:extLst>
                <a:ext uri="{FF2B5EF4-FFF2-40B4-BE49-F238E27FC236}">
                  <a16:creationId xmlns:a16="http://schemas.microsoft.com/office/drawing/2014/main" id="{952EDCC4-CB6C-467C-8B7E-61AB679FEBE4}"/>
                </a:ext>
              </a:extLst>
            </p:cNvPr>
            <p:cNvSpPr/>
            <p:nvPr/>
          </p:nvSpPr>
          <p:spPr>
            <a:xfrm>
              <a:off x="536816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0" name="Oval 5489">
              <a:extLst>
                <a:ext uri="{FF2B5EF4-FFF2-40B4-BE49-F238E27FC236}">
                  <a16:creationId xmlns:a16="http://schemas.microsoft.com/office/drawing/2014/main" id="{FDEADF8E-7940-4A7B-BAAB-A0DB5EF1B85F}"/>
                </a:ext>
              </a:extLst>
            </p:cNvPr>
            <p:cNvSpPr/>
            <p:nvPr/>
          </p:nvSpPr>
          <p:spPr>
            <a:xfrm>
              <a:off x="553300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1" name="Oval 5490">
              <a:extLst>
                <a:ext uri="{FF2B5EF4-FFF2-40B4-BE49-F238E27FC236}">
                  <a16:creationId xmlns:a16="http://schemas.microsoft.com/office/drawing/2014/main" id="{647049CF-6640-4F2C-A70E-ADBEB5BE2F4C}"/>
                </a:ext>
              </a:extLst>
            </p:cNvPr>
            <p:cNvSpPr/>
            <p:nvPr/>
          </p:nvSpPr>
          <p:spPr>
            <a:xfrm>
              <a:off x="569783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2" name="Oval 5491">
              <a:extLst>
                <a:ext uri="{FF2B5EF4-FFF2-40B4-BE49-F238E27FC236}">
                  <a16:creationId xmlns:a16="http://schemas.microsoft.com/office/drawing/2014/main" id="{3F72198A-D98E-4B96-88D6-45C295FF412E}"/>
                </a:ext>
              </a:extLst>
            </p:cNvPr>
            <p:cNvSpPr/>
            <p:nvPr/>
          </p:nvSpPr>
          <p:spPr>
            <a:xfrm>
              <a:off x="5862677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3" name="Oval 5492">
              <a:extLst>
                <a:ext uri="{FF2B5EF4-FFF2-40B4-BE49-F238E27FC236}">
                  <a16:creationId xmlns:a16="http://schemas.microsoft.com/office/drawing/2014/main" id="{C662229E-4833-48C7-ABF7-A0043292DA84}"/>
                </a:ext>
              </a:extLst>
            </p:cNvPr>
            <p:cNvSpPr/>
            <p:nvPr/>
          </p:nvSpPr>
          <p:spPr>
            <a:xfrm>
              <a:off x="602751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4" name="Oval 5493">
              <a:extLst>
                <a:ext uri="{FF2B5EF4-FFF2-40B4-BE49-F238E27FC236}">
                  <a16:creationId xmlns:a16="http://schemas.microsoft.com/office/drawing/2014/main" id="{4E94D461-8954-40E2-986B-830B11ED8DD6}"/>
                </a:ext>
              </a:extLst>
            </p:cNvPr>
            <p:cNvSpPr/>
            <p:nvPr/>
          </p:nvSpPr>
          <p:spPr>
            <a:xfrm>
              <a:off x="6183022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5" name="Oval 5494">
              <a:extLst>
                <a:ext uri="{FF2B5EF4-FFF2-40B4-BE49-F238E27FC236}">
                  <a16:creationId xmlns:a16="http://schemas.microsoft.com/office/drawing/2014/main" id="{A4A4E533-D270-44F4-A68A-14E16C7F4C4B}"/>
                </a:ext>
              </a:extLst>
            </p:cNvPr>
            <p:cNvSpPr/>
            <p:nvPr/>
          </p:nvSpPr>
          <p:spPr>
            <a:xfrm>
              <a:off x="634786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6" name="Oval 5495">
              <a:extLst>
                <a:ext uri="{FF2B5EF4-FFF2-40B4-BE49-F238E27FC236}">
                  <a16:creationId xmlns:a16="http://schemas.microsoft.com/office/drawing/2014/main" id="{0B2BAB5E-8416-4D0C-A919-F21153CC86BA}"/>
                </a:ext>
              </a:extLst>
            </p:cNvPr>
            <p:cNvSpPr/>
            <p:nvPr/>
          </p:nvSpPr>
          <p:spPr>
            <a:xfrm>
              <a:off x="6512692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7" name="Oval 5496">
              <a:extLst>
                <a:ext uri="{FF2B5EF4-FFF2-40B4-BE49-F238E27FC236}">
                  <a16:creationId xmlns:a16="http://schemas.microsoft.com/office/drawing/2014/main" id="{585C08D3-F2DF-48BA-88C2-4E0D77F8B6AC}"/>
                </a:ext>
              </a:extLst>
            </p:cNvPr>
            <p:cNvSpPr/>
            <p:nvPr/>
          </p:nvSpPr>
          <p:spPr>
            <a:xfrm>
              <a:off x="6668208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8" name="Oval 5497">
              <a:extLst>
                <a:ext uri="{FF2B5EF4-FFF2-40B4-BE49-F238E27FC236}">
                  <a16:creationId xmlns:a16="http://schemas.microsoft.com/office/drawing/2014/main" id="{2B074942-E1A8-479E-B481-304D1686019C}"/>
                </a:ext>
              </a:extLst>
            </p:cNvPr>
            <p:cNvSpPr/>
            <p:nvPr/>
          </p:nvSpPr>
          <p:spPr>
            <a:xfrm>
              <a:off x="521265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9" name="Oval 5498">
              <a:extLst>
                <a:ext uri="{FF2B5EF4-FFF2-40B4-BE49-F238E27FC236}">
                  <a16:creationId xmlns:a16="http://schemas.microsoft.com/office/drawing/2014/main" id="{DF714D8E-58A8-496E-B650-7D38AD0B0A37}"/>
                </a:ext>
              </a:extLst>
            </p:cNvPr>
            <p:cNvSpPr/>
            <p:nvPr/>
          </p:nvSpPr>
          <p:spPr>
            <a:xfrm>
              <a:off x="536816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0" name="Oval 5499">
              <a:extLst>
                <a:ext uri="{FF2B5EF4-FFF2-40B4-BE49-F238E27FC236}">
                  <a16:creationId xmlns:a16="http://schemas.microsoft.com/office/drawing/2014/main" id="{4FB8B473-8974-436F-ACDF-B6CD20F8F08C}"/>
                </a:ext>
              </a:extLst>
            </p:cNvPr>
            <p:cNvSpPr/>
            <p:nvPr/>
          </p:nvSpPr>
          <p:spPr>
            <a:xfrm>
              <a:off x="553300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1" name="Oval 5500">
              <a:extLst>
                <a:ext uri="{FF2B5EF4-FFF2-40B4-BE49-F238E27FC236}">
                  <a16:creationId xmlns:a16="http://schemas.microsoft.com/office/drawing/2014/main" id="{413807DD-B4FD-4A13-8EBA-FC56E10C4D7C}"/>
                </a:ext>
              </a:extLst>
            </p:cNvPr>
            <p:cNvSpPr/>
            <p:nvPr/>
          </p:nvSpPr>
          <p:spPr>
            <a:xfrm>
              <a:off x="569783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2" name="Oval 5501">
              <a:extLst>
                <a:ext uri="{FF2B5EF4-FFF2-40B4-BE49-F238E27FC236}">
                  <a16:creationId xmlns:a16="http://schemas.microsoft.com/office/drawing/2014/main" id="{97DA2D90-614A-49C0-8F54-1C063B39C157}"/>
                </a:ext>
              </a:extLst>
            </p:cNvPr>
            <p:cNvSpPr/>
            <p:nvPr/>
          </p:nvSpPr>
          <p:spPr>
            <a:xfrm>
              <a:off x="5862677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3" name="Oval 5502">
              <a:extLst>
                <a:ext uri="{FF2B5EF4-FFF2-40B4-BE49-F238E27FC236}">
                  <a16:creationId xmlns:a16="http://schemas.microsoft.com/office/drawing/2014/main" id="{739FA65C-EB94-46DF-A451-613AF8A658E8}"/>
                </a:ext>
              </a:extLst>
            </p:cNvPr>
            <p:cNvSpPr/>
            <p:nvPr/>
          </p:nvSpPr>
          <p:spPr>
            <a:xfrm>
              <a:off x="602751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4" name="Oval 5503">
              <a:extLst>
                <a:ext uri="{FF2B5EF4-FFF2-40B4-BE49-F238E27FC236}">
                  <a16:creationId xmlns:a16="http://schemas.microsoft.com/office/drawing/2014/main" id="{C12DDC2F-41C6-4212-A924-7FEC8E2A7C0C}"/>
                </a:ext>
              </a:extLst>
            </p:cNvPr>
            <p:cNvSpPr/>
            <p:nvPr/>
          </p:nvSpPr>
          <p:spPr>
            <a:xfrm>
              <a:off x="6183022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5" name="Oval 5504">
              <a:extLst>
                <a:ext uri="{FF2B5EF4-FFF2-40B4-BE49-F238E27FC236}">
                  <a16:creationId xmlns:a16="http://schemas.microsoft.com/office/drawing/2014/main" id="{08D80D06-9CA0-4AC3-B82F-D00E865B1D75}"/>
                </a:ext>
              </a:extLst>
            </p:cNvPr>
            <p:cNvSpPr/>
            <p:nvPr/>
          </p:nvSpPr>
          <p:spPr>
            <a:xfrm>
              <a:off x="634786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6" name="Oval 5505">
              <a:extLst>
                <a:ext uri="{FF2B5EF4-FFF2-40B4-BE49-F238E27FC236}">
                  <a16:creationId xmlns:a16="http://schemas.microsoft.com/office/drawing/2014/main" id="{6EAE0754-A95D-4593-8316-58E7DD128E9B}"/>
                </a:ext>
              </a:extLst>
            </p:cNvPr>
            <p:cNvSpPr/>
            <p:nvPr/>
          </p:nvSpPr>
          <p:spPr>
            <a:xfrm>
              <a:off x="6512692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7" name="Oval 5506">
              <a:extLst>
                <a:ext uri="{FF2B5EF4-FFF2-40B4-BE49-F238E27FC236}">
                  <a16:creationId xmlns:a16="http://schemas.microsoft.com/office/drawing/2014/main" id="{EFC08F1E-CF0B-46C0-B090-2DB4DE7CC515}"/>
                </a:ext>
              </a:extLst>
            </p:cNvPr>
            <p:cNvSpPr/>
            <p:nvPr/>
          </p:nvSpPr>
          <p:spPr>
            <a:xfrm>
              <a:off x="6668208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8" name="Oval 5507">
              <a:extLst>
                <a:ext uri="{FF2B5EF4-FFF2-40B4-BE49-F238E27FC236}">
                  <a16:creationId xmlns:a16="http://schemas.microsoft.com/office/drawing/2014/main" id="{71286C1E-6D74-4AFD-AFE4-C32597905474}"/>
                </a:ext>
              </a:extLst>
            </p:cNvPr>
            <p:cNvSpPr/>
            <p:nvPr/>
          </p:nvSpPr>
          <p:spPr>
            <a:xfrm>
              <a:off x="521265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9" name="Oval 5508">
              <a:extLst>
                <a:ext uri="{FF2B5EF4-FFF2-40B4-BE49-F238E27FC236}">
                  <a16:creationId xmlns:a16="http://schemas.microsoft.com/office/drawing/2014/main" id="{30BCB021-6A4B-49E5-802F-38CD466F1C07}"/>
                </a:ext>
              </a:extLst>
            </p:cNvPr>
            <p:cNvSpPr/>
            <p:nvPr/>
          </p:nvSpPr>
          <p:spPr>
            <a:xfrm>
              <a:off x="536816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0" name="Oval 5509">
              <a:extLst>
                <a:ext uri="{FF2B5EF4-FFF2-40B4-BE49-F238E27FC236}">
                  <a16:creationId xmlns:a16="http://schemas.microsoft.com/office/drawing/2014/main" id="{4FF82D99-0D5A-4811-828F-9B4FD984217E}"/>
                </a:ext>
              </a:extLst>
            </p:cNvPr>
            <p:cNvSpPr/>
            <p:nvPr/>
          </p:nvSpPr>
          <p:spPr>
            <a:xfrm>
              <a:off x="553300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1" name="Oval 5510">
              <a:extLst>
                <a:ext uri="{FF2B5EF4-FFF2-40B4-BE49-F238E27FC236}">
                  <a16:creationId xmlns:a16="http://schemas.microsoft.com/office/drawing/2014/main" id="{4C26206D-D544-42B0-AEEC-6A81B58A9FF9}"/>
                </a:ext>
              </a:extLst>
            </p:cNvPr>
            <p:cNvSpPr/>
            <p:nvPr/>
          </p:nvSpPr>
          <p:spPr>
            <a:xfrm>
              <a:off x="569783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2" name="Oval 5511">
              <a:extLst>
                <a:ext uri="{FF2B5EF4-FFF2-40B4-BE49-F238E27FC236}">
                  <a16:creationId xmlns:a16="http://schemas.microsoft.com/office/drawing/2014/main" id="{261FE336-B3C5-40E1-9003-C491F18BC265}"/>
                </a:ext>
              </a:extLst>
            </p:cNvPr>
            <p:cNvSpPr/>
            <p:nvPr/>
          </p:nvSpPr>
          <p:spPr>
            <a:xfrm>
              <a:off x="5862677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3" name="Oval 5512">
              <a:extLst>
                <a:ext uri="{FF2B5EF4-FFF2-40B4-BE49-F238E27FC236}">
                  <a16:creationId xmlns:a16="http://schemas.microsoft.com/office/drawing/2014/main" id="{2FAC0720-7758-42F5-824B-907F5BCD9AB6}"/>
                </a:ext>
              </a:extLst>
            </p:cNvPr>
            <p:cNvSpPr/>
            <p:nvPr/>
          </p:nvSpPr>
          <p:spPr>
            <a:xfrm>
              <a:off x="602751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4" name="Oval 5513">
              <a:extLst>
                <a:ext uri="{FF2B5EF4-FFF2-40B4-BE49-F238E27FC236}">
                  <a16:creationId xmlns:a16="http://schemas.microsoft.com/office/drawing/2014/main" id="{80C69B63-9887-47D8-B08C-71DA3676A144}"/>
                </a:ext>
              </a:extLst>
            </p:cNvPr>
            <p:cNvSpPr/>
            <p:nvPr/>
          </p:nvSpPr>
          <p:spPr>
            <a:xfrm>
              <a:off x="6183022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5" name="Oval 5514">
              <a:extLst>
                <a:ext uri="{FF2B5EF4-FFF2-40B4-BE49-F238E27FC236}">
                  <a16:creationId xmlns:a16="http://schemas.microsoft.com/office/drawing/2014/main" id="{002B28AB-A556-4F72-8CB1-AD1882706936}"/>
                </a:ext>
              </a:extLst>
            </p:cNvPr>
            <p:cNvSpPr/>
            <p:nvPr/>
          </p:nvSpPr>
          <p:spPr>
            <a:xfrm>
              <a:off x="634786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6" name="Oval 5515">
              <a:extLst>
                <a:ext uri="{FF2B5EF4-FFF2-40B4-BE49-F238E27FC236}">
                  <a16:creationId xmlns:a16="http://schemas.microsoft.com/office/drawing/2014/main" id="{769CDCDB-443A-4352-9B92-8FE25D255AB0}"/>
                </a:ext>
              </a:extLst>
            </p:cNvPr>
            <p:cNvSpPr/>
            <p:nvPr/>
          </p:nvSpPr>
          <p:spPr>
            <a:xfrm>
              <a:off x="6512692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7" name="Oval 5516">
              <a:extLst>
                <a:ext uri="{FF2B5EF4-FFF2-40B4-BE49-F238E27FC236}">
                  <a16:creationId xmlns:a16="http://schemas.microsoft.com/office/drawing/2014/main" id="{25C6BE8C-715A-4C1A-B531-B9036D8F33A8}"/>
                </a:ext>
              </a:extLst>
            </p:cNvPr>
            <p:cNvSpPr/>
            <p:nvPr/>
          </p:nvSpPr>
          <p:spPr>
            <a:xfrm>
              <a:off x="6668208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8" name="Oval 5517">
              <a:extLst>
                <a:ext uri="{FF2B5EF4-FFF2-40B4-BE49-F238E27FC236}">
                  <a16:creationId xmlns:a16="http://schemas.microsoft.com/office/drawing/2014/main" id="{F7CF0BE4-DE83-4283-963E-9AB8A23CDAE4}"/>
                </a:ext>
              </a:extLst>
            </p:cNvPr>
            <p:cNvSpPr/>
            <p:nvPr/>
          </p:nvSpPr>
          <p:spPr>
            <a:xfrm>
              <a:off x="521265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9" name="Oval 5518">
              <a:extLst>
                <a:ext uri="{FF2B5EF4-FFF2-40B4-BE49-F238E27FC236}">
                  <a16:creationId xmlns:a16="http://schemas.microsoft.com/office/drawing/2014/main" id="{90A02131-234D-4A7E-BE59-112C2D2B6947}"/>
                </a:ext>
              </a:extLst>
            </p:cNvPr>
            <p:cNvSpPr/>
            <p:nvPr/>
          </p:nvSpPr>
          <p:spPr>
            <a:xfrm>
              <a:off x="536816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0" name="Oval 5519">
              <a:extLst>
                <a:ext uri="{FF2B5EF4-FFF2-40B4-BE49-F238E27FC236}">
                  <a16:creationId xmlns:a16="http://schemas.microsoft.com/office/drawing/2014/main" id="{B73CE260-64E2-45C6-B1B2-13ED1DB1D628}"/>
                </a:ext>
              </a:extLst>
            </p:cNvPr>
            <p:cNvSpPr/>
            <p:nvPr/>
          </p:nvSpPr>
          <p:spPr>
            <a:xfrm>
              <a:off x="553300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1" name="Oval 5520">
              <a:extLst>
                <a:ext uri="{FF2B5EF4-FFF2-40B4-BE49-F238E27FC236}">
                  <a16:creationId xmlns:a16="http://schemas.microsoft.com/office/drawing/2014/main" id="{03092382-89FF-4F32-BEF1-DF0FE05054CC}"/>
                </a:ext>
              </a:extLst>
            </p:cNvPr>
            <p:cNvSpPr/>
            <p:nvPr/>
          </p:nvSpPr>
          <p:spPr>
            <a:xfrm>
              <a:off x="569783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2" name="Oval 5521">
              <a:extLst>
                <a:ext uri="{FF2B5EF4-FFF2-40B4-BE49-F238E27FC236}">
                  <a16:creationId xmlns:a16="http://schemas.microsoft.com/office/drawing/2014/main" id="{389411DA-C8A1-441F-B95D-1453265F40E5}"/>
                </a:ext>
              </a:extLst>
            </p:cNvPr>
            <p:cNvSpPr/>
            <p:nvPr/>
          </p:nvSpPr>
          <p:spPr>
            <a:xfrm>
              <a:off x="5862677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3" name="Oval 5522">
              <a:extLst>
                <a:ext uri="{FF2B5EF4-FFF2-40B4-BE49-F238E27FC236}">
                  <a16:creationId xmlns:a16="http://schemas.microsoft.com/office/drawing/2014/main" id="{4A07541A-CA90-4E88-BF19-A57E32DE8A80}"/>
                </a:ext>
              </a:extLst>
            </p:cNvPr>
            <p:cNvSpPr/>
            <p:nvPr/>
          </p:nvSpPr>
          <p:spPr>
            <a:xfrm>
              <a:off x="602751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4" name="Oval 5523">
              <a:extLst>
                <a:ext uri="{FF2B5EF4-FFF2-40B4-BE49-F238E27FC236}">
                  <a16:creationId xmlns:a16="http://schemas.microsoft.com/office/drawing/2014/main" id="{D58A3317-B15E-4072-ABCE-00B264A98A49}"/>
                </a:ext>
              </a:extLst>
            </p:cNvPr>
            <p:cNvSpPr/>
            <p:nvPr/>
          </p:nvSpPr>
          <p:spPr>
            <a:xfrm>
              <a:off x="6183022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5" name="Oval 5524">
              <a:extLst>
                <a:ext uri="{FF2B5EF4-FFF2-40B4-BE49-F238E27FC236}">
                  <a16:creationId xmlns:a16="http://schemas.microsoft.com/office/drawing/2014/main" id="{1DECA899-1B3B-4A0B-9E38-5A55F81C55FF}"/>
                </a:ext>
              </a:extLst>
            </p:cNvPr>
            <p:cNvSpPr/>
            <p:nvPr/>
          </p:nvSpPr>
          <p:spPr>
            <a:xfrm>
              <a:off x="634786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6" name="Oval 5525">
              <a:extLst>
                <a:ext uri="{FF2B5EF4-FFF2-40B4-BE49-F238E27FC236}">
                  <a16:creationId xmlns:a16="http://schemas.microsoft.com/office/drawing/2014/main" id="{AD3513A6-6B91-4749-9397-4F1C7990A15F}"/>
                </a:ext>
              </a:extLst>
            </p:cNvPr>
            <p:cNvSpPr/>
            <p:nvPr/>
          </p:nvSpPr>
          <p:spPr>
            <a:xfrm>
              <a:off x="6512692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7" name="Oval 5526">
              <a:extLst>
                <a:ext uri="{FF2B5EF4-FFF2-40B4-BE49-F238E27FC236}">
                  <a16:creationId xmlns:a16="http://schemas.microsoft.com/office/drawing/2014/main" id="{880F02B7-0CD5-49DD-AC56-A7D7A805CCD3}"/>
                </a:ext>
              </a:extLst>
            </p:cNvPr>
            <p:cNvSpPr/>
            <p:nvPr/>
          </p:nvSpPr>
          <p:spPr>
            <a:xfrm>
              <a:off x="6668208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8" name="Oval 5527">
              <a:extLst>
                <a:ext uri="{FF2B5EF4-FFF2-40B4-BE49-F238E27FC236}">
                  <a16:creationId xmlns:a16="http://schemas.microsoft.com/office/drawing/2014/main" id="{20BF81E5-55EB-4B75-B4CA-E2D177E36767}"/>
                </a:ext>
              </a:extLst>
            </p:cNvPr>
            <p:cNvSpPr/>
            <p:nvPr/>
          </p:nvSpPr>
          <p:spPr>
            <a:xfrm>
              <a:off x="521265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9" name="Oval 5528">
              <a:extLst>
                <a:ext uri="{FF2B5EF4-FFF2-40B4-BE49-F238E27FC236}">
                  <a16:creationId xmlns:a16="http://schemas.microsoft.com/office/drawing/2014/main" id="{D5F47682-21F0-4214-9FE8-955DAEBD7142}"/>
                </a:ext>
              </a:extLst>
            </p:cNvPr>
            <p:cNvSpPr/>
            <p:nvPr/>
          </p:nvSpPr>
          <p:spPr>
            <a:xfrm>
              <a:off x="536816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0" name="Oval 5529">
              <a:extLst>
                <a:ext uri="{FF2B5EF4-FFF2-40B4-BE49-F238E27FC236}">
                  <a16:creationId xmlns:a16="http://schemas.microsoft.com/office/drawing/2014/main" id="{1D2221C7-E17D-4BE8-97A2-90AD4C1BEECD}"/>
                </a:ext>
              </a:extLst>
            </p:cNvPr>
            <p:cNvSpPr/>
            <p:nvPr/>
          </p:nvSpPr>
          <p:spPr>
            <a:xfrm>
              <a:off x="553300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1" name="Oval 5530">
              <a:extLst>
                <a:ext uri="{FF2B5EF4-FFF2-40B4-BE49-F238E27FC236}">
                  <a16:creationId xmlns:a16="http://schemas.microsoft.com/office/drawing/2014/main" id="{B37D6A66-CEBE-4B41-AD1C-D57981A4D33E}"/>
                </a:ext>
              </a:extLst>
            </p:cNvPr>
            <p:cNvSpPr/>
            <p:nvPr/>
          </p:nvSpPr>
          <p:spPr>
            <a:xfrm>
              <a:off x="569783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2" name="Oval 5531">
              <a:extLst>
                <a:ext uri="{FF2B5EF4-FFF2-40B4-BE49-F238E27FC236}">
                  <a16:creationId xmlns:a16="http://schemas.microsoft.com/office/drawing/2014/main" id="{354DA635-055F-43D5-88A7-09EB9D974FAF}"/>
                </a:ext>
              </a:extLst>
            </p:cNvPr>
            <p:cNvSpPr/>
            <p:nvPr/>
          </p:nvSpPr>
          <p:spPr>
            <a:xfrm>
              <a:off x="5862677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3" name="Oval 5532">
              <a:extLst>
                <a:ext uri="{FF2B5EF4-FFF2-40B4-BE49-F238E27FC236}">
                  <a16:creationId xmlns:a16="http://schemas.microsoft.com/office/drawing/2014/main" id="{D473AD7D-A941-47B7-9CE4-4FFAED5FA8ED}"/>
                </a:ext>
              </a:extLst>
            </p:cNvPr>
            <p:cNvSpPr/>
            <p:nvPr/>
          </p:nvSpPr>
          <p:spPr>
            <a:xfrm>
              <a:off x="602751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4" name="Oval 5533">
              <a:extLst>
                <a:ext uri="{FF2B5EF4-FFF2-40B4-BE49-F238E27FC236}">
                  <a16:creationId xmlns:a16="http://schemas.microsoft.com/office/drawing/2014/main" id="{528B9FA3-F743-49F7-9778-40F834C96E1C}"/>
                </a:ext>
              </a:extLst>
            </p:cNvPr>
            <p:cNvSpPr/>
            <p:nvPr/>
          </p:nvSpPr>
          <p:spPr>
            <a:xfrm>
              <a:off x="6183022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5" name="Oval 5534">
              <a:extLst>
                <a:ext uri="{FF2B5EF4-FFF2-40B4-BE49-F238E27FC236}">
                  <a16:creationId xmlns:a16="http://schemas.microsoft.com/office/drawing/2014/main" id="{EC06931B-4179-4953-89B1-7105DEB2F4AD}"/>
                </a:ext>
              </a:extLst>
            </p:cNvPr>
            <p:cNvSpPr/>
            <p:nvPr/>
          </p:nvSpPr>
          <p:spPr>
            <a:xfrm>
              <a:off x="634786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6" name="Oval 5535">
              <a:extLst>
                <a:ext uri="{FF2B5EF4-FFF2-40B4-BE49-F238E27FC236}">
                  <a16:creationId xmlns:a16="http://schemas.microsoft.com/office/drawing/2014/main" id="{01ACECA2-D04B-490F-90EF-679681534E1A}"/>
                </a:ext>
              </a:extLst>
            </p:cNvPr>
            <p:cNvSpPr/>
            <p:nvPr/>
          </p:nvSpPr>
          <p:spPr>
            <a:xfrm>
              <a:off x="6512692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7" name="Oval 5536">
              <a:extLst>
                <a:ext uri="{FF2B5EF4-FFF2-40B4-BE49-F238E27FC236}">
                  <a16:creationId xmlns:a16="http://schemas.microsoft.com/office/drawing/2014/main" id="{AF11D593-9FB5-4457-BC87-808EF7FB0BBE}"/>
                </a:ext>
              </a:extLst>
            </p:cNvPr>
            <p:cNvSpPr/>
            <p:nvPr/>
          </p:nvSpPr>
          <p:spPr>
            <a:xfrm>
              <a:off x="6668208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8" name="Oval 5537">
              <a:extLst>
                <a:ext uri="{FF2B5EF4-FFF2-40B4-BE49-F238E27FC236}">
                  <a16:creationId xmlns:a16="http://schemas.microsoft.com/office/drawing/2014/main" id="{30545C7E-BF8E-47F2-9DE2-9890BABEAD95}"/>
                </a:ext>
              </a:extLst>
            </p:cNvPr>
            <p:cNvSpPr/>
            <p:nvPr/>
          </p:nvSpPr>
          <p:spPr>
            <a:xfrm>
              <a:off x="521265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9" name="Oval 5538">
              <a:extLst>
                <a:ext uri="{FF2B5EF4-FFF2-40B4-BE49-F238E27FC236}">
                  <a16:creationId xmlns:a16="http://schemas.microsoft.com/office/drawing/2014/main" id="{F0C8848D-DADB-4EA8-9B43-23CF04E650BC}"/>
                </a:ext>
              </a:extLst>
            </p:cNvPr>
            <p:cNvSpPr/>
            <p:nvPr/>
          </p:nvSpPr>
          <p:spPr>
            <a:xfrm>
              <a:off x="536816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0" name="Oval 5539">
              <a:extLst>
                <a:ext uri="{FF2B5EF4-FFF2-40B4-BE49-F238E27FC236}">
                  <a16:creationId xmlns:a16="http://schemas.microsoft.com/office/drawing/2014/main" id="{28A9F4DD-EA0E-449F-B8AA-F8055BA2C511}"/>
                </a:ext>
              </a:extLst>
            </p:cNvPr>
            <p:cNvSpPr/>
            <p:nvPr/>
          </p:nvSpPr>
          <p:spPr>
            <a:xfrm>
              <a:off x="5533001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1" name="Oval 5540">
              <a:extLst>
                <a:ext uri="{FF2B5EF4-FFF2-40B4-BE49-F238E27FC236}">
                  <a16:creationId xmlns:a16="http://schemas.microsoft.com/office/drawing/2014/main" id="{DAF75DF7-77A4-44C5-8EE7-610D40C8F69C}"/>
                </a:ext>
              </a:extLst>
            </p:cNvPr>
            <p:cNvSpPr/>
            <p:nvPr/>
          </p:nvSpPr>
          <p:spPr>
            <a:xfrm>
              <a:off x="569783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2" name="Oval 5541">
              <a:extLst>
                <a:ext uri="{FF2B5EF4-FFF2-40B4-BE49-F238E27FC236}">
                  <a16:creationId xmlns:a16="http://schemas.microsoft.com/office/drawing/2014/main" id="{C1E23D67-566D-4B3D-9C9B-D86308E708D0}"/>
                </a:ext>
              </a:extLst>
            </p:cNvPr>
            <p:cNvSpPr/>
            <p:nvPr/>
          </p:nvSpPr>
          <p:spPr>
            <a:xfrm>
              <a:off x="5862677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3" name="Oval 5542">
              <a:extLst>
                <a:ext uri="{FF2B5EF4-FFF2-40B4-BE49-F238E27FC236}">
                  <a16:creationId xmlns:a16="http://schemas.microsoft.com/office/drawing/2014/main" id="{2DFBDE6D-11A0-4717-A705-57065CB2B12C}"/>
                </a:ext>
              </a:extLst>
            </p:cNvPr>
            <p:cNvSpPr/>
            <p:nvPr/>
          </p:nvSpPr>
          <p:spPr>
            <a:xfrm>
              <a:off x="602751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4" name="Oval 5543">
              <a:extLst>
                <a:ext uri="{FF2B5EF4-FFF2-40B4-BE49-F238E27FC236}">
                  <a16:creationId xmlns:a16="http://schemas.microsoft.com/office/drawing/2014/main" id="{3628954F-11C4-4055-BB1B-C0F3789F6408}"/>
                </a:ext>
              </a:extLst>
            </p:cNvPr>
            <p:cNvSpPr/>
            <p:nvPr/>
          </p:nvSpPr>
          <p:spPr>
            <a:xfrm>
              <a:off x="6183022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5" name="Oval 5544">
              <a:extLst>
                <a:ext uri="{FF2B5EF4-FFF2-40B4-BE49-F238E27FC236}">
                  <a16:creationId xmlns:a16="http://schemas.microsoft.com/office/drawing/2014/main" id="{890D4544-DA9C-4284-9C08-4C39B7D95805}"/>
                </a:ext>
              </a:extLst>
            </p:cNvPr>
            <p:cNvSpPr/>
            <p:nvPr/>
          </p:nvSpPr>
          <p:spPr>
            <a:xfrm>
              <a:off x="6347861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6" name="Oval 5545">
              <a:extLst>
                <a:ext uri="{FF2B5EF4-FFF2-40B4-BE49-F238E27FC236}">
                  <a16:creationId xmlns:a16="http://schemas.microsoft.com/office/drawing/2014/main" id="{9B926A03-6B6B-4B24-9C14-0C7AF0E4EDA1}"/>
                </a:ext>
              </a:extLst>
            </p:cNvPr>
            <p:cNvSpPr/>
            <p:nvPr/>
          </p:nvSpPr>
          <p:spPr>
            <a:xfrm>
              <a:off x="6512692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7" name="Oval 5546">
              <a:extLst>
                <a:ext uri="{FF2B5EF4-FFF2-40B4-BE49-F238E27FC236}">
                  <a16:creationId xmlns:a16="http://schemas.microsoft.com/office/drawing/2014/main" id="{AE9C3D43-3FA1-49C6-81BB-E8659DE31F90}"/>
                </a:ext>
              </a:extLst>
            </p:cNvPr>
            <p:cNvSpPr/>
            <p:nvPr/>
          </p:nvSpPr>
          <p:spPr>
            <a:xfrm>
              <a:off x="6668208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8" name="Oval 5547">
              <a:extLst>
                <a:ext uri="{FF2B5EF4-FFF2-40B4-BE49-F238E27FC236}">
                  <a16:creationId xmlns:a16="http://schemas.microsoft.com/office/drawing/2014/main" id="{14C83112-E6FF-4A3D-BAAA-D0367EABC50C}"/>
                </a:ext>
              </a:extLst>
            </p:cNvPr>
            <p:cNvSpPr/>
            <p:nvPr/>
          </p:nvSpPr>
          <p:spPr>
            <a:xfrm>
              <a:off x="33590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9" name="Oval 5548">
              <a:extLst>
                <a:ext uri="{FF2B5EF4-FFF2-40B4-BE49-F238E27FC236}">
                  <a16:creationId xmlns:a16="http://schemas.microsoft.com/office/drawing/2014/main" id="{DCB60753-88DD-44EB-A598-932F644098D9}"/>
                </a:ext>
              </a:extLst>
            </p:cNvPr>
            <p:cNvSpPr/>
            <p:nvPr/>
          </p:nvSpPr>
          <p:spPr>
            <a:xfrm>
              <a:off x="49141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0" name="Oval 5549">
              <a:extLst>
                <a:ext uri="{FF2B5EF4-FFF2-40B4-BE49-F238E27FC236}">
                  <a16:creationId xmlns:a16="http://schemas.microsoft.com/office/drawing/2014/main" id="{E5E56362-D959-4DD9-A292-F625AB6A059A}"/>
                </a:ext>
              </a:extLst>
            </p:cNvPr>
            <p:cNvSpPr/>
            <p:nvPr/>
          </p:nvSpPr>
          <p:spPr>
            <a:xfrm>
              <a:off x="656248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1" name="Oval 5550">
              <a:extLst>
                <a:ext uri="{FF2B5EF4-FFF2-40B4-BE49-F238E27FC236}">
                  <a16:creationId xmlns:a16="http://schemas.microsoft.com/office/drawing/2014/main" id="{70D3FA19-D018-45A9-B66A-6B496FA975EB}"/>
                </a:ext>
              </a:extLst>
            </p:cNvPr>
            <p:cNvSpPr/>
            <p:nvPr/>
          </p:nvSpPr>
          <p:spPr>
            <a:xfrm>
              <a:off x="82108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2" name="Oval 5551">
              <a:extLst>
                <a:ext uri="{FF2B5EF4-FFF2-40B4-BE49-F238E27FC236}">
                  <a16:creationId xmlns:a16="http://schemas.microsoft.com/office/drawing/2014/main" id="{DE8E8555-6E87-4DAE-B851-00AFB9F26084}"/>
                </a:ext>
              </a:extLst>
            </p:cNvPr>
            <p:cNvSpPr/>
            <p:nvPr/>
          </p:nvSpPr>
          <p:spPr>
            <a:xfrm>
              <a:off x="985924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3" name="Oval 5552">
              <a:extLst>
                <a:ext uri="{FF2B5EF4-FFF2-40B4-BE49-F238E27FC236}">
                  <a16:creationId xmlns:a16="http://schemas.microsoft.com/office/drawing/2014/main" id="{59D3EC2F-34AE-4DD6-940F-0AAE7042D61E}"/>
                </a:ext>
              </a:extLst>
            </p:cNvPr>
            <p:cNvSpPr/>
            <p:nvPr/>
          </p:nvSpPr>
          <p:spPr>
            <a:xfrm>
              <a:off x="115076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4" name="Oval 5553">
              <a:extLst>
                <a:ext uri="{FF2B5EF4-FFF2-40B4-BE49-F238E27FC236}">
                  <a16:creationId xmlns:a16="http://schemas.microsoft.com/office/drawing/2014/main" id="{A676250C-3083-440E-98DA-F23EF1B67140}"/>
                </a:ext>
              </a:extLst>
            </p:cNvPr>
            <p:cNvSpPr/>
            <p:nvPr/>
          </p:nvSpPr>
          <p:spPr>
            <a:xfrm>
              <a:off x="1306269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5" name="Oval 5554">
              <a:extLst>
                <a:ext uri="{FF2B5EF4-FFF2-40B4-BE49-F238E27FC236}">
                  <a16:creationId xmlns:a16="http://schemas.microsoft.com/office/drawing/2014/main" id="{34262179-8900-4BA9-8AEF-553C14033014}"/>
                </a:ext>
              </a:extLst>
            </p:cNvPr>
            <p:cNvSpPr/>
            <p:nvPr/>
          </p:nvSpPr>
          <p:spPr>
            <a:xfrm>
              <a:off x="1471108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6" name="Oval 5555">
              <a:extLst>
                <a:ext uri="{FF2B5EF4-FFF2-40B4-BE49-F238E27FC236}">
                  <a16:creationId xmlns:a16="http://schemas.microsoft.com/office/drawing/2014/main" id="{3E10EF88-A7FD-40FC-AB84-272363030EBC}"/>
                </a:ext>
              </a:extLst>
            </p:cNvPr>
            <p:cNvSpPr/>
            <p:nvPr/>
          </p:nvSpPr>
          <p:spPr>
            <a:xfrm>
              <a:off x="1635939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7" name="Oval 5556">
              <a:extLst>
                <a:ext uri="{FF2B5EF4-FFF2-40B4-BE49-F238E27FC236}">
                  <a16:creationId xmlns:a16="http://schemas.microsoft.com/office/drawing/2014/main" id="{47723B40-2303-4374-BBD6-A11D6FBAEFC2}"/>
                </a:ext>
              </a:extLst>
            </p:cNvPr>
            <p:cNvSpPr/>
            <p:nvPr/>
          </p:nvSpPr>
          <p:spPr>
            <a:xfrm>
              <a:off x="180078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8" name="Oval 5557">
              <a:extLst>
                <a:ext uri="{FF2B5EF4-FFF2-40B4-BE49-F238E27FC236}">
                  <a16:creationId xmlns:a16="http://schemas.microsoft.com/office/drawing/2014/main" id="{718AD85C-AADD-4B8D-B34C-8FFDAAB94FAB}"/>
                </a:ext>
              </a:extLst>
            </p:cNvPr>
            <p:cNvSpPr/>
            <p:nvPr/>
          </p:nvSpPr>
          <p:spPr>
            <a:xfrm>
              <a:off x="33590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9" name="Oval 5558">
              <a:extLst>
                <a:ext uri="{FF2B5EF4-FFF2-40B4-BE49-F238E27FC236}">
                  <a16:creationId xmlns:a16="http://schemas.microsoft.com/office/drawing/2014/main" id="{320B29ED-BCF1-4869-912D-A70BFE24C2E0}"/>
                </a:ext>
              </a:extLst>
            </p:cNvPr>
            <p:cNvSpPr/>
            <p:nvPr/>
          </p:nvSpPr>
          <p:spPr>
            <a:xfrm>
              <a:off x="49141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0" name="Oval 5559">
              <a:extLst>
                <a:ext uri="{FF2B5EF4-FFF2-40B4-BE49-F238E27FC236}">
                  <a16:creationId xmlns:a16="http://schemas.microsoft.com/office/drawing/2014/main" id="{CB2B7828-BC51-4C14-9EFA-49A1918BECC6}"/>
                </a:ext>
              </a:extLst>
            </p:cNvPr>
            <p:cNvSpPr/>
            <p:nvPr/>
          </p:nvSpPr>
          <p:spPr>
            <a:xfrm>
              <a:off x="656248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1" name="Oval 5560">
              <a:extLst>
                <a:ext uri="{FF2B5EF4-FFF2-40B4-BE49-F238E27FC236}">
                  <a16:creationId xmlns:a16="http://schemas.microsoft.com/office/drawing/2014/main" id="{B52540C0-85FD-4781-A6D6-38C94C2D3242}"/>
                </a:ext>
              </a:extLst>
            </p:cNvPr>
            <p:cNvSpPr/>
            <p:nvPr/>
          </p:nvSpPr>
          <p:spPr>
            <a:xfrm>
              <a:off x="82108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2" name="Oval 5561">
              <a:extLst>
                <a:ext uri="{FF2B5EF4-FFF2-40B4-BE49-F238E27FC236}">
                  <a16:creationId xmlns:a16="http://schemas.microsoft.com/office/drawing/2014/main" id="{7783E698-071C-41A0-B35F-15F833C47C8E}"/>
                </a:ext>
              </a:extLst>
            </p:cNvPr>
            <p:cNvSpPr/>
            <p:nvPr/>
          </p:nvSpPr>
          <p:spPr>
            <a:xfrm>
              <a:off x="985924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3" name="Oval 5562">
              <a:extLst>
                <a:ext uri="{FF2B5EF4-FFF2-40B4-BE49-F238E27FC236}">
                  <a16:creationId xmlns:a16="http://schemas.microsoft.com/office/drawing/2014/main" id="{BC28CB2C-C6F4-41D3-BFA9-8C21C224199D}"/>
                </a:ext>
              </a:extLst>
            </p:cNvPr>
            <p:cNvSpPr/>
            <p:nvPr/>
          </p:nvSpPr>
          <p:spPr>
            <a:xfrm>
              <a:off x="115076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4" name="Oval 5563">
              <a:extLst>
                <a:ext uri="{FF2B5EF4-FFF2-40B4-BE49-F238E27FC236}">
                  <a16:creationId xmlns:a16="http://schemas.microsoft.com/office/drawing/2014/main" id="{1B192DBE-0650-4094-AE39-5196CDFCEB46}"/>
                </a:ext>
              </a:extLst>
            </p:cNvPr>
            <p:cNvSpPr/>
            <p:nvPr/>
          </p:nvSpPr>
          <p:spPr>
            <a:xfrm>
              <a:off x="1306269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5" name="Oval 5564">
              <a:extLst>
                <a:ext uri="{FF2B5EF4-FFF2-40B4-BE49-F238E27FC236}">
                  <a16:creationId xmlns:a16="http://schemas.microsoft.com/office/drawing/2014/main" id="{86DCFE72-5D92-4DB4-92C0-8A25E7A208F1}"/>
                </a:ext>
              </a:extLst>
            </p:cNvPr>
            <p:cNvSpPr/>
            <p:nvPr/>
          </p:nvSpPr>
          <p:spPr>
            <a:xfrm>
              <a:off x="1471108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6" name="Oval 5565">
              <a:extLst>
                <a:ext uri="{FF2B5EF4-FFF2-40B4-BE49-F238E27FC236}">
                  <a16:creationId xmlns:a16="http://schemas.microsoft.com/office/drawing/2014/main" id="{292D22C9-1BE8-46B2-A0FE-FCF4E00F0D7D}"/>
                </a:ext>
              </a:extLst>
            </p:cNvPr>
            <p:cNvSpPr/>
            <p:nvPr/>
          </p:nvSpPr>
          <p:spPr>
            <a:xfrm>
              <a:off x="1635939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7" name="Oval 5566">
              <a:extLst>
                <a:ext uri="{FF2B5EF4-FFF2-40B4-BE49-F238E27FC236}">
                  <a16:creationId xmlns:a16="http://schemas.microsoft.com/office/drawing/2014/main" id="{926E395A-30B3-4EA5-AA2C-6851875B157C}"/>
                </a:ext>
              </a:extLst>
            </p:cNvPr>
            <p:cNvSpPr/>
            <p:nvPr/>
          </p:nvSpPr>
          <p:spPr>
            <a:xfrm>
              <a:off x="180078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8" name="Oval 5567">
              <a:extLst>
                <a:ext uri="{FF2B5EF4-FFF2-40B4-BE49-F238E27FC236}">
                  <a16:creationId xmlns:a16="http://schemas.microsoft.com/office/drawing/2014/main" id="{C3329360-736B-431E-B9B6-9ABA05970358}"/>
                </a:ext>
              </a:extLst>
            </p:cNvPr>
            <p:cNvSpPr/>
            <p:nvPr/>
          </p:nvSpPr>
          <p:spPr>
            <a:xfrm>
              <a:off x="33590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9" name="Oval 5568">
              <a:extLst>
                <a:ext uri="{FF2B5EF4-FFF2-40B4-BE49-F238E27FC236}">
                  <a16:creationId xmlns:a16="http://schemas.microsoft.com/office/drawing/2014/main" id="{49ED8932-7106-4633-B2D8-F3B2894CC1B2}"/>
                </a:ext>
              </a:extLst>
            </p:cNvPr>
            <p:cNvSpPr/>
            <p:nvPr/>
          </p:nvSpPr>
          <p:spPr>
            <a:xfrm>
              <a:off x="49141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0" name="Oval 5569">
              <a:extLst>
                <a:ext uri="{FF2B5EF4-FFF2-40B4-BE49-F238E27FC236}">
                  <a16:creationId xmlns:a16="http://schemas.microsoft.com/office/drawing/2014/main" id="{CC934271-1F49-40F1-A360-372BB9B74895}"/>
                </a:ext>
              </a:extLst>
            </p:cNvPr>
            <p:cNvSpPr/>
            <p:nvPr/>
          </p:nvSpPr>
          <p:spPr>
            <a:xfrm>
              <a:off x="656248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1" name="Oval 5570">
              <a:extLst>
                <a:ext uri="{FF2B5EF4-FFF2-40B4-BE49-F238E27FC236}">
                  <a16:creationId xmlns:a16="http://schemas.microsoft.com/office/drawing/2014/main" id="{C0068422-225A-46D4-9B5B-1C55B2F67296}"/>
                </a:ext>
              </a:extLst>
            </p:cNvPr>
            <p:cNvSpPr/>
            <p:nvPr/>
          </p:nvSpPr>
          <p:spPr>
            <a:xfrm>
              <a:off x="82108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2" name="Oval 5571">
              <a:extLst>
                <a:ext uri="{FF2B5EF4-FFF2-40B4-BE49-F238E27FC236}">
                  <a16:creationId xmlns:a16="http://schemas.microsoft.com/office/drawing/2014/main" id="{C77A0258-44C8-4A06-B4D0-4D93D3CD78D7}"/>
                </a:ext>
              </a:extLst>
            </p:cNvPr>
            <p:cNvSpPr/>
            <p:nvPr/>
          </p:nvSpPr>
          <p:spPr>
            <a:xfrm>
              <a:off x="985924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3" name="Oval 5572">
              <a:extLst>
                <a:ext uri="{FF2B5EF4-FFF2-40B4-BE49-F238E27FC236}">
                  <a16:creationId xmlns:a16="http://schemas.microsoft.com/office/drawing/2014/main" id="{4076D899-5BE6-4DF4-9B5B-B93CF073EF15}"/>
                </a:ext>
              </a:extLst>
            </p:cNvPr>
            <p:cNvSpPr/>
            <p:nvPr/>
          </p:nvSpPr>
          <p:spPr>
            <a:xfrm>
              <a:off x="115076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4" name="Oval 5573">
              <a:extLst>
                <a:ext uri="{FF2B5EF4-FFF2-40B4-BE49-F238E27FC236}">
                  <a16:creationId xmlns:a16="http://schemas.microsoft.com/office/drawing/2014/main" id="{1B3B04C3-B4F2-440D-95BA-9F11D365C40F}"/>
                </a:ext>
              </a:extLst>
            </p:cNvPr>
            <p:cNvSpPr/>
            <p:nvPr/>
          </p:nvSpPr>
          <p:spPr>
            <a:xfrm>
              <a:off x="1306269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5" name="Oval 5574">
              <a:extLst>
                <a:ext uri="{FF2B5EF4-FFF2-40B4-BE49-F238E27FC236}">
                  <a16:creationId xmlns:a16="http://schemas.microsoft.com/office/drawing/2014/main" id="{5F411975-5F6B-4E28-B75E-29E8E2D24854}"/>
                </a:ext>
              </a:extLst>
            </p:cNvPr>
            <p:cNvSpPr/>
            <p:nvPr/>
          </p:nvSpPr>
          <p:spPr>
            <a:xfrm>
              <a:off x="1471108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6" name="Oval 5575">
              <a:extLst>
                <a:ext uri="{FF2B5EF4-FFF2-40B4-BE49-F238E27FC236}">
                  <a16:creationId xmlns:a16="http://schemas.microsoft.com/office/drawing/2014/main" id="{D362C9C3-51F6-4537-8258-ADC6A7D74F08}"/>
                </a:ext>
              </a:extLst>
            </p:cNvPr>
            <p:cNvSpPr/>
            <p:nvPr/>
          </p:nvSpPr>
          <p:spPr>
            <a:xfrm>
              <a:off x="1635939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7" name="Oval 5576">
              <a:extLst>
                <a:ext uri="{FF2B5EF4-FFF2-40B4-BE49-F238E27FC236}">
                  <a16:creationId xmlns:a16="http://schemas.microsoft.com/office/drawing/2014/main" id="{91AF14AE-EADF-4AA7-A414-B210FB308D14}"/>
                </a:ext>
              </a:extLst>
            </p:cNvPr>
            <p:cNvSpPr/>
            <p:nvPr/>
          </p:nvSpPr>
          <p:spPr>
            <a:xfrm>
              <a:off x="180078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8" name="Oval 5577">
              <a:extLst>
                <a:ext uri="{FF2B5EF4-FFF2-40B4-BE49-F238E27FC236}">
                  <a16:creationId xmlns:a16="http://schemas.microsoft.com/office/drawing/2014/main" id="{DA7526B0-CD72-4744-89D9-CCBA1D417F3C}"/>
                </a:ext>
              </a:extLst>
            </p:cNvPr>
            <p:cNvSpPr/>
            <p:nvPr/>
          </p:nvSpPr>
          <p:spPr>
            <a:xfrm>
              <a:off x="33590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9" name="Oval 5578">
              <a:extLst>
                <a:ext uri="{FF2B5EF4-FFF2-40B4-BE49-F238E27FC236}">
                  <a16:creationId xmlns:a16="http://schemas.microsoft.com/office/drawing/2014/main" id="{A433A3EC-54FC-4B05-A703-549CB254051D}"/>
                </a:ext>
              </a:extLst>
            </p:cNvPr>
            <p:cNvSpPr/>
            <p:nvPr/>
          </p:nvSpPr>
          <p:spPr>
            <a:xfrm>
              <a:off x="49141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0" name="Oval 5579">
              <a:extLst>
                <a:ext uri="{FF2B5EF4-FFF2-40B4-BE49-F238E27FC236}">
                  <a16:creationId xmlns:a16="http://schemas.microsoft.com/office/drawing/2014/main" id="{248A5682-56E9-4D7F-9F5A-9AC110AEA790}"/>
                </a:ext>
              </a:extLst>
            </p:cNvPr>
            <p:cNvSpPr/>
            <p:nvPr/>
          </p:nvSpPr>
          <p:spPr>
            <a:xfrm>
              <a:off x="656248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1" name="Oval 5580">
              <a:extLst>
                <a:ext uri="{FF2B5EF4-FFF2-40B4-BE49-F238E27FC236}">
                  <a16:creationId xmlns:a16="http://schemas.microsoft.com/office/drawing/2014/main" id="{A58547CC-B321-4057-8F93-B1F1CD10AAC5}"/>
                </a:ext>
              </a:extLst>
            </p:cNvPr>
            <p:cNvSpPr/>
            <p:nvPr/>
          </p:nvSpPr>
          <p:spPr>
            <a:xfrm>
              <a:off x="82108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2" name="Oval 5581">
              <a:extLst>
                <a:ext uri="{FF2B5EF4-FFF2-40B4-BE49-F238E27FC236}">
                  <a16:creationId xmlns:a16="http://schemas.microsoft.com/office/drawing/2014/main" id="{F6FE873C-6EEA-419B-AB4B-FC431915BA92}"/>
                </a:ext>
              </a:extLst>
            </p:cNvPr>
            <p:cNvSpPr/>
            <p:nvPr/>
          </p:nvSpPr>
          <p:spPr>
            <a:xfrm>
              <a:off x="985924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3" name="Oval 5582">
              <a:extLst>
                <a:ext uri="{FF2B5EF4-FFF2-40B4-BE49-F238E27FC236}">
                  <a16:creationId xmlns:a16="http://schemas.microsoft.com/office/drawing/2014/main" id="{A51510B7-DC4E-4037-A691-79B410F19ADB}"/>
                </a:ext>
              </a:extLst>
            </p:cNvPr>
            <p:cNvSpPr/>
            <p:nvPr/>
          </p:nvSpPr>
          <p:spPr>
            <a:xfrm>
              <a:off x="1150761" y="496748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4" name="Oval 5583">
              <a:extLst>
                <a:ext uri="{FF2B5EF4-FFF2-40B4-BE49-F238E27FC236}">
                  <a16:creationId xmlns:a16="http://schemas.microsoft.com/office/drawing/2014/main" id="{26E5E1C1-5571-4A8A-A903-FD503FCBD30D}"/>
                </a:ext>
              </a:extLst>
            </p:cNvPr>
            <p:cNvSpPr/>
            <p:nvPr/>
          </p:nvSpPr>
          <p:spPr>
            <a:xfrm>
              <a:off x="1306269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5" name="Oval 5584">
              <a:extLst>
                <a:ext uri="{FF2B5EF4-FFF2-40B4-BE49-F238E27FC236}">
                  <a16:creationId xmlns:a16="http://schemas.microsoft.com/office/drawing/2014/main" id="{24CFCEAD-1C04-46A4-8106-21B11AD050EA}"/>
                </a:ext>
              </a:extLst>
            </p:cNvPr>
            <p:cNvSpPr/>
            <p:nvPr/>
          </p:nvSpPr>
          <p:spPr>
            <a:xfrm>
              <a:off x="1471108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6" name="Oval 5585">
              <a:extLst>
                <a:ext uri="{FF2B5EF4-FFF2-40B4-BE49-F238E27FC236}">
                  <a16:creationId xmlns:a16="http://schemas.microsoft.com/office/drawing/2014/main" id="{55F9ACA6-787E-44CB-92C0-0CB46D266D2B}"/>
                </a:ext>
              </a:extLst>
            </p:cNvPr>
            <p:cNvSpPr/>
            <p:nvPr/>
          </p:nvSpPr>
          <p:spPr>
            <a:xfrm>
              <a:off x="1635939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7" name="Oval 5586">
              <a:extLst>
                <a:ext uri="{FF2B5EF4-FFF2-40B4-BE49-F238E27FC236}">
                  <a16:creationId xmlns:a16="http://schemas.microsoft.com/office/drawing/2014/main" id="{9C662EE0-362B-4ED7-A46E-12D53DEB4E5F}"/>
                </a:ext>
              </a:extLst>
            </p:cNvPr>
            <p:cNvSpPr/>
            <p:nvPr/>
          </p:nvSpPr>
          <p:spPr>
            <a:xfrm>
              <a:off x="180078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8" name="Oval 5587">
              <a:extLst>
                <a:ext uri="{FF2B5EF4-FFF2-40B4-BE49-F238E27FC236}">
                  <a16:creationId xmlns:a16="http://schemas.microsoft.com/office/drawing/2014/main" id="{1AF209A4-3FC5-414F-8AAF-EABB5952984C}"/>
                </a:ext>
              </a:extLst>
            </p:cNvPr>
            <p:cNvSpPr/>
            <p:nvPr/>
          </p:nvSpPr>
          <p:spPr>
            <a:xfrm>
              <a:off x="33590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9" name="Oval 5588">
              <a:extLst>
                <a:ext uri="{FF2B5EF4-FFF2-40B4-BE49-F238E27FC236}">
                  <a16:creationId xmlns:a16="http://schemas.microsoft.com/office/drawing/2014/main" id="{EEBDB43E-879A-4057-B52E-732C591376C2}"/>
                </a:ext>
              </a:extLst>
            </p:cNvPr>
            <p:cNvSpPr/>
            <p:nvPr/>
          </p:nvSpPr>
          <p:spPr>
            <a:xfrm>
              <a:off x="49141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0" name="Oval 5589">
              <a:extLst>
                <a:ext uri="{FF2B5EF4-FFF2-40B4-BE49-F238E27FC236}">
                  <a16:creationId xmlns:a16="http://schemas.microsoft.com/office/drawing/2014/main" id="{EDC02799-5751-4BE6-863D-CCD6BF1C0113}"/>
                </a:ext>
              </a:extLst>
            </p:cNvPr>
            <p:cNvSpPr/>
            <p:nvPr/>
          </p:nvSpPr>
          <p:spPr>
            <a:xfrm>
              <a:off x="656248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1" name="Oval 5590">
              <a:extLst>
                <a:ext uri="{FF2B5EF4-FFF2-40B4-BE49-F238E27FC236}">
                  <a16:creationId xmlns:a16="http://schemas.microsoft.com/office/drawing/2014/main" id="{359D4947-E7CF-44A5-8C18-96491EBCACD2}"/>
                </a:ext>
              </a:extLst>
            </p:cNvPr>
            <p:cNvSpPr/>
            <p:nvPr/>
          </p:nvSpPr>
          <p:spPr>
            <a:xfrm>
              <a:off x="82108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2" name="Oval 5591">
              <a:extLst>
                <a:ext uri="{FF2B5EF4-FFF2-40B4-BE49-F238E27FC236}">
                  <a16:creationId xmlns:a16="http://schemas.microsoft.com/office/drawing/2014/main" id="{7A5A6AB2-F67A-4A96-A282-5FE93A7DD07D}"/>
                </a:ext>
              </a:extLst>
            </p:cNvPr>
            <p:cNvSpPr/>
            <p:nvPr/>
          </p:nvSpPr>
          <p:spPr>
            <a:xfrm>
              <a:off x="985924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3" name="Oval 5592">
              <a:extLst>
                <a:ext uri="{FF2B5EF4-FFF2-40B4-BE49-F238E27FC236}">
                  <a16:creationId xmlns:a16="http://schemas.microsoft.com/office/drawing/2014/main" id="{C4BE2B17-D05C-4F7B-998E-6D8A0CAB2EC8}"/>
                </a:ext>
              </a:extLst>
            </p:cNvPr>
            <p:cNvSpPr/>
            <p:nvPr/>
          </p:nvSpPr>
          <p:spPr>
            <a:xfrm>
              <a:off x="115076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4" name="Oval 5593">
              <a:extLst>
                <a:ext uri="{FF2B5EF4-FFF2-40B4-BE49-F238E27FC236}">
                  <a16:creationId xmlns:a16="http://schemas.microsoft.com/office/drawing/2014/main" id="{BB40645F-0912-4F93-BC64-321EBAA1109D}"/>
                </a:ext>
              </a:extLst>
            </p:cNvPr>
            <p:cNvSpPr/>
            <p:nvPr/>
          </p:nvSpPr>
          <p:spPr>
            <a:xfrm>
              <a:off x="1306269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5" name="Oval 5594">
              <a:extLst>
                <a:ext uri="{FF2B5EF4-FFF2-40B4-BE49-F238E27FC236}">
                  <a16:creationId xmlns:a16="http://schemas.microsoft.com/office/drawing/2014/main" id="{5EFF709D-198A-435F-A30D-B692774D462F}"/>
                </a:ext>
              </a:extLst>
            </p:cNvPr>
            <p:cNvSpPr/>
            <p:nvPr/>
          </p:nvSpPr>
          <p:spPr>
            <a:xfrm>
              <a:off x="1471108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6" name="Oval 5595">
              <a:extLst>
                <a:ext uri="{FF2B5EF4-FFF2-40B4-BE49-F238E27FC236}">
                  <a16:creationId xmlns:a16="http://schemas.microsoft.com/office/drawing/2014/main" id="{38DEFE16-C002-4579-B4BB-A6696250C43C}"/>
                </a:ext>
              </a:extLst>
            </p:cNvPr>
            <p:cNvSpPr/>
            <p:nvPr/>
          </p:nvSpPr>
          <p:spPr>
            <a:xfrm>
              <a:off x="1635939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7" name="Oval 5596">
              <a:extLst>
                <a:ext uri="{FF2B5EF4-FFF2-40B4-BE49-F238E27FC236}">
                  <a16:creationId xmlns:a16="http://schemas.microsoft.com/office/drawing/2014/main" id="{08227705-FA0C-4CF7-9F8B-7A361333017A}"/>
                </a:ext>
              </a:extLst>
            </p:cNvPr>
            <p:cNvSpPr/>
            <p:nvPr/>
          </p:nvSpPr>
          <p:spPr>
            <a:xfrm>
              <a:off x="180078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8" name="Oval 5597">
              <a:extLst>
                <a:ext uri="{FF2B5EF4-FFF2-40B4-BE49-F238E27FC236}">
                  <a16:creationId xmlns:a16="http://schemas.microsoft.com/office/drawing/2014/main" id="{68358C60-0204-4113-86C1-E6428E9CA31A}"/>
                </a:ext>
              </a:extLst>
            </p:cNvPr>
            <p:cNvSpPr/>
            <p:nvPr/>
          </p:nvSpPr>
          <p:spPr>
            <a:xfrm>
              <a:off x="33590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9" name="Oval 5598">
              <a:extLst>
                <a:ext uri="{FF2B5EF4-FFF2-40B4-BE49-F238E27FC236}">
                  <a16:creationId xmlns:a16="http://schemas.microsoft.com/office/drawing/2014/main" id="{95639C4E-0B7D-416F-9A3E-41C7C02DA5FA}"/>
                </a:ext>
              </a:extLst>
            </p:cNvPr>
            <p:cNvSpPr/>
            <p:nvPr/>
          </p:nvSpPr>
          <p:spPr>
            <a:xfrm>
              <a:off x="49141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0" name="Oval 5599">
              <a:extLst>
                <a:ext uri="{FF2B5EF4-FFF2-40B4-BE49-F238E27FC236}">
                  <a16:creationId xmlns:a16="http://schemas.microsoft.com/office/drawing/2014/main" id="{41303188-3529-47C6-9690-5ED6A2141857}"/>
                </a:ext>
              </a:extLst>
            </p:cNvPr>
            <p:cNvSpPr/>
            <p:nvPr/>
          </p:nvSpPr>
          <p:spPr>
            <a:xfrm>
              <a:off x="656248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1" name="Oval 5600">
              <a:extLst>
                <a:ext uri="{FF2B5EF4-FFF2-40B4-BE49-F238E27FC236}">
                  <a16:creationId xmlns:a16="http://schemas.microsoft.com/office/drawing/2014/main" id="{DE574CD7-F3AA-4809-B2CF-6D72F670B243}"/>
                </a:ext>
              </a:extLst>
            </p:cNvPr>
            <p:cNvSpPr/>
            <p:nvPr/>
          </p:nvSpPr>
          <p:spPr>
            <a:xfrm>
              <a:off x="82108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2" name="Oval 5601">
              <a:extLst>
                <a:ext uri="{FF2B5EF4-FFF2-40B4-BE49-F238E27FC236}">
                  <a16:creationId xmlns:a16="http://schemas.microsoft.com/office/drawing/2014/main" id="{92830743-8F6B-44F4-9AA6-C94A251A8FDB}"/>
                </a:ext>
              </a:extLst>
            </p:cNvPr>
            <p:cNvSpPr/>
            <p:nvPr/>
          </p:nvSpPr>
          <p:spPr>
            <a:xfrm>
              <a:off x="985924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3" name="Oval 5602">
              <a:extLst>
                <a:ext uri="{FF2B5EF4-FFF2-40B4-BE49-F238E27FC236}">
                  <a16:creationId xmlns:a16="http://schemas.microsoft.com/office/drawing/2014/main" id="{B1611141-CEA3-408F-8013-337A51C6FEBD}"/>
                </a:ext>
              </a:extLst>
            </p:cNvPr>
            <p:cNvSpPr/>
            <p:nvPr/>
          </p:nvSpPr>
          <p:spPr>
            <a:xfrm>
              <a:off x="115076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4" name="Oval 5603">
              <a:extLst>
                <a:ext uri="{FF2B5EF4-FFF2-40B4-BE49-F238E27FC236}">
                  <a16:creationId xmlns:a16="http://schemas.microsoft.com/office/drawing/2014/main" id="{77A898C6-EE70-4C55-BB1C-26FBE5D1717D}"/>
                </a:ext>
              </a:extLst>
            </p:cNvPr>
            <p:cNvSpPr/>
            <p:nvPr/>
          </p:nvSpPr>
          <p:spPr>
            <a:xfrm>
              <a:off x="1306269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5" name="Oval 5604">
              <a:extLst>
                <a:ext uri="{FF2B5EF4-FFF2-40B4-BE49-F238E27FC236}">
                  <a16:creationId xmlns:a16="http://schemas.microsoft.com/office/drawing/2014/main" id="{87376F8C-4259-472C-BBFE-742802D73E61}"/>
                </a:ext>
              </a:extLst>
            </p:cNvPr>
            <p:cNvSpPr/>
            <p:nvPr/>
          </p:nvSpPr>
          <p:spPr>
            <a:xfrm>
              <a:off x="1471108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6" name="Oval 5605">
              <a:extLst>
                <a:ext uri="{FF2B5EF4-FFF2-40B4-BE49-F238E27FC236}">
                  <a16:creationId xmlns:a16="http://schemas.microsoft.com/office/drawing/2014/main" id="{D4DA74EA-C35E-4237-85B4-C09118BF8721}"/>
                </a:ext>
              </a:extLst>
            </p:cNvPr>
            <p:cNvSpPr/>
            <p:nvPr/>
          </p:nvSpPr>
          <p:spPr>
            <a:xfrm>
              <a:off x="1635939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7" name="Oval 5606">
              <a:extLst>
                <a:ext uri="{FF2B5EF4-FFF2-40B4-BE49-F238E27FC236}">
                  <a16:creationId xmlns:a16="http://schemas.microsoft.com/office/drawing/2014/main" id="{11C9151D-7DC0-479B-8B11-C1095952E43A}"/>
                </a:ext>
              </a:extLst>
            </p:cNvPr>
            <p:cNvSpPr/>
            <p:nvPr/>
          </p:nvSpPr>
          <p:spPr>
            <a:xfrm>
              <a:off x="180078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8" name="Oval 5607">
              <a:extLst>
                <a:ext uri="{FF2B5EF4-FFF2-40B4-BE49-F238E27FC236}">
                  <a16:creationId xmlns:a16="http://schemas.microsoft.com/office/drawing/2014/main" id="{9CC1070B-953F-4915-A9F4-7454EA153D31}"/>
                </a:ext>
              </a:extLst>
            </p:cNvPr>
            <p:cNvSpPr/>
            <p:nvPr/>
          </p:nvSpPr>
          <p:spPr>
            <a:xfrm>
              <a:off x="335901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9" name="Oval 5608">
              <a:extLst>
                <a:ext uri="{FF2B5EF4-FFF2-40B4-BE49-F238E27FC236}">
                  <a16:creationId xmlns:a16="http://schemas.microsoft.com/office/drawing/2014/main" id="{10CDAD07-64CA-4F6F-AF18-46DCDD5D6533}"/>
                </a:ext>
              </a:extLst>
            </p:cNvPr>
            <p:cNvSpPr/>
            <p:nvPr/>
          </p:nvSpPr>
          <p:spPr>
            <a:xfrm>
              <a:off x="491411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0" name="Oval 5609">
              <a:extLst>
                <a:ext uri="{FF2B5EF4-FFF2-40B4-BE49-F238E27FC236}">
                  <a16:creationId xmlns:a16="http://schemas.microsoft.com/office/drawing/2014/main" id="{AB7AD3CC-8703-4DBD-AAF7-49F8D49498F1}"/>
                </a:ext>
              </a:extLst>
            </p:cNvPr>
            <p:cNvSpPr/>
            <p:nvPr/>
          </p:nvSpPr>
          <p:spPr>
            <a:xfrm>
              <a:off x="656248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1" name="Oval 5610">
              <a:extLst>
                <a:ext uri="{FF2B5EF4-FFF2-40B4-BE49-F238E27FC236}">
                  <a16:creationId xmlns:a16="http://schemas.microsoft.com/office/drawing/2014/main" id="{C4C26613-62EB-43F2-AFEC-D93A9CBF7B26}"/>
                </a:ext>
              </a:extLst>
            </p:cNvPr>
            <p:cNvSpPr/>
            <p:nvPr/>
          </p:nvSpPr>
          <p:spPr>
            <a:xfrm>
              <a:off x="821081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2" name="Oval 5611">
              <a:extLst>
                <a:ext uri="{FF2B5EF4-FFF2-40B4-BE49-F238E27FC236}">
                  <a16:creationId xmlns:a16="http://schemas.microsoft.com/office/drawing/2014/main" id="{3B052D0B-A772-4425-B8B4-205FC15FA375}"/>
                </a:ext>
              </a:extLst>
            </p:cNvPr>
            <p:cNvSpPr/>
            <p:nvPr/>
          </p:nvSpPr>
          <p:spPr>
            <a:xfrm>
              <a:off x="985924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3" name="Oval 5612">
              <a:extLst>
                <a:ext uri="{FF2B5EF4-FFF2-40B4-BE49-F238E27FC236}">
                  <a16:creationId xmlns:a16="http://schemas.microsoft.com/office/drawing/2014/main" id="{F709D475-F392-40E2-A309-9056461348E4}"/>
                </a:ext>
              </a:extLst>
            </p:cNvPr>
            <p:cNvSpPr/>
            <p:nvPr/>
          </p:nvSpPr>
          <p:spPr>
            <a:xfrm>
              <a:off x="1150761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4" name="Oval 5613">
              <a:extLst>
                <a:ext uri="{FF2B5EF4-FFF2-40B4-BE49-F238E27FC236}">
                  <a16:creationId xmlns:a16="http://schemas.microsoft.com/office/drawing/2014/main" id="{479DCACC-57BB-4BA7-99FF-7F53591E0B19}"/>
                </a:ext>
              </a:extLst>
            </p:cNvPr>
            <p:cNvSpPr/>
            <p:nvPr/>
          </p:nvSpPr>
          <p:spPr>
            <a:xfrm>
              <a:off x="1306269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5" name="Oval 5614">
              <a:extLst>
                <a:ext uri="{FF2B5EF4-FFF2-40B4-BE49-F238E27FC236}">
                  <a16:creationId xmlns:a16="http://schemas.microsoft.com/office/drawing/2014/main" id="{AD126C65-B8BF-4EB1-8EE2-70DACC5423CC}"/>
                </a:ext>
              </a:extLst>
            </p:cNvPr>
            <p:cNvSpPr/>
            <p:nvPr/>
          </p:nvSpPr>
          <p:spPr>
            <a:xfrm>
              <a:off x="1471108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6" name="Oval 5615">
              <a:extLst>
                <a:ext uri="{FF2B5EF4-FFF2-40B4-BE49-F238E27FC236}">
                  <a16:creationId xmlns:a16="http://schemas.microsoft.com/office/drawing/2014/main" id="{8899E8B8-0AF5-48A8-AE7E-682001F56744}"/>
                </a:ext>
              </a:extLst>
            </p:cNvPr>
            <p:cNvSpPr/>
            <p:nvPr/>
          </p:nvSpPr>
          <p:spPr>
            <a:xfrm>
              <a:off x="1635939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7" name="Oval 5616">
              <a:extLst>
                <a:ext uri="{FF2B5EF4-FFF2-40B4-BE49-F238E27FC236}">
                  <a16:creationId xmlns:a16="http://schemas.microsoft.com/office/drawing/2014/main" id="{08BCB28C-B9E2-4F64-9540-F7E1FA1274B6}"/>
                </a:ext>
              </a:extLst>
            </p:cNvPr>
            <p:cNvSpPr/>
            <p:nvPr/>
          </p:nvSpPr>
          <p:spPr>
            <a:xfrm>
              <a:off x="180078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8" name="Oval 5617">
              <a:extLst>
                <a:ext uri="{FF2B5EF4-FFF2-40B4-BE49-F238E27FC236}">
                  <a16:creationId xmlns:a16="http://schemas.microsoft.com/office/drawing/2014/main" id="{53403030-5756-4B49-91A7-068167B3DBAE}"/>
                </a:ext>
              </a:extLst>
            </p:cNvPr>
            <p:cNvSpPr/>
            <p:nvPr/>
          </p:nvSpPr>
          <p:spPr>
            <a:xfrm>
              <a:off x="33590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9" name="Oval 5618">
              <a:extLst>
                <a:ext uri="{FF2B5EF4-FFF2-40B4-BE49-F238E27FC236}">
                  <a16:creationId xmlns:a16="http://schemas.microsoft.com/office/drawing/2014/main" id="{D4DD5AF2-68C9-4D23-8DE4-9CB807513997}"/>
                </a:ext>
              </a:extLst>
            </p:cNvPr>
            <p:cNvSpPr/>
            <p:nvPr/>
          </p:nvSpPr>
          <p:spPr>
            <a:xfrm>
              <a:off x="49141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0" name="Oval 5619">
              <a:extLst>
                <a:ext uri="{FF2B5EF4-FFF2-40B4-BE49-F238E27FC236}">
                  <a16:creationId xmlns:a16="http://schemas.microsoft.com/office/drawing/2014/main" id="{DB819FED-8F1E-4D22-9068-BF619501C12F}"/>
                </a:ext>
              </a:extLst>
            </p:cNvPr>
            <p:cNvSpPr/>
            <p:nvPr/>
          </p:nvSpPr>
          <p:spPr>
            <a:xfrm>
              <a:off x="656248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1" name="Oval 5620">
              <a:extLst>
                <a:ext uri="{FF2B5EF4-FFF2-40B4-BE49-F238E27FC236}">
                  <a16:creationId xmlns:a16="http://schemas.microsoft.com/office/drawing/2014/main" id="{03218690-7514-4957-923F-1697FFAD177F}"/>
                </a:ext>
              </a:extLst>
            </p:cNvPr>
            <p:cNvSpPr/>
            <p:nvPr/>
          </p:nvSpPr>
          <p:spPr>
            <a:xfrm>
              <a:off x="82108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2" name="Oval 5621">
              <a:extLst>
                <a:ext uri="{FF2B5EF4-FFF2-40B4-BE49-F238E27FC236}">
                  <a16:creationId xmlns:a16="http://schemas.microsoft.com/office/drawing/2014/main" id="{1C84EBBD-20AA-4932-BF2B-C8042EE6EE12}"/>
                </a:ext>
              </a:extLst>
            </p:cNvPr>
            <p:cNvSpPr/>
            <p:nvPr/>
          </p:nvSpPr>
          <p:spPr>
            <a:xfrm>
              <a:off x="985924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3" name="Oval 5622">
              <a:extLst>
                <a:ext uri="{FF2B5EF4-FFF2-40B4-BE49-F238E27FC236}">
                  <a16:creationId xmlns:a16="http://schemas.microsoft.com/office/drawing/2014/main" id="{C1BF6056-5894-426E-97CB-874C07ECC70B}"/>
                </a:ext>
              </a:extLst>
            </p:cNvPr>
            <p:cNvSpPr/>
            <p:nvPr/>
          </p:nvSpPr>
          <p:spPr>
            <a:xfrm>
              <a:off x="115076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4" name="Oval 5623">
              <a:extLst>
                <a:ext uri="{FF2B5EF4-FFF2-40B4-BE49-F238E27FC236}">
                  <a16:creationId xmlns:a16="http://schemas.microsoft.com/office/drawing/2014/main" id="{13B59F00-067A-440D-A56F-5D98280F6D93}"/>
                </a:ext>
              </a:extLst>
            </p:cNvPr>
            <p:cNvSpPr/>
            <p:nvPr/>
          </p:nvSpPr>
          <p:spPr>
            <a:xfrm>
              <a:off x="1306269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5" name="Oval 5624">
              <a:extLst>
                <a:ext uri="{FF2B5EF4-FFF2-40B4-BE49-F238E27FC236}">
                  <a16:creationId xmlns:a16="http://schemas.microsoft.com/office/drawing/2014/main" id="{0C2E40AE-E69F-4CAA-8B25-79D45921B21A}"/>
                </a:ext>
              </a:extLst>
            </p:cNvPr>
            <p:cNvSpPr/>
            <p:nvPr/>
          </p:nvSpPr>
          <p:spPr>
            <a:xfrm>
              <a:off x="1471108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6" name="Oval 5625">
              <a:extLst>
                <a:ext uri="{FF2B5EF4-FFF2-40B4-BE49-F238E27FC236}">
                  <a16:creationId xmlns:a16="http://schemas.microsoft.com/office/drawing/2014/main" id="{2FCF2D57-5FB0-4B7B-9F1C-D99D85D4AA0A}"/>
                </a:ext>
              </a:extLst>
            </p:cNvPr>
            <p:cNvSpPr/>
            <p:nvPr/>
          </p:nvSpPr>
          <p:spPr>
            <a:xfrm>
              <a:off x="1635939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7" name="Oval 5626">
              <a:extLst>
                <a:ext uri="{FF2B5EF4-FFF2-40B4-BE49-F238E27FC236}">
                  <a16:creationId xmlns:a16="http://schemas.microsoft.com/office/drawing/2014/main" id="{FFCCEBD1-3488-42F9-B5F2-21A3354D3B7C}"/>
                </a:ext>
              </a:extLst>
            </p:cNvPr>
            <p:cNvSpPr/>
            <p:nvPr/>
          </p:nvSpPr>
          <p:spPr>
            <a:xfrm>
              <a:off x="180078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8" name="Oval 5627">
              <a:extLst>
                <a:ext uri="{FF2B5EF4-FFF2-40B4-BE49-F238E27FC236}">
                  <a16:creationId xmlns:a16="http://schemas.microsoft.com/office/drawing/2014/main" id="{834C0D8C-5FD4-48F3-A3BF-77DC0E8A9ADB}"/>
                </a:ext>
              </a:extLst>
            </p:cNvPr>
            <p:cNvSpPr/>
            <p:nvPr/>
          </p:nvSpPr>
          <p:spPr>
            <a:xfrm>
              <a:off x="196563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9" name="Oval 5628">
              <a:extLst>
                <a:ext uri="{FF2B5EF4-FFF2-40B4-BE49-F238E27FC236}">
                  <a16:creationId xmlns:a16="http://schemas.microsoft.com/office/drawing/2014/main" id="{A260399D-DC16-4ACF-AF2E-91FA379C5F8D}"/>
                </a:ext>
              </a:extLst>
            </p:cNvPr>
            <p:cNvSpPr/>
            <p:nvPr/>
          </p:nvSpPr>
          <p:spPr>
            <a:xfrm>
              <a:off x="212114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0" name="Oval 5629">
              <a:extLst>
                <a:ext uri="{FF2B5EF4-FFF2-40B4-BE49-F238E27FC236}">
                  <a16:creationId xmlns:a16="http://schemas.microsoft.com/office/drawing/2014/main" id="{0E9D9764-651E-45D2-AA19-0EAE485B64F0}"/>
                </a:ext>
              </a:extLst>
            </p:cNvPr>
            <p:cNvSpPr/>
            <p:nvPr/>
          </p:nvSpPr>
          <p:spPr>
            <a:xfrm>
              <a:off x="2285980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1" name="Oval 5630">
              <a:extLst>
                <a:ext uri="{FF2B5EF4-FFF2-40B4-BE49-F238E27FC236}">
                  <a16:creationId xmlns:a16="http://schemas.microsoft.com/office/drawing/2014/main" id="{8FF6F2A7-4C40-4A4F-B719-66C36394A45C}"/>
                </a:ext>
              </a:extLst>
            </p:cNvPr>
            <p:cNvSpPr/>
            <p:nvPr/>
          </p:nvSpPr>
          <p:spPr>
            <a:xfrm>
              <a:off x="245081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2" name="Oval 5631">
              <a:extLst>
                <a:ext uri="{FF2B5EF4-FFF2-40B4-BE49-F238E27FC236}">
                  <a16:creationId xmlns:a16="http://schemas.microsoft.com/office/drawing/2014/main" id="{A1FFF56E-9A7F-4F3C-9D5D-F6E06CA73606}"/>
                </a:ext>
              </a:extLst>
            </p:cNvPr>
            <p:cNvSpPr/>
            <p:nvPr/>
          </p:nvSpPr>
          <p:spPr>
            <a:xfrm>
              <a:off x="261565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3" name="Oval 5632">
              <a:extLst>
                <a:ext uri="{FF2B5EF4-FFF2-40B4-BE49-F238E27FC236}">
                  <a16:creationId xmlns:a16="http://schemas.microsoft.com/office/drawing/2014/main" id="{D7C82958-DEDF-461F-BBD4-7BF64826435A}"/>
                </a:ext>
              </a:extLst>
            </p:cNvPr>
            <p:cNvSpPr/>
            <p:nvPr/>
          </p:nvSpPr>
          <p:spPr>
            <a:xfrm>
              <a:off x="278049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4" name="Oval 5633">
              <a:extLst>
                <a:ext uri="{FF2B5EF4-FFF2-40B4-BE49-F238E27FC236}">
                  <a16:creationId xmlns:a16="http://schemas.microsoft.com/office/drawing/2014/main" id="{46C1867F-8C1C-4E87-AD7B-D7CDB1B9500A}"/>
                </a:ext>
              </a:extLst>
            </p:cNvPr>
            <p:cNvSpPr/>
            <p:nvPr/>
          </p:nvSpPr>
          <p:spPr>
            <a:xfrm>
              <a:off x="293600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5" name="Oval 5634">
              <a:extLst>
                <a:ext uri="{FF2B5EF4-FFF2-40B4-BE49-F238E27FC236}">
                  <a16:creationId xmlns:a16="http://schemas.microsoft.com/office/drawing/2014/main" id="{4AF03F68-9D14-4370-929D-2880CE876D55}"/>
                </a:ext>
              </a:extLst>
            </p:cNvPr>
            <p:cNvSpPr/>
            <p:nvPr/>
          </p:nvSpPr>
          <p:spPr>
            <a:xfrm>
              <a:off x="3100840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6" name="Oval 5635">
              <a:extLst>
                <a:ext uri="{FF2B5EF4-FFF2-40B4-BE49-F238E27FC236}">
                  <a16:creationId xmlns:a16="http://schemas.microsoft.com/office/drawing/2014/main" id="{F3C6C34B-7F84-4043-9EA6-C9B3E8B09315}"/>
                </a:ext>
              </a:extLst>
            </p:cNvPr>
            <p:cNvSpPr/>
            <p:nvPr/>
          </p:nvSpPr>
          <p:spPr>
            <a:xfrm>
              <a:off x="3256340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7" name="Oval 5636">
              <a:extLst>
                <a:ext uri="{FF2B5EF4-FFF2-40B4-BE49-F238E27FC236}">
                  <a16:creationId xmlns:a16="http://schemas.microsoft.com/office/drawing/2014/main" id="{D95B4AF9-346A-4741-B4CF-824F258587A6}"/>
                </a:ext>
              </a:extLst>
            </p:cNvPr>
            <p:cNvSpPr/>
            <p:nvPr/>
          </p:nvSpPr>
          <p:spPr>
            <a:xfrm>
              <a:off x="3430518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8" name="Oval 5637">
              <a:extLst>
                <a:ext uri="{FF2B5EF4-FFF2-40B4-BE49-F238E27FC236}">
                  <a16:creationId xmlns:a16="http://schemas.microsoft.com/office/drawing/2014/main" id="{165B8CB5-2E5A-4B78-8DD2-AB1A5154A2AA}"/>
                </a:ext>
              </a:extLst>
            </p:cNvPr>
            <p:cNvSpPr/>
            <p:nvPr/>
          </p:nvSpPr>
          <p:spPr>
            <a:xfrm>
              <a:off x="196563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9" name="Oval 5638">
              <a:extLst>
                <a:ext uri="{FF2B5EF4-FFF2-40B4-BE49-F238E27FC236}">
                  <a16:creationId xmlns:a16="http://schemas.microsoft.com/office/drawing/2014/main" id="{3EC52AE7-8B31-4FC9-BE6C-CB19EF3BE41C}"/>
                </a:ext>
              </a:extLst>
            </p:cNvPr>
            <p:cNvSpPr/>
            <p:nvPr/>
          </p:nvSpPr>
          <p:spPr>
            <a:xfrm>
              <a:off x="212114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0" name="Oval 5639">
              <a:extLst>
                <a:ext uri="{FF2B5EF4-FFF2-40B4-BE49-F238E27FC236}">
                  <a16:creationId xmlns:a16="http://schemas.microsoft.com/office/drawing/2014/main" id="{FE31378B-41A1-4C4F-971E-FDD621F5774D}"/>
                </a:ext>
              </a:extLst>
            </p:cNvPr>
            <p:cNvSpPr/>
            <p:nvPr/>
          </p:nvSpPr>
          <p:spPr>
            <a:xfrm>
              <a:off x="2285980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1" name="Oval 5640">
              <a:extLst>
                <a:ext uri="{FF2B5EF4-FFF2-40B4-BE49-F238E27FC236}">
                  <a16:creationId xmlns:a16="http://schemas.microsoft.com/office/drawing/2014/main" id="{359596C6-9CA8-4823-B881-F0A39A1420A3}"/>
                </a:ext>
              </a:extLst>
            </p:cNvPr>
            <p:cNvSpPr/>
            <p:nvPr/>
          </p:nvSpPr>
          <p:spPr>
            <a:xfrm>
              <a:off x="245081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2" name="Oval 5641">
              <a:extLst>
                <a:ext uri="{FF2B5EF4-FFF2-40B4-BE49-F238E27FC236}">
                  <a16:creationId xmlns:a16="http://schemas.microsoft.com/office/drawing/2014/main" id="{020C3EC7-BB28-4BEB-BC9B-8ED4EDEC28D9}"/>
                </a:ext>
              </a:extLst>
            </p:cNvPr>
            <p:cNvSpPr/>
            <p:nvPr/>
          </p:nvSpPr>
          <p:spPr>
            <a:xfrm>
              <a:off x="261565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3" name="Oval 5642">
              <a:extLst>
                <a:ext uri="{FF2B5EF4-FFF2-40B4-BE49-F238E27FC236}">
                  <a16:creationId xmlns:a16="http://schemas.microsoft.com/office/drawing/2014/main" id="{C9E1FB76-A9D5-49BF-9A11-127E592CE7E5}"/>
                </a:ext>
              </a:extLst>
            </p:cNvPr>
            <p:cNvSpPr/>
            <p:nvPr/>
          </p:nvSpPr>
          <p:spPr>
            <a:xfrm>
              <a:off x="278049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4" name="Oval 5643">
              <a:extLst>
                <a:ext uri="{FF2B5EF4-FFF2-40B4-BE49-F238E27FC236}">
                  <a16:creationId xmlns:a16="http://schemas.microsoft.com/office/drawing/2014/main" id="{9EE104B4-2F8B-4CCF-9C16-2A0661BC96D8}"/>
                </a:ext>
              </a:extLst>
            </p:cNvPr>
            <p:cNvSpPr/>
            <p:nvPr/>
          </p:nvSpPr>
          <p:spPr>
            <a:xfrm>
              <a:off x="293600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5" name="Oval 5644">
              <a:extLst>
                <a:ext uri="{FF2B5EF4-FFF2-40B4-BE49-F238E27FC236}">
                  <a16:creationId xmlns:a16="http://schemas.microsoft.com/office/drawing/2014/main" id="{B5E84A9B-FEE7-48C1-AEA8-F9F656AECBBB}"/>
                </a:ext>
              </a:extLst>
            </p:cNvPr>
            <p:cNvSpPr/>
            <p:nvPr/>
          </p:nvSpPr>
          <p:spPr>
            <a:xfrm>
              <a:off x="3100840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6" name="Oval 5645">
              <a:extLst>
                <a:ext uri="{FF2B5EF4-FFF2-40B4-BE49-F238E27FC236}">
                  <a16:creationId xmlns:a16="http://schemas.microsoft.com/office/drawing/2014/main" id="{CB792960-1840-4E64-A6C5-D9EB0A9F5D38}"/>
                </a:ext>
              </a:extLst>
            </p:cNvPr>
            <p:cNvSpPr/>
            <p:nvPr/>
          </p:nvSpPr>
          <p:spPr>
            <a:xfrm>
              <a:off x="3256340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7" name="Oval 5646">
              <a:extLst>
                <a:ext uri="{FF2B5EF4-FFF2-40B4-BE49-F238E27FC236}">
                  <a16:creationId xmlns:a16="http://schemas.microsoft.com/office/drawing/2014/main" id="{49235029-B6F5-4906-A6FE-9A5AFC6D6415}"/>
                </a:ext>
              </a:extLst>
            </p:cNvPr>
            <p:cNvSpPr/>
            <p:nvPr/>
          </p:nvSpPr>
          <p:spPr>
            <a:xfrm>
              <a:off x="3421187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8" name="Oval 5647">
              <a:extLst>
                <a:ext uri="{FF2B5EF4-FFF2-40B4-BE49-F238E27FC236}">
                  <a16:creationId xmlns:a16="http://schemas.microsoft.com/office/drawing/2014/main" id="{7FB070DE-CB33-4517-B39E-01BC9D043BC6}"/>
                </a:ext>
              </a:extLst>
            </p:cNvPr>
            <p:cNvSpPr/>
            <p:nvPr/>
          </p:nvSpPr>
          <p:spPr>
            <a:xfrm>
              <a:off x="196563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9" name="Oval 5648">
              <a:extLst>
                <a:ext uri="{FF2B5EF4-FFF2-40B4-BE49-F238E27FC236}">
                  <a16:creationId xmlns:a16="http://schemas.microsoft.com/office/drawing/2014/main" id="{BF747BBF-0C70-4271-BC73-C910D3CE221A}"/>
                </a:ext>
              </a:extLst>
            </p:cNvPr>
            <p:cNvSpPr/>
            <p:nvPr/>
          </p:nvSpPr>
          <p:spPr>
            <a:xfrm>
              <a:off x="212114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0" name="Oval 5649">
              <a:extLst>
                <a:ext uri="{FF2B5EF4-FFF2-40B4-BE49-F238E27FC236}">
                  <a16:creationId xmlns:a16="http://schemas.microsoft.com/office/drawing/2014/main" id="{A1A6A9F0-FDD5-49C2-BA6A-FFB4B36AC1B1}"/>
                </a:ext>
              </a:extLst>
            </p:cNvPr>
            <p:cNvSpPr/>
            <p:nvPr/>
          </p:nvSpPr>
          <p:spPr>
            <a:xfrm>
              <a:off x="2285980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1" name="Oval 5650">
              <a:extLst>
                <a:ext uri="{FF2B5EF4-FFF2-40B4-BE49-F238E27FC236}">
                  <a16:creationId xmlns:a16="http://schemas.microsoft.com/office/drawing/2014/main" id="{D4355127-1273-44F4-AA6E-8D6C8B41FB58}"/>
                </a:ext>
              </a:extLst>
            </p:cNvPr>
            <p:cNvSpPr/>
            <p:nvPr/>
          </p:nvSpPr>
          <p:spPr>
            <a:xfrm>
              <a:off x="245081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2" name="Oval 5651">
              <a:extLst>
                <a:ext uri="{FF2B5EF4-FFF2-40B4-BE49-F238E27FC236}">
                  <a16:creationId xmlns:a16="http://schemas.microsoft.com/office/drawing/2014/main" id="{598CCE6A-DC54-4558-B626-67DC1FB2243E}"/>
                </a:ext>
              </a:extLst>
            </p:cNvPr>
            <p:cNvSpPr/>
            <p:nvPr/>
          </p:nvSpPr>
          <p:spPr>
            <a:xfrm>
              <a:off x="261565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3" name="Oval 5652">
              <a:extLst>
                <a:ext uri="{FF2B5EF4-FFF2-40B4-BE49-F238E27FC236}">
                  <a16:creationId xmlns:a16="http://schemas.microsoft.com/office/drawing/2014/main" id="{3AB62D43-7566-432E-ACDE-9B96324F9DD5}"/>
                </a:ext>
              </a:extLst>
            </p:cNvPr>
            <p:cNvSpPr/>
            <p:nvPr/>
          </p:nvSpPr>
          <p:spPr>
            <a:xfrm>
              <a:off x="278049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4" name="Oval 5653">
              <a:extLst>
                <a:ext uri="{FF2B5EF4-FFF2-40B4-BE49-F238E27FC236}">
                  <a16:creationId xmlns:a16="http://schemas.microsoft.com/office/drawing/2014/main" id="{57C9A02B-18F0-435B-8641-142F37721C17}"/>
                </a:ext>
              </a:extLst>
            </p:cNvPr>
            <p:cNvSpPr/>
            <p:nvPr/>
          </p:nvSpPr>
          <p:spPr>
            <a:xfrm>
              <a:off x="293600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5" name="Oval 5654">
              <a:extLst>
                <a:ext uri="{FF2B5EF4-FFF2-40B4-BE49-F238E27FC236}">
                  <a16:creationId xmlns:a16="http://schemas.microsoft.com/office/drawing/2014/main" id="{698703AD-E86F-4BEB-94F2-DA8849B0BD54}"/>
                </a:ext>
              </a:extLst>
            </p:cNvPr>
            <p:cNvSpPr/>
            <p:nvPr/>
          </p:nvSpPr>
          <p:spPr>
            <a:xfrm>
              <a:off x="3100840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6" name="Oval 5655">
              <a:extLst>
                <a:ext uri="{FF2B5EF4-FFF2-40B4-BE49-F238E27FC236}">
                  <a16:creationId xmlns:a16="http://schemas.microsoft.com/office/drawing/2014/main" id="{A3557E90-898E-4FB6-B61D-0ED4F71AEB3E}"/>
                </a:ext>
              </a:extLst>
            </p:cNvPr>
            <p:cNvSpPr/>
            <p:nvPr/>
          </p:nvSpPr>
          <p:spPr>
            <a:xfrm>
              <a:off x="3256340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7" name="Oval 5656">
              <a:extLst>
                <a:ext uri="{FF2B5EF4-FFF2-40B4-BE49-F238E27FC236}">
                  <a16:creationId xmlns:a16="http://schemas.microsoft.com/office/drawing/2014/main" id="{77194834-5867-45C4-8290-A151215D26D5}"/>
                </a:ext>
              </a:extLst>
            </p:cNvPr>
            <p:cNvSpPr/>
            <p:nvPr/>
          </p:nvSpPr>
          <p:spPr>
            <a:xfrm>
              <a:off x="3421187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8" name="Oval 5657">
              <a:extLst>
                <a:ext uri="{FF2B5EF4-FFF2-40B4-BE49-F238E27FC236}">
                  <a16:creationId xmlns:a16="http://schemas.microsoft.com/office/drawing/2014/main" id="{7755E642-4B3A-4B53-BA02-7EE1B49D40DB}"/>
                </a:ext>
              </a:extLst>
            </p:cNvPr>
            <p:cNvSpPr/>
            <p:nvPr/>
          </p:nvSpPr>
          <p:spPr>
            <a:xfrm>
              <a:off x="196563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9" name="Oval 5658">
              <a:extLst>
                <a:ext uri="{FF2B5EF4-FFF2-40B4-BE49-F238E27FC236}">
                  <a16:creationId xmlns:a16="http://schemas.microsoft.com/office/drawing/2014/main" id="{B406D5F8-7642-49EE-AE11-41887CE2D65C}"/>
                </a:ext>
              </a:extLst>
            </p:cNvPr>
            <p:cNvSpPr/>
            <p:nvPr/>
          </p:nvSpPr>
          <p:spPr>
            <a:xfrm>
              <a:off x="212114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0" name="Oval 5659">
              <a:extLst>
                <a:ext uri="{FF2B5EF4-FFF2-40B4-BE49-F238E27FC236}">
                  <a16:creationId xmlns:a16="http://schemas.microsoft.com/office/drawing/2014/main" id="{4D217F24-F4CF-466B-AB9E-53B78737AC03}"/>
                </a:ext>
              </a:extLst>
            </p:cNvPr>
            <p:cNvSpPr/>
            <p:nvPr/>
          </p:nvSpPr>
          <p:spPr>
            <a:xfrm>
              <a:off x="2285980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1" name="Oval 5660">
              <a:extLst>
                <a:ext uri="{FF2B5EF4-FFF2-40B4-BE49-F238E27FC236}">
                  <a16:creationId xmlns:a16="http://schemas.microsoft.com/office/drawing/2014/main" id="{FEB22DE5-46C3-481F-8725-E2C768BA6245}"/>
                </a:ext>
              </a:extLst>
            </p:cNvPr>
            <p:cNvSpPr/>
            <p:nvPr/>
          </p:nvSpPr>
          <p:spPr>
            <a:xfrm>
              <a:off x="245081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2" name="Oval 5661">
              <a:extLst>
                <a:ext uri="{FF2B5EF4-FFF2-40B4-BE49-F238E27FC236}">
                  <a16:creationId xmlns:a16="http://schemas.microsoft.com/office/drawing/2014/main" id="{F0D6E824-4DEE-4D02-8649-5BA4E8C1ABC2}"/>
                </a:ext>
              </a:extLst>
            </p:cNvPr>
            <p:cNvSpPr/>
            <p:nvPr/>
          </p:nvSpPr>
          <p:spPr>
            <a:xfrm>
              <a:off x="261565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3" name="Oval 5662">
              <a:extLst>
                <a:ext uri="{FF2B5EF4-FFF2-40B4-BE49-F238E27FC236}">
                  <a16:creationId xmlns:a16="http://schemas.microsoft.com/office/drawing/2014/main" id="{F1B9D051-8CD0-467D-8D5E-28C18C378204}"/>
                </a:ext>
              </a:extLst>
            </p:cNvPr>
            <p:cNvSpPr/>
            <p:nvPr/>
          </p:nvSpPr>
          <p:spPr>
            <a:xfrm>
              <a:off x="278049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4" name="Oval 5663">
              <a:extLst>
                <a:ext uri="{FF2B5EF4-FFF2-40B4-BE49-F238E27FC236}">
                  <a16:creationId xmlns:a16="http://schemas.microsoft.com/office/drawing/2014/main" id="{E0EAD5A1-1BE9-4AC8-873B-FF5DA51E0DE5}"/>
                </a:ext>
              </a:extLst>
            </p:cNvPr>
            <p:cNvSpPr/>
            <p:nvPr/>
          </p:nvSpPr>
          <p:spPr>
            <a:xfrm>
              <a:off x="293600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5" name="Oval 5664">
              <a:extLst>
                <a:ext uri="{FF2B5EF4-FFF2-40B4-BE49-F238E27FC236}">
                  <a16:creationId xmlns:a16="http://schemas.microsoft.com/office/drawing/2014/main" id="{DCCD7C98-429D-4776-BC96-F826189A28E9}"/>
                </a:ext>
              </a:extLst>
            </p:cNvPr>
            <p:cNvSpPr/>
            <p:nvPr/>
          </p:nvSpPr>
          <p:spPr>
            <a:xfrm>
              <a:off x="3100840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6" name="Oval 5665">
              <a:extLst>
                <a:ext uri="{FF2B5EF4-FFF2-40B4-BE49-F238E27FC236}">
                  <a16:creationId xmlns:a16="http://schemas.microsoft.com/office/drawing/2014/main" id="{B2C367C0-A3A0-4B4C-987E-B55B81CF5700}"/>
                </a:ext>
              </a:extLst>
            </p:cNvPr>
            <p:cNvSpPr/>
            <p:nvPr/>
          </p:nvSpPr>
          <p:spPr>
            <a:xfrm>
              <a:off x="3256340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7" name="Oval 5666">
              <a:extLst>
                <a:ext uri="{FF2B5EF4-FFF2-40B4-BE49-F238E27FC236}">
                  <a16:creationId xmlns:a16="http://schemas.microsoft.com/office/drawing/2014/main" id="{9CD4943E-F6FB-41CF-B3EC-F400B32630E8}"/>
                </a:ext>
              </a:extLst>
            </p:cNvPr>
            <p:cNvSpPr/>
            <p:nvPr/>
          </p:nvSpPr>
          <p:spPr>
            <a:xfrm>
              <a:off x="3421187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8" name="Oval 5667">
              <a:extLst>
                <a:ext uri="{FF2B5EF4-FFF2-40B4-BE49-F238E27FC236}">
                  <a16:creationId xmlns:a16="http://schemas.microsoft.com/office/drawing/2014/main" id="{F206A0AF-CC98-4A25-8083-6C97481AA340}"/>
                </a:ext>
              </a:extLst>
            </p:cNvPr>
            <p:cNvSpPr/>
            <p:nvPr/>
          </p:nvSpPr>
          <p:spPr>
            <a:xfrm>
              <a:off x="196563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9" name="Oval 5668">
              <a:extLst>
                <a:ext uri="{FF2B5EF4-FFF2-40B4-BE49-F238E27FC236}">
                  <a16:creationId xmlns:a16="http://schemas.microsoft.com/office/drawing/2014/main" id="{93CC0643-E0F3-453D-93B2-58108145F7AD}"/>
                </a:ext>
              </a:extLst>
            </p:cNvPr>
            <p:cNvSpPr/>
            <p:nvPr/>
          </p:nvSpPr>
          <p:spPr>
            <a:xfrm>
              <a:off x="212114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0" name="Oval 5669">
              <a:extLst>
                <a:ext uri="{FF2B5EF4-FFF2-40B4-BE49-F238E27FC236}">
                  <a16:creationId xmlns:a16="http://schemas.microsoft.com/office/drawing/2014/main" id="{B8AFC1AC-9E5A-463D-B9F7-92D845133840}"/>
                </a:ext>
              </a:extLst>
            </p:cNvPr>
            <p:cNvSpPr/>
            <p:nvPr/>
          </p:nvSpPr>
          <p:spPr>
            <a:xfrm>
              <a:off x="2285980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1" name="Oval 5670">
              <a:extLst>
                <a:ext uri="{FF2B5EF4-FFF2-40B4-BE49-F238E27FC236}">
                  <a16:creationId xmlns:a16="http://schemas.microsoft.com/office/drawing/2014/main" id="{B92F93D0-4F2C-4BC4-A355-31977294F7EA}"/>
                </a:ext>
              </a:extLst>
            </p:cNvPr>
            <p:cNvSpPr/>
            <p:nvPr/>
          </p:nvSpPr>
          <p:spPr>
            <a:xfrm>
              <a:off x="245081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2" name="Oval 5671">
              <a:extLst>
                <a:ext uri="{FF2B5EF4-FFF2-40B4-BE49-F238E27FC236}">
                  <a16:creationId xmlns:a16="http://schemas.microsoft.com/office/drawing/2014/main" id="{D9A8CACB-2DF3-44B7-874C-E54563D57AB3}"/>
                </a:ext>
              </a:extLst>
            </p:cNvPr>
            <p:cNvSpPr/>
            <p:nvPr/>
          </p:nvSpPr>
          <p:spPr>
            <a:xfrm>
              <a:off x="261565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3" name="Oval 5672">
              <a:extLst>
                <a:ext uri="{FF2B5EF4-FFF2-40B4-BE49-F238E27FC236}">
                  <a16:creationId xmlns:a16="http://schemas.microsoft.com/office/drawing/2014/main" id="{A572AD79-673E-467D-ADAE-9B259FC8BED0}"/>
                </a:ext>
              </a:extLst>
            </p:cNvPr>
            <p:cNvSpPr/>
            <p:nvPr/>
          </p:nvSpPr>
          <p:spPr>
            <a:xfrm>
              <a:off x="278049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4" name="Oval 5673">
              <a:extLst>
                <a:ext uri="{FF2B5EF4-FFF2-40B4-BE49-F238E27FC236}">
                  <a16:creationId xmlns:a16="http://schemas.microsoft.com/office/drawing/2014/main" id="{522C47B2-4B7C-468A-8C69-E164303B56E7}"/>
                </a:ext>
              </a:extLst>
            </p:cNvPr>
            <p:cNvSpPr/>
            <p:nvPr/>
          </p:nvSpPr>
          <p:spPr>
            <a:xfrm>
              <a:off x="293600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5" name="Oval 5674">
              <a:extLst>
                <a:ext uri="{FF2B5EF4-FFF2-40B4-BE49-F238E27FC236}">
                  <a16:creationId xmlns:a16="http://schemas.microsoft.com/office/drawing/2014/main" id="{75D439C6-E738-4A23-979E-26C246378650}"/>
                </a:ext>
              </a:extLst>
            </p:cNvPr>
            <p:cNvSpPr/>
            <p:nvPr/>
          </p:nvSpPr>
          <p:spPr>
            <a:xfrm>
              <a:off x="3100840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6" name="Oval 5675">
              <a:extLst>
                <a:ext uri="{FF2B5EF4-FFF2-40B4-BE49-F238E27FC236}">
                  <a16:creationId xmlns:a16="http://schemas.microsoft.com/office/drawing/2014/main" id="{66B70ADE-2F28-4805-A689-9D082FEFCCE1}"/>
                </a:ext>
              </a:extLst>
            </p:cNvPr>
            <p:cNvSpPr/>
            <p:nvPr/>
          </p:nvSpPr>
          <p:spPr>
            <a:xfrm>
              <a:off x="3256340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7" name="Oval 5676">
              <a:extLst>
                <a:ext uri="{FF2B5EF4-FFF2-40B4-BE49-F238E27FC236}">
                  <a16:creationId xmlns:a16="http://schemas.microsoft.com/office/drawing/2014/main" id="{BCDB1B98-6698-4CAA-9020-36E573E26DB4}"/>
                </a:ext>
              </a:extLst>
            </p:cNvPr>
            <p:cNvSpPr/>
            <p:nvPr/>
          </p:nvSpPr>
          <p:spPr>
            <a:xfrm>
              <a:off x="3421187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8" name="Oval 5677">
              <a:extLst>
                <a:ext uri="{FF2B5EF4-FFF2-40B4-BE49-F238E27FC236}">
                  <a16:creationId xmlns:a16="http://schemas.microsoft.com/office/drawing/2014/main" id="{CD801BDF-2410-4F78-BBC2-CBDBD3AC9980}"/>
                </a:ext>
              </a:extLst>
            </p:cNvPr>
            <p:cNvSpPr/>
            <p:nvPr/>
          </p:nvSpPr>
          <p:spPr>
            <a:xfrm>
              <a:off x="196563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9" name="Oval 5678">
              <a:extLst>
                <a:ext uri="{FF2B5EF4-FFF2-40B4-BE49-F238E27FC236}">
                  <a16:creationId xmlns:a16="http://schemas.microsoft.com/office/drawing/2014/main" id="{2E6385CC-4FC1-48AF-A693-475F8E4233E8}"/>
                </a:ext>
              </a:extLst>
            </p:cNvPr>
            <p:cNvSpPr/>
            <p:nvPr/>
          </p:nvSpPr>
          <p:spPr>
            <a:xfrm>
              <a:off x="212114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0" name="Oval 5679">
              <a:extLst>
                <a:ext uri="{FF2B5EF4-FFF2-40B4-BE49-F238E27FC236}">
                  <a16:creationId xmlns:a16="http://schemas.microsoft.com/office/drawing/2014/main" id="{68391D10-399A-4C03-BC7E-46746EB42EBA}"/>
                </a:ext>
              </a:extLst>
            </p:cNvPr>
            <p:cNvSpPr/>
            <p:nvPr/>
          </p:nvSpPr>
          <p:spPr>
            <a:xfrm>
              <a:off x="2285980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1" name="Oval 5680">
              <a:extLst>
                <a:ext uri="{FF2B5EF4-FFF2-40B4-BE49-F238E27FC236}">
                  <a16:creationId xmlns:a16="http://schemas.microsoft.com/office/drawing/2014/main" id="{67F162AE-77A5-4BBE-8780-FC1DD7430303}"/>
                </a:ext>
              </a:extLst>
            </p:cNvPr>
            <p:cNvSpPr/>
            <p:nvPr/>
          </p:nvSpPr>
          <p:spPr>
            <a:xfrm>
              <a:off x="245081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2" name="Oval 5681">
              <a:extLst>
                <a:ext uri="{FF2B5EF4-FFF2-40B4-BE49-F238E27FC236}">
                  <a16:creationId xmlns:a16="http://schemas.microsoft.com/office/drawing/2014/main" id="{8731CA52-23E6-49D2-A0C5-AD5B96877F6C}"/>
                </a:ext>
              </a:extLst>
            </p:cNvPr>
            <p:cNvSpPr/>
            <p:nvPr/>
          </p:nvSpPr>
          <p:spPr>
            <a:xfrm>
              <a:off x="261565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3" name="Oval 5682">
              <a:extLst>
                <a:ext uri="{FF2B5EF4-FFF2-40B4-BE49-F238E27FC236}">
                  <a16:creationId xmlns:a16="http://schemas.microsoft.com/office/drawing/2014/main" id="{4A7A3664-E4CA-40CB-87FF-CBF02F3A7121}"/>
                </a:ext>
              </a:extLst>
            </p:cNvPr>
            <p:cNvSpPr/>
            <p:nvPr/>
          </p:nvSpPr>
          <p:spPr>
            <a:xfrm>
              <a:off x="278049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4" name="Oval 5683">
              <a:extLst>
                <a:ext uri="{FF2B5EF4-FFF2-40B4-BE49-F238E27FC236}">
                  <a16:creationId xmlns:a16="http://schemas.microsoft.com/office/drawing/2014/main" id="{312D2BC5-73F1-4232-9787-F40EFD2A075A}"/>
                </a:ext>
              </a:extLst>
            </p:cNvPr>
            <p:cNvSpPr/>
            <p:nvPr/>
          </p:nvSpPr>
          <p:spPr>
            <a:xfrm>
              <a:off x="293600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5" name="Oval 5684">
              <a:extLst>
                <a:ext uri="{FF2B5EF4-FFF2-40B4-BE49-F238E27FC236}">
                  <a16:creationId xmlns:a16="http://schemas.microsoft.com/office/drawing/2014/main" id="{5F0084B8-1B98-40DB-BC46-3B3884BDE99B}"/>
                </a:ext>
              </a:extLst>
            </p:cNvPr>
            <p:cNvSpPr/>
            <p:nvPr/>
          </p:nvSpPr>
          <p:spPr>
            <a:xfrm>
              <a:off x="3100840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6" name="Oval 5685">
              <a:extLst>
                <a:ext uri="{FF2B5EF4-FFF2-40B4-BE49-F238E27FC236}">
                  <a16:creationId xmlns:a16="http://schemas.microsoft.com/office/drawing/2014/main" id="{62749E5A-7F6A-4B35-A83E-37C0EA603E29}"/>
                </a:ext>
              </a:extLst>
            </p:cNvPr>
            <p:cNvSpPr/>
            <p:nvPr/>
          </p:nvSpPr>
          <p:spPr>
            <a:xfrm>
              <a:off x="3256340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7" name="Oval 5686">
              <a:extLst>
                <a:ext uri="{FF2B5EF4-FFF2-40B4-BE49-F238E27FC236}">
                  <a16:creationId xmlns:a16="http://schemas.microsoft.com/office/drawing/2014/main" id="{395B70FB-D341-407E-ABC6-8C5911450D7F}"/>
                </a:ext>
              </a:extLst>
            </p:cNvPr>
            <p:cNvSpPr/>
            <p:nvPr/>
          </p:nvSpPr>
          <p:spPr>
            <a:xfrm>
              <a:off x="3421187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8" name="Oval 5687">
              <a:extLst>
                <a:ext uri="{FF2B5EF4-FFF2-40B4-BE49-F238E27FC236}">
                  <a16:creationId xmlns:a16="http://schemas.microsoft.com/office/drawing/2014/main" id="{2E3DD36B-A318-4526-8CD1-FD1AFDF28966}"/>
                </a:ext>
              </a:extLst>
            </p:cNvPr>
            <p:cNvSpPr/>
            <p:nvPr/>
          </p:nvSpPr>
          <p:spPr>
            <a:xfrm>
              <a:off x="1965633" y="547275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9" name="Oval 5688">
              <a:extLst>
                <a:ext uri="{FF2B5EF4-FFF2-40B4-BE49-F238E27FC236}">
                  <a16:creationId xmlns:a16="http://schemas.microsoft.com/office/drawing/2014/main" id="{A925F009-CF01-4ED6-98EE-3A6B99008347}"/>
                </a:ext>
              </a:extLst>
            </p:cNvPr>
            <p:cNvSpPr/>
            <p:nvPr/>
          </p:nvSpPr>
          <p:spPr>
            <a:xfrm>
              <a:off x="2121143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0" name="Oval 5689">
              <a:extLst>
                <a:ext uri="{FF2B5EF4-FFF2-40B4-BE49-F238E27FC236}">
                  <a16:creationId xmlns:a16="http://schemas.microsoft.com/office/drawing/2014/main" id="{F1CDB24D-4CFE-4DAB-B00A-65312272CEEE}"/>
                </a:ext>
              </a:extLst>
            </p:cNvPr>
            <p:cNvSpPr/>
            <p:nvPr/>
          </p:nvSpPr>
          <p:spPr>
            <a:xfrm>
              <a:off x="2285980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1" name="Oval 5690">
              <a:extLst>
                <a:ext uri="{FF2B5EF4-FFF2-40B4-BE49-F238E27FC236}">
                  <a16:creationId xmlns:a16="http://schemas.microsoft.com/office/drawing/2014/main" id="{5D8A02B5-D241-4658-95FD-BFBDE2A58CDD}"/>
                </a:ext>
              </a:extLst>
            </p:cNvPr>
            <p:cNvSpPr/>
            <p:nvPr/>
          </p:nvSpPr>
          <p:spPr>
            <a:xfrm>
              <a:off x="2450813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2" name="Oval 5691">
              <a:extLst>
                <a:ext uri="{FF2B5EF4-FFF2-40B4-BE49-F238E27FC236}">
                  <a16:creationId xmlns:a16="http://schemas.microsoft.com/office/drawing/2014/main" id="{4FB09104-C3AE-458A-B9E4-57E5E4686481}"/>
                </a:ext>
              </a:extLst>
            </p:cNvPr>
            <p:cNvSpPr/>
            <p:nvPr/>
          </p:nvSpPr>
          <p:spPr>
            <a:xfrm>
              <a:off x="261565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3" name="Oval 5692">
              <a:extLst>
                <a:ext uri="{FF2B5EF4-FFF2-40B4-BE49-F238E27FC236}">
                  <a16:creationId xmlns:a16="http://schemas.microsoft.com/office/drawing/2014/main" id="{B5DA0588-1904-495B-A2DC-4FF7F0B58EF1}"/>
                </a:ext>
              </a:extLst>
            </p:cNvPr>
            <p:cNvSpPr/>
            <p:nvPr/>
          </p:nvSpPr>
          <p:spPr>
            <a:xfrm>
              <a:off x="2780493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4" name="Oval 5693">
              <a:extLst>
                <a:ext uri="{FF2B5EF4-FFF2-40B4-BE49-F238E27FC236}">
                  <a16:creationId xmlns:a16="http://schemas.microsoft.com/office/drawing/2014/main" id="{ED67FF19-6E6E-4A13-8522-727059CF3CE4}"/>
                </a:ext>
              </a:extLst>
            </p:cNvPr>
            <p:cNvSpPr/>
            <p:nvPr/>
          </p:nvSpPr>
          <p:spPr>
            <a:xfrm>
              <a:off x="2936001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5" name="Oval 5694">
              <a:extLst>
                <a:ext uri="{FF2B5EF4-FFF2-40B4-BE49-F238E27FC236}">
                  <a16:creationId xmlns:a16="http://schemas.microsoft.com/office/drawing/2014/main" id="{EFD514F3-D193-4557-9E0D-FAC579B05157}"/>
                </a:ext>
              </a:extLst>
            </p:cNvPr>
            <p:cNvSpPr/>
            <p:nvPr/>
          </p:nvSpPr>
          <p:spPr>
            <a:xfrm>
              <a:off x="3100840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6" name="Oval 5695">
              <a:extLst>
                <a:ext uri="{FF2B5EF4-FFF2-40B4-BE49-F238E27FC236}">
                  <a16:creationId xmlns:a16="http://schemas.microsoft.com/office/drawing/2014/main" id="{1BC1D41F-879C-4972-809B-43DB2BEEEB3F}"/>
                </a:ext>
              </a:extLst>
            </p:cNvPr>
            <p:cNvSpPr/>
            <p:nvPr/>
          </p:nvSpPr>
          <p:spPr>
            <a:xfrm>
              <a:off x="3256340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7" name="Oval 5696">
              <a:extLst>
                <a:ext uri="{FF2B5EF4-FFF2-40B4-BE49-F238E27FC236}">
                  <a16:creationId xmlns:a16="http://schemas.microsoft.com/office/drawing/2014/main" id="{25E15A06-3DD4-4F70-8728-2B174F99964D}"/>
                </a:ext>
              </a:extLst>
            </p:cNvPr>
            <p:cNvSpPr/>
            <p:nvPr/>
          </p:nvSpPr>
          <p:spPr>
            <a:xfrm>
              <a:off x="3421187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8" name="Oval 5697">
              <a:extLst>
                <a:ext uri="{FF2B5EF4-FFF2-40B4-BE49-F238E27FC236}">
                  <a16:creationId xmlns:a16="http://schemas.microsoft.com/office/drawing/2014/main" id="{FC761A43-D8DF-4D49-A876-65BCCEA0B8C6}"/>
                </a:ext>
              </a:extLst>
            </p:cNvPr>
            <p:cNvSpPr/>
            <p:nvPr/>
          </p:nvSpPr>
          <p:spPr>
            <a:xfrm>
              <a:off x="196563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9" name="Oval 5698">
              <a:extLst>
                <a:ext uri="{FF2B5EF4-FFF2-40B4-BE49-F238E27FC236}">
                  <a16:creationId xmlns:a16="http://schemas.microsoft.com/office/drawing/2014/main" id="{AD7664EB-B75F-492C-B4E7-86ACC32F6323}"/>
                </a:ext>
              </a:extLst>
            </p:cNvPr>
            <p:cNvSpPr/>
            <p:nvPr/>
          </p:nvSpPr>
          <p:spPr>
            <a:xfrm>
              <a:off x="212114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0" name="Oval 5699">
              <a:extLst>
                <a:ext uri="{FF2B5EF4-FFF2-40B4-BE49-F238E27FC236}">
                  <a16:creationId xmlns:a16="http://schemas.microsoft.com/office/drawing/2014/main" id="{48E43D6C-6FA6-4807-83B8-9D70C07AB80A}"/>
                </a:ext>
              </a:extLst>
            </p:cNvPr>
            <p:cNvSpPr/>
            <p:nvPr/>
          </p:nvSpPr>
          <p:spPr>
            <a:xfrm>
              <a:off x="2285980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1" name="Oval 5700">
              <a:extLst>
                <a:ext uri="{FF2B5EF4-FFF2-40B4-BE49-F238E27FC236}">
                  <a16:creationId xmlns:a16="http://schemas.microsoft.com/office/drawing/2014/main" id="{DF6F455B-49D0-4C87-9798-04068AB3F6AE}"/>
                </a:ext>
              </a:extLst>
            </p:cNvPr>
            <p:cNvSpPr/>
            <p:nvPr/>
          </p:nvSpPr>
          <p:spPr>
            <a:xfrm>
              <a:off x="245081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2" name="Oval 5701">
              <a:extLst>
                <a:ext uri="{FF2B5EF4-FFF2-40B4-BE49-F238E27FC236}">
                  <a16:creationId xmlns:a16="http://schemas.microsoft.com/office/drawing/2014/main" id="{E5F04EE6-91A7-4652-8D61-1E97BDB7EFD9}"/>
                </a:ext>
              </a:extLst>
            </p:cNvPr>
            <p:cNvSpPr/>
            <p:nvPr/>
          </p:nvSpPr>
          <p:spPr>
            <a:xfrm>
              <a:off x="261565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3" name="Oval 5702">
              <a:extLst>
                <a:ext uri="{FF2B5EF4-FFF2-40B4-BE49-F238E27FC236}">
                  <a16:creationId xmlns:a16="http://schemas.microsoft.com/office/drawing/2014/main" id="{BD90EEA4-96C6-457A-9367-432EE8C8A608}"/>
                </a:ext>
              </a:extLst>
            </p:cNvPr>
            <p:cNvSpPr/>
            <p:nvPr/>
          </p:nvSpPr>
          <p:spPr>
            <a:xfrm>
              <a:off x="278049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4" name="Oval 5703">
              <a:extLst>
                <a:ext uri="{FF2B5EF4-FFF2-40B4-BE49-F238E27FC236}">
                  <a16:creationId xmlns:a16="http://schemas.microsoft.com/office/drawing/2014/main" id="{AC9A8577-01CE-4393-90B6-C4F2F9FABFBB}"/>
                </a:ext>
              </a:extLst>
            </p:cNvPr>
            <p:cNvSpPr/>
            <p:nvPr/>
          </p:nvSpPr>
          <p:spPr>
            <a:xfrm>
              <a:off x="293600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5" name="Oval 5704">
              <a:extLst>
                <a:ext uri="{FF2B5EF4-FFF2-40B4-BE49-F238E27FC236}">
                  <a16:creationId xmlns:a16="http://schemas.microsoft.com/office/drawing/2014/main" id="{98BA0406-C0BF-42D7-8FF8-01CD90476287}"/>
                </a:ext>
              </a:extLst>
            </p:cNvPr>
            <p:cNvSpPr/>
            <p:nvPr/>
          </p:nvSpPr>
          <p:spPr>
            <a:xfrm>
              <a:off x="3100840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6" name="Oval 5705">
              <a:extLst>
                <a:ext uri="{FF2B5EF4-FFF2-40B4-BE49-F238E27FC236}">
                  <a16:creationId xmlns:a16="http://schemas.microsoft.com/office/drawing/2014/main" id="{76C29D19-1388-4C34-A305-1529058BCDF8}"/>
                </a:ext>
              </a:extLst>
            </p:cNvPr>
            <p:cNvSpPr/>
            <p:nvPr/>
          </p:nvSpPr>
          <p:spPr>
            <a:xfrm>
              <a:off x="3256340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7" name="Oval 5706">
              <a:extLst>
                <a:ext uri="{FF2B5EF4-FFF2-40B4-BE49-F238E27FC236}">
                  <a16:creationId xmlns:a16="http://schemas.microsoft.com/office/drawing/2014/main" id="{613C5FAC-5332-4D09-8218-24916EB00729}"/>
                </a:ext>
              </a:extLst>
            </p:cNvPr>
            <p:cNvSpPr/>
            <p:nvPr/>
          </p:nvSpPr>
          <p:spPr>
            <a:xfrm>
              <a:off x="3421187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8" name="Oval 5707">
              <a:extLst>
                <a:ext uri="{FF2B5EF4-FFF2-40B4-BE49-F238E27FC236}">
                  <a16:creationId xmlns:a16="http://schemas.microsoft.com/office/drawing/2014/main" id="{0247F184-49CC-4D92-A5B2-286BF72224C9}"/>
                </a:ext>
              </a:extLst>
            </p:cNvPr>
            <p:cNvSpPr/>
            <p:nvPr/>
          </p:nvSpPr>
          <p:spPr>
            <a:xfrm>
              <a:off x="3595365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9" name="Oval 5708">
              <a:extLst>
                <a:ext uri="{FF2B5EF4-FFF2-40B4-BE49-F238E27FC236}">
                  <a16:creationId xmlns:a16="http://schemas.microsoft.com/office/drawing/2014/main" id="{D849036B-CBE7-4F5B-BED1-D52BA62B6762}"/>
                </a:ext>
              </a:extLst>
            </p:cNvPr>
            <p:cNvSpPr/>
            <p:nvPr/>
          </p:nvSpPr>
          <p:spPr>
            <a:xfrm>
              <a:off x="3750875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0" name="Oval 5709">
              <a:extLst>
                <a:ext uri="{FF2B5EF4-FFF2-40B4-BE49-F238E27FC236}">
                  <a16:creationId xmlns:a16="http://schemas.microsoft.com/office/drawing/2014/main" id="{0A40BF34-2ADB-4D6A-8CDC-7F2C2958B234}"/>
                </a:ext>
              </a:extLst>
            </p:cNvPr>
            <p:cNvSpPr/>
            <p:nvPr/>
          </p:nvSpPr>
          <p:spPr>
            <a:xfrm>
              <a:off x="3915712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1" name="Oval 5710">
              <a:extLst>
                <a:ext uri="{FF2B5EF4-FFF2-40B4-BE49-F238E27FC236}">
                  <a16:creationId xmlns:a16="http://schemas.microsoft.com/office/drawing/2014/main" id="{62B19102-6E67-49D8-B913-E90D0451541C}"/>
                </a:ext>
              </a:extLst>
            </p:cNvPr>
            <p:cNvSpPr/>
            <p:nvPr/>
          </p:nvSpPr>
          <p:spPr>
            <a:xfrm>
              <a:off x="4080545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2" name="Oval 5711">
              <a:extLst>
                <a:ext uri="{FF2B5EF4-FFF2-40B4-BE49-F238E27FC236}">
                  <a16:creationId xmlns:a16="http://schemas.microsoft.com/office/drawing/2014/main" id="{502709BE-256A-47A8-9BE0-B26C879CF38F}"/>
                </a:ext>
              </a:extLst>
            </p:cNvPr>
            <p:cNvSpPr/>
            <p:nvPr/>
          </p:nvSpPr>
          <p:spPr>
            <a:xfrm>
              <a:off x="4236057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3" name="Oval 5712">
              <a:extLst>
                <a:ext uri="{FF2B5EF4-FFF2-40B4-BE49-F238E27FC236}">
                  <a16:creationId xmlns:a16="http://schemas.microsoft.com/office/drawing/2014/main" id="{BD77F5A0-1401-43A3-9701-3C96792EDA37}"/>
                </a:ext>
              </a:extLst>
            </p:cNvPr>
            <p:cNvSpPr/>
            <p:nvPr/>
          </p:nvSpPr>
          <p:spPr>
            <a:xfrm>
              <a:off x="4400894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4" name="Oval 5713">
              <a:extLst>
                <a:ext uri="{FF2B5EF4-FFF2-40B4-BE49-F238E27FC236}">
                  <a16:creationId xmlns:a16="http://schemas.microsoft.com/office/drawing/2014/main" id="{A3BF23BF-A1AB-4834-8595-C3479FD9D44B}"/>
                </a:ext>
              </a:extLst>
            </p:cNvPr>
            <p:cNvSpPr/>
            <p:nvPr/>
          </p:nvSpPr>
          <p:spPr>
            <a:xfrm>
              <a:off x="4556402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5" name="Oval 5714">
              <a:extLst>
                <a:ext uri="{FF2B5EF4-FFF2-40B4-BE49-F238E27FC236}">
                  <a16:creationId xmlns:a16="http://schemas.microsoft.com/office/drawing/2014/main" id="{9F17B93C-E852-42ED-AF78-911D0BBD50E8}"/>
                </a:ext>
              </a:extLst>
            </p:cNvPr>
            <p:cNvSpPr/>
            <p:nvPr/>
          </p:nvSpPr>
          <p:spPr>
            <a:xfrm>
              <a:off x="472124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6" name="Oval 5715">
              <a:extLst>
                <a:ext uri="{FF2B5EF4-FFF2-40B4-BE49-F238E27FC236}">
                  <a16:creationId xmlns:a16="http://schemas.microsoft.com/office/drawing/2014/main" id="{77498F8E-F7E6-4403-A0FD-D9C2D368554A}"/>
                </a:ext>
              </a:extLst>
            </p:cNvPr>
            <p:cNvSpPr/>
            <p:nvPr/>
          </p:nvSpPr>
          <p:spPr>
            <a:xfrm>
              <a:off x="4886072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7" name="Oval 5716">
              <a:extLst>
                <a:ext uri="{FF2B5EF4-FFF2-40B4-BE49-F238E27FC236}">
                  <a16:creationId xmlns:a16="http://schemas.microsoft.com/office/drawing/2014/main" id="{E5CAC464-B76F-49C6-80C7-E7E26E69B363}"/>
                </a:ext>
              </a:extLst>
            </p:cNvPr>
            <p:cNvSpPr/>
            <p:nvPr/>
          </p:nvSpPr>
          <p:spPr>
            <a:xfrm>
              <a:off x="5050919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8" name="Oval 5717">
              <a:extLst>
                <a:ext uri="{FF2B5EF4-FFF2-40B4-BE49-F238E27FC236}">
                  <a16:creationId xmlns:a16="http://schemas.microsoft.com/office/drawing/2014/main" id="{FFD2C7ED-682D-42B0-83F3-094EE6F861D7}"/>
                </a:ext>
              </a:extLst>
            </p:cNvPr>
            <p:cNvSpPr/>
            <p:nvPr/>
          </p:nvSpPr>
          <p:spPr>
            <a:xfrm>
              <a:off x="3595365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9" name="Oval 5718">
              <a:extLst>
                <a:ext uri="{FF2B5EF4-FFF2-40B4-BE49-F238E27FC236}">
                  <a16:creationId xmlns:a16="http://schemas.microsoft.com/office/drawing/2014/main" id="{19DD7CE9-8536-4BC2-B54F-8701FFF778D4}"/>
                </a:ext>
              </a:extLst>
            </p:cNvPr>
            <p:cNvSpPr/>
            <p:nvPr/>
          </p:nvSpPr>
          <p:spPr>
            <a:xfrm>
              <a:off x="3750875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0" name="Oval 5719">
              <a:extLst>
                <a:ext uri="{FF2B5EF4-FFF2-40B4-BE49-F238E27FC236}">
                  <a16:creationId xmlns:a16="http://schemas.microsoft.com/office/drawing/2014/main" id="{1E721670-2C6F-4C35-ABD9-782D026A241B}"/>
                </a:ext>
              </a:extLst>
            </p:cNvPr>
            <p:cNvSpPr/>
            <p:nvPr/>
          </p:nvSpPr>
          <p:spPr>
            <a:xfrm>
              <a:off x="3915712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1" name="Oval 5720">
              <a:extLst>
                <a:ext uri="{FF2B5EF4-FFF2-40B4-BE49-F238E27FC236}">
                  <a16:creationId xmlns:a16="http://schemas.microsoft.com/office/drawing/2014/main" id="{2D4D7B06-FBA2-4099-9BCB-06CE7F5229D7}"/>
                </a:ext>
              </a:extLst>
            </p:cNvPr>
            <p:cNvSpPr/>
            <p:nvPr/>
          </p:nvSpPr>
          <p:spPr>
            <a:xfrm>
              <a:off x="4080545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2" name="Oval 5721">
              <a:extLst>
                <a:ext uri="{FF2B5EF4-FFF2-40B4-BE49-F238E27FC236}">
                  <a16:creationId xmlns:a16="http://schemas.microsoft.com/office/drawing/2014/main" id="{D8BC29AE-F3A1-492F-A622-D17815E168BB}"/>
                </a:ext>
              </a:extLst>
            </p:cNvPr>
            <p:cNvSpPr/>
            <p:nvPr/>
          </p:nvSpPr>
          <p:spPr>
            <a:xfrm>
              <a:off x="4236057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3" name="Oval 5722">
              <a:extLst>
                <a:ext uri="{FF2B5EF4-FFF2-40B4-BE49-F238E27FC236}">
                  <a16:creationId xmlns:a16="http://schemas.microsoft.com/office/drawing/2014/main" id="{D814FBD0-0D06-4C2E-954F-7D90703F6F68}"/>
                </a:ext>
              </a:extLst>
            </p:cNvPr>
            <p:cNvSpPr/>
            <p:nvPr/>
          </p:nvSpPr>
          <p:spPr>
            <a:xfrm>
              <a:off x="4400894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4" name="Oval 5723">
              <a:extLst>
                <a:ext uri="{FF2B5EF4-FFF2-40B4-BE49-F238E27FC236}">
                  <a16:creationId xmlns:a16="http://schemas.microsoft.com/office/drawing/2014/main" id="{7C82FC9D-D8B9-43E9-ABDB-419139142700}"/>
                </a:ext>
              </a:extLst>
            </p:cNvPr>
            <p:cNvSpPr/>
            <p:nvPr/>
          </p:nvSpPr>
          <p:spPr>
            <a:xfrm>
              <a:off x="4556402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5" name="Oval 5724">
              <a:extLst>
                <a:ext uri="{FF2B5EF4-FFF2-40B4-BE49-F238E27FC236}">
                  <a16:creationId xmlns:a16="http://schemas.microsoft.com/office/drawing/2014/main" id="{619B6694-C869-4D1E-B615-BD1EC0BA3BB1}"/>
                </a:ext>
              </a:extLst>
            </p:cNvPr>
            <p:cNvSpPr/>
            <p:nvPr/>
          </p:nvSpPr>
          <p:spPr>
            <a:xfrm>
              <a:off x="472124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6" name="Oval 5725">
              <a:extLst>
                <a:ext uri="{FF2B5EF4-FFF2-40B4-BE49-F238E27FC236}">
                  <a16:creationId xmlns:a16="http://schemas.microsoft.com/office/drawing/2014/main" id="{47294374-05DB-4D55-85D9-47699DFAAA77}"/>
                </a:ext>
              </a:extLst>
            </p:cNvPr>
            <p:cNvSpPr/>
            <p:nvPr/>
          </p:nvSpPr>
          <p:spPr>
            <a:xfrm>
              <a:off x="4886072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7" name="Oval 5726">
              <a:extLst>
                <a:ext uri="{FF2B5EF4-FFF2-40B4-BE49-F238E27FC236}">
                  <a16:creationId xmlns:a16="http://schemas.microsoft.com/office/drawing/2014/main" id="{1AE0FDE7-4B31-439E-8B91-621685FA851B}"/>
                </a:ext>
              </a:extLst>
            </p:cNvPr>
            <p:cNvSpPr/>
            <p:nvPr/>
          </p:nvSpPr>
          <p:spPr>
            <a:xfrm>
              <a:off x="5050919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8" name="Oval 5727">
              <a:extLst>
                <a:ext uri="{FF2B5EF4-FFF2-40B4-BE49-F238E27FC236}">
                  <a16:creationId xmlns:a16="http://schemas.microsoft.com/office/drawing/2014/main" id="{E7669770-3BEF-411B-8820-9794778EBC29}"/>
                </a:ext>
              </a:extLst>
            </p:cNvPr>
            <p:cNvSpPr/>
            <p:nvPr/>
          </p:nvSpPr>
          <p:spPr>
            <a:xfrm>
              <a:off x="3595365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9" name="Oval 5728">
              <a:extLst>
                <a:ext uri="{FF2B5EF4-FFF2-40B4-BE49-F238E27FC236}">
                  <a16:creationId xmlns:a16="http://schemas.microsoft.com/office/drawing/2014/main" id="{458F1402-5901-4FCB-9E88-EC1878AED175}"/>
                </a:ext>
              </a:extLst>
            </p:cNvPr>
            <p:cNvSpPr/>
            <p:nvPr/>
          </p:nvSpPr>
          <p:spPr>
            <a:xfrm>
              <a:off x="3750875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0" name="Oval 5729">
              <a:extLst>
                <a:ext uri="{FF2B5EF4-FFF2-40B4-BE49-F238E27FC236}">
                  <a16:creationId xmlns:a16="http://schemas.microsoft.com/office/drawing/2014/main" id="{4C94F97A-C461-4D6A-8E74-1D0ECE85FD21}"/>
                </a:ext>
              </a:extLst>
            </p:cNvPr>
            <p:cNvSpPr/>
            <p:nvPr/>
          </p:nvSpPr>
          <p:spPr>
            <a:xfrm>
              <a:off x="3915712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1" name="Oval 5730">
              <a:extLst>
                <a:ext uri="{FF2B5EF4-FFF2-40B4-BE49-F238E27FC236}">
                  <a16:creationId xmlns:a16="http://schemas.microsoft.com/office/drawing/2014/main" id="{F9196548-B15E-4335-89F9-4F689816B872}"/>
                </a:ext>
              </a:extLst>
            </p:cNvPr>
            <p:cNvSpPr/>
            <p:nvPr/>
          </p:nvSpPr>
          <p:spPr>
            <a:xfrm>
              <a:off x="4080545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2" name="Oval 5731">
              <a:extLst>
                <a:ext uri="{FF2B5EF4-FFF2-40B4-BE49-F238E27FC236}">
                  <a16:creationId xmlns:a16="http://schemas.microsoft.com/office/drawing/2014/main" id="{CD8E5C47-BE9B-4BD3-B7C6-6459E9F84D22}"/>
                </a:ext>
              </a:extLst>
            </p:cNvPr>
            <p:cNvSpPr/>
            <p:nvPr/>
          </p:nvSpPr>
          <p:spPr>
            <a:xfrm>
              <a:off x="4236057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3" name="Oval 5732">
              <a:extLst>
                <a:ext uri="{FF2B5EF4-FFF2-40B4-BE49-F238E27FC236}">
                  <a16:creationId xmlns:a16="http://schemas.microsoft.com/office/drawing/2014/main" id="{B9D9FD25-9E06-4F3F-A6E1-BB01951E375C}"/>
                </a:ext>
              </a:extLst>
            </p:cNvPr>
            <p:cNvSpPr/>
            <p:nvPr/>
          </p:nvSpPr>
          <p:spPr>
            <a:xfrm>
              <a:off x="4400894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4" name="Oval 5733">
              <a:extLst>
                <a:ext uri="{FF2B5EF4-FFF2-40B4-BE49-F238E27FC236}">
                  <a16:creationId xmlns:a16="http://schemas.microsoft.com/office/drawing/2014/main" id="{0A5EEE96-639F-47C6-9E68-FE68516C06EB}"/>
                </a:ext>
              </a:extLst>
            </p:cNvPr>
            <p:cNvSpPr/>
            <p:nvPr/>
          </p:nvSpPr>
          <p:spPr>
            <a:xfrm>
              <a:off x="4556402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5" name="Oval 5734">
              <a:extLst>
                <a:ext uri="{FF2B5EF4-FFF2-40B4-BE49-F238E27FC236}">
                  <a16:creationId xmlns:a16="http://schemas.microsoft.com/office/drawing/2014/main" id="{3263FFD5-33DC-4D96-95EE-5EF8DC46FFA6}"/>
                </a:ext>
              </a:extLst>
            </p:cNvPr>
            <p:cNvSpPr/>
            <p:nvPr/>
          </p:nvSpPr>
          <p:spPr>
            <a:xfrm>
              <a:off x="472124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6" name="Oval 5735">
              <a:extLst>
                <a:ext uri="{FF2B5EF4-FFF2-40B4-BE49-F238E27FC236}">
                  <a16:creationId xmlns:a16="http://schemas.microsoft.com/office/drawing/2014/main" id="{F1762598-4331-4B77-993A-5C7DB82CAA28}"/>
                </a:ext>
              </a:extLst>
            </p:cNvPr>
            <p:cNvSpPr/>
            <p:nvPr/>
          </p:nvSpPr>
          <p:spPr>
            <a:xfrm>
              <a:off x="4886072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7" name="Oval 5736">
              <a:extLst>
                <a:ext uri="{FF2B5EF4-FFF2-40B4-BE49-F238E27FC236}">
                  <a16:creationId xmlns:a16="http://schemas.microsoft.com/office/drawing/2014/main" id="{A351C424-7035-4852-A726-CFFBC3EA0B9B}"/>
                </a:ext>
              </a:extLst>
            </p:cNvPr>
            <p:cNvSpPr/>
            <p:nvPr/>
          </p:nvSpPr>
          <p:spPr>
            <a:xfrm>
              <a:off x="5050919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8" name="Oval 5737">
              <a:extLst>
                <a:ext uri="{FF2B5EF4-FFF2-40B4-BE49-F238E27FC236}">
                  <a16:creationId xmlns:a16="http://schemas.microsoft.com/office/drawing/2014/main" id="{CF2E50EA-690B-4F97-9F21-CD3258E07D4C}"/>
                </a:ext>
              </a:extLst>
            </p:cNvPr>
            <p:cNvSpPr/>
            <p:nvPr/>
          </p:nvSpPr>
          <p:spPr>
            <a:xfrm>
              <a:off x="3595365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9" name="Oval 5738">
              <a:extLst>
                <a:ext uri="{FF2B5EF4-FFF2-40B4-BE49-F238E27FC236}">
                  <a16:creationId xmlns:a16="http://schemas.microsoft.com/office/drawing/2014/main" id="{3150CFBC-E917-4DC5-B4AF-C6B789057C7F}"/>
                </a:ext>
              </a:extLst>
            </p:cNvPr>
            <p:cNvSpPr/>
            <p:nvPr/>
          </p:nvSpPr>
          <p:spPr>
            <a:xfrm>
              <a:off x="3750875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0" name="Oval 5739">
              <a:extLst>
                <a:ext uri="{FF2B5EF4-FFF2-40B4-BE49-F238E27FC236}">
                  <a16:creationId xmlns:a16="http://schemas.microsoft.com/office/drawing/2014/main" id="{4082DAB4-0311-4035-ADD3-23681264DED0}"/>
                </a:ext>
              </a:extLst>
            </p:cNvPr>
            <p:cNvSpPr/>
            <p:nvPr/>
          </p:nvSpPr>
          <p:spPr>
            <a:xfrm>
              <a:off x="3915712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1" name="Oval 5740">
              <a:extLst>
                <a:ext uri="{FF2B5EF4-FFF2-40B4-BE49-F238E27FC236}">
                  <a16:creationId xmlns:a16="http://schemas.microsoft.com/office/drawing/2014/main" id="{2388A929-B081-43B7-BDC1-738A26590751}"/>
                </a:ext>
              </a:extLst>
            </p:cNvPr>
            <p:cNvSpPr/>
            <p:nvPr/>
          </p:nvSpPr>
          <p:spPr>
            <a:xfrm>
              <a:off x="4080545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2" name="Oval 5741">
              <a:extLst>
                <a:ext uri="{FF2B5EF4-FFF2-40B4-BE49-F238E27FC236}">
                  <a16:creationId xmlns:a16="http://schemas.microsoft.com/office/drawing/2014/main" id="{60CE1F2B-C7AA-475B-B795-7FD0DCD1AF47}"/>
                </a:ext>
              </a:extLst>
            </p:cNvPr>
            <p:cNvSpPr/>
            <p:nvPr/>
          </p:nvSpPr>
          <p:spPr>
            <a:xfrm>
              <a:off x="4236057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3" name="Oval 5742">
              <a:extLst>
                <a:ext uri="{FF2B5EF4-FFF2-40B4-BE49-F238E27FC236}">
                  <a16:creationId xmlns:a16="http://schemas.microsoft.com/office/drawing/2014/main" id="{BAE320B6-3ABA-4618-BAD4-68C4194224FA}"/>
                </a:ext>
              </a:extLst>
            </p:cNvPr>
            <p:cNvSpPr/>
            <p:nvPr/>
          </p:nvSpPr>
          <p:spPr>
            <a:xfrm>
              <a:off x="4400894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4" name="Oval 5743">
              <a:extLst>
                <a:ext uri="{FF2B5EF4-FFF2-40B4-BE49-F238E27FC236}">
                  <a16:creationId xmlns:a16="http://schemas.microsoft.com/office/drawing/2014/main" id="{E8CFF0E6-5C39-4F47-BAA1-48CF7F0027DD}"/>
                </a:ext>
              </a:extLst>
            </p:cNvPr>
            <p:cNvSpPr/>
            <p:nvPr/>
          </p:nvSpPr>
          <p:spPr>
            <a:xfrm>
              <a:off x="4556402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5" name="Oval 5744">
              <a:extLst>
                <a:ext uri="{FF2B5EF4-FFF2-40B4-BE49-F238E27FC236}">
                  <a16:creationId xmlns:a16="http://schemas.microsoft.com/office/drawing/2014/main" id="{3AE0BA44-D27C-4A53-B69A-6E044AEF7BC2}"/>
                </a:ext>
              </a:extLst>
            </p:cNvPr>
            <p:cNvSpPr/>
            <p:nvPr/>
          </p:nvSpPr>
          <p:spPr>
            <a:xfrm>
              <a:off x="472124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6" name="Oval 5745">
              <a:extLst>
                <a:ext uri="{FF2B5EF4-FFF2-40B4-BE49-F238E27FC236}">
                  <a16:creationId xmlns:a16="http://schemas.microsoft.com/office/drawing/2014/main" id="{22B22752-66D2-4ADE-86FB-21C9E574BDB0}"/>
                </a:ext>
              </a:extLst>
            </p:cNvPr>
            <p:cNvSpPr/>
            <p:nvPr/>
          </p:nvSpPr>
          <p:spPr>
            <a:xfrm>
              <a:off x="4886072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7" name="Oval 5746">
              <a:extLst>
                <a:ext uri="{FF2B5EF4-FFF2-40B4-BE49-F238E27FC236}">
                  <a16:creationId xmlns:a16="http://schemas.microsoft.com/office/drawing/2014/main" id="{F252B51A-A195-4513-B593-73F147977D46}"/>
                </a:ext>
              </a:extLst>
            </p:cNvPr>
            <p:cNvSpPr/>
            <p:nvPr/>
          </p:nvSpPr>
          <p:spPr>
            <a:xfrm>
              <a:off x="5050919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8" name="Oval 5747">
              <a:extLst>
                <a:ext uri="{FF2B5EF4-FFF2-40B4-BE49-F238E27FC236}">
                  <a16:creationId xmlns:a16="http://schemas.microsoft.com/office/drawing/2014/main" id="{54FAF145-24C3-4846-8EF7-459FAD5195FD}"/>
                </a:ext>
              </a:extLst>
            </p:cNvPr>
            <p:cNvSpPr/>
            <p:nvPr/>
          </p:nvSpPr>
          <p:spPr>
            <a:xfrm>
              <a:off x="3595365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9" name="Oval 5748">
              <a:extLst>
                <a:ext uri="{FF2B5EF4-FFF2-40B4-BE49-F238E27FC236}">
                  <a16:creationId xmlns:a16="http://schemas.microsoft.com/office/drawing/2014/main" id="{2ACB1468-E2ED-4858-99BF-EC800FEF54B2}"/>
                </a:ext>
              </a:extLst>
            </p:cNvPr>
            <p:cNvSpPr/>
            <p:nvPr/>
          </p:nvSpPr>
          <p:spPr>
            <a:xfrm>
              <a:off x="3750875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0" name="Oval 5749">
              <a:extLst>
                <a:ext uri="{FF2B5EF4-FFF2-40B4-BE49-F238E27FC236}">
                  <a16:creationId xmlns:a16="http://schemas.microsoft.com/office/drawing/2014/main" id="{49C25A36-6AF9-4ED5-A385-F083B97EB9FB}"/>
                </a:ext>
              </a:extLst>
            </p:cNvPr>
            <p:cNvSpPr/>
            <p:nvPr/>
          </p:nvSpPr>
          <p:spPr>
            <a:xfrm>
              <a:off x="3915712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1" name="Oval 5750">
              <a:extLst>
                <a:ext uri="{FF2B5EF4-FFF2-40B4-BE49-F238E27FC236}">
                  <a16:creationId xmlns:a16="http://schemas.microsoft.com/office/drawing/2014/main" id="{3F14038C-95B0-4C74-8258-8F5B55653D70}"/>
                </a:ext>
              </a:extLst>
            </p:cNvPr>
            <p:cNvSpPr/>
            <p:nvPr/>
          </p:nvSpPr>
          <p:spPr>
            <a:xfrm>
              <a:off x="4080545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2" name="Oval 5751">
              <a:extLst>
                <a:ext uri="{FF2B5EF4-FFF2-40B4-BE49-F238E27FC236}">
                  <a16:creationId xmlns:a16="http://schemas.microsoft.com/office/drawing/2014/main" id="{391DC64A-FFE8-450D-874C-CB783E7A21BB}"/>
                </a:ext>
              </a:extLst>
            </p:cNvPr>
            <p:cNvSpPr/>
            <p:nvPr/>
          </p:nvSpPr>
          <p:spPr>
            <a:xfrm>
              <a:off x="4236057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3" name="Oval 5752">
              <a:extLst>
                <a:ext uri="{FF2B5EF4-FFF2-40B4-BE49-F238E27FC236}">
                  <a16:creationId xmlns:a16="http://schemas.microsoft.com/office/drawing/2014/main" id="{9F355450-4721-4C91-8523-084B371833B1}"/>
                </a:ext>
              </a:extLst>
            </p:cNvPr>
            <p:cNvSpPr/>
            <p:nvPr/>
          </p:nvSpPr>
          <p:spPr>
            <a:xfrm>
              <a:off x="4400894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4" name="Oval 5753">
              <a:extLst>
                <a:ext uri="{FF2B5EF4-FFF2-40B4-BE49-F238E27FC236}">
                  <a16:creationId xmlns:a16="http://schemas.microsoft.com/office/drawing/2014/main" id="{3D3D8664-5A13-40AB-A9B9-61DB8CCB2DE1}"/>
                </a:ext>
              </a:extLst>
            </p:cNvPr>
            <p:cNvSpPr/>
            <p:nvPr/>
          </p:nvSpPr>
          <p:spPr>
            <a:xfrm>
              <a:off x="4556402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5" name="Oval 5754">
              <a:extLst>
                <a:ext uri="{FF2B5EF4-FFF2-40B4-BE49-F238E27FC236}">
                  <a16:creationId xmlns:a16="http://schemas.microsoft.com/office/drawing/2014/main" id="{0890E70D-85A3-488A-BF03-387EFFF0C09F}"/>
                </a:ext>
              </a:extLst>
            </p:cNvPr>
            <p:cNvSpPr/>
            <p:nvPr/>
          </p:nvSpPr>
          <p:spPr>
            <a:xfrm>
              <a:off x="472124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6" name="Oval 5755">
              <a:extLst>
                <a:ext uri="{FF2B5EF4-FFF2-40B4-BE49-F238E27FC236}">
                  <a16:creationId xmlns:a16="http://schemas.microsoft.com/office/drawing/2014/main" id="{00D3D56E-69E8-470D-809E-18E70894D716}"/>
                </a:ext>
              </a:extLst>
            </p:cNvPr>
            <p:cNvSpPr/>
            <p:nvPr/>
          </p:nvSpPr>
          <p:spPr>
            <a:xfrm>
              <a:off x="4886072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7" name="Oval 5756">
              <a:extLst>
                <a:ext uri="{FF2B5EF4-FFF2-40B4-BE49-F238E27FC236}">
                  <a16:creationId xmlns:a16="http://schemas.microsoft.com/office/drawing/2014/main" id="{EF864E11-4E54-437C-9F87-8726C00039C4}"/>
                </a:ext>
              </a:extLst>
            </p:cNvPr>
            <p:cNvSpPr/>
            <p:nvPr/>
          </p:nvSpPr>
          <p:spPr>
            <a:xfrm>
              <a:off x="5050919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8" name="Oval 5757">
              <a:extLst>
                <a:ext uri="{FF2B5EF4-FFF2-40B4-BE49-F238E27FC236}">
                  <a16:creationId xmlns:a16="http://schemas.microsoft.com/office/drawing/2014/main" id="{1F16193A-A030-473B-946C-FBAB084CC0E9}"/>
                </a:ext>
              </a:extLst>
            </p:cNvPr>
            <p:cNvSpPr/>
            <p:nvPr/>
          </p:nvSpPr>
          <p:spPr>
            <a:xfrm>
              <a:off x="3595365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9" name="Oval 5758">
              <a:extLst>
                <a:ext uri="{FF2B5EF4-FFF2-40B4-BE49-F238E27FC236}">
                  <a16:creationId xmlns:a16="http://schemas.microsoft.com/office/drawing/2014/main" id="{B7CDA827-87C4-4457-8EF8-4CCFECE73F81}"/>
                </a:ext>
              </a:extLst>
            </p:cNvPr>
            <p:cNvSpPr/>
            <p:nvPr/>
          </p:nvSpPr>
          <p:spPr>
            <a:xfrm>
              <a:off x="3750875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0" name="Oval 5759">
              <a:extLst>
                <a:ext uri="{FF2B5EF4-FFF2-40B4-BE49-F238E27FC236}">
                  <a16:creationId xmlns:a16="http://schemas.microsoft.com/office/drawing/2014/main" id="{FCBCC5F6-E0E0-4C61-B1F9-A91CC76C9623}"/>
                </a:ext>
              </a:extLst>
            </p:cNvPr>
            <p:cNvSpPr/>
            <p:nvPr/>
          </p:nvSpPr>
          <p:spPr>
            <a:xfrm>
              <a:off x="3915712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1" name="Oval 5760">
              <a:extLst>
                <a:ext uri="{FF2B5EF4-FFF2-40B4-BE49-F238E27FC236}">
                  <a16:creationId xmlns:a16="http://schemas.microsoft.com/office/drawing/2014/main" id="{7992E5B3-4DED-4031-A2D9-E9D84FEBC649}"/>
                </a:ext>
              </a:extLst>
            </p:cNvPr>
            <p:cNvSpPr/>
            <p:nvPr/>
          </p:nvSpPr>
          <p:spPr>
            <a:xfrm>
              <a:off x="4080545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2" name="Oval 5761">
              <a:extLst>
                <a:ext uri="{FF2B5EF4-FFF2-40B4-BE49-F238E27FC236}">
                  <a16:creationId xmlns:a16="http://schemas.microsoft.com/office/drawing/2014/main" id="{FA5FF898-1364-4A52-B448-B20B9DF00E16}"/>
                </a:ext>
              </a:extLst>
            </p:cNvPr>
            <p:cNvSpPr/>
            <p:nvPr/>
          </p:nvSpPr>
          <p:spPr>
            <a:xfrm>
              <a:off x="4236057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3" name="Oval 5762">
              <a:extLst>
                <a:ext uri="{FF2B5EF4-FFF2-40B4-BE49-F238E27FC236}">
                  <a16:creationId xmlns:a16="http://schemas.microsoft.com/office/drawing/2014/main" id="{26ABAA7C-4683-428B-AA77-32F984E6E176}"/>
                </a:ext>
              </a:extLst>
            </p:cNvPr>
            <p:cNvSpPr/>
            <p:nvPr/>
          </p:nvSpPr>
          <p:spPr>
            <a:xfrm>
              <a:off x="4400894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4" name="Oval 5763">
              <a:extLst>
                <a:ext uri="{FF2B5EF4-FFF2-40B4-BE49-F238E27FC236}">
                  <a16:creationId xmlns:a16="http://schemas.microsoft.com/office/drawing/2014/main" id="{1E016A51-1A74-4AC4-98E0-4629686EE9FC}"/>
                </a:ext>
              </a:extLst>
            </p:cNvPr>
            <p:cNvSpPr/>
            <p:nvPr/>
          </p:nvSpPr>
          <p:spPr>
            <a:xfrm>
              <a:off x="4556402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5" name="Oval 5764">
              <a:extLst>
                <a:ext uri="{FF2B5EF4-FFF2-40B4-BE49-F238E27FC236}">
                  <a16:creationId xmlns:a16="http://schemas.microsoft.com/office/drawing/2014/main" id="{C9762E20-2517-44D1-9C34-3A3C0835EC5F}"/>
                </a:ext>
              </a:extLst>
            </p:cNvPr>
            <p:cNvSpPr/>
            <p:nvPr/>
          </p:nvSpPr>
          <p:spPr>
            <a:xfrm>
              <a:off x="472124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6" name="Oval 5765">
              <a:extLst>
                <a:ext uri="{FF2B5EF4-FFF2-40B4-BE49-F238E27FC236}">
                  <a16:creationId xmlns:a16="http://schemas.microsoft.com/office/drawing/2014/main" id="{478E20E0-52D9-4F3E-9C89-1E5F6E68D2F6}"/>
                </a:ext>
              </a:extLst>
            </p:cNvPr>
            <p:cNvSpPr/>
            <p:nvPr/>
          </p:nvSpPr>
          <p:spPr>
            <a:xfrm>
              <a:off x="4886072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7" name="Oval 5766">
              <a:extLst>
                <a:ext uri="{FF2B5EF4-FFF2-40B4-BE49-F238E27FC236}">
                  <a16:creationId xmlns:a16="http://schemas.microsoft.com/office/drawing/2014/main" id="{FDEC3328-13F2-4A88-B3AF-026781C074F9}"/>
                </a:ext>
              </a:extLst>
            </p:cNvPr>
            <p:cNvSpPr/>
            <p:nvPr/>
          </p:nvSpPr>
          <p:spPr>
            <a:xfrm>
              <a:off x="5050919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8" name="Oval 5767">
              <a:extLst>
                <a:ext uri="{FF2B5EF4-FFF2-40B4-BE49-F238E27FC236}">
                  <a16:creationId xmlns:a16="http://schemas.microsoft.com/office/drawing/2014/main" id="{5820E094-1DA9-44E9-BCFE-0380CE69B2A5}"/>
                </a:ext>
              </a:extLst>
            </p:cNvPr>
            <p:cNvSpPr/>
            <p:nvPr/>
          </p:nvSpPr>
          <p:spPr>
            <a:xfrm>
              <a:off x="3595365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9" name="Oval 5768">
              <a:extLst>
                <a:ext uri="{FF2B5EF4-FFF2-40B4-BE49-F238E27FC236}">
                  <a16:creationId xmlns:a16="http://schemas.microsoft.com/office/drawing/2014/main" id="{76354108-06BA-4290-8D3A-D4E65A459976}"/>
                </a:ext>
              </a:extLst>
            </p:cNvPr>
            <p:cNvSpPr/>
            <p:nvPr/>
          </p:nvSpPr>
          <p:spPr>
            <a:xfrm>
              <a:off x="3750875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0" name="Oval 5769">
              <a:extLst>
                <a:ext uri="{FF2B5EF4-FFF2-40B4-BE49-F238E27FC236}">
                  <a16:creationId xmlns:a16="http://schemas.microsoft.com/office/drawing/2014/main" id="{B5987FE4-B098-47A8-B57A-44DE257B4643}"/>
                </a:ext>
              </a:extLst>
            </p:cNvPr>
            <p:cNvSpPr/>
            <p:nvPr/>
          </p:nvSpPr>
          <p:spPr>
            <a:xfrm>
              <a:off x="3915712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1" name="Oval 5770">
              <a:extLst>
                <a:ext uri="{FF2B5EF4-FFF2-40B4-BE49-F238E27FC236}">
                  <a16:creationId xmlns:a16="http://schemas.microsoft.com/office/drawing/2014/main" id="{C50BFE2C-452B-4B82-B707-7F0AB1D68D4F}"/>
                </a:ext>
              </a:extLst>
            </p:cNvPr>
            <p:cNvSpPr/>
            <p:nvPr/>
          </p:nvSpPr>
          <p:spPr>
            <a:xfrm>
              <a:off x="4080545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2" name="Oval 5771">
              <a:extLst>
                <a:ext uri="{FF2B5EF4-FFF2-40B4-BE49-F238E27FC236}">
                  <a16:creationId xmlns:a16="http://schemas.microsoft.com/office/drawing/2014/main" id="{4AF59C17-B334-4310-805E-DAC696AC2EDA}"/>
                </a:ext>
              </a:extLst>
            </p:cNvPr>
            <p:cNvSpPr/>
            <p:nvPr/>
          </p:nvSpPr>
          <p:spPr>
            <a:xfrm>
              <a:off x="4236057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3" name="Oval 5772">
              <a:extLst>
                <a:ext uri="{FF2B5EF4-FFF2-40B4-BE49-F238E27FC236}">
                  <a16:creationId xmlns:a16="http://schemas.microsoft.com/office/drawing/2014/main" id="{D693AF83-58FD-41A4-BCBE-DEC3F7AABDD1}"/>
                </a:ext>
              </a:extLst>
            </p:cNvPr>
            <p:cNvSpPr/>
            <p:nvPr/>
          </p:nvSpPr>
          <p:spPr>
            <a:xfrm>
              <a:off x="4400894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4" name="Oval 5773">
              <a:extLst>
                <a:ext uri="{FF2B5EF4-FFF2-40B4-BE49-F238E27FC236}">
                  <a16:creationId xmlns:a16="http://schemas.microsoft.com/office/drawing/2014/main" id="{3895F58D-DDB6-40F9-9C44-E5BA7AC4AEEF}"/>
                </a:ext>
              </a:extLst>
            </p:cNvPr>
            <p:cNvSpPr/>
            <p:nvPr/>
          </p:nvSpPr>
          <p:spPr>
            <a:xfrm>
              <a:off x="4556402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5" name="Oval 5774">
              <a:extLst>
                <a:ext uri="{FF2B5EF4-FFF2-40B4-BE49-F238E27FC236}">
                  <a16:creationId xmlns:a16="http://schemas.microsoft.com/office/drawing/2014/main" id="{80F04CA8-448C-4E6A-B377-B587300A4DE6}"/>
                </a:ext>
              </a:extLst>
            </p:cNvPr>
            <p:cNvSpPr/>
            <p:nvPr/>
          </p:nvSpPr>
          <p:spPr>
            <a:xfrm>
              <a:off x="4721241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6" name="Oval 5775">
              <a:extLst>
                <a:ext uri="{FF2B5EF4-FFF2-40B4-BE49-F238E27FC236}">
                  <a16:creationId xmlns:a16="http://schemas.microsoft.com/office/drawing/2014/main" id="{8E6E6871-07E8-4105-AE01-352D19DF7D43}"/>
                </a:ext>
              </a:extLst>
            </p:cNvPr>
            <p:cNvSpPr/>
            <p:nvPr/>
          </p:nvSpPr>
          <p:spPr>
            <a:xfrm>
              <a:off x="4886072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7" name="Oval 5776">
              <a:extLst>
                <a:ext uri="{FF2B5EF4-FFF2-40B4-BE49-F238E27FC236}">
                  <a16:creationId xmlns:a16="http://schemas.microsoft.com/office/drawing/2014/main" id="{18CE92CF-07D2-4178-97C9-2556B476317A}"/>
                </a:ext>
              </a:extLst>
            </p:cNvPr>
            <p:cNvSpPr/>
            <p:nvPr/>
          </p:nvSpPr>
          <p:spPr>
            <a:xfrm>
              <a:off x="5050919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8" name="Oval 5777">
              <a:extLst>
                <a:ext uri="{FF2B5EF4-FFF2-40B4-BE49-F238E27FC236}">
                  <a16:creationId xmlns:a16="http://schemas.microsoft.com/office/drawing/2014/main" id="{7EC49C05-642F-41C6-810E-B2B957381D89}"/>
                </a:ext>
              </a:extLst>
            </p:cNvPr>
            <p:cNvSpPr/>
            <p:nvPr/>
          </p:nvSpPr>
          <p:spPr>
            <a:xfrm>
              <a:off x="3595365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9" name="Oval 5778">
              <a:extLst>
                <a:ext uri="{FF2B5EF4-FFF2-40B4-BE49-F238E27FC236}">
                  <a16:creationId xmlns:a16="http://schemas.microsoft.com/office/drawing/2014/main" id="{3F1E47EC-AC70-4C70-9E77-855C3B1BBF07}"/>
                </a:ext>
              </a:extLst>
            </p:cNvPr>
            <p:cNvSpPr/>
            <p:nvPr/>
          </p:nvSpPr>
          <p:spPr>
            <a:xfrm>
              <a:off x="3750875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0" name="Oval 5779">
              <a:extLst>
                <a:ext uri="{FF2B5EF4-FFF2-40B4-BE49-F238E27FC236}">
                  <a16:creationId xmlns:a16="http://schemas.microsoft.com/office/drawing/2014/main" id="{B09ED38D-2B85-4E1A-90EF-FC0D4F6CFFFF}"/>
                </a:ext>
              </a:extLst>
            </p:cNvPr>
            <p:cNvSpPr/>
            <p:nvPr/>
          </p:nvSpPr>
          <p:spPr>
            <a:xfrm>
              <a:off x="3915712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1" name="Oval 5780">
              <a:extLst>
                <a:ext uri="{FF2B5EF4-FFF2-40B4-BE49-F238E27FC236}">
                  <a16:creationId xmlns:a16="http://schemas.microsoft.com/office/drawing/2014/main" id="{390C76D0-F9A6-4DE4-B48E-4C41BC548C58}"/>
                </a:ext>
              </a:extLst>
            </p:cNvPr>
            <p:cNvSpPr/>
            <p:nvPr/>
          </p:nvSpPr>
          <p:spPr>
            <a:xfrm>
              <a:off x="4080545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2" name="Oval 5781">
              <a:extLst>
                <a:ext uri="{FF2B5EF4-FFF2-40B4-BE49-F238E27FC236}">
                  <a16:creationId xmlns:a16="http://schemas.microsoft.com/office/drawing/2014/main" id="{591C70F0-00DA-4470-8C77-41C7D4DE9A9F}"/>
                </a:ext>
              </a:extLst>
            </p:cNvPr>
            <p:cNvSpPr/>
            <p:nvPr/>
          </p:nvSpPr>
          <p:spPr>
            <a:xfrm>
              <a:off x="4236057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3" name="Oval 5782">
              <a:extLst>
                <a:ext uri="{FF2B5EF4-FFF2-40B4-BE49-F238E27FC236}">
                  <a16:creationId xmlns:a16="http://schemas.microsoft.com/office/drawing/2014/main" id="{535DF345-406A-46F7-BD66-DB7B48FD5820}"/>
                </a:ext>
              </a:extLst>
            </p:cNvPr>
            <p:cNvSpPr/>
            <p:nvPr/>
          </p:nvSpPr>
          <p:spPr>
            <a:xfrm>
              <a:off x="4391563" y="5643812"/>
              <a:ext cx="139966" cy="13996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4" name="Oval 5783">
              <a:extLst>
                <a:ext uri="{FF2B5EF4-FFF2-40B4-BE49-F238E27FC236}">
                  <a16:creationId xmlns:a16="http://schemas.microsoft.com/office/drawing/2014/main" id="{C49A45F4-7ECE-42E8-B3C0-63517DD95DD3}"/>
                </a:ext>
              </a:extLst>
            </p:cNvPr>
            <p:cNvSpPr/>
            <p:nvPr/>
          </p:nvSpPr>
          <p:spPr>
            <a:xfrm>
              <a:off x="4556402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5" name="Oval 5784">
              <a:extLst>
                <a:ext uri="{FF2B5EF4-FFF2-40B4-BE49-F238E27FC236}">
                  <a16:creationId xmlns:a16="http://schemas.microsoft.com/office/drawing/2014/main" id="{3FEA74F2-2F91-4A11-A6FC-9CA5829F3D7C}"/>
                </a:ext>
              </a:extLst>
            </p:cNvPr>
            <p:cNvSpPr/>
            <p:nvPr/>
          </p:nvSpPr>
          <p:spPr>
            <a:xfrm>
              <a:off x="472124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6" name="Oval 5785">
              <a:extLst>
                <a:ext uri="{FF2B5EF4-FFF2-40B4-BE49-F238E27FC236}">
                  <a16:creationId xmlns:a16="http://schemas.microsoft.com/office/drawing/2014/main" id="{A398D976-625D-4C51-A572-6611FB8C1592}"/>
                </a:ext>
              </a:extLst>
            </p:cNvPr>
            <p:cNvSpPr/>
            <p:nvPr/>
          </p:nvSpPr>
          <p:spPr>
            <a:xfrm>
              <a:off x="4886072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7" name="Oval 5786">
              <a:extLst>
                <a:ext uri="{FF2B5EF4-FFF2-40B4-BE49-F238E27FC236}">
                  <a16:creationId xmlns:a16="http://schemas.microsoft.com/office/drawing/2014/main" id="{A4C64774-7827-4BDB-B9F0-13E25EC37507}"/>
                </a:ext>
              </a:extLst>
            </p:cNvPr>
            <p:cNvSpPr/>
            <p:nvPr/>
          </p:nvSpPr>
          <p:spPr>
            <a:xfrm>
              <a:off x="5050919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8" name="Oval 5787">
              <a:extLst>
                <a:ext uri="{FF2B5EF4-FFF2-40B4-BE49-F238E27FC236}">
                  <a16:creationId xmlns:a16="http://schemas.microsoft.com/office/drawing/2014/main" id="{D4B0EC3D-55DC-48A3-93C5-4AC861B27DF8}"/>
                </a:ext>
              </a:extLst>
            </p:cNvPr>
            <p:cNvSpPr/>
            <p:nvPr/>
          </p:nvSpPr>
          <p:spPr>
            <a:xfrm>
              <a:off x="521576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9" name="Oval 5788">
              <a:extLst>
                <a:ext uri="{FF2B5EF4-FFF2-40B4-BE49-F238E27FC236}">
                  <a16:creationId xmlns:a16="http://schemas.microsoft.com/office/drawing/2014/main" id="{8F3C00B8-3B7B-463E-96EC-6D8D0605C204}"/>
                </a:ext>
              </a:extLst>
            </p:cNvPr>
            <p:cNvSpPr/>
            <p:nvPr/>
          </p:nvSpPr>
          <p:spPr>
            <a:xfrm>
              <a:off x="537127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0" name="Oval 5789">
              <a:extLst>
                <a:ext uri="{FF2B5EF4-FFF2-40B4-BE49-F238E27FC236}">
                  <a16:creationId xmlns:a16="http://schemas.microsoft.com/office/drawing/2014/main" id="{04EC1232-30E6-455A-AB8B-7BD6318CC56D}"/>
                </a:ext>
              </a:extLst>
            </p:cNvPr>
            <p:cNvSpPr/>
            <p:nvPr/>
          </p:nvSpPr>
          <p:spPr>
            <a:xfrm>
              <a:off x="553611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1" name="Oval 5790">
              <a:extLst>
                <a:ext uri="{FF2B5EF4-FFF2-40B4-BE49-F238E27FC236}">
                  <a16:creationId xmlns:a16="http://schemas.microsoft.com/office/drawing/2014/main" id="{41E0FD2B-3914-4407-B70D-261A7D96B044}"/>
                </a:ext>
              </a:extLst>
            </p:cNvPr>
            <p:cNvSpPr/>
            <p:nvPr/>
          </p:nvSpPr>
          <p:spPr>
            <a:xfrm>
              <a:off x="570094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2" name="Oval 5791">
              <a:extLst>
                <a:ext uri="{FF2B5EF4-FFF2-40B4-BE49-F238E27FC236}">
                  <a16:creationId xmlns:a16="http://schemas.microsoft.com/office/drawing/2014/main" id="{DCB3F23E-0278-4455-B874-57A65F10486E}"/>
                </a:ext>
              </a:extLst>
            </p:cNvPr>
            <p:cNvSpPr/>
            <p:nvPr/>
          </p:nvSpPr>
          <p:spPr>
            <a:xfrm>
              <a:off x="5865789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3" name="Oval 5792">
              <a:extLst>
                <a:ext uri="{FF2B5EF4-FFF2-40B4-BE49-F238E27FC236}">
                  <a16:creationId xmlns:a16="http://schemas.microsoft.com/office/drawing/2014/main" id="{7F3466FC-A2ED-4DB3-8CC2-1E3F68527090}"/>
                </a:ext>
              </a:extLst>
            </p:cNvPr>
            <p:cNvSpPr/>
            <p:nvPr/>
          </p:nvSpPr>
          <p:spPr>
            <a:xfrm>
              <a:off x="603062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4" name="Oval 5793">
              <a:extLst>
                <a:ext uri="{FF2B5EF4-FFF2-40B4-BE49-F238E27FC236}">
                  <a16:creationId xmlns:a16="http://schemas.microsoft.com/office/drawing/2014/main" id="{D1BF231B-2663-4BB3-82DA-41CF5D64E3BF}"/>
                </a:ext>
              </a:extLst>
            </p:cNvPr>
            <p:cNvSpPr/>
            <p:nvPr/>
          </p:nvSpPr>
          <p:spPr>
            <a:xfrm>
              <a:off x="6186134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5" name="Oval 5794">
              <a:extLst>
                <a:ext uri="{FF2B5EF4-FFF2-40B4-BE49-F238E27FC236}">
                  <a16:creationId xmlns:a16="http://schemas.microsoft.com/office/drawing/2014/main" id="{DDF804EB-3D26-41DC-A608-81720EA3AEB9}"/>
                </a:ext>
              </a:extLst>
            </p:cNvPr>
            <p:cNvSpPr/>
            <p:nvPr/>
          </p:nvSpPr>
          <p:spPr>
            <a:xfrm>
              <a:off x="635097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6" name="Oval 5795">
              <a:extLst>
                <a:ext uri="{FF2B5EF4-FFF2-40B4-BE49-F238E27FC236}">
                  <a16:creationId xmlns:a16="http://schemas.microsoft.com/office/drawing/2014/main" id="{715041C4-2BAD-4117-8201-9E3EA9C91CEB}"/>
                </a:ext>
              </a:extLst>
            </p:cNvPr>
            <p:cNvSpPr/>
            <p:nvPr/>
          </p:nvSpPr>
          <p:spPr>
            <a:xfrm>
              <a:off x="6515804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7" name="Oval 5796">
              <a:extLst>
                <a:ext uri="{FF2B5EF4-FFF2-40B4-BE49-F238E27FC236}">
                  <a16:creationId xmlns:a16="http://schemas.microsoft.com/office/drawing/2014/main" id="{18661FBD-3232-4B95-80D2-A1B9BDB0A576}"/>
                </a:ext>
              </a:extLst>
            </p:cNvPr>
            <p:cNvSpPr/>
            <p:nvPr/>
          </p:nvSpPr>
          <p:spPr>
            <a:xfrm>
              <a:off x="668065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8" name="Oval 5797">
              <a:extLst>
                <a:ext uri="{FF2B5EF4-FFF2-40B4-BE49-F238E27FC236}">
                  <a16:creationId xmlns:a16="http://schemas.microsoft.com/office/drawing/2014/main" id="{2F18269E-4B73-4BDF-84EF-8B8B1E726C6C}"/>
                </a:ext>
              </a:extLst>
            </p:cNvPr>
            <p:cNvSpPr/>
            <p:nvPr/>
          </p:nvSpPr>
          <p:spPr>
            <a:xfrm>
              <a:off x="521576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9" name="Oval 5798">
              <a:extLst>
                <a:ext uri="{FF2B5EF4-FFF2-40B4-BE49-F238E27FC236}">
                  <a16:creationId xmlns:a16="http://schemas.microsoft.com/office/drawing/2014/main" id="{62DD24E8-29A2-4737-9E82-1075650645A8}"/>
                </a:ext>
              </a:extLst>
            </p:cNvPr>
            <p:cNvSpPr/>
            <p:nvPr/>
          </p:nvSpPr>
          <p:spPr>
            <a:xfrm>
              <a:off x="537127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0" name="Oval 5799">
              <a:extLst>
                <a:ext uri="{FF2B5EF4-FFF2-40B4-BE49-F238E27FC236}">
                  <a16:creationId xmlns:a16="http://schemas.microsoft.com/office/drawing/2014/main" id="{1B5E7678-37BF-467D-B271-02BBB952C191}"/>
                </a:ext>
              </a:extLst>
            </p:cNvPr>
            <p:cNvSpPr/>
            <p:nvPr/>
          </p:nvSpPr>
          <p:spPr>
            <a:xfrm>
              <a:off x="553611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1" name="Oval 5800">
              <a:extLst>
                <a:ext uri="{FF2B5EF4-FFF2-40B4-BE49-F238E27FC236}">
                  <a16:creationId xmlns:a16="http://schemas.microsoft.com/office/drawing/2014/main" id="{9E12EB04-9878-4340-8270-E64314082436}"/>
                </a:ext>
              </a:extLst>
            </p:cNvPr>
            <p:cNvSpPr/>
            <p:nvPr/>
          </p:nvSpPr>
          <p:spPr>
            <a:xfrm>
              <a:off x="570094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2" name="Oval 5801">
              <a:extLst>
                <a:ext uri="{FF2B5EF4-FFF2-40B4-BE49-F238E27FC236}">
                  <a16:creationId xmlns:a16="http://schemas.microsoft.com/office/drawing/2014/main" id="{5575F15A-F2B7-4F66-AB8C-74DE96B9BB29}"/>
                </a:ext>
              </a:extLst>
            </p:cNvPr>
            <p:cNvSpPr/>
            <p:nvPr/>
          </p:nvSpPr>
          <p:spPr>
            <a:xfrm>
              <a:off x="5865789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3" name="Oval 5802">
              <a:extLst>
                <a:ext uri="{FF2B5EF4-FFF2-40B4-BE49-F238E27FC236}">
                  <a16:creationId xmlns:a16="http://schemas.microsoft.com/office/drawing/2014/main" id="{3E28D92F-7723-49B7-B8EC-EAB198CD57BE}"/>
                </a:ext>
              </a:extLst>
            </p:cNvPr>
            <p:cNvSpPr/>
            <p:nvPr/>
          </p:nvSpPr>
          <p:spPr>
            <a:xfrm>
              <a:off x="603062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4" name="Oval 5803">
              <a:extLst>
                <a:ext uri="{FF2B5EF4-FFF2-40B4-BE49-F238E27FC236}">
                  <a16:creationId xmlns:a16="http://schemas.microsoft.com/office/drawing/2014/main" id="{8A44760A-7E93-4598-B678-0DE2F2D1FE38}"/>
                </a:ext>
              </a:extLst>
            </p:cNvPr>
            <p:cNvSpPr/>
            <p:nvPr/>
          </p:nvSpPr>
          <p:spPr>
            <a:xfrm>
              <a:off x="6186134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5" name="Oval 5804">
              <a:extLst>
                <a:ext uri="{FF2B5EF4-FFF2-40B4-BE49-F238E27FC236}">
                  <a16:creationId xmlns:a16="http://schemas.microsoft.com/office/drawing/2014/main" id="{D6F73E21-F86B-4A4F-B41E-4CF4D5502304}"/>
                </a:ext>
              </a:extLst>
            </p:cNvPr>
            <p:cNvSpPr/>
            <p:nvPr/>
          </p:nvSpPr>
          <p:spPr>
            <a:xfrm>
              <a:off x="635097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6" name="Oval 5805">
              <a:extLst>
                <a:ext uri="{FF2B5EF4-FFF2-40B4-BE49-F238E27FC236}">
                  <a16:creationId xmlns:a16="http://schemas.microsoft.com/office/drawing/2014/main" id="{D2631E75-65A0-4D62-82AE-CD0EFE4FD4C7}"/>
                </a:ext>
              </a:extLst>
            </p:cNvPr>
            <p:cNvSpPr/>
            <p:nvPr/>
          </p:nvSpPr>
          <p:spPr>
            <a:xfrm>
              <a:off x="6515804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7" name="Oval 5806">
              <a:extLst>
                <a:ext uri="{FF2B5EF4-FFF2-40B4-BE49-F238E27FC236}">
                  <a16:creationId xmlns:a16="http://schemas.microsoft.com/office/drawing/2014/main" id="{EAF11810-8EA3-433D-B7BA-9143C9ED4CC6}"/>
                </a:ext>
              </a:extLst>
            </p:cNvPr>
            <p:cNvSpPr/>
            <p:nvPr/>
          </p:nvSpPr>
          <p:spPr>
            <a:xfrm>
              <a:off x="6671320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8" name="Oval 5807">
              <a:extLst>
                <a:ext uri="{FF2B5EF4-FFF2-40B4-BE49-F238E27FC236}">
                  <a16:creationId xmlns:a16="http://schemas.microsoft.com/office/drawing/2014/main" id="{B940B4DD-AB1A-436A-A5F2-79C2F7393270}"/>
                </a:ext>
              </a:extLst>
            </p:cNvPr>
            <p:cNvSpPr/>
            <p:nvPr/>
          </p:nvSpPr>
          <p:spPr>
            <a:xfrm>
              <a:off x="521576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9" name="Oval 5808">
              <a:extLst>
                <a:ext uri="{FF2B5EF4-FFF2-40B4-BE49-F238E27FC236}">
                  <a16:creationId xmlns:a16="http://schemas.microsoft.com/office/drawing/2014/main" id="{42402CE6-0E3C-4969-A831-BE1DDE1EAC2B}"/>
                </a:ext>
              </a:extLst>
            </p:cNvPr>
            <p:cNvSpPr/>
            <p:nvPr/>
          </p:nvSpPr>
          <p:spPr>
            <a:xfrm>
              <a:off x="537127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0" name="Oval 5809">
              <a:extLst>
                <a:ext uri="{FF2B5EF4-FFF2-40B4-BE49-F238E27FC236}">
                  <a16:creationId xmlns:a16="http://schemas.microsoft.com/office/drawing/2014/main" id="{6E1740BB-A703-46C0-B0C4-DC2FF1152C44}"/>
                </a:ext>
              </a:extLst>
            </p:cNvPr>
            <p:cNvSpPr/>
            <p:nvPr/>
          </p:nvSpPr>
          <p:spPr>
            <a:xfrm>
              <a:off x="553611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1" name="Oval 5810">
              <a:extLst>
                <a:ext uri="{FF2B5EF4-FFF2-40B4-BE49-F238E27FC236}">
                  <a16:creationId xmlns:a16="http://schemas.microsoft.com/office/drawing/2014/main" id="{3149792A-93DC-4BC6-A96F-9F0EDC89C95D}"/>
                </a:ext>
              </a:extLst>
            </p:cNvPr>
            <p:cNvSpPr/>
            <p:nvPr/>
          </p:nvSpPr>
          <p:spPr>
            <a:xfrm>
              <a:off x="570094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2" name="Oval 5811">
              <a:extLst>
                <a:ext uri="{FF2B5EF4-FFF2-40B4-BE49-F238E27FC236}">
                  <a16:creationId xmlns:a16="http://schemas.microsoft.com/office/drawing/2014/main" id="{D989F463-90FA-4509-BAF6-85B4581A9060}"/>
                </a:ext>
              </a:extLst>
            </p:cNvPr>
            <p:cNvSpPr/>
            <p:nvPr/>
          </p:nvSpPr>
          <p:spPr>
            <a:xfrm>
              <a:off x="5865789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3" name="Oval 5812">
              <a:extLst>
                <a:ext uri="{FF2B5EF4-FFF2-40B4-BE49-F238E27FC236}">
                  <a16:creationId xmlns:a16="http://schemas.microsoft.com/office/drawing/2014/main" id="{3CF7D587-87C2-4C38-BB8A-E91A5B006301}"/>
                </a:ext>
              </a:extLst>
            </p:cNvPr>
            <p:cNvSpPr/>
            <p:nvPr/>
          </p:nvSpPr>
          <p:spPr>
            <a:xfrm>
              <a:off x="603062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4" name="Oval 5813">
              <a:extLst>
                <a:ext uri="{FF2B5EF4-FFF2-40B4-BE49-F238E27FC236}">
                  <a16:creationId xmlns:a16="http://schemas.microsoft.com/office/drawing/2014/main" id="{9467FC3D-BE1E-44A1-A74D-CF1F41D22015}"/>
                </a:ext>
              </a:extLst>
            </p:cNvPr>
            <p:cNvSpPr/>
            <p:nvPr/>
          </p:nvSpPr>
          <p:spPr>
            <a:xfrm>
              <a:off x="6186134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5" name="Oval 5814">
              <a:extLst>
                <a:ext uri="{FF2B5EF4-FFF2-40B4-BE49-F238E27FC236}">
                  <a16:creationId xmlns:a16="http://schemas.microsoft.com/office/drawing/2014/main" id="{7371FCA4-2F93-46AF-AD0D-39158088C5E4}"/>
                </a:ext>
              </a:extLst>
            </p:cNvPr>
            <p:cNvSpPr/>
            <p:nvPr/>
          </p:nvSpPr>
          <p:spPr>
            <a:xfrm>
              <a:off x="635097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6" name="Oval 5815">
              <a:extLst>
                <a:ext uri="{FF2B5EF4-FFF2-40B4-BE49-F238E27FC236}">
                  <a16:creationId xmlns:a16="http://schemas.microsoft.com/office/drawing/2014/main" id="{FD761A27-E5F4-4392-8C28-AFCCE172C6DA}"/>
                </a:ext>
              </a:extLst>
            </p:cNvPr>
            <p:cNvSpPr/>
            <p:nvPr/>
          </p:nvSpPr>
          <p:spPr>
            <a:xfrm>
              <a:off x="6515804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7" name="Oval 5816">
              <a:extLst>
                <a:ext uri="{FF2B5EF4-FFF2-40B4-BE49-F238E27FC236}">
                  <a16:creationId xmlns:a16="http://schemas.microsoft.com/office/drawing/2014/main" id="{E4F6C16F-6F77-4FEA-A5E0-363E2E3EAD34}"/>
                </a:ext>
              </a:extLst>
            </p:cNvPr>
            <p:cNvSpPr/>
            <p:nvPr/>
          </p:nvSpPr>
          <p:spPr>
            <a:xfrm>
              <a:off x="6671320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8" name="Oval 5817">
              <a:extLst>
                <a:ext uri="{FF2B5EF4-FFF2-40B4-BE49-F238E27FC236}">
                  <a16:creationId xmlns:a16="http://schemas.microsoft.com/office/drawing/2014/main" id="{50F22CFA-103C-4AFD-9C79-FCE72668B158}"/>
                </a:ext>
              </a:extLst>
            </p:cNvPr>
            <p:cNvSpPr/>
            <p:nvPr/>
          </p:nvSpPr>
          <p:spPr>
            <a:xfrm>
              <a:off x="521576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9" name="Oval 5818">
              <a:extLst>
                <a:ext uri="{FF2B5EF4-FFF2-40B4-BE49-F238E27FC236}">
                  <a16:creationId xmlns:a16="http://schemas.microsoft.com/office/drawing/2014/main" id="{4F1DC5FB-6BA6-4FF9-994A-B5DD33721879}"/>
                </a:ext>
              </a:extLst>
            </p:cNvPr>
            <p:cNvSpPr/>
            <p:nvPr/>
          </p:nvSpPr>
          <p:spPr>
            <a:xfrm>
              <a:off x="537127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0" name="Oval 5819">
              <a:extLst>
                <a:ext uri="{FF2B5EF4-FFF2-40B4-BE49-F238E27FC236}">
                  <a16:creationId xmlns:a16="http://schemas.microsoft.com/office/drawing/2014/main" id="{68EF8559-8315-4F4B-9382-EB4B3CB25352}"/>
                </a:ext>
              </a:extLst>
            </p:cNvPr>
            <p:cNvSpPr/>
            <p:nvPr/>
          </p:nvSpPr>
          <p:spPr>
            <a:xfrm>
              <a:off x="553611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1" name="Oval 5820">
              <a:extLst>
                <a:ext uri="{FF2B5EF4-FFF2-40B4-BE49-F238E27FC236}">
                  <a16:creationId xmlns:a16="http://schemas.microsoft.com/office/drawing/2014/main" id="{76A3643D-28CB-4957-9897-1D96879F756A}"/>
                </a:ext>
              </a:extLst>
            </p:cNvPr>
            <p:cNvSpPr/>
            <p:nvPr/>
          </p:nvSpPr>
          <p:spPr>
            <a:xfrm>
              <a:off x="570094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2" name="Oval 5821">
              <a:extLst>
                <a:ext uri="{FF2B5EF4-FFF2-40B4-BE49-F238E27FC236}">
                  <a16:creationId xmlns:a16="http://schemas.microsoft.com/office/drawing/2014/main" id="{7B472AE3-AE1F-4F3F-B0EC-A8AB445EF12D}"/>
                </a:ext>
              </a:extLst>
            </p:cNvPr>
            <p:cNvSpPr/>
            <p:nvPr/>
          </p:nvSpPr>
          <p:spPr>
            <a:xfrm>
              <a:off x="5865789" y="496748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3" name="Oval 5822">
              <a:extLst>
                <a:ext uri="{FF2B5EF4-FFF2-40B4-BE49-F238E27FC236}">
                  <a16:creationId xmlns:a16="http://schemas.microsoft.com/office/drawing/2014/main" id="{4A0E5173-4A65-4B59-8567-DC9571EDAA2E}"/>
                </a:ext>
              </a:extLst>
            </p:cNvPr>
            <p:cNvSpPr/>
            <p:nvPr/>
          </p:nvSpPr>
          <p:spPr>
            <a:xfrm>
              <a:off x="603062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4" name="Oval 5823">
              <a:extLst>
                <a:ext uri="{FF2B5EF4-FFF2-40B4-BE49-F238E27FC236}">
                  <a16:creationId xmlns:a16="http://schemas.microsoft.com/office/drawing/2014/main" id="{AE31EB85-6339-469A-902D-0B2AE28537FD}"/>
                </a:ext>
              </a:extLst>
            </p:cNvPr>
            <p:cNvSpPr/>
            <p:nvPr/>
          </p:nvSpPr>
          <p:spPr>
            <a:xfrm>
              <a:off x="6186134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5" name="Oval 5824">
              <a:extLst>
                <a:ext uri="{FF2B5EF4-FFF2-40B4-BE49-F238E27FC236}">
                  <a16:creationId xmlns:a16="http://schemas.microsoft.com/office/drawing/2014/main" id="{25913BF7-E281-485D-B770-D690EB231978}"/>
                </a:ext>
              </a:extLst>
            </p:cNvPr>
            <p:cNvSpPr/>
            <p:nvPr/>
          </p:nvSpPr>
          <p:spPr>
            <a:xfrm>
              <a:off x="635097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6" name="Oval 5825">
              <a:extLst>
                <a:ext uri="{FF2B5EF4-FFF2-40B4-BE49-F238E27FC236}">
                  <a16:creationId xmlns:a16="http://schemas.microsoft.com/office/drawing/2014/main" id="{6B8DE2DF-2DCC-4279-B154-703C876E46A7}"/>
                </a:ext>
              </a:extLst>
            </p:cNvPr>
            <p:cNvSpPr/>
            <p:nvPr/>
          </p:nvSpPr>
          <p:spPr>
            <a:xfrm>
              <a:off x="6515804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7" name="Oval 5826">
              <a:extLst>
                <a:ext uri="{FF2B5EF4-FFF2-40B4-BE49-F238E27FC236}">
                  <a16:creationId xmlns:a16="http://schemas.microsoft.com/office/drawing/2014/main" id="{7075D1AB-56D6-4521-BAC4-07E9310E34B2}"/>
                </a:ext>
              </a:extLst>
            </p:cNvPr>
            <p:cNvSpPr/>
            <p:nvPr/>
          </p:nvSpPr>
          <p:spPr>
            <a:xfrm>
              <a:off x="6671320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8" name="Oval 5827">
              <a:extLst>
                <a:ext uri="{FF2B5EF4-FFF2-40B4-BE49-F238E27FC236}">
                  <a16:creationId xmlns:a16="http://schemas.microsoft.com/office/drawing/2014/main" id="{D560D282-B6F1-4A64-8650-CD515A210607}"/>
                </a:ext>
              </a:extLst>
            </p:cNvPr>
            <p:cNvSpPr/>
            <p:nvPr/>
          </p:nvSpPr>
          <p:spPr>
            <a:xfrm>
              <a:off x="521576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9" name="Oval 5828">
              <a:extLst>
                <a:ext uri="{FF2B5EF4-FFF2-40B4-BE49-F238E27FC236}">
                  <a16:creationId xmlns:a16="http://schemas.microsoft.com/office/drawing/2014/main" id="{9ED82388-F54C-4BF3-A9C1-9976F5140DC5}"/>
                </a:ext>
              </a:extLst>
            </p:cNvPr>
            <p:cNvSpPr/>
            <p:nvPr/>
          </p:nvSpPr>
          <p:spPr>
            <a:xfrm>
              <a:off x="537127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0" name="Oval 5829">
              <a:extLst>
                <a:ext uri="{FF2B5EF4-FFF2-40B4-BE49-F238E27FC236}">
                  <a16:creationId xmlns:a16="http://schemas.microsoft.com/office/drawing/2014/main" id="{8DCE71AC-95D4-4082-BD90-2689870A0899}"/>
                </a:ext>
              </a:extLst>
            </p:cNvPr>
            <p:cNvSpPr/>
            <p:nvPr/>
          </p:nvSpPr>
          <p:spPr>
            <a:xfrm>
              <a:off x="553611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1" name="Oval 5830">
              <a:extLst>
                <a:ext uri="{FF2B5EF4-FFF2-40B4-BE49-F238E27FC236}">
                  <a16:creationId xmlns:a16="http://schemas.microsoft.com/office/drawing/2014/main" id="{722B8B9F-4048-4733-8F06-82C04DD5C454}"/>
                </a:ext>
              </a:extLst>
            </p:cNvPr>
            <p:cNvSpPr/>
            <p:nvPr/>
          </p:nvSpPr>
          <p:spPr>
            <a:xfrm>
              <a:off x="570094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2" name="Oval 5831">
              <a:extLst>
                <a:ext uri="{FF2B5EF4-FFF2-40B4-BE49-F238E27FC236}">
                  <a16:creationId xmlns:a16="http://schemas.microsoft.com/office/drawing/2014/main" id="{79E62B72-05CB-4CCA-9816-3600D9A8A98E}"/>
                </a:ext>
              </a:extLst>
            </p:cNvPr>
            <p:cNvSpPr/>
            <p:nvPr/>
          </p:nvSpPr>
          <p:spPr>
            <a:xfrm>
              <a:off x="5865789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3" name="Oval 5832">
              <a:extLst>
                <a:ext uri="{FF2B5EF4-FFF2-40B4-BE49-F238E27FC236}">
                  <a16:creationId xmlns:a16="http://schemas.microsoft.com/office/drawing/2014/main" id="{BAC38761-CFB7-4A7D-ADE8-EB0FF2545BBA}"/>
                </a:ext>
              </a:extLst>
            </p:cNvPr>
            <p:cNvSpPr/>
            <p:nvPr/>
          </p:nvSpPr>
          <p:spPr>
            <a:xfrm>
              <a:off x="603062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4" name="Oval 5833">
              <a:extLst>
                <a:ext uri="{FF2B5EF4-FFF2-40B4-BE49-F238E27FC236}">
                  <a16:creationId xmlns:a16="http://schemas.microsoft.com/office/drawing/2014/main" id="{6F372ED9-4FF3-48ED-8C65-E51BDCF3F4E9}"/>
                </a:ext>
              </a:extLst>
            </p:cNvPr>
            <p:cNvSpPr/>
            <p:nvPr/>
          </p:nvSpPr>
          <p:spPr>
            <a:xfrm>
              <a:off x="6186134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5" name="Oval 5834">
              <a:extLst>
                <a:ext uri="{FF2B5EF4-FFF2-40B4-BE49-F238E27FC236}">
                  <a16:creationId xmlns:a16="http://schemas.microsoft.com/office/drawing/2014/main" id="{8DC38C7C-1F8A-4957-A76B-07A92B172B9A}"/>
                </a:ext>
              </a:extLst>
            </p:cNvPr>
            <p:cNvSpPr/>
            <p:nvPr/>
          </p:nvSpPr>
          <p:spPr>
            <a:xfrm>
              <a:off x="635097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6" name="Oval 5835">
              <a:extLst>
                <a:ext uri="{FF2B5EF4-FFF2-40B4-BE49-F238E27FC236}">
                  <a16:creationId xmlns:a16="http://schemas.microsoft.com/office/drawing/2014/main" id="{0581B0A7-643A-45F6-A809-E4C311EC0723}"/>
                </a:ext>
              </a:extLst>
            </p:cNvPr>
            <p:cNvSpPr/>
            <p:nvPr/>
          </p:nvSpPr>
          <p:spPr>
            <a:xfrm>
              <a:off x="6515804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7" name="Oval 5836">
              <a:extLst>
                <a:ext uri="{FF2B5EF4-FFF2-40B4-BE49-F238E27FC236}">
                  <a16:creationId xmlns:a16="http://schemas.microsoft.com/office/drawing/2014/main" id="{AFC15D14-EC95-47DE-B650-854228BFB9FA}"/>
                </a:ext>
              </a:extLst>
            </p:cNvPr>
            <p:cNvSpPr/>
            <p:nvPr/>
          </p:nvSpPr>
          <p:spPr>
            <a:xfrm>
              <a:off x="6671320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8" name="Oval 5837">
              <a:extLst>
                <a:ext uri="{FF2B5EF4-FFF2-40B4-BE49-F238E27FC236}">
                  <a16:creationId xmlns:a16="http://schemas.microsoft.com/office/drawing/2014/main" id="{3B8087F7-2057-47B0-9460-4600A61ABDCB}"/>
                </a:ext>
              </a:extLst>
            </p:cNvPr>
            <p:cNvSpPr/>
            <p:nvPr/>
          </p:nvSpPr>
          <p:spPr>
            <a:xfrm>
              <a:off x="5215766" y="5300267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9" name="Oval 5838">
              <a:extLst>
                <a:ext uri="{FF2B5EF4-FFF2-40B4-BE49-F238E27FC236}">
                  <a16:creationId xmlns:a16="http://schemas.microsoft.com/office/drawing/2014/main" id="{6B1A3863-6A2E-4F82-93D2-73532CCAA3D0}"/>
                </a:ext>
              </a:extLst>
            </p:cNvPr>
            <p:cNvSpPr/>
            <p:nvPr/>
          </p:nvSpPr>
          <p:spPr>
            <a:xfrm>
              <a:off x="537127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0" name="Oval 5839">
              <a:extLst>
                <a:ext uri="{FF2B5EF4-FFF2-40B4-BE49-F238E27FC236}">
                  <a16:creationId xmlns:a16="http://schemas.microsoft.com/office/drawing/2014/main" id="{BE29FFAC-13EC-4AC1-9EF5-8E6879C95278}"/>
                </a:ext>
              </a:extLst>
            </p:cNvPr>
            <p:cNvSpPr/>
            <p:nvPr/>
          </p:nvSpPr>
          <p:spPr>
            <a:xfrm>
              <a:off x="553611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1" name="Oval 5840">
              <a:extLst>
                <a:ext uri="{FF2B5EF4-FFF2-40B4-BE49-F238E27FC236}">
                  <a16:creationId xmlns:a16="http://schemas.microsoft.com/office/drawing/2014/main" id="{D1C7832F-686C-48A8-B614-F80FBF11C1F2}"/>
                </a:ext>
              </a:extLst>
            </p:cNvPr>
            <p:cNvSpPr/>
            <p:nvPr/>
          </p:nvSpPr>
          <p:spPr>
            <a:xfrm>
              <a:off x="570094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2" name="Oval 5841">
              <a:extLst>
                <a:ext uri="{FF2B5EF4-FFF2-40B4-BE49-F238E27FC236}">
                  <a16:creationId xmlns:a16="http://schemas.microsoft.com/office/drawing/2014/main" id="{CDC3C371-844F-4DB3-B9D2-8227215CCC81}"/>
                </a:ext>
              </a:extLst>
            </p:cNvPr>
            <p:cNvSpPr/>
            <p:nvPr/>
          </p:nvSpPr>
          <p:spPr>
            <a:xfrm>
              <a:off x="5865789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3" name="Oval 5842">
              <a:extLst>
                <a:ext uri="{FF2B5EF4-FFF2-40B4-BE49-F238E27FC236}">
                  <a16:creationId xmlns:a16="http://schemas.microsoft.com/office/drawing/2014/main" id="{9E124499-1C0A-4C36-856A-DA9ED76DC951}"/>
                </a:ext>
              </a:extLst>
            </p:cNvPr>
            <p:cNvSpPr/>
            <p:nvPr/>
          </p:nvSpPr>
          <p:spPr>
            <a:xfrm>
              <a:off x="603062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4" name="Oval 5843">
              <a:extLst>
                <a:ext uri="{FF2B5EF4-FFF2-40B4-BE49-F238E27FC236}">
                  <a16:creationId xmlns:a16="http://schemas.microsoft.com/office/drawing/2014/main" id="{283C01F2-9814-4A38-9D73-F674D44051CA}"/>
                </a:ext>
              </a:extLst>
            </p:cNvPr>
            <p:cNvSpPr/>
            <p:nvPr/>
          </p:nvSpPr>
          <p:spPr>
            <a:xfrm>
              <a:off x="6186134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5" name="Oval 5844">
              <a:extLst>
                <a:ext uri="{FF2B5EF4-FFF2-40B4-BE49-F238E27FC236}">
                  <a16:creationId xmlns:a16="http://schemas.microsoft.com/office/drawing/2014/main" id="{28A2F2A8-909D-49E7-8E06-1ED444034C45}"/>
                </a:ext>
              </a:extLst>
            </p:cNvPr>
            <p:cNvSpPr/>
            <p:nvPr/>
          </p:nvSpPr>
          <p:spPr>
            <a:xfrm>
              <a:off x="635097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6" name="Oval 5845">
              <a:extLst>
                <a:ext uri="{FF2B5EF4-FFF2-40B4-BE49-F238E27FC236}">
                  <a16:creationId xmlns:a16="http://schemas.microsoft.com/office/drawing/2014/main" id="{B00FD022-B40B-423F-89E6-8B8DEB724B82}"/>
                </a:ext>
              </a:extLst>
            </p:cNvPr>
            <p:cNvSpPr/>
            <p:nvPr/>
          </p:nvSpPr>
          <p:spPr>
            <a:xfrm>
              <a:off x="6515804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7" name="Oval 5846">
              <a:extLst>
                <a:ext uri="{FF2B5EF4-FFF2-40B4-BE49-F238E27FC236}">
                  <a16:creationId xmlns:a16="http://schemas.microsoft.com/office/drawing/2014/main" id="{EE8E5F36-E56B-4D45-869D-7CC94B016AC6}"/>
                </a:ext>
              </a:extLst>
            </p:cNvPr>
            <p:cNvSpPr/>
            <p:nvPr/>
          </p:nvSpPr>
          <p:spPr>
            <a:xfrm>
              <a:off x="6671320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8" name="Oval 5847">
              <a:extLst>
                <a:ext uri="{FF2B5EF4-FFF2-40B4-BE49-F238E27FC236}">
                  <a16:creationId xmlns:a16="http://schemas.microsoft.com/office/drawing/2014/main" id="{8AFA9D3F-587B-4335-99FC-BC98459D19F9}"/>
                </a:ext>
              </a:extLst>
            </p:cNvPr>
            <p:cNvSpPr/>
            <p:nvPr/>
          </p:nvSpPr>
          <p:spPr>
            <a:xfrm>
              <a:off x="521576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9" name="Oval 5848">
              <a:extLst>
                <a:ext uri="{FF2B5EF4-FFF2-40B4-BE49-F238E27FC236}">
                  <a16:creationId xmlns:a16="http://schemas.microsoft.com/office/drawing/2014/main" id="{30894517-3858-42F5-85E1-F9B259D02D7D}"/>
                </a:ext>
              </a:extLst>
            </p:cNvPr>
            <p:cNvSpPr/>
            <p:nvPr/>
          </p:nvSpPr>
          <p:spPr>
            <a:xfrm>
              <a:off x="537127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0" name="Oval 5849">
              <a:extLst>
                <a:ext uri="{FF2B5EF4-FFF2-40B4-BE49-F238E27FC236}">
                  <a16:creationId xmlns:a16="http://schemas.microsoft.com/office/drawing/2014/main" id="{1483EF86-411D-466E-9B55-917DE5ECE404}"/>
                </a:ext>
              </a:extLst>
            </p:cNvPr>
            <p:cNvSpPr/>
            <p:nvPr/>
          </p:nvSpPr>
          <p:spPr>
            <a:xfrm>
              <a:off x="5536113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1" name="Oval 5850">
              <a:extLst>
                <a:ext uri="{FF2B5EF4-FFF2-40B4-BE49-F238E27FC236}">
                  <a16:creationId xmlns:a16="http://schemas.microsoft.com/office/drawing/2014/main" id="{A2D28A8F-416C-4D2E-A9D1-11332A3A0F0D}"/>
                </a:ext>
              </a:extLst>
            </p:cNvPr>
            <p:cNvSpPr/>
            <p:nvPr/>
          </p:nvSpPr>
          <p:spPr>
            <a:xfrm>
              <a:off x="570094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2" name="Oval 5851">
              <a:extLst>
                <a:ext uri="{FF2B5EF4-FFF2-40B4-BE49-F238E27FC236}">
                  <a16:creationId xmlns:a16="http://schemas.microsoft.com/office/drawing/2014/main" id="{B4B0B9F5-DB1C-4438-B4A5-CFB23F98E381}"/>
                </a:ext>
              </a:extLst>
            </p:cNvPr>
            <p:cNvSpPr/>
            <p:nvPr/>
          </p:nvSpPr>
          <p:spPr>
            <a:xfrm>
              <a:off x="5865789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3" name="Oval 5852">
              <a:extLst>
                <a:ext uri="{FF2B5EF4-FFF2-40B4-BE49-F238E27FC236}">
                  <a16:creationId xmlns:a16="http://schemas.microsoft.com/office/drawing/2014/main" id="{121B3861-33C3-4F98-A2BE-F1F840C0DE25}"/>
                </a:ext>
              </a:extLst>
            </p:cNvPr>
            <p:cNvSpPr/>
            <p:nvPr/>
          </p:nvSpPr>
          <p:spPr>
            <a:xfrm>
              <a:off x="603062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4" name="Oval 5853">
              <a:extLst>
                <a:ext uri="{FF2B5EF4-FFF2-40B4-BE49-F238E27FC236}">
                  <a16:creationId xmlns:a16="http://schemas.microsoft.com/office/drawing/2014/main" id="{9EE5C58C-6ADC-495E-B831-A60E8D3427DF}"/>
                </a:ext>
              </a:extLst>
            </p:cNvPr>
            <p:cNvSpPr/>
            <p:nvPr/>
          </p:nvSpPr>
          <p:spPr>
            <a:xfrm>
              <a:off x="6186134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5" name="Oval 5854">
              <a:extLst>
                <a:ext uri="{FF2B5EF4-FFF2-40B4-BE49-F238E27FC236}">
                  <a16:creationId xmlns:a16="http://schemas.microsoft.com/office/drawing/2014/main" id="{DE0D3DA2-6180-4D45-B7D4-E53B60D4FB40}"/>
                </a:ext>
              </a:extLst>
            </p:cNvPr>
            <p:cNvSpPr/>
            <p:nvPr/>
          </p:nvSpPr>
          <p:spPr>
            <a:xfrm>
              <a:off x="6350973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6" name="Oval 5855">
              <a:extLst>
                <a:ext uri="{FF2B5EF4-FFF2-40B4-BE49-F238E27FC236}">
                  <a16:creationId xmlns:a16="http://schemas.microsoft.com/office/drawing/2014/main" id="{1C9DB3E2-9452-495F-9126-8F388DF3671A}"/>
                </a:ext>
              </a:extLst>
            </p:cNvPr>
            <p:cNvSpPr/>
            <p:nvPr/>
          </p:nvSpPr>
          <p:spPr>
            <a:xfrm>
              <a:off x="6515804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7" name="Oval 5856">
              <a:extLst>
                <a:ext uri="{FF2B5EF4-FFF2-40B4-BE49-F238E27FC236}">
                  <a16:creationId xmlns:a16="http://schemas.microsoft.com/office/drawing/2014/main" id="{3176319C-B082-4407-8AC0-750CD2A3E776}"/>
                </a:ext>
              </a:extLst>
            </p:cNvPr>
            <p:cNvSpPr/>
            <p:nvPr/>
          </p:nvSpPr>
          <p:spPr>
            <a:xfrm>
              <a:off x="6671320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8" name="Oval 5857">
              <a:extLst>
                <a:ext uri="{FF2B5EF4-FFF2-40B4-BE49-F238E27FC236}">
                  <a16:creationId xmlns:a16="http://schemas.microsoft.com/office/drawing/2014/main" id="{7BEF8B22-BC73-4BA0-A75B-FFB604603286}"/>
                </a:ext>
              </a:extLst>
            </p:cNvPr>
            <p:cNvSpPr/>
            <p:nvPr/>
          </p:nvSpPr>
          <p:spPr>
            <a:xfrm>
              <a:off x="521576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9" name="Oval 5858">
              <a:extLst>
                <a:ext uri="{FF2B5EF4-FFF2-40B4-BE49-F238E27FC236}">
                  <a16:creationId xmlns:a16="http://schemas.microsoft.com/office/drawing/2014/main" id="{D5D3E48C-0F4F-4060-A2F2-9D10646E3ADC}"/>
                </a:ext>
              </a:extLst>
            </p:cNvPr>
            <p:cNvSpPr/>
            <p:nvPr/>
          </p:nvSpPr>
          <p:spPr>
            <a:xfrm>
              <a:off x="537127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0" name="Oval 5859">
              <a:extLst>
                <a:ext uri="{FF2B5EF4-FFF2-40B4-BE49-F238E27FC236}">
                  <a16:creationId xmlns:a16="http://schemas.microsoft.com/office/drawing/2014/main" id="{3D7CEE40-B91B-4A6E-A287-71602CC3BAC9}"/>
                </a:ext>
              </a:extLst>
            </p:cNvPr>
            <p:cNvSpPr/>
            <p:nvPr/>
          </p:nvSpPr>
          <p:spPr>
            <a:xfrm>
              <a:off x="553611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1" name="Oval 5860">
              <a:extLst>
                <a:ext uri="{FF2B5EF4-FFF2-40B4-BE49-F238E27FC236}">
                  <a16:creationId xmlns:a16="http://schemas.microsoft.com/office/drawing/2014/main" id="{13F20B8C-D479-4481-9989-37619D22E959}"/>
                </a:ext>
              </a:extLst>
            </p:cNvPr>
            <p:cNvSpPr/>
            <p:nvPr/>
          </p:nvSpPr>
          <p:spPr>
            <a:xfrm>
              <a:off x="570094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2" name="Oval 5861">
              <a:extLst>
                <a:ext uri="{FF2B5EF4-FFF2-40B4-BE49-F238E27FC236}">
                  <a16:creationId xmlns:a16="http://schemas.microsoft.com/office/drawing/2014/main" id="{AD4679F9-7204-4430-8E2B-7FCD16BDBDFB}"/>
                </a:ext>
              </a:extLst>
            </p:cNvPr>
            <p:cNvSpPr/>
            <p:nvPr/>
          </p:nvSpPr>
          <p:spPr>
            <a:xfrm>
              <a:off x="5865789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3" name="Oval 5862">
              <a:extLst>
                <a:ext uri="{FF2B5EF4-FFF2-40B4-BE49-F238E27FC236}">
                  <a16:creationId xmlns:a16="http://schemas.microsoft.com/office/drawing/2014/main" id="{2E02AA46-A101-4759-B412-E28D41EF0AF9}"/>
                </a:ext>
              </a:extLst>
            </p:cNvPr>
            <p:cNvSpPr/>
            <p:nvPr/>
          </p:nvSpPr>
          <p:spPr>
            <a:xfrm>
              <a:off x="603062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4" name="Oval 5863">
              <a:extLst>
                <a:ext uri="{FF2B5EF4-FFF2-40B4-BE49-F238E27FC236}">
                  <a16:creationId xmlns:a16="http://schemas.microsoft.com/office/drawing/2014/main" id="{B16BB8A4-3B6F-403A-A4F0-9A28B74596E3}"/>
                </a:ext>
              </a:extLst>
            </p:cNvPr>
            <p:cNvSpPr/>
            <p:nvPr/>
          </p:nvSpPr>
          <p:spPr>
            <a:xfrm>
              <a:off x="6186134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5" name="Oval 5864">
              <a:extLst>
                <a:ext uri="{FF2B5EF4-FFF2-40B4-BE49-F238E27FC236}">
                  <a16:creationId xmlns:a16="http://schemas.microsoft.com/office/drawing/2014/main" id="{8FE0F7B0-BA73-4228-A1CD-7E183B59DB41}"/>
                </a:ext>
              </a:extLst>
            </p:cNvPr>
            <p:cNvSpPr/>
            <p:nvPr/>
          </p:nvSpPr>
          <p:spPr>
            <a:xfrm>
              <a:off x="635097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6" name="Oval 5865">
              <a:extLst>
                <a:ext uri="{FF2B5EF4-FFF2-40B4-BE49-F238E27FC236}">
                  <a16:creationId xmlns:a16="http://schemas.microsoft.com/office/drawing/2014/main" id="{4AAF8DB9-9F41-4560-BF51-3491EADFF9FE}"/>
                </a:ext>
              </a:extLst>
            </p:cNvPr>
            <p:cNvSpPr/>
            <p:nvPr/>
          </p:nvSpPr>
          <p:spPr>
            <a:xfrm>
              <a:off x="6515804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7" name="Oval 5866">
              <a:extLst>
                <a:ext uri="{FF2B5EF4-FFF2-40B4-BE49-F238E27FC236}">
                  <a16:creationId xmlns:a16="http://schemas.microsoft.com/office/drawing/2014/main" id="{878A126A-9604-4C2D-84EF-E83F4ECAED19}"/>
                </a:ext>
              </a:extLst>
            </p:cNvPr>
            <p:cNvSpPr/>
            <p:nvPr/>
          </p:nvSpPr>
          <p:spPr>
            <a:xfrm>
              <a:off x="6671320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8" name="Oval 5867">
              <a:extLst>
                <a:ext uri="{FF2B5EF4-FFF2-40B4-BE49-F238E27FC236}">
                  <a16:creationId xmlns:a16="http://schemas.microsoft.com/office/drawing/2014/main" id="{AD3A90FA-A071-4227-8A35-F47CCD5BE545}"/>
                </a:ext>
              </a:extLst>
            </p:cNvPr>
            <p:cNvSpPr/>
            <p:nvPr/>
          </p:nvSpPr>
          <p:spPr>
            <a:xfrm>
              <a:off x="1141431" y="1979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9" name="Oval 5868">
              <a:extLst>
                <a:ext uri="{FF2B5EF4-FFF2-40B4-BE49-F238E27FC236}">
                  <a16:creationId xmlns:a16="http://schemas.microsoft.com/office/drawing/2014/main" id="{5238D5DC-98BA-48F9-8CE9-D4F9136E51AA}"/>
                </a:ext>
              </a:extLst>
            </p:cNvPr>
            <p:cNvSpPr/>
            <p:nvPr/>
          </p:nvSpPr>
          <p:spPr>
            <a:xfrm>
              <a:off x="326571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0" name="Oval 5869">
              <a:extLst>
                <a:ext uri="{FF2B5EF4-FFF2-40B4-BE49-F238E27FC236}">
                  <a16:creationId xmlns:a16="http://schemas.microsoft.com/office/drawing/2014/main" id="{E1DC87D9-159A-4DB4-8B66-6CCDC0D95315}"/>
                </a:ext>
              </a:extLst>
            </p:cNvPr>
            <p:cNvSpPr/>
            <p:nvPr/>
          </p:nvSpPr>
          <p:spPr>
            <a:xfrm>
              <a:off x="3411857" y="1979941"/>
              <a:ext cx="139966" cy="13996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1" name="Oval 5870">
              <a:extLst>
                <a:ext uri="{FF2B5EF4-FFF2-40B4-BE49-F238E27FC236}">
                  <a16:creationId xmlns:a16="http://schemas.microsoft.com/office/drawing/2014/main" id="{D2BFF7A8-D28B-4BDB-87C1-0EDC37980C56}"/>
                </a:ext>
              </a:extLst>
            </p:cNvPr>
            <p:cNvSpPr/>
            <p:nvPr/>
          </p:nvSpPr>
          <p:spPr>
            <a:xfrm>
              <a:off x="2276650" y="2133757"/>
              <a:ext cx="139966" cy="13996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2" name="Oval 5871">
              <a:extLst>
                <a:ext uri="{FF2B5EF4-FFF2-40B4-BE49-F238E27FC236}">
                  <a16:creationId xmlns:a16="http://schemas.microsoft.com/office/drawing/2014/main" id="{93CDEE23-DFBB-4742-8E04-9A5E2FE8FB1A}"/>
                </a:ext>
              </a:extLst>
            </p:cNvPr>
            <p:cNvSpPr/>
            <p:nvPr/>
          </p:nvSpPr>
          <p:spPr>
            <a:xfrm>
              <a:off x="4547072" y="2791425"/>
              <a:ext cx="139966" cy="13996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3" name="Oval 5872">
              <a:extLst>
                <a:ext uri="{FF2B5EF4-FFF2-40B4-BE49-F238E27FC236}">
                  <a16:creationId xmlns:a16="http://schemas.microsoft.com/office/drawing/2014/main" id="{B72CE823-59C1-46C6-AE43-2DC1019B8F23}"/>
                </a:ext>
              </a:extLst>
            </p:cNvPr>
            <p:cNvSpPr/>
            <p:nvPr/>
          </p:nvSpPr>
          <p:spPr>
            <a:xfrm>
              <a:off x="6350974" y="1979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4" name="Oval 5873">
              <a:extLst>
                <a:ext uri="{FF2B5EF4-FFF2-40B4-BE49-F238E27FC236}">
                  <a16:creationId xmlns:a16="http://schemas.microsoft.com/office/drawing/2014/main" id="{AD3DE4E2-C82F-4766-B99F-A75D95746031}"/>
                </a:ext>
              </a:extLst>
            </p:cNvPr>
            <p:cNvSpPr/>
            <p:nvPr/>
          </p:nvSpPr>
          <p:spPr>
            <a:xfrm>
              <a:off x="5700947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5" name="Oval 5874">
              <a:extLst>
                <a:ext uri="{FF2B5EF4-FFF2-40B4-BE49-F238E27FC236}">
                  <a16:creationId xmlns:a16="http://schemas.microsoft.com/office/drawing/2014/main" id="{CFBD1CF1-37E9-4BD3-987D-D8382C0D1D8D}"/>
                </a:ext>
              </a:extLst>
            </p:cNvPr>
            <p:cNvSpPr/>
            <p:nvPr/>
          </p:nvSpPr>
          <p:spPr>
            <a:xfrm>
              <a:off x="1632827" y="3137770"/>
              <a:ext cx="139966" cy="13996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6" name="Oval 5875">
              <a:extLst>
                <a:ext uri="{FF2B5EF4-FFF2-40B4-BE49-F238E27FC236}">
                  <a16:creationId xmlns:a16="http://schemas.microsoft.com/office/drawing/2014/main" id="{50540C08-E8FF-471B-9976-62EFF767AEBA}"/>
                </a:ext>
              </a:extLst>
            </p:cNvPr>
            <p:cNvSpPr/>
            <p:nvPr/>
          </p:nvSpPr>
          <p:spPr>
            <a:xfrm>
              <a:off x="1797674" y="4291380"/>
              <a:ext cx="139966" cy="13996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7" name="Oval 5876">
              <a:extLst>
                <a:ext uri="{FF2B5EF4-FFF2-40B4-BE49-F238E27FC236}">
                  <a16:creationId xmlns:a16="http://schemas.microsoft.com/office/drawing/2014/main" id="{1C8A8E70-EE35-4D89-AFF4-E81A05388407}"/>
                </a:ext>
              </a:extLst>
            </p:cNvPr>
            <p:cNvSpPr/>
            <p:nvPr/>
          </p:nvSpPr>
          <p:spPr>
            <a:xfrm>
              <a:off x="2932889" y="3137770"/>
              <a:ext cx="139966" cy="13996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8" name="Oval 5877">
              <a:extLst>
                <a:ext uri="{FF2B5EF4-FFF2-40B4-BE49-F238E27FC236}">
                  <a16:creationId xmlns:a16="http://schemas.microsoft.com/office/drawing/2014/main" id="{2C1AD20C-BB67-44DB-AF34-C5C564749D1C}"/>
                </a:ext>
              </a:extLst>
            </p:cNvPr>
            <p:cNvSpPr/>
            <p:nvPr/>
          </p:nvSpPr>
          <p:spPr>
            <a:xfrm>
              <a:off x="3253228" y="3137770"/>
              <a:ext cx="139966" cy="13996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9" name="Oval 5878">
              <a:extLst>
                <a:ext uri="{FF2B5EF4-FFF2-40B4-BE49-F238E27FC236}">
                  <a16:creationId xmlns:a16="http://schemas.microsoft.com/office/drawing/2014/main" id="{5BDDF3F9-8026-4075-9F84-648181D62855}"/>
                </a:ext>
              </a:extLst>
            </p:cNvPr>
            <p:cNvSpPr/>
            <p:nvPr/>
          </p:nvSpPr>
          <p:spPr>
            <a:xfrm>
              <a:off x="2777381" y="3786111"/>
              <a:ext cx="139966" cy="13996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0" name="Oval 5879">
              <a:extLst>
                <a:ext uri="{FF2B5EF4-FFF2-40B4-BE49-F238E27FC236}">
                  <a16:creationId xmlns:a16="http://schemas.microsoft.com/office/drawing/2014/main" id="{F301EEB8-BFE8-4E82-B6C5-D1620575DE2A}"/>
                </a:ext>
              </a:extLst>
            </p:cNvPr>
            <p:cNvSpPr/>
            <p:nvPr/>
          </p:nvSpPr>
          <p:spPr>
            <a:xfrm>
              <a:off x="5047807" y="3615054"/>
              <a:ext cx="139966" cy="13996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1" name="Oval 5880">
              <a:extLst>
                <a:ext uri="{FF2B5EF4-FFF2-40B4-BE49-F238E27FC236}">
                  <a16:creationId xmlns:a16="http://schemas.microsoft.com/office/drawing/2014/main" id="{DB0DE67D-90BB-420B-A7AC-B0D03EAB6540}"/>
                </a:ext>
              </a:extLst>
            </p:cNvPr>
            <p:cNvSpPr/>
            <p:nvPr/>
          </p:nvSpPr>
          <p:spPr>
            <a:xfrm>
              <a:off x="3747763" y="4120319"/>
              <a:ext cx="139966" cy="13996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2" name="Oval 5881">
              <a:extLst>
                <a:ext uri="{FF2B5EF4-FFF2-40B4-BE49-F238E27FC236}">
                  <a16:creationId xmlns:a16="http://schemas.microsoft.com/office/drawing/2014/main" id="{D8CFC65D-AAA4-478B-A9F3-E811B27AEE31}"/>
                </a:ext>
              </a:extLst>
            </p:cNvPr>
            <p:cNvSpPr/>
            <p:nvPr/>
          </p:nvSpPr>
          <p:spPr>
            <a:xfrm>
              <a:off x="6357192" y="3453320"/>
              <a:ext cx="139966" cy="13996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3" name="Oval 5882">
              <a:extLst>
                <a:ext uri="{FF2B5EF4-FFF2-40B4-BE49-F238E27FC236}">
                  <a16:creationId xmlns:a16="http://schemas.microsoft.com/office/drawing/2014/main" id="{089BFFA3-C6FC-4BFA-8098-79C3F7269F31}"/>
                </a:ext>
              </a:extLst>
            </p:cNvPr>
            <p:cNvSpPr/>
            <p:nvPr/>
          </p:nvSpPr>
          <p:spPr>
            <a:xfrm>
              <a:off x="5872008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4" name="Oval 5883">
              <a:extLst>
                <a:ext uri="{FF2B5EF4-FFF2-40B4-BE49-F238E27FC236}">
                  <a16:creationId xmlns:a16="http://schemas.microsoft.com/office/drawing/2014/main" id="{A4BE3558-7B75-466F-870C-5F70A7B9E2E9}"/>
                </a:ext>
              </a:extLst>
            </p:cNvPr>
            <p:cNvSpPr/>
            <p:nvPr/>
          </p:nvSpPr>
          <p:spPr>
            <a:xfrm>
              <a:off x="656248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5" name="Oval 5884">
              <a:extLst>
                <a:ext uri="{FF2B5EF4-FFF2-40B4-BE49-F238E27FC236}">
                  <a16:creationId xmlns:a16="http://schemas.microsoft.com/office/drawing/2014/main" id="{67FCE9E7-2F5A-40F6-A21D-3C4F5765308D}"/>
                </a:ext>
              </a:extLst>
            </p:cNvPr>
            <p:cNvSpPr/>
            <p:nvPr/>
          </p:nvSpPr>
          <p:spPr>
            <a:xfrm>
              <a:off x="2936001" y="4958155"/>
              <a:ext cx="139966" cy="139966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6" name="Oval 5885">
              <a:extLst>
                <a:ext uri="{FF2B5EF4-FFF2-40B4-BE49-F238E27FC236}">
                  <a16:creationId xmlns:a16="http://schemas.microsoft.com/office/drawing/2014/main" id="{8F2106B2-DD0A-4478-9019-B99AEF2611D8}"/>
                </a:ext>
              </a:extLst>
            </p:cNvPr>
            <p:cNvSpPr/>
            <p:nvPr/>
          </p:nvSpPr>
          <p:spPr>
            <a:xfrm>
              <a:off x="4556402" y="4471540"/>
              <a:ext cx="139966" cy="13996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7" name="Oval 5886">
              <a:extLst>
                <a:ext uri="{FF2B5EF4-FFF2-40B4-BE49-F238E27FC236}">
                  <a16:creationId xmlns:a16="http://schemas.microsoft.com/office/drawing/2014/main" id="{CD9475DA-D6B7-43F6-876F-BA5F636F32E0}"/>
                </a:ext>
              </a:extLst>
            </p:cNvPr>
            <p:cNvSpPr/>
            <p:nvPr/>
          </p:nvSpPr>
          <p:spPr>
            <a:xfrm>
              <a:off x="4721241" y="5634481"/>
              <a:ext cx="139966" cy="13996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1" name="Group 5">
            <a:extLst>
              <a:ext uri="{FF2B5EF4-FFF2-40B4-BE49-F238E27FC236}">
                <a16:creationId xmlns:a16="http://schemas.microsoft.com/office/drawing/2014/main" id="{9317183E-7D71-4497-AA7D-DB744B3F78EA}"/>
              </a:ext>
            </a:extLst>
          </p:cNvPr>
          <p:cNvGrpSpPr/>
          <p:nvPr/>
        </p:nvGrpSpPr>
        <p:grpSpPr>
          <a:xfrm>
            <a:off x="7205702" y="3302494"/>
            <a:ext cx="4901867" cy="314319"/>
            <a:chOff x="7089399" y="3942593"/>
            <a:chExt cx="4901867" cy="314319"/>
          </a:xfrm>
        </p:grpSpPr>
        <p:sp>
          <p:nvSpPr>
            <p:cNvPr id="992" name="Oval 7918">
              <a:extLst>
                <a:ext uri="{FF2B5EF4-FFF2-40B4-BE49-F238E27FC236}">
                  <a16:creationId xmlns:a16="http://schemas.microsoft.com/office/drawing/2014/main" id="{34DAAED1-9419-4E3E-85C4-035CB4848DA7}"/>
                </a:ext>
              </a:extLst>
            </p:cNvPr>
            <p:cNvSpPr/>
            <p:nvPr/>
          </p:nvSpPr>
          <p:spPr>
            <a:xfrm>
              <a:off x="7089399" y="3942593"/>
              <a:ext cx="267664" cy="267664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3" name="Oval 7917">
              <a:extLst>
                <a:ext uri="{FF2B5EF4-FFF2-40B4-BE49-F238E27FC236}">
                  <a16:creationId xmlns:a16="http://schemas.microsoft.com/office/drawing/2014/main" id="{E1E7ECF0-45C7-44E8-9CD2-2016749023D8}"/>
                </a:ext>
              </a:extLst>
            </p:cNvPr>
            <p:cNvSpPr/>
            <p:nvPr/>
          </p:nvSpPr>
          <p:spPr>
            <a:xfrm>
              <a:off x="7192329" y="3942593"/>
              <a:ext cx="267664" cy="267664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4" name="Oval 7916">
              <a:extLst>
                <a:ext uri="{FF2B5EF4-FFF2-40B4-BE49-F238E27FC236}">
                  <a16:creationId xmlns:a16="http://schemas.microsoft.com/office/drawing/2014/main" id="{BC367AFF-C3ED-4FA5-A6B6-DBCF172A4B2A}"/>
                </a:ext>
              </a:extLst>
            </p:cNvPr>
            <p:cNvSpPr/>
            <p:nvPr/>
          </p:nvSpPr>
          <p:spPr>
            <a:xfrm>
              <a:off x="7321216" y="3942593"/>
              <a:ext cx="267664" cy="267664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5" name="Oval 7915">
              <a:extLst>
                <a:ext uri="{FF2B5EF4-FFF2-40B4-BE49-F238E27FC236}">
                  <a16:creationId xmlns:a16="http://schemas.microsoft.com/office/drawing/2014/main" id="{D7731205-DE43-4BB8-B262-C072B777CD2B}"/>
                </a:ext>
              </a:extLst>
            </p:cNvPr>
            <p:cNvSpPr/>
            <p:nvPr/>
          </p:nvSpPr>
          <p:spPr>
            <a:xfrm>
              <a:off x="7458073" y="3942593"/>
              <a:ext cx="267664" cy="267664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6" name="Group 5927">
              <a:extLst>
                <a:ext uri="{FF2B5EF4-FFF2-40B4-BE49-F238E27FC236}">
                  <a16:creationId xmlns:a16="http://schemas.microsoft.com/office/drawing/2014/main" id="{260F26BE-0EF9-463B-88FA-88857FE964B4}"/>
                </a:ext>
              </a:extLst>
            </p:cNvPr>
            <p:cNvGrpSpPr/>
            <p:nvPr/>
          </p:nvGrpSpPr>
          <p:grpSpPr>
            <a:xfrm>
              <a:off x="7616881" y="3952282"/>
              <a:ext cx="4128384" cy="299232"/>
              <a:chOff x="7616881" y="3952282"/>
              <a:chExt cx="4128384" cy="299232"/>
            </a:xfrm>
          </p:grpSpPr>
          <p:sp>
            <p:nvSpPr>
              <p:cNvPr id="999" name="Oval 5928">
                <a:extLst>
                  <a:ext uri="{FF2B5EF4-FFF2-40B4-BE49-F238E27FC236}">
                    <a16:creationId xmlns:a16="http://schemas.microsoft.com/office/drawing/2014/main" id="{7B532995-084B-45FD-A797-45721E7BF0B9}"/>
                  </a:ext>
                </a:extLst>
              </p:cNvPr>
              <p:cNvSpPr/>
              <p:nvPr/>
            </p:nvSpPr>
            <p:spPr>
              <a:xfrm>
                <a:off x="7616881" y="3955282"/>
                <a:ext cx="267664" cy="267664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3" name="Oval 5929">
                <a:extLst>
                  <a:ext uri="{FF2B5EF4-FFF2-40B4-BE49-F238E27FC236}">
                    <a16:creationId xmlns:a16="http://schemas.microsoft.com/office/drawing/2014/main" id="{B6075566-A041-45F3-92BD-C3D7FD246C35}"/>
                  </a:ext>
                </a:extLst>
              </p:cNvPr>
              <p:cNvSpPr/>
              <p:nvPr/>
            </p:nvSpPr>
            <p:spPr>
              <a:xfrm>
                <a:off x="7744399" y="3952514"/>
                <a:ext cx="267664" cy="267664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04" name="Group 5930">
                <a:extLst>
                  <a:ext uri="{FF2B5EF4-FFF2-40B4-BE49-F238E27FC236}">
                    <a16:creationId xmlns:a16="http://schemas.microsoft.com/office/drawing/2014/main" id="{8F383C83-BC09-46F3-9DDB-67D97C07C477}"/>
                  </a:ext>
                </a:extLst>
              </p:cNvPr>
              <p:cNvGrpSpPr/>
              <p:nvPr/>
            </p:nvGrpSpPr>
            <p:grpSpPr>
              <a:xfrm>
                <a:off x="7914701" y="3952282"/>
                <a:ext cx="3542726" cy="297156"/>
                <a:chOff x="7914701" y="4125554"/>
                <a:chExt cx="3542726" cy="297156"/>
              </a:xfrm>
            </p:grpSpPr>
            <p:sp>
              <p:nvSpPr>
                <p:cNvPr id="1007" name="Oval 5933">
                  <a:extLst>
                    <a:ext uri="{FF2B5EF4-FFF2-40B4-BE49-F238E27FC236}">
                      <a16:creationId xmlns:a16="http://schemas.microsoft.com/office/drawing/2014/main" id="{1BC02DB8-0407-4A97-9F90-1079DD0A1D98}"/>
                    </a:ext>
                  </a:extLst>
                </p:cNvPr>
                <p:cNvSpPr/>
                <p:nvPr/>
              </p:nvSpPr>
              <p:spPr>
                <a:xfrm>
                  <a:off x="7914701" y="4125554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8" name="Oval 5934">
                  <a:extLst>
                    <a:ext uri="{FF2B5EF4-FFF2-40B4-BE49-F238E27FC236}">
                      <a16:creationId xmlns:a16="http://schemas.microsoft.com/office/drawing/2014/main" id="{C2EC3A42-8D9E-4B9B-AFC7-D66EC5E3912B}"/>
                    </a:ext>
                  </a:extLst>
                </p:cNvPr>
                <p:cNvSpPr/>
                <p:nvPr/>
              </p:nvSpPr>
              <p:spPr>
                <a:xfrm>
                  <a:off x="8079568" y="4130222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9" name="Oval 5935">
                  <a:extLst>
                    <a:ext uri="{FF2B5EF4-FFF2-40B4-BE49-F238E27FC236}">
                      <a16:creationId xmlns:a16="http://schemas.microsoft.com/office/drawing/2014/main" id="{06815871-F6B0-4B69-AA03-26D4B26BE4DE}"/>
                    </a:ext>
                  </a:extLst>
                </p:cNvPr>
                <p:cNvSpPr/>
                <p:nvPr/>
              </p:nvSpPr>
              <p:spPr>
                <a:xfrm>
                  <a:off x="8261821" y="4127814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0" name="Oval 5936">
                  <a:extLst>
                    <a:ext uri="{FF2B5EF4-FFF2-40B4-BE49-F238E27FC236}">
                      <a16:creationId xmlns:a16="http://schemas.microsoft.com/office/drawing/2014/main" id="{0364BB94-077E-473B-AAA3-B4DEF746375F}"/>
                    </a:ext>
                  </a:extLst>
                </p:cNvPr>
                <p:cNvSpPr/>
                <p:nvPr/>
              </p:nvSpPr>
              <p:spPr>
                <a:xfrm>
                  <a:off x="8432123" y="4127867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1" name="Oval 5937">
                  <a:extLst>
                    <a:ext uri="{FF2B5EF4-FFF2-40B4-BE49-F238E27FC236}">
                      <a16:creationId xmlns:a16="http://schemas.microsoft.com/office/drawing/2014/main" id="{39747A35-3591-4498-A9A8-ACC72F6DFD20}"/>
                    </a:ext>
                  </a:extLst>
                </p:cNvPr>
                <p:cNvSpPr/>
                <p:nvPr/>
              </p:nvSpPr>
              <p:spPr>
                <a:xfrm>
                  <a:off x="8596990" y="4132535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2" name="Oval 5938">
                  <a:extLst>
                    <a:ext uri="{FF2B5EF4-FFF2-40B4-BE49-F238E27FC236}">
                      <a16:creationId xmlns:a16="http://schemas.microsoft.com/office/drawing/2014/main" id="{09F6811A-82FF-42B9-A1AD-AB3EAC7D5A01}"/>
                    </a:ext>
                  </a:extLst>
                </p:cNvPr>
                <p:cNvSpPr/>
                <p:nvPr/>
              </p:nvSpPr>
              <p:spPr>
                <a:xfrm>
                  <a:off x="8776201" y="4140247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3" name="Oval 5939">
                  <a:extLst>
                    <a:ext uri="{FF2B5EF4-FFF2-40B4-BE49-F238E27FC236}">
                      <a16:creationId xmlns:a16="http://schemas.microsoft.com/office/drawing/2014/main" id="{E2D2285D-1D4A-45E8-8C8A-8F4C44340C4E}"/>
                    </a:ext>
                  </a:extLst>
                </p:cNvPr>
                <p:cNvSpPr/>
                <p:nvPr/>
              </p:nvSpPr>
              <p:spPr>
                <a:xfrm>
                  <a:off x="8946503" y="4140300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4" name="Oval 5940">
                  <a:extLst>
                    <a:ext uri="{FF2B5EF4-FFF2-40B4-BE49-F238E27FC236}">
                      <a16:creationId xmlns:a16="http://schemas.microsoft.com/office/drawing/2014/main" id="{46DC0286-F749-4C1E-9480-96B041842BCB}"/>
                    </a:ext>
                  </a:extLst>
                </p:cNvPr>
                <p:cNvSpPr/>
                <p:nvPr/>
              </p:nvSpPr>
              <p:spPr>
                <a:xfrm>
                  <a:off x="9111370" y="4144968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5" name="Oval 5941">
                  <a:extLst>
                    <a:ext uri="{FF2B5EF4-FFF2-40B4-BE49-F238E27FC236}">
                      <a16:creationId xmlns:a16="http://schemas.microsoft.com/office/drawing/2014/main" id="{83AB0940-8DA0-46E9-A9C0-9BB632FED792}"/>
                    </a:ext>
                  </a:extLst>
                </p:cNvPr>
                <p:cNvSpPr/>
                <p:nvPr/>
              </p:nvSpPr>
              <p:spPr>
                <a:xfrm>
                  <a:off x="9293623" y="4142560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6" name="Oval 5942">
                  <a:extLst>
                    <a:ext uri="{FF2B5EF4-FFF2-40B4-BE49-F238E27FC236}">
                      <a16:creationId xmlns:a16="http://schemas.microsoft.com/office/drawing/2014/main" id="{E0548D75-7F67-4E56-9071-02F5F5D88536}"/>
                    </a:ext>
                  </a:extLst>
                </p:cNvPr>
                <p:cNvSpPr/>
                <p:nvPr/>
              </p:nvSpPr>
              <p:spPr>
                <a:xfrm>
                  <a:off x="9463925" y="4142613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7" name="Oval 5943">
                  <a:extLst>
                    <a:ext uri="{FF2B5EF4-FFF2-40B4-BE49-F238E27FC236}">
                      <a16:creationId xmlns:a16="http://schemas.microsoft.com/office/drawing/2014/main" id="{1FAE3008-6EC1-476D-A4FD-43E59D3C1A06}"/>
                    </a:ext>
                  </a:extLst>
                </p:cNvPr>
                <p:cNvSpPr/>
                <p:nvPr/>
              </p:nvSpPr>
              <p:spPr>
                <a:xfrm>
                  <a:off x="9628792" y="4147281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8" name="Oval 5944">
                  <a:extLst>
                    <a:ext uri="{FF2B5EF4-FFF2-40B4-BE49-F238E27FC236}">
                      <a16:creationId xmlns:a16="http://schemas.microsoft.com/office/drawing/2014/main" id="{CFDA4FF9-E903-489A-A44B-7BA05D95C88B}"/>
                    </a:ext>
                  </a:extLst>
                </p:cNvPr>
                <p:cNvSpPr/>
                <p:nvPr/>
              </p:nvSpPr>
              <p:spPr>
                <a:xfrm>
                  <a:off x="9800992" y="4149578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9" name="Oval 5945">
                  <a:extLst>
                    <a:ext uri="{FF2B5EF4-FFF2-40B4-BE49-F238E27FC236}">
                      <a16:creationId xmlns:a16="http://schemas.microsoft.com/office/drawing/2014/main" id="{6405DB72-9A39-4F84-A4E2-5CC92898470B}"/>
                    </a:ext>
                  </a:extLst>
                </p:cNvPr>
                <p:cNvSpPr/>
                <p:nvPr/>
              </p:nvSpPr>
              <p:spPr>
                <a:xfrm>
                  <a:off x="9987659" y="4140247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0" name="Oval 5946">
                  <a:extLst>
                    <a:ext uri="{FF2B5EF4-FFF2-40B4-BE49-F238E27FC236}">
                      <a16:creationId xmlns:a16="http://schemas.microsoft.com/office/drawing/2014/main" id="{ED9C0D0E-A72A-4382-99B7-77975FC53043}"/>
                    </a:ext>
                  </a:extLst>
                </p:cNvPr>
                <p:cNvSpPr/>
                <p:nvPr/>
              </p:nvSpPr>
              <p:spPr>
                <a:xfrm>
                  <a:off x="10157961" y="4140300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1" name="Oval 5947">
                  <a:extLst>
                    <a:ext uri="{FF2B5EF4-FFF2-40B4-BE49-F238E27FC236}">
                      <a16:creationId xmlns:a16="http://schemas.microsoft.com/office/drawing/2014/main" id="{51A97F95-BA00-47C8-A17F-51C56AB84E21}"/>
                    </a:ext>
                  </a:extLst>
                </p:cNvPr>
                <p:cNvSpPr/>
                <p:nvPr/>
              </p:nvSpPr>
              <p:spPr>
                <a:xfrm>
                  <a:off x="10322828" y="4144968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2" name="Oval 5948">
                  <a:extLst>
                    <a:ext uri="{FF2B5EF4-FFF2-40B4-BE49-F238E27FC236}">
                      <a16:creationId xmlns:a16="http://schemas.microsoft.com/office/drawing/2014/main" id="{1BFFD777-1DA1-4291-B4D9-C917B3905FCE}"/>
                    </a:ext>
                  </a:extLst>
                </p:cNvPr>
                <p:cNvSpPr/>
                <p:nvPr/>
              </p:nvSpPr>
              <p:spPr>
                <a:xfrm>
                  <a:off x="10505081" y="4142560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3" name="Oval 5949">
                  <a:extLst>
                    <a:ext uri="{FF2B5EF4-FFF2-40B4-BE49-F238E27FC236}">
                      <a16:creationId xmlns:a16="http://schemas.microsoft.com/office/drawing/2014/main" id="{ED12232E-5BA3-4530-87E9-F146538F4796}"/>
                    </a:ext>
                  </a:extLst>
                </p:cNvPr>
                <p:cNvSpPr/>
                <p:nvPr/>
              </p:nvSpPr>
              <p:spPr>
                <a:xfrm>
                  <a:off x="10675383" y="4142613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4" name="Oval 5950">
                  <a:extLst>
                    <a:ext uri="{FF2B5EF4-FFF2-40B4-BE49-F238E27FC236}">
                      <a16:creationId xmlns:a16="http://schemas.microsoft.com/office/drawing/2014/main" id="{BACD4C36-A280-4566-92AF-5D7F9DE69466}"/>
                    </a:ext>
                  </a:extLst>
                </p:cNvPr>
                <p:cNvSpPr/>
                <p:nvPr/>
              </p:nvSpPr>
              <p:spPr>
                <a:xfrm>
                  <a:off x="10840250" y="4147281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Oval 5951">
                  <a:extLst>
                    <a:ext uri="{FF2B5EF4-FFF2-40B4-BE49-F238E27FC236}">
                      <a16:creationId xmlns:a16="http://schemas.microsoft.com/office/drawing/2014/main" id="{6B0D4288-5434-4B62-AABF-22629858CEDE}"/>
                    </a:ext>
                  </a:extLst>
                </p:cNvPr>
                <p:cNvSpPr/>
                <p:nvPr/>
              </p:nvSpPr>
              <p:spPr>
                <a:xfrm>
                  <a:off x="11019461" y="4154993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6" name="Oval 5952">
                  <a:extLst>
                    <a:ext uri="{FF2B5EF4-FFF2-40B4-BE49-F238E27FC236}">
                      <a16:creationId xmlns:a16="http://schemas.microsoft.com/office/drawing/2014/main" id="{B6D7DEB7-6380-446C-8C6C-567E3C7BA82F}"/>
                    </a:ext>
                  </a:extLst>
                </p:cNvPr>
                <p:cNvSpPr/>
                <p:nvPr/>
              </p:nvSpPr>
              <p:spPr>
                <a:xfrm>
                  <a:off x="11189763" y="4155046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5" name="Oval 5931">
                <a:extLst>
                  <a:ext uri="{FF2B5EF4-FFF2-40B4-BE49-F238E27FC236}">
                    <a16:creationId xmlns:a16="http://schemas.microsoft.com/office/drawing/2014/main" id="{E2AFA266-F7D9-4207-A627-777658FD5C15}"/>
                  </a:ext>
                </a:extLst>
              </p:cNvPr>
              <p:cNvSpPr/>
              <p:nvPr/>
            </p:nvSpPr>
            <p:spPr>
              <a:xfrm>
                <a:off x="11337455" y="3983850"/>
                <a:ext cx="267664" cy="26766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6" name="Oval 5932">
                <a:extLst>
                  <a:ext uri="{FF2B5EF4-FFF2-40B4-BE49-F238E27FC236}">
                    <a16:creationId xmlns:a16="http://schemas.microsoft.com/office/drawing/2014/main" id="{618CF045-870A-4D9C-9C61-C04B42AE1D34}"/>
                  </a:ext>
                </a:extLst>
              </p:cNvPr>
              <p:cNvSpPr/>
              <p:nvPr/>
            </p:nvSpPr>
            <p:spPr>
              <a:xfrm>
                <a:off x="11477601" y="3983850"/>
                <a:ext cx="267664" cy="26766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7" name="Oval 7919">
              <a:extLst>
                <a:ext uri="{FF2B5EF4-FFF2-40B4-BE49-F238E27FC236}">
                  <a16:creationId xmlns:a16="http://schemas.microsoft.com/office/drawing/2014/main" id="{C700B8D1-DACC-4DD8-8870-0A225CDD594B}"/>
                </a:ext>
              </a:extLst>
            </p:cNvPr>
            <p:cNvSpPr/>
            <p:nvPr/>
          </p:nvSpPr>
          <p:spPr>
            <a:xfrm>
              <a:off x="11602010" y="3989248"/>
              <a:ext cx="267664" cy="26766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8" name="Oval 7920">
              <a:extLst>
                <a:ext uri="{FF2B5EF4-FFF2-40B4-BE49-F238E27FC236}">
                  <a16:creationId xmlns:a16="http://schemas.microsoft.com/office/drawing/2014/main" id="{9BD0ABF5-9982-416B-9D8F-36FD5FC6C846}"/>
                </a:ext>
              </a:extLst>
            </p:cNvPr>
            <p:cNvSpPr/>
            <p:nvPr/>
          </p:nvSpPr>
          <p:spPr>
            <a:xfrm>
              <a:off x="11723602" y="3989248"/>
              <a:ext cx="267664" cy="26766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27" name="TextBox 2">
                <a:extLst>
                  <a:ext uri="{FF2B5EF4-FFF2-40B4-BE49-F238E27FC236}">
                    <a16:creationId xmlns:a16="http://schemas.microsoft.com/office/drawing/2014/main" id="{613A8D76-165A-4477-8ED6-74FD80897C2A}"/>
                  </a:ext>
                </a:extLst>
              </p:cNvPr>
              <p:cNvSpPr txBox="1"/>
              <p:nvPr/>
            </p:nvSpPr>
            <p:spPr>
              <a:xfrm>
                <a:off x="7273206" y="3941852"/>
                <a:ext cx="4918794" cy="96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b="1" dirty="0"/>
                  <a:t>0.57</a:t>
                </a:r>
                <a:endParaRPr lang="en-US" sz="3200" b="1" dirty="0"/>
              </a:p>
            </p:txBody>
          </p:sp>
        </mc:Choice>
        <mc:Fallback>
          <p:sp>
            <p:nvSpPr>
              <p:cNvPr id="1027" name="TextBox 2">
                <a:extLst>
                  <a:ext uri="{FF2B5EF4-FFF2-40B4-BE49-F238E27FC236}">
                    <a16:creationId xmlns:a16="http://schemas.microsoft.com/office/drawing/2014/main" id="{613A8D76-165A-4477-8ED6-74FD80897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206" y="3941852"/>
                <a:ext cx="4918794" cy="966675"/>
              </a:xfrm>
              <a:prstGeom prst="rect">
                <a:avLst/>
              </a:prstGeom>
              <a:blipFill>
                <a:blip r:embed="rId3"/>
                <a:stretch>
                  <a:fillRect r="-3841" b="-13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823" y="2541679"/>
            <a:ext cx="5022177" cy="3560946"/>
          </a:xfrm>
          <a:prstGeom prst="rect">
            <a:avLst/>
          </a:prstGeom>
        </p:spPr>
      </p:pic>
      <p:sp>
        <p:nvSpPr>
          <p:cNvPr id="1028" name="TextBox 1355">
            <a:extLst>
              <a:ext uri="{FF2B5EF4-FFF2-40B4-BE49-F238E27FC236}">
                <a16:creationId xmlns:a16="http://schemas.microsoft.com/office/drawing/2014/main" id="{11285A14-340C-4C76-8A6E-E0F320C0ADBA}"/>
              </a:ext>
            </a:extLst>
          </p:cNvPr>
          <p:cNvSpPr txBox="1"/>
          <p:nvPr/>
        </p:nvSpPr>
        <p:spPr>
          <a:xfrm>
            <a:off x="426843" y="149087"/>
            <a:ext cx="6242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</a:t>
            </a:r>
            <a:r>
              <a:rPr lang="en-US" sz="4400" dirty="0" smtClean="0"/>
              <a:t>he true </a:t>
            </a:r>
            <a:r>
              <a:rPr lang="en-US" sz="4400" dirty="0" smtClean="0"/>
              <a:t>proportion p=0.6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8028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D2F73826-53EF-4C7D-885B-3739EF3EC26E}"/>
              </a:ext>
            </a:extLst>
          </p:cNvPr>
          <p:cNvCxnSpPr>
            <a:cxnSpLocks/>
          </p:cNvCxnSpPr>
          <p:nvPr/>
        </p:nvCxnSpPr>
        <p:spPr>
          <a:xfrm>
            <a:off x="6968084" y="442331"/>
            <a:ext cx="0" cy="55367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8" name="TextBox 1977">
            <a:extLst>
              <a:ext uri="{FF2B5EF4-FFF2-40B4-BE49-F238E27FC236}">
                <a16:creationId xmlns:a16="http://schemas.microsoft.com/office/drawing/2014/main" id="{8287A2D1-672E-4238-AA6D-8089A3ADEC4E}"/>
              </a:ext>
            </a:extLst>
          </p:cNvPr>
          <p:cNvSpPr txBox="1"/>
          <p:nvPr/>
        </p:nvSpPr>
        <p:spPr>
          <a:xfrm>
            <a:off x="287383" y="5217879"/>
            <a:ext cx="6584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bg1">
                    <a:lumMod val="75000"/>
                  </a:schemeClr>
                </a:solidFill>
              </a:rPr>
              <a:t>Population</a:t>
            </a:r>
          </a:p>
        </p:txBody>
      </p:sp>
      <p:sp>
        <p:nvSpPr>
          <p:cNvPr id="1979" name="TextBox 1978">
            <a:extLst>
              <a:ext uri="{FF2B5EF4-FFF2-40B4-BE49-F238E27FC236}">
                <a16:creationId xmlns:a16="http://schemas.microsoft.com/office/drawing/2014/main" id="{8A2D49D0-758E-4086-B5E8-5472DE56949D}"/>
              </a:ext>
            </a:extLst>
          </p:cNvPr>
          <p:cNvSpPr txBox="1"/>
          <p:nvPr/>
        </p:nvSpPr>
        <p:spPr>
          <a:xfrm>
            <a:off x="7705211" y="5217879"/>
            <a:ext cx="2301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2A55D49B-643C-4291-8312-EF3D1ED9AE99}"/>
                  </a:ext>
                </a:extLst>
              </p:cNvPr>
              <p:cNvSpPr txBox="1"/>
              <p:nvPr/>
            </p:nvSpPr>
            <p:spPr>
              <a:xfrm>
                <a:off x="7159370" y="3777032"/>
                <a:ext cx="4918794" cy="96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0.63</a:t>
                </a:r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2A55D49B-643C-4291-8312-EF3D1ED9A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370" y="3777032"/>
                <a:ext cx="4918794" cy="966675"/>
              </a:xfrm>
              <a:prstGeom prst="rect">
                <a:avLst/>
              </a:prstGeom>
              <a:blipFill>
                <a:blip r:embed="rId3"/>
                <a:stretch>
                  <a:fillRect r="-3594"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98BE3D2F-1802-4EB0-97CC-BF6888464B45}"/>
              </a:ext>
            </a:extLst>
          </p:cNvPr>
          <p:cNvGrpSpPr/>
          <p:nvPr/>
        </p:nvGrpSpPr>
        <p:grpSpPr>
          <a:xfrm>
            <a:off x="287383" y="1116545"/>
            <a:ext cx="6494046" cy="3974902"/>
            <a:chOff x="326571" y="1808876"/>
            <a:chExt cx="6494046" cy="3974902"/>
          </a:xfrm>
        </p:grpSpPr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4B156E43-4C6F-44D7-9B1D-29195DA0E3C7}"/>
                </a:ext>
              </a:extLst>
            </p:cNvPr>
            <p:cNvSpPr/>
            <p:nvPr/>
          </p:nvSpPr>
          <p:spPr>
            <a:xfrm>
              <a:off x="326571" y="180887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4D20F522-2D27-434D-A5A1-AB6DC444E5ED}"/>
                </a:ext>
              </a:extLst>
            </p:cNvPr>
            <p:cNvSpPr/>
            <p:nvPr/>
          </p:nvSpPr>
          <p:spPr>
            <a:xfrm>
              <a:off x="48208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980A4B81-AF1D-4607-A03A-6A9617C65EA5}"/>
                </a:ext>
              </a:extLst>
            </p:cNvPr>
            <p:cNvSpPr/>
            <p:nvPr/>
          </p:nvSpPr>
          <p:spPr>
            <a:xfrm>
              <a:off x="646918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Oval 1049">
              <a:extLst>
                <a:ext uri="{FF2B5EF4-FFF2-40B4-BE49-F238E27FC236}">
                  <a16:creationId xmlns:a16="http://schemas.microsoft.com/office/drawing/2014/main" id="{7D303BFD-B92C-4933-8B49-7B67AA3FFF89}"/>
                </a:ext>
              </a:extLst>
            </p:cNvPr>
            <p:cNvSpPr/>
            <p:nvPr/>
          </p:nvSpPr>
          <p:spPr>
            <a:xfrm>
              <a:off x="81175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62988DF1-0E16-465D-AE6D-D0904CC90C51}"/>
                </a:ext>
              </a:extLst>
            </p:cNvPr>
            <p:cNvSpPr/>
            <p:nvPr/>
          </p:nvSpPr>
          <p:spPr>
            <a:xfrm>
              <a:off x="976594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B2CDEAD4-6950-45A8-96AE-BFC8E19951FD}"/>
                </a:ext>
              </a:extLst>
            </p:cNvPr>
            <p:cNvSpPr/>
            <p:nvPr/>
          </p:nvSpPr>
          <p:spPr>
            <a:xfrm>
              <a:off x="114143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C2665D43-1926-4D6A-BB27-CB9A959BC224}"/>
                </a:ext>
              </a:extLst>
            </p:cNvPr>
            <p:cNvSpPr/>
            <p:nvPr/>
          </p:nvSpPr>
          <p:spPr>
            <a:xfrm>
              <a:off x="1296939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FE812AC2-763D-4B41-B1E1-F104A154DA35}"/>
                </a:ext>
              </a:extLst>
            </p:cNvPr>
            <p:cNvSpPr/>
            <p:nvPr/>
          </p:nvSpPr>
          <p:spPr>
            <a:xfrm>
              <a:off x="1461778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244CBF65-0AAC-4A39-9582-B5A3295EDA6F}"/>
                </a:ext>
              </a:extLst>
            </p:cNvPr>
            <p:cNvSpPr/>
            <p:nvPr/>
          </p:nvSpPr>
          <p:spPr>
            <a:xfrm>
              <a:off x="1626609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AD343BB2-C8DB-4C1B-8931-D2A3DCCED80E}"/>
                </a:ext>
              </a:extLst>
            </p:cNvPr>
            <p:cNvSpPr/>
            <p:nvPr/>
          </p:nvSpPr>
          <p:spPr>
            <a:xfrm>
              <a:off x="179145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4EA81C0D-86FB-4BFC-B939-F2DAC18D15EA}"/>
                </a:ext>
              </a:extLst>
            </p:cNvPr>
            <p:cNvSpPr/>
            <p:nvPr/>
          </p:nvSpPr>
          <p:spPr>
            <a:xfrm>
              <a:off x="32657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19BBAA85-BE91-4908-B64E-CC72DFCF67A8}"/>
                </a:ext>
              </a:extLst>
            </p:cNvPr>
            <p:cNvSpPr/>
            <p:nvPr/>
          </p:nvSpPr>
          <p:spPr>
            <a:xfrm>
              <a:off x="48208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C7AC62F9-64EA-47C4-A5D2-00983552DF9A}"/>
                </a:ext>
              </a:extLst>
            </p:cNvPr>
            <p:cNvSpPr/>
            <p:nvPr/>
          </p:nvSpPr>
          <p:spPr>
            <a:xfrm>
              <a:off x="646918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FC5D3E6B-FC9A-42D5-89AC-2407748D7458}"/>
                </a:ext>
              </a:extLst>
            </p:cNvPr>
            <p:cNvSpPr/>
            <p:nvPr/>
          </p:nvSpPr>
          <p:spPr>
            <a:xfrm>
              <a:off x="81175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Oval 1060">
              <a:extLst>
                <a:ext uri="{FF2B5EF4-FFF2-40B4-BE49-F238E27FC236}">
                  <a16:creationId xmlns:a16="http://schemas.microsoft.com/office/drawing/2014/main" id="{89FA18D5-0107-4BE0-892E-D56AC26CE2F8}"/>
                </a:ext>
              </a:extLst>
            </p:cNvPr>
            <p:cNvSpPr/>
            <p:nvPr/>
          </p:nvSpPr>
          <p:spPr>
            <a:xfrm>
              <a:off x="976594" y="197061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Oval 1061">
              <a:extLst>
                <a:ext uri="{FF2B5EF4-FFF2-40B4-BE49-F238E27FC236}">
                  <a16:creationId xmlns:a16="http://schemas.microsoft.com/office/drawing/2014/main" id="{038FB976-0501-4DB8-873F-5FF8C3620152}"/>
                </a:ext>
              </a:extLst>
            </p:cNvPr>
            <p:cNvSpPr/>
            <p:nvPr/>
          </p:nvSpPr>
          <p:spPr>
            <a:xfrm>
              <a:off x="114143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75C5EA5A-009F-4C9C-B990-6A080F5F77E0}"/>
                </a:ext>
              </a:extLst>
            </p:cNvPr>
            <p:cNvSpPr/>
            <p:nvPr/>
          </p:nvSpPr>
          <p:spPr>
            <a:xfrm>
              <a:off x="1296939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Oval 1063">
              <a:extLst>
                <a:ext uri="{FF2B5EF4-FFF2-40B4-BE49-F238E27FC236}">
                  <a16:creationId xmlns:a16="http://schemas.microsoft.com/office/drawing/2014/main" id="{912F6655-E19D-4E99-9CE7-C02DF001FA51}"/>
                </a:ext>
              </a:extLst>
            </p:cNvPr>
            <p:cNvSpPr/>
            <p:nvPr/>
          </p:nvSpPr>
          <p:spPr>
            <a:xfrm>
              <a:off x="1461778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Oval 1064">
              <a:extLst>
                <a:ext uri="{FF2B5EF4-FFF2-40B4-BE49-F238E27FC236}">
                  <a16:creationId xmlns:a16="http://schemas.microsoft.com/office/drawing/2014/main" id="{92192119-A26A-409C-96B7-53C8DA27B712}"/>
                </a:ext>
              </a:extLst>
            </p:cNvPr>
            <p:cNvSpPr/>
            <p:nvPr/>
          </p:nvSpPr>
          <p:spPr>
            <a:xfrm>
              <a:off x="1626609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Oval 1065">
              <a:extLst>
                <a:ext uri="{FF2B5EF4-FFF2-40B4-BE49-F238E27FC236}">
                  <a16:creationId xmlns:a16="http://schemas.microsoft.com/office/drawing/2014/main" id="{3CB7FE22-2046-4F0A-A416-F29CDF4067E6}"/>
                </a:ext>
              </a:extLst>
            </p:cNvPr>
            <p:cNvSpPr/>
            <p:nvPr/>
          </p:nvSpPr>
          <p:spPr>
            <a:xfrm>
              <a:off x="179145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Oval 1066">
              <a:extLst>
                <a:ext uri="{FF2B5EF4-FFF2-40B4-BE49-F238E27FC236}">
                  <a16:creationId xmlns:a16="http://schemas.microsoft.com/office/drawing/2014/main" id="{F2C1DC04-58DB-4C0A-94DD-2C3A99DA913F}"/>
                </a:ext>
              </a:extLst>
            </p:cNvPr>
            <p:cNvSpPr/>
            <p:nvPr/>
          </p:nvSpPr>
          <p:spPr>
            <a:xfrm>
              <a:off x="32657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Oval 1067">
              <a:extLst>
                <a:ext uri="{FF2B5EF4-FFF2-40B4-BE49-F238E27FC236}">
                  <a16:creationId xmlns:a16="http://schemas.microsoft.com/office/drawing/2014/main" id="{DB2B549F-D3AB-4C70-B4A1-65A7F249A76D}"/>
                </a:ext>
              </a:extLst>
            </p:cNvPr>
            <p:cNvSpPr/>
            <p:nvPr/>
          </p:nvSpPr>
          <p:spPr>
            <a:xfrm>
              <a:off x="48208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Oval 1068">
              <a:extLst>
                <a:ext uri="{FF2B5EF4-FFF2-40B4-BE49-F238E27FC236}">
                  <a16:creationId xmlns:a16="http://schemas.microsoft.com/office/drawing/2014/main" id="{6D3BBB32-8507-4036-B04E-AE8A51FE998F}"/>
                </a:ext>
              </a:extLst>
            </p:cNvPr>
            <p:cNvSpPr/>
            <p:nvPr/>
          </p:nvSpPr>
          <p:spPr>
            <a:xfrm>
              <a:off x="646918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DDD77EBD-C5F1-4AAC-AB4B-7221AB0999D4}"/>
                </a:ext>
              </a:extLst>
            </p:cNvPr>
            <p:cNvSpPr/>
            <p:nvPr/>
          </p:nvSpPr>
          <p:spPr>
            <a:xfrm>
              <a:off x="81175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Oval 1070">
              <a:extLst>
                <a:ext uri="{FF2B5EF4-FFF2-40B4-BE49-F238E27FC236}">
                  <a16:creationId xmlns:a16="http://schemas.microsoft.com/office/drawing/2014/main" id="{C1277C88-BF9E-4B56-AC0B-6F7F542CA082}"/>
                </a:ext>
              </a:extLst>
            </p:cNvPr>
            <p:cNvSpPr/>
            <p:nvPr/>
          </p:nvSpPr>
          <p:spPr>
            <a:xfrm>
              <a:off x="976594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501E1CCB-F5B9-4B71-9B77-96B323A5F35C}"/>
                </a:ext>
              </a:extLst>
            </p:cNvPr>
            <p:cNvSpPr/>
            <p:nvPr/>
          </p:nvSpPr>
          <p:spPr>
            <a:xfrm>
              <a:off x="114143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BB6D64B4-D85B-4ED7-8C4F-B32C27907CF7}"/>
                </a:ext>
              </a:extLst>
            </p:cNvPr>
            <p:cNvSpPr/>
            <p:nvPr/>
          </p:nvSpPr>
          <p:spPr>
            <a:xfrm>
              <a:off x="1296939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Oval 1073">
              <a:extLst>
                <a:ext uri="{FF2B5EF4-FFF2-40B4-BE49-F238E27FC236}">
                  <a16:creationId xmlns:a16="http://schemas.microsoft.com/office/drawing/2014/main" id="{B520BD83-F8AF-4C93-994B-6459B6A40709}"/>
                </a:ext>
              </a:extLst>
            </p:cNvPr>
            <p:cNvSpPr/>
            <p:nvPr/>
          </p:nvSpPr>
          <p:spPr>
            <a:xfrm>
              <a:off x="1461778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AF1F4B47-B0E4-488D-813C-44C6EFC207BC}"/>
                </a:ext>
              </a:extLst>
            </p:cNvPr>
            <p:cNvSpPr/>
            <p:nvPr/>
          </p:nvSpPr>
          <p:spPr>
            <a:xfrm>
              <a:off x="1626609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8DE7EE70-359F-4702-B843-F020617E2630}"/>
                </a:ext>
              </a:extLst>
            </p:cNvPr>
            <p:cNvSpPr/>
            <p:nvPr/>
          </p:nvSpPr>
          <p:spPr>
            <a:xfrm>
              <a:off x="179145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Oval 1076">
              <a:extLst>
                <a:ext uri="{FF2B5EF4-FFF2-40B4-BE49-F238E27FC236}">
                  <a16:creationId xmlns:a16="http://schemas.microsoft.com/office/drawing/2014/main" id="{CC38EF9D-3D35-4D6B-8C97-D16076E0A73A}"/>
                </a:ext>
              </a:extLst>
            </p:cNvPr>
            <p:cNvSpPr/>
            <p:nvPr/>
          </p:nvSpPr>
          <p:spPr>
            <a:xfrm>
              <a:off x="326571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CEF180B5-DB71-4BE8-8D9D-85EC77D2DCEF}"/>
                </a:ext>
              </a:extLst>
            </p:cNvPr>
            <p:cNvSpPr/>
            <p:nvPr/>
          </p:nvSpPr>
          <p:spPr>
            <a:xfrm>
              <a:off x="482081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8FB9A1EF-2691-4A2A-964E-2157C6FB2399}"/>
                </a:ext>
              </a:extLst>
            </p:cNvPr>
            <p:cNvSpPr/>
            <p:nvPr/>
          </p:nvSpPr>
          <p:spPr>
            <a:xfrm>
              <a:off x="646918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7B1E93B3-46EA-488E-881C-4125BB7C1199}"/>
                </a:ext>
              </a:extLst>
            </p:cNvPr>
            <p:cNvSpPr/>
            <p:nvPr/>
          </p:nvSpPr>
          <p:spPr>
            <a:xfrm>
              <a:off x="811751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Oval 1080">
              <a:extLst>
                <a:ext uri="{FF2B5EF4-FFF2-40B4-BE49-F238E27FC236}">
                  <a16:creationId xmlns:a16="http://schemas.microsoft.com/office/drawing/2014/main" id="{2026D277-9A37-4C79-83F8-E36183A0F8EE}"/>
                </a:ext>
              </a:extLst>
            </p:cNvPr>
            <p:cNvSpPr/>
            <p:nvPr/>
          </p:nvSpPr>
          <p:spPr>
            <a:xfrm>
              <a:off x="976594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C3D3DB4C-85B8-4D5E-826E-BF1A7A1C25CE}"/>
                </a:ext>
              </a:extLst>
            </p:cNvPr>
            <p:cNvSpPr/>
            <p:nvPr/>
          </p:nvSpPr>
          <p:spPr>
            <a:xfrm>
              <a:off x="1141431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CF4B7B2B-6BFC-4F97-868A-B7EA60F4AAFA}"/>
                </a:ext>
              </a:extLst>
            </p:cNvPr>
            <p:cNvSpPr/>
            <p:nvPr/>
          </p:nvSpPr>
          <p:spPr>
            <a:xfrm>
              <a:off x="1296939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59F26B26-D97F-4427-B303-C76DFF44800E}"/>
                </a:ext>
              </a:extLst>
            </p:cNvPr>
            <p:cNvSpPr/>
            <p:nvPr/>
          </p:nvSpPr>
          <p:spPr>
            <a:xfrm>
              <a:off x="1461778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EFB7E40B-075D-4F2F-B792-0C5D321D85E3}"/>
                </a:ext>
              </a:extLst>
            </p:cNvPr>
            <p:cNvSpPr/>
            <p:nvPr/>
          </p:nvSpPr>
          <p:spPr>
            <a:xfrm>
              <a:off x="1626609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Oval 1085">
              <a:extLst>
                <a:ext uri="{FF2B5EF4-FFF2-40B4-BE49-F238E27FC236}">
                  <a16:creationId xmlns:a16="http://schemas.microsoft.com/office/drawing/2014/main" id="{CC358F68-F088-4E70-95CE-220DEBDCC572}"/>
                </a:ext>
              </a:extLst>
            </p:cNvPr>
            <p:cNvSpPr/>
            <p:nvPr/>
          </p:nvSpPr>
          <p:spPr>
            <a:xfrm>
              <a:off x="179145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Oval 1086">
              <a:extLst>
                <a:ext uri="{FF2B5EF4-FFF2-40B4-BE49-F238E27FC236}">
                  <a16:creationId xmlns:a16="http://schemas.microsoft.com/office/drawing/2014/main" id="{B56A8D47-35C3-4CB2-808A-0DE47B9ED86F}"/>
                </a:ext>
              </a:extLst>
            </p:cNvPr>
            <p:cNvSpPr/>
            <p:nvPr/>
          </p:nvSpPr>
          <p:spPr>
            <a:xfrm>
              <a:off x="32657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Oval 1087">
              <a:extLst>
                <a:ext uri="{FF2B5EF4-FFF2-40B4-BE49-F238E27FC236}">
                  <a16:creationId xmlns:a16="http://schemas.microsoft.com/office/drawing/2014/main" id="{7E9CD3A4-D6DE-4927-BC51-736B6A8737CD}"/>
                </a:ext>
              </a:extLst>
            </p:cNvPr>
            <p:cNvSpPr/>
            <p:nvPr/>
          </p:nvSpPr>
          <p:spPr>
            <a:xfrm>
              <a:off x="48208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Oval 1088">
              <a:extLst>
                <a:ext uri="{FF2B5EF4-FFF2-40B4-BE49-F238E27FC236}">
                  <a16:creationId xmlns:a16="http://schemas.microsoft.com/office/drawing/2014/main" id="{91690ABA-75CC-420F-A262-79C9202A55D4}"/>
                </a:ext>
              </a:extLst>
            </p:cNvPr>
            <p:cNvSpPr/>
            <p:nvPr/>
          </p:nvSpPr>
          <p:spPr>
            <a:xfrm>
              <a:off x="646918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AE2DF52E-E991-494A-9D28-682E78CB3DE0}"/>
                </a:ext>
              </a:extLst>
            </p:cNvPr>
            <p:cNvSpPr/>
            <p:nvPr/>
          </p:nvSpPr>
          <p:spPr>
            <a:xfrm>
              <a:off x="81175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Oval 1090">
              <a:extLst>
                <a:ext uri="{FF2B5EF4-FFF2-40B4-BE49-F238E27FC236}">
                  <a16:creationId xmlns:a16="http://schemas.microsoft.com/office/drawing/2014/main" id="{A579B318-B3BD-4332-8501-D1A407A30901}"/>
                </a:ext>
              </a:extLst>
            </p:cNvPr>
            <p:cNvSpPr/>
            <p:nvPr/>
          </p:nvSpPr>
          <p:spPr>
            <a:xfrm>
              <a:off x="976594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7B88CCFA-8ADF-4AB4-B39A-44D93B2CB75C}"/>
                </a:ext>
              </a:extLst>
            </p:cNvPr>
            <p:cNvSpPr/>
            <p:nvPr/>
          </p:nvSpPr>
          <p:spPr>
            <a:xfrm>
              <a:off x="114143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Oval 1092">
              <a:extLst>
                <a:ext uri="{FF2B5EF4-FFF2-40B4-BE49-F238E27FC236}">
                  <a16:creationId xmlns:a16="http://schemas.microsoft.com/office/drawing/2014/main" id="{E33B4496-DA28-46E6-91AA-D30B83DE22F9}"/>
                </a:ext>
              </a:extLst>
            </p:cNvPr>
            <p:cNvSpPr/>
            <p:nvPr/>
          </p:nvSpPr>
          <p:spPr>
            <a:xfrm>
              <a:off x="1296939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Oval 1093">
              <a:extLst>
                <a:ext uri="{FF2B5EF4-FFF2-40B4-BE49-F238E27FC236}">
                  <a16:creationId xmlns:a16="http://schemas.microsoft.com/office/drawing/2014/main" id="{B967B358-D67E-4C12-953F-57D2E2688844}"/>
                </a:ext>
              </a:extLst>
            </p:cNvPr>
            <p:cNvSpPr/>
            <p:nvPr/>
          </p:nvSpPr>
          <p:spPr>
            <a:xfrm>
              <a:off x="1461778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Oval 1094">
              <a:extLst>
                <a:ext uri="{FF2B5EF4-FFF2-40B4-BE49-F238E27FC236}">
                  <a16:creationId xmlns:a16="http://schemas.microsoft.com/office/drawing/2014/main" id="{D9009C35-28E7-4978-BA31-14316B141F51}"/>
                </a:ext>
              </a:extLst>
            </p:cNvPr>
            <p:cNvSpPr/>
            <p:nvPr/>
          </p:nvSpPr>
          <p:spPr>
            <a:xfrm>
              <a:off x="1626609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Oval 1095">
              <a:extLst>
                <a:ext uri="{FF2B5EF4-FFF2-40B4-BE49-F238E27FC236}">
                  <a16:creationId xmlns:a16="http://schemas.microsoft.com/office/drawing/2014/main" id="{C0C1C158-1C26-400C-943B-881CBA602F6D}"/>
                </a:ext>
              </a:extLst>
            </p:cNvPr>
            <p:cNvSpPr/>
            <p:nvPr/>
          </p:nvSpPr>
          <p:spPr>
            <a:xfrm>
              <a:off x="179145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Oval 1096">
              <a:extLst>
                <a:ext uri="{FF2B5EF4-FFF2-40B4-BE49-F238E27FC236}">
                  <a16:creationId xmlns:a16="http://schemas.microsoft.com/office/drawing/2014/main" id="{3EF8FE60-14DF-4E62-AE97-93F97418AD9B}"/>
                </a:ext>
              </a:extLst>
            </p:cNvPr>
            <p:cNvSpPr/>
            <p:nvPr/>
          </p:nvSpPr>
          <p:spPr>
            <a:xfrm>
              <a:off x="32657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Oval 1097">
              <a:extLst>
                <a:ext uri="{FF2B5EF4-FFF2-40B4-BE49-F238E27FC236}">
                  <a16:creationId xmlns:a16="http://schemas.microsoft.com/office/drawing/2014/main" id="{499B4B44-3C74-4111-80C3-E2C07BA706BA}"/>
                </a:ext>
              </a:extLst>
            </p:cNvPr>
            <p:cNvSpPr/>
            <p:nvPr/>
          </p:nvSpPr>
          <p:spPr>
            <a:xfrm>
              <a:off x="48208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Oval 1098">
              <a:extLst>
                <a:ext uri="{FF2B5EF4-FFF2-40B4-BE49-F238E27FC236}">
                  <a16:creationId xmlns:a16="http://schemas.microsoft.com/office/drawing/2014/main" id="{7E0EE4CE-1AA6-44FB-8476-E826B29C814B}"/>
                </a:ext>
              </a:extLst>
            </p:cNvPr>
            <p:cNvSpPr/>
            <p:nvPr/>
          </p:nvSpPr>
          <p:spPr>
            <a:xfrm>
              <a:off x="646918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E42C7542-F722-4476-811F-EA6C24227524}"/>
                </a:ext>
              </a:extLst>
            </p:cNvPr>
            <p:cNvSpPr/>
            <p:nvPr/>
          </p:nvSpPr>
          <p:spPr>
            <a:xfrm>
              <a:off x="81175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Oval 1100">
              <a:extLst>
                <a:ext uri="{FF2B5EF4-FFF2-40B4-BE49-F238E27FC236}">
                  <a16:creationId xmlns:a16="http://schemas.microsoft.com/office/drawing/2014/main" id="{D784427B-D0F1-4ED6-9669-0A5C1AE959B4}"/>
                </a:ext>
              </a:extLst>
            </p:cNvPr>
            <p:cNvSpPr/>
            <p:nvPr/>
          </p:nvSpPr>
          <p:spPr>
            <a:xfrm>
              <a:off x="976594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D33977F6-E093-4FED-BC98-2C8C8FC21ED8}"/>
                </a:ext>
              </a:extLst>
            </p:cNvPr>
            <p:cNvSpPr/>
            <p:nvPr/>
          </p:nvSpPr>
          <p:spPr>
            <a:xfrm>
              <a:off x="114143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7B4EBCB1-75F7-40E2-814D-4F3345C77F55}"/>
                </a:ext>
              </a:extLst>
            </p:cNvPr>
            <p:cNvSpPr/>
            <p:nvPr/>
          </p:nvSpPr>
          <p:spPr>
            <a:xfrm>
              <a:off x="1296939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1C207F20-FAB6-4215-8B8F-FAD2DADE0D37}"/>
                </a:ext>
              </a:extLst>
            </p:cNvPr>
            <p:cNvSpPr/>
            <p:nvPr/>
          </p:nvSpPr>
          <p:spPr>
            <a:xfrm>
              <a:off x="1461778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4D325A17-D1CA-466D-8A51-768C133582F8}"/>
                </a:ext>
              </a:extLst>
            </p:cNvPr>
            <p:cNvSpPr/>
            <p:nvPr/>
          </p:nvSpPr>
          <p:spPr>
            <a:xfrm>
              <a:off x="1626609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Oval 1105">
              <a:extLst>
                <a:ext uri="{FF2B5EF4-FFF2-40B4-BE49-F238E27FC236}">
                  <a16:creationId xmlns:a16="http://schemas.microsoft.com/office/drawing/2014/main" id="{A862E388-D3AC-4C10-80EF-422C1935AC8F}"/>
                </a:ext>
              </a:extLst>
            </p:cNvPr>
            <p:cNvSpPr/>
            <p:nvPr/>
          </p:nvSpPr>
          <p:spPr>
            <a:xfrm>
              <a:off x="179145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Oval 1106">
              <a:extLst>
                <a:ext uri="{FF2B5EF4-FFF2-40B4-BE49-F238E27FC236}">
                  <a16:creationId xmlns:a16="http://schemas.microsoft.com/office/drawing/2014/main" id="{74C5F8FB-2F95-459E-B8CE-FA51F2E1B5F7}"/>
                </a:ext>
              </a:extLst>
            </p:cNvPr>
            <p:cNvSpPr/>
            <p:nvPr/>
          </p:nvSpPr>
          <p:spPr>
            <a:xfrm>
              <a:off x="32657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Oval 1107">
              <a:extLst>
                <a:ext uri="{FF2B5EF4-FFF2-40B4-BE49-F238E27FC236}">
                  <a16:creationId xmlns:a16="http://schemas.microsoft.com/office/drawing/2014/main" id="{DF40ED78-23D8-4D4B-80BA-B55FDE2EDF1F}"/>
                </a:ext>
              </a:extLst>
            </p:cNvPr>
            <p:cNvSpPr/>
            <p:nvPr/>
          </p:nvSpPr>
          <p:spPr>
            <a:xfrm>
              <a:off x="48208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7FB96DF4-A939-4918-96F6-525556BCE0BA}"/>
                </a:ext>
              </a:extLst>
            </p:cNvPr>
            <p:cNvSpPr/>
            <p:nvPr/>
          </p:nvSpPr>
          <p:spPr>
            <a:xfrm>
              <a:off x="646918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E34699C1-B296-4006-A170-B20464919AFC}"/>
                </a:ext>
              </a:extLst>
            </p:cNvPr>
            <p:cNvSpPr/>
            <p:nvPr/>
          </p:nvSpPr>
          <p:spPr>
            <a:xfrm>
              <a:off x="81175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EAC4BAA3-1F0E-45E4-BC96-9D823A45C1BF}"/>
                </a:ext>
              </a:extLst>
            </p:cNvPr>
            <p:cNvSpPr/>
            <p:nvPr/>
          </p:nvSpPr>
          <p:spPr>
            <a:xfrm>
              <a:off x="976594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7BB34B41-522C-46EA-A0B9-96FD1F7A919A}"/>
                </a:ext>
              </a:extLst>
            </p:cNvPr>
            <p:cNvSpPr/>
            <p:nvPr/>
          </p:nvSpPr>
          <p:spPr>
            <a:xfrm>
              <a:off x="114143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6B5397D9-D1F3-4E25-9C35-5E831317CD46}"/>
                </a:ext>
              </a:extLst>
            </p:cNvPr>
            <p:cNvSpPr/>
            <p:nvPr/>
          </p:nvSpPr>
          <p:spPr>
            <a:xfrm>
              <a:off x="1296939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82C62826-5C4C-4B88-9293-8CE1B67348ED}"/>
                </a:ext>
              </a:extLst>
            </p:cNvPr>
            <p:cNvSpPr/>
            <p:nvPr/>
          </p:nvSpPr>
          <p:spPr>
            <a:xfrm>
              <a:off x="1461778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Oval 1114">
              <a:extLst>
                <a:ext uri="{FF2B5EF4-FFF2-40B4-BE49-F238E27FC236}">
                  <a16:creationId xmlns:a16="http://schemas.microsoft.com/office/drawing/2014/main" id="{D39B3B5B-CB9C-4D0C-A562-15EFA79ECB65}"/>
                </a:ext>
              </a:extLst>
            </p:cNvPr>
            <p:cNvSpPr/>
            <p:nvPr/>
          </p:nvSpPr>
          <p:spPr>
            <a:xfrm>
              <a:off x="1626609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Oval 1115">
              <a:extLst>
                <a:ext uri="{FF2B5EF4-FFF2-40B4-BE49-F238E27FC236}">
                  <a16:creationId xmlns:a16="http://schemas.microsoft.com/office/drawing/2014/main" id="{49BD6722-C3D2-40F2-8112-59891A20EC61}"/>
                </a:ext>
              </a:extLst>
            </p:cNvPr>
            <p:cNvSpPr/>
            <p:nvPr/>
          </p:nvSpPr>
          <p:spPr>
            <a:xfrm>
              <a:off x="179145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Oval 1116">
              <a:extLst>
                <a:ext uri="{FF2B5EF4-FFF2-40B4-BE49-F238E27FC236}">
                  <a16:creationId xmlns:a16="http://schemas.microsoft.com/office/drawing/2014/main" id="{DA1C65D6-83DC-459D-B6F5-A517CDF6F90E}"/>
                </a:ext>
              </a:extLst>
            </p:cNvPr>
            <p:cNvSpPr/>
            <p:nvPr/>
          </p:nvSpPr>
          <p:spPr>
            <a:xfrm>
              <a:off x="326571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Oval 1117">
              <a:extLst>
                <a:ext uri="{FF2B5EF4-FFF2-40B4-BE49-F238E27FC236}">
                  <a16:creationId xmlns:a16="http://schemas.microsoft.com/office/drawing/2014/main" id="{D3844CF4-AE1B-42F1-834F-2077D64500A7}"/>
                </a:ext>
              </a:extLst>
            </p:cNvPr>
            <p:cNvSpPr/>
            <p:nvPr/>
          </p:nvSpPr>
          <p:spPr>
            <a:xfrm>
              <a:off x="482081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Oval 1118">
              <a:extLst>
                <a:ext uri="{FF2B5EF4-FFF2-40B4-BE49-F238E27FC236}">
                  <a16:creationId xmlns:a16="http://schemas.microsoft.com/office/drawing/2014/main" id="{0711447B-1686-4899-B12A-B6CA97294841}"/>
                </a:ext>
              </a:extLst>
            </p:cNvPr>
            <p:cNvSpPr/>
            <p:nvPr/>
          </p:nvSpPr>
          <p:spPr>
            <a:xfrm>
              <a:off x="646918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A71F9140-9EAA-4D8C-B17D-BD637DD42A6E}"/>
                </a:ext>
              </a:extLst>
            </p:cNvPr>
            <p:cNvSpPr/>
            <p:nvPr/>
          </p:nvSpPr>
          <p:spPr>
            <a:xfrm>
              <a:off x="811751" y="296248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Oval 1120">
              <a:extLst>
                <a:ext uri="{FF2B5EF4-FFF2-40B4-BE49-F238E27FC236}">
                  <a16:creationId xmlns:a16="http://schemas.microsoft.com/office/drawing/2014/main" id="{C7AA7691-C94F-4C05-A5AB-7A8065FC60AB}"/>
                </a:ext>
              </a:extLst>
            </p:cNvPr>
            <p:cNvSpPr/>
            <p:nvPr/>
          </p:nvSpPr>
          <p:spPr>
            <a:xfrm>
              <a:off x="976594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Oval 1121">
              <a:extLst>
                <a:ext uri="{FF2B5EF4-FFF2-40B4-BE49-F238E27FC236}">
                  <a16:creationId xmlns:a16="http://schemas.microsoft.com/office/drawing/2014/main" id="{0B46BCA4-6FE7-4A4B-AB74-A191A84B992F}"/>
                </a:ext>
              </a:extLst>
            </p:cNvPr>
            <p:cNvSpPr/>
            <p:nvPr/>
          </p:nvSpPr>
          <p:spPr>
            <a:xfrm>
              <a:off x="1141431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Oval 1122">
              <a:extLst>
                <a:ext uri="{FF2B5EF4-FFF2-40B4-BE49-F238E27FC236}">
                  <a16:creationId xmlns:a16="http://schemas.microsoft.com/office/drawing/2014/main" id="{8BCDF24B-5C65-44D3-B6C6-6C3A4B559E26}"/>
                </a:ext>
              </a:extLst>
            </p:cNvPr>
            <p:cNvSpPr/>
            <p:nvPr/>
          </p:nvSpPr>
          <p:spPr>
            <a:xfrm>
              <a:off x="1296939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Oval 1123">
              <a:extLst>
                <a:ext uri="{FF2B5EF4-FFF2-40B4-BE49-F238E27FC236}">
                  <a16:creationId xmlns:a16="http://schemas.microsoft.com/office/drawing/2014/main" id="{010A08E1-5BA8-4BC1-AEDE-A0D2F4398C6E}"/>
                </a:ext>
              </a:extLst>
            </p:cNvPr>
            <p:cNvSpPr/>
            <p:nvPr/>
          </p:nvSpPr>
          <p:spPr>
            <a:xfrm>
              <a:off x="1461778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Oval 1124">
              <a:extLst>
                <a:ext uri="{FF2B5EF4-FFF2-40B4-BE49-F238E27FC236}">
                  <a16:creationId xmlns:a16="http://schemas.microsoft.com/office/drawing/2014/main" id="{160C4A8A-0041-4DA2-B580-879047415BF0}"/>
                </a:ext>
              </a:extLst>
            </p:cNvPr>
            <p:cNvSpPr/>
            <p:nvPr/>
          </p:nvSpPr>
          <p:spPr>
            <a:xfrm>
              <a:off x="1626609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Oval 1125">
              <a:extLst>
                <a:ext uri="{FF2B5EF4-FFF2-40B4-BE49-F238E27FC236}">
                  <a16:creationId xmlns:a16="http://schemas.microsoft.com/office/drawing/2014/main" id="{804A5AF0-CD2D-4C98-8F98-E82203A3C682}"/>
                </a:ext>
              </a:extLst>
            </p:cNvPr>
            <p:cNvSpPr/>
            <p:nvPr/>
          </p:nvSpPr>
          <p:spPr>
            <a:xfrm>
              <a:off x="179145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Oval 1126">
              <a:extLst>
                <a:ext uri="{FF2B5EF4-FFF2-40B4-BE49-F238E27FC236}">
                  <a16:creationId xmlns:a16="http://schemas.microsoft.com/office/drawing/2014/main" id="{2F17B266-A2DF-4ABE-A984-D687038EA779}"/>
                </a:ext>
              </a:extLst>
            </p:cNvPr>
            <p:cNvSpPr/>
            <p:nvPr/>
          </p:nvSpPr>
          <p:spPr>
            <a:xfrm>
              <a:off x="195630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Oval 1127">
              <a:extLst>
                <a:ext uri="{FF2B5EF4-FFF2-40B4-BE49-F238E27FC236}">
                  <a16:creationId xmlns:a16="http://schemas.microsoft.com/office/drawing/2014/main" id="{FF5A107F-8B28-492D-A92D-7902CE5D0F3F}"/>
                </a:ext>
              </a:extLst>
            </p:cNvPr>
            <p:cNvSpPr/>
            <p:nvPr/>
          </p:nvSpPr>
          <p:spPr>
            <a:xfrm>
              <a:off x="211181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Oval 1128">
              <a:extLst>
                <a:ext uri="{FF2B5EF4-FFF2-40B4-BE49-F238E27FC236}">
                  <a16:creationId xmlns:a16="http://schemas.microsoft.com/office/drawing/2014/main" id="{A5E60037-76C2-4B54-AEF3-5D3CA708EC36}"/>
                </a:ext>
              </a:extLst>
            </p:cNvPr>
            <p:cNvSpPr/>
            <p:nvPr/>
          </p:nvSpPr>
          <p:spPr>
            <a:xfrm>
              <a:off x="2276650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0" name="Oval 1129">
              <a:extLst>
                <a:ext uri="{FF2B5EF4-FFF2-40B4-BE49-F238E27FC236}">
                  <a16:creationId xmlns:a16="http://schemas.microsoft.com/office/drawing/2014/main" id="{F3199FEE-3B51-4F43-B013-2095D1257653}"/>
                </a:ext>
              </a:extLst>
            </p:cNvPr>
            <p:cNvSpPr/>
            <p:nvPr/>
          </p:nvSpPr>
          <p:spPr>
            <a:xfrm>
              <a:off x="244148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6402F745-AB68-4B15-8EA6-292BE8262C39}"/>
                </a:ext>
              </a:extLst>
            </p:cNvPr>
            <p:cNvSpPr/>
            <p:nvPr/>
          </p:nvSpPr>
          <p:spPr>
            <a:xfrm>
              <a:off x="260632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2" name="Oval 1131">
              <a:extLst>
                <a:ext uri="{FF2B5EF4-FFF2-40B4-BE49-F238E27FC236}">
                  <a16:creationId xmlns:a16="http://schemas.microsoft.com/office/drawing/2014/main" id="{8EC5D92E-AC08-4129-8271-10AA0C8472DF}"/>
                </a:ext>
              </a:extLst>
            </p:cNvPr>
            <p:cNvSpPr/>
            <p:nvPr/>
          </p:nvSpPr>
          <p:spPr>
            <a:xfrm>
              <a:off x="277116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Oval 1132">
              <a:extLst>
                <a:ext uri="{FF2B5EF4-FFF2-40B4-BE49-F238E27FC236}">
                  <a16:creationId xmlns:a16="http://schemas.microsoft.com/office/drawing/2014/main" id="{D675D9B1-523E-43A0-8817-5FB89FFF93BC}"/>
                </a:ext>
              </a:extLst>
            </p:cNvPr>
            <p:cNvSpPr/>
            <p:nvPr/>
          </p:nvSpPr>
          <p:spPr>
            <a:xfrm>
              <a:off x="292667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Oval 1133">
              <a:extLst>
                <a:ext uri="{FF2B5EF4-FFF2-40B4-BE49-F238E27FC236}">
                  <a16:creationId xmlns:a16="http://schemas.microsoft.com/office/drawing/2014/main" id="{637C5702-9B57-47C2-A85A-FDF11A761D70}"/>
                </a:ext>
              </a:extLst>
            </p:cNvPr>
            <p:cNvSpPr/>
            <p:nvPr/>
          </p:nvSpPr>
          <p:spPr>
            <a:xfrm>
              <a:off x="3091510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12EFC710-6A65-41EE-B99D-FD222DFB88D6}"/>
                </a:ext>
              </a:extLst>
            </p:cNvPr>
            <p:cNvSpPr/>
            <p:nvPr/>
          </p:nvSpPr>
          <p:spPr>
            <a:xfrm>
              <a:off x="3247010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C1457917-D8B6-4CC1-BA9C-B5CAFDE53EAD}"/>
                </a:ext>
              </a:extLst>
            </p:cNvPr>
            <p:cNvSpPr/>
            <p:nvPr/>
          </p:nvSpPr>
          <p:spPr>
            <a:xfrm>
              <a:off x="3421188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Oval 1136">
              <a:extLst>
                <a:ext uri="{FF2B5EF4-FFF2-40B4-BE49-F238E27FC236}">
                  <a16:creationId xmlns:a16="http://schemas.microsoft.com/office/drawing/2014/main" id="{D95CEABE-858E-4ABE-AC97-EE4BD345CDCF}"/>
                </a:ext>
              </a:extLst>
            </p:cNvPr>
            <p:cNvSpPr/>
            <p:nvPr/>
          </p:nvSpPr>
          <p:spPr>
            <a:xfrm>
              <a:off x="195630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Oval 1137">
              <a:extLst>
                <a:ext uri="{FF2B5EF4-FFF2-40B4-BE49-F238E27FC236}">
                  <a16:creationId xmlns:a16="http://schemas.microsoft.com/office/drawing/2014/main" id="{C01A2009-DF2F-4289-BB5E-C4A567A3B99F}"/>
                </a:ext>
              </a:extLst>
            </p:cNvPr>
            <p:cNvSpPr/>
            <p:nvPr/>
          </p:nvSpPr>
          <p:spPr>
            <a:xfrm>
              <a:off x="211181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Oval 1138">
              <a:extLst>
                <a:ext uri="{FF2B5EF4-FFF2-40B4-BE49-F238E27FC236}">
                  <a16:creationId xmlns:a16="http://schemas.microsoft.com/office/drawing/2014/main" id="{A1E1484F-BBAE-4D7E-B8B5-9A1F3EBC83F7}"/>
                </a:ext>
              </a:extLst>
            </p:cNvPr>
            <p:cNvSpPr/>
            <p:nvPr/>
          </p:nvSpPr>
          <p:spPr>
            <a:xfrm>
              <a:off x="2276650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D49DC166-FA64-4B8F-A641-CE3232944A62}"/>
                </a:ext>
              </a:extLst>
            </p:cNvPr>
            <p:cNvSpPr/>
            <p:nvPr/>
          </p:nvSpPr>
          <p:spPr>
            <a:xfrm>
              <a:off x="244148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Oval 1140">
              <a:extLst>
                <a:ext uri="{FF2B5EF4-FFF2-40B4-BE49-F238E27FC236}">
                  <a16:creationId xmlns:a16="http://schemas.microsoft.com/office/drawing/2014/main" id="{2123BEFD-004F-49B7-9D46-B87EC54575C4}"/>
                </a:ext>
              </a:extLst>
            </p:cNvPr>
            <p:cNvSpPr/>
            <p:nvPr/>
          </p:nvSpPr>
          <p:spPr>
            <a:xfrm>
              <a:off x="260632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Oval 1141">
              <a:extLst>
                <a:ext uri="{FF2B5EF4-FFF2-40B4-BE49-F238E27FC236}">
                  <a16:creationId xmlns:a16="http://schemas.microsoft.com/office/drawing/2014/main" id="{48DCFF4A-C1A4-4E89-BB39-F2960EDD3BD0}"/>
                </a:ext>
              </a:extLst>
            </p:cNvPr>
            <p:cNvSpPr/>
            <p:nvPr/>
          </p:nvSpPr>
          <p:spPr>
            <a:xfrm>
              <a:off x="277116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Oval 1142">
              <a:extLst>
                <a:ext uri="{FF2B5EF4-FFF2-40B4-BE49-F238E27FC236}">
                  <a16:creationId xmlns:a16="http://schemas.microsoft.com/office/drawing/2014/main" id="{4B48CFF8-3CD6-412E-B6FE-DE2802CC3A4B}"/>
                </a:ext>
              </a:extLst>
            </p:cNvPr>
            <p:cNvSpPr/>
            <p:nvPr/>
          </p:nvSpPr>
          <p:spPr>
            <a:xfrm>
              <a:off x="292667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Oval 1143">
              <a:extLst>
                <a:ext uri="{FF2B5EF4-FFF2-40B4-BE49-F238E27FC236}">
                  <a16:creationId xmlns:a16="http://schemas.microsoft.com/office/drawing/2014/main" id="{B4B0338A-EDE8-4642-AE97-EE6979A9FEC0}"/>
                </a:ext>
              </a:extLst>
            </p:cNvPr>
            <p:cNvSpPr/>
            <p:nvPr/>
          </p:nvSpPr>
          <p:spPr>
            <a:xfrm>
              <a:off x="3091510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Oval 1144">
              <a:extLst>
                <a:ext uri="{FF2B5EF4-FFF2-40B4-BE49-F238E27FC236}">
                  <a16:creationId xmlns:a16="http://schemas.microsoft.com/office/drawing/2014/main" id="{E0A1004B-265B-49E9-B0D8-752E28507E25}"/>
                </a:ext>
              </a:extLst>
            </p:cNvPr>
            <p:cNvSpPr/>
            <p:nvPr/>
          </p:nvSpPr>
          <p:spPr>
            <a:xfrm>
              <a:off x="3247010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Oval 1145">
              <a:extLst>
                <a:ext uri="{FF2B5EF4-FFF2-40B4-BE49-F238E27FC236}">
                  <a16:creationId xmlns:a16="http://schemas.microsoft.com/office/drawing/2014/main" id="{2C9AF821-6644-4A2E-9F44-ACC94C0D3B5C}"/>
                </a:ext>
              </a:extLst>
            </p:cNvPr>
            <p:cNvSpPr/>
            <p:nvPr/>
          </p:nvSpPr>
          <p:spPr>
            <a:xfrm>
              <a:off x="3411857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Oval 1146">
              <a:extLst>
                <a:ext uri="{FF2B5EF4-FFF2-40B4-BE49-F238E27FC236}">
                  <a16:creationId xmlns:a16="http://schemas.microsoft.com/office/drawing/2014/main" id="{4C3BBFBC-FD96-4D37-9378-8A673B430127}"/>
                </a:ext>
              </a:extLst>
            </p:cNvPr>
            <p:cNvSpPr/>
            <p:nvPr/>
          </p:nvSpPr>
          <p:spPr>
            <a:xfrm>
              <a:off x="195630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8" name="Oval 1147">
              <a:extLst>
                <a:ext uri="{FF2B5EF4-FFF2-40B4-BE49-F238E27FC236}">
                  <a16:creationId xmlns:a16="http://schemas.microsoft.com/office/drawing/2014/main" id="{812757A3-C7FB-4675-85BA-2677B14EECAB}"/>
                </a:ext>
              </a:extLst>
            </p:cNvPr>
            <p:cNvSpPr/>
            <p:nvPr/>
          </p:nvSpPr>
          <p:spPr>
            <a:xfrm>
              <a:off x="211181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Oval 1148">
              <a:extLst>
                <a:ext uri="{FF2B5EF4-FFF2-40B4-BE49-F238E27FC236}">
                  <a16:creationId xmlns:a16="http://schemas.microsoft.com/office/drawing/2014/main" id="{2FEE69B5-94B8-4B05-91F0-CC1C8200AC88}"/>
                </a:ext>
              </a:extLst>
            </p:cNvPr>
            <p:cNvSpPr/>
            <p:nvPr/>
          </p:nvSpPr>
          <p:spPr>
            <a:xfrm>
              <a:off x="2276650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Oval 1149">
              <a:extLst>
                <a:ext uri="{FF2B5EF4-FFF2-40B4-BE49-F238E27FC236}">
                  <a16:creationId xmlns:a16="http://schemas.microsoft.com/office/drawing/2014/main" id="{0D4BB699-7E82-454E-82D4-6AD5A2C06DBE}"/>
                </a:ext>
              </a:extLst>
            </p:cNvPr>
            <p:cNvSpPr/>
            <p:nvPr/>
          </p:nvSpPr>
          <p:spPr>
            <a:xfrm>
              <a:off x="244148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Oval 1150">
              <a:extLst>
                <a:ext uri="{FF2B5EF4-FFF2-40B4-BE49-F238E27FC236}">
                  <a16:creationId xmlns:a16="http://schemas.microsoft.com/office/drawing/2014/main" id="{DE218100-96C6-49ED-B5D7-5FA6B9B437A7}"/>
                </a:ext>
              </a:extLst>
            </p:cNvPr>
            <p:cNvSpPr/>
            <p:nvPr/>
          </p:nvSpPr>
          <p:spPr>
            <a:xfrm>
              <a:off x="260632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Oval 1151">
              <a:extLst>
                <a:ext uri="{FF2B5EF4-FFF2-40B4-BE49-F238E27FC236}">
                  <a16:creationId xmlns:a16="http://schemas.microsoft.com/office/drawing/2014/main" id="{0EBE8F48-6F04-466F-AD54-6FED10E56B3B}"/>
                </a:ext>
              </a:extLst>
            </p:cNvPr>
            <p:cNvSpPr/>
            <p:nvPr/>
          </p:nvSpPr>
          <p:spPr>
            <a:xfrm>
              <a:off x="2771163" y="212442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Oval 1152">
              <a:extLst>
                <a:ext uri="{FF2B5EF4-FFF2-40B4-BE49-F238E27FC236}">
                  <a16:creationId xmlns:a16="http://schemas.microsoft.com/office/drawing/2014/main" id="{4E677E9D-AFE7-47F3-8DD5-077A33BDA96C}"/>
                </a:ext>
              </a:extLst>
            </p:cNvPr>
            <p:cNvSpPr/>
            <p:nvPr/>
          </p:nvSpPr>
          <p:spPr>
            <a:xfrm>
              <a:off x="292667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Oval 1153">
              <a:extLst>
                <a:ext uri="{FF2B5EF4-FFF2-40B4-BE49-F238E27FC236}">
                  <a16:creationId xmlns:a16="http://schemas.microsoft.com/office/drawing/2014/main" id="{71A43CC9-2A8D-4544-8F41-F97191FAAA32}"/>
                </a:ext>
              </a:extLst>
            </p:cNvPr>
            <p:cNvSpPr/>
            <p:nvPr/>
          </p:nvSpPr>
          <p:spPr>
            <a:xfrm>
              <a:off x="3091510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Oval 1154">
              <a:extLst>
                <a:ext uri="{FF2B5EF4-FFF2-40B4-BE49-F238E27FC236}">
                  <a16:creationId xmlns:a16="http://schemas.microsoft.com/office/drawing/2014/main" id="{8DABB155-6C3F-4DFA-9133-310D952BF083}"/>
                </a:ext>
              </a:extLst>
            </p:cNvPr>
            <p:cNvSpPr/>
            <p:nvPr/>
          </p:nvSpPr>
          <p:spPr>
            <a:xfrm>
              <a:off x="3247010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Oval 1155">
              <a:extLst>
                <a:ext uri="{FF2B5EF4-FFF2-40B4-BE49-F238E27FC236}">
                  <a16:creationId xmlns:a16="http://schemas.microsoft.com/office/drawing/2014/main" id="{9FEAFB9A-20E7-4332-AEBC-5CE5BD0D8E63}"/>
                </a:ext>
              </a:extLst>
            </p:cNvPr>
            <p:cNvSpPr/>
            <p:nvPr/>
          </p:nvSpPr>
          <p:spPr>
            <a:xfrm>
              <a:off x="3411857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Oval 1156">
              <a:extLst>
                <a:ext uri="{FF2B5EF4-FFF2-40B4-BE49-F238E27FC236}">
                  <a16:creationId xmlns:a16="http://schemas.microsoft.com/office/drawing/2014/main" id="{B4615E9E-0E57-4782-9430-BDE6DF0F0C66}"/>
                </a:ext>
              </a:extLst>
            </p:cNvPr>
            <p:cNvSpPr/>
            <p:nvPr/>
          </p:nvSpPr>
          <p:spPr>
            <a:xfrm>
              <a:off x="1956303" y="228616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Oval 1157">
              <a:extLst>
                <a:ext uri="{FF2B5EF4-FFF2-40B4-BE49-F238E27FC236}">
                  <a16:creationId xmlns:a16="http://schemas.microsoft.com/office/drawing/2014/main" id="{EF883D0B-5E48-4A8F-8D3B-C6619A0BEAC0}"/>
                </a:ext>
              </a:extLst>
            </p:cNvPr>
            <p:cNvSpPr/>
            <p:nvPr/>
          </p:nvSpPr>
          <p:spPr>
            <a:xfrm>
              <a:off x="2111813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Oval 1158">
              <a:extLst>
                <a:ext uri="{FF2B5EF4-FFF2-40B4-BE49-F238E27FC236}">
                  <a16:creationId xmlns:a16="http://schemas.microsoft.com/office/drawing/2014/main" id="{EC474F6A-792B-4500-B6D8-5D14C95B5788}"/>
                </a:ext>
              </a:extLst>
            </p:cNvPr>
            <p:cNvSpPr/>
            <p:nvPr/>
          </p:nvSpPr>
          <p:spPr>
            <a:xfrm>
              <a:off x="2276650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Oval 1159">
              <a:extLst>
                <a:ext uri="{FF2B5EF4-FFF2-40B4-BE49-F238E27FC236}">
                  <a16:creationId xmlns:a16="http://schemas.microsoft.com/office/drawing/2014/main" id="{D367E842-CFAD-45D3-9B6A-D0EC80221EDE}"/>
                </a:ext>
              </a:extLst>
            </p:cNvPr>
            <p:cNvSpPr/>
            <p:nvPr/>
          </p:nvSpPr>
          <p:spPr>
            <a:xfrm>
              <a:off x="2441483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Oval 1160">
              <a:extLst>
                <a:ext uri="{FF2B5EF4-FFF2-40B4-BE49-F238E27FC236}">
                  <a16:creationId xmlns:a16="http://schemas.microsoft.com/office/drawing/2014/main" id="{348A48B7-3E58-443C-B963-3002C2CAC504}"/>
                </a:ext>
              </a:extLst>
            </p:cNvPr>
            <p:cNvSpPr/>
            <p:nvPr/>
          </p:nvSpPr>
          <p:spPr>
            <a:xfrm>
              <a:off x="260632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Oval 1161">
              <a:extLst>
                <a:ext uri="{FF2B5EF4-FFF2-40B4-BE49-F238E27FC236}">
                  <a16:creationId xmlns:a16="http://schemas.microsoft.com/office/drawing/2014/main" id="{D1215E85-3509-48BA-BCF3-41C445E8CA7E}"/>
                </a:ext>
              </a:extLst>
            </p:cNvPr>
            <p:cNvSpPr/>
            <p:nvPr/>
          </p:nvSpPr>
          <p:spPr>
            <a:xfrm>
              <a:off x="2771163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Oval 1162">
              <a:extLst>
                <a:ext uri="{FF2B5EF4-FFF2-40B4-BE49-F238E27FC236}">
                  <a16:creationId xmlns:a16="http://schemas.microsoft.com/office/drawing/2014/main" id="{778C1C4B-4510-4639-A3C8-801077C231A4}"/>
                </a:ext>
              </a:extLst>
            </p:cNvPr>
            <p:cNvSpPr/>
            <p:nvPr/>
          </p:nvSpPr>
          <p:spPr>
            <a:xfrm>
              <a:off x="2926671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Oval 1163">
              <a:extLst>
                <a:ext uri="{FF2B5EF4-FFF2-40B4-BE49-F238E27FC236}">
                  <a16:creationId xmlns:a16="http://schemas.microsoft.com/office/drawing/2014/main" id="{834ACDAD-A57D-4086-8FF8-06859052E84B}"/>
                </a:ext>
              </a:extLst>
            </p:cNvPr>
            <p:cNvSpPr/>
            <p:nvPr/>
          </p:nvSpPr>
          <p:spPr>
            <a:xfrm>
              <a:off x="3091510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Oval 1164">
              <a:extLst>
                <a:ext uri="{FF2B5EF4-FFF2-40B4-BE49-F238E27FC236}">
                  <a16:creationId xmlns:a16="http://schemas.microsoft.com/office/drawing/2014/main" id="{06C6FCD6-A63A-4448-B350-96E0F556E243}"/>
                </a:ext>
              </a:extLst>
            </p:cNvPr>
            <p:cNvSpPr/>
            <p:nvPr/>
          </p:nvSpPr>
          <p:spPr>
            <a:xfrm>
              <a:off x="3247010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Oval 1165">
              <a:extLst>
                <a:ext uri="{FF2B5EF4-FFF2-40B4-BE49-F238E27FC236}">
                  <a16:creationId xmlns:a16="http://schemas.microsoft.com/office/drawing/2014/main" id="{608AECDD-2CDD-4D6F-B638-566CDB2F0D73}"/>
                </a:ext>
              </a:extLst>
            </p:cNvPr>
            <p:cNvSpPr/>
            <p:nvPr/>
          </p:nvSpPr>
          <p:spPr>
            <a:xfrm>
              <a:off x="3411857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Oval 1166">
              <a:extLst>
                <a:ext uri="{FF2B5EF4-FFF2-40B4-BE49-F238E27FC236}">
                  <a16:creationId xmlns:a16="http://schemas.microsoft.com/office/drawing/2014/main" id="{5D16DE07-8379-4B9F-94A4-69F386827984}"/>
                </a:ext>
              </a:extLst>
            </p:cNvPr>
            <p:cNvSpPr/>
            <p:nvPr/>
          </p:nvSpPr>
          <p:spPr>
            <a:xfrm>
              <a:off x="195630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Oval 1167">
              <a:extLst>
                <a:ext uri="{FF2B5EF4-FFF2-40B4-BE49-F238E27FC236}">
                  <a16:creationId xmlns:a16="http://schemas.microsoft.com/office/drawing/2014/main" id="{DF5971A2-C824-48A1-A9A9-CFCBC062A094}"/>
                </a:ext>
              </a:extLst>
            </p:cNvPr>
            <p:cNvSpPr/>
            <p:nvPr/>
          </p:nvSpPr>
          <p:spPr>
            <a:xfrm>
              <a:off x="211181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Oval 1168">
              <a:extLst>
                <a:ext uri="{FF2B5EF4-FFF2-40B4-BE49-F238E27FC236}">
                  <a16:creationId xmlns:a16="http://schemas.microsoft.com/office/drawing/2014/main" id="{63B11399-2E0D-43BA-AAFA-E3DF382927AD}"/>
                </a:ext>
              </a:extLst>
            </p:cNvPr>
            <p:cNvSpPr/>
            <p:nvPr/>
          </p:nvSpPr>
          <p:spPr>
            <a:xfrm>
              <a:off x="2276650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Oval 1169">
              <a:extLst>
                <a:ext uri="{FF2B5EF4-FFF2-40B4-BE49-F238E27FC236}">
                  <a16:creationId xmlns:a16="http://schemas.microsoft.com/office/drawing/2014/main" id="{21F3CF72-D761-467D-B476-541D5AA9E44C}"/>
                </a:ext>
              </a:extLst>
            </p:cNvPr>
            <p:cNvSpPr/>
            <p:nvPr/>
          </p:nvSpPr>
          <p:spPr>
            <a:xfrm>
              <a:off x="244148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Oval 1170">
              <a:extLst>
                <a:ext uri="{FF2B5EF4-FFF2-40B4-BE49-F238E27FC236}">
                  <a16:creationId xmlns:a16="http://schemas.microsoft.com/office/drawing/2014/main" id="{065CC2BB-879F-498A-8A75-4A614537F244}"/>
                </a:ext>
              </a:extLst>
            </p:cNvPr>
            <p:cNvSpPr/>
            <p:nvPr/>
          </p:nvSpPr>
          <p:spPr>
            <a:xfrm>
              <a:off x="260632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Oval 1171">
              <a:extLst>
                <a:ext uri="{FF2B5EF4-FFF2-40B4-BE49-F238E27FC236}">
                  <a16:creationId xmlns:a16="http://schemas.microsoft.com/office/drawing/2014/main" id="{3382FB21-F810-40D3-9208-5FC22F5C0A19}"/>
                </a:ext>
              </a:extLst>
            </p:cNvPr>
            <p:cNvSpPr/>
            <p:nvPr/>
          </p:nvSpPr>
          <p:spPr>
            <a:xfrm>
              <a:off x="277116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Oval 1172">
              <a:extLst>
                <a:ext uri="{FF2B5EF4-FFF2-40B4-BE49-F238E27FC236}">
                  <a16:creationId xmlns:a16="http://schemas.microsoft.com/office/drawing/2014/main" id="{C6FE2F0A-23C3-4852-B7AD-D5A8DA7ED2EB}"/>
                </a:ext>
              </a:extLst>
            </p:cNvPr>
            <p:cNvSpPr/>
            <p:nvPr/>
          </p:nvSpPr>
          <p:spPr>
            <a:xfrm>
              <a:off x="292667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Oval 1173">
              <a:extLst>
                <a:ext uri="{FF2B5EF4-FFF2-40B4-BE49-F238E27FC236}">
                  <a16:creationId xmlns:a16="http://schemas.microsoft.com/office/drawing/2014/main" id="{DCBD50C5-DCB0-4B94-B3A1-122C36C344BF}"/>
                </a:ext>
              </a:extLst>
            </p:cNvPr>
            <p:cNvSpPr/>
            <p:nvPr/>
          </p:nvSpPr>
          <p:spPr>
            <a:xfrm>
              <a:off x="3091510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Oval 1174">
              <a:extLst>
                <a:ext uri="{FF2B5EF4-FFF2-40B4-BE49-F238E27FC236}">
                  <a16:creationId xmlns:a16="http://schemas.microsoft.com/office/drawing/2014/main" id="{C92DB74C-35B5-41DA-8BD2-E0A7ABD8A8CD}"/>
                </a:ext>
              </a:extLst>
            </p:cNvPr>
            <p:cNvSpPr/>
            <p:nvPr/>
          </p:nvSpPr>
          <p:spPr>
            <a:xfrm>
              <a:off x="3247010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Oval 1175">
              <a:extLst>
                <a:ext uri="{FF2B5EF4-FFF2-40B4-BE49-F238E27FC236}">
                  <a16:creationId xmlns:a16="http://schemas.microsoft.com/office/drawing/2014/main" id="{E0E1DC13-72B5-478B-B15B-89511A4A0052}"/>
                </a:ext>
              </a:extLst>
            </p:cNvPr>
            <p:cNvSpPr/>
            <p:nvPr/>
          </p:nvSpPr>
          <p:spPr>
            <a:xfrm>
              <a:off x="3411857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Oval 1176">
              <a:extLst>
                <a:ext uri="{FF2B5EF4-FFF2-40B4-BE49-F238E27FC236}">
                  <a16:creationId xmlns:a16="http://schemas.microsoft.com/office/drawing/2014/main" id="{86E53B1D-3B49-4C81-90C0-8A442858ABCB}"/>
                </a:ext>
              </a:extLst>
            </p:cNvPr>
            <p:cNvSpPr/>
            <p:nvPr/>
          </p:nvSpPr>
          <p:spPr>
            <a:xfrm>
              <a:off x="195630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Oval 1177">
              <a:extLst>
                <a:ext uri="{FF2B5EF4-FFF2-40B4-BE49-F238E27FC236}">
                  <a16:creationId xmlns:a16="http://schemas.microsoft.com/office/drawing/2014/main" id="{2D782C84-360F-4139-B84E-7B633F27D212}"/>
                </a:ext>
              </a:extLst>
            </p:cNvPr>
            <p:cNvSpPr/>
            <p:nvPr/>
          </p:nvSpPr>
          <p:spPr>
            <a:xfrm>
              <a:off x="211181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5D19FFE4-6DF9-4D2B-922A-739FBF7640F3}"/>
                </a:ext>
              </a:extLst>
            </p:cNvPr>
            <p:cNvSpPr/>
            <p:nvPr/>
          </p:nvSpPr>
          <p:spPr>
            <a:xfrm>
              <a:off x="2276650" y="261894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Oval 1179">
              <a:extLst>
                <a:ext uri="{FF2B5EF4-FFF2-40B4-BE49-F238E27FC236}">
                  <a16:creationId xmlns:a16="http://schemas.microsoft.com/office/drawing/2014/main" id="{D72A4774-ECAC-4333-AAAA-B134588B155D}"/>
                </a:ext>
              </a:extLst>
            </p:cNvPr>
            <p:cNvSpPr/>
            <p:nvPr/>
          </p:nvSpPr>
          <p:spPr>
            <a:xfrm>
              <a:off x="244148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Oval 1180">
              <a:extLst>
                <a:ext uri="{FF2B5EF4-FFF2-40B4-BE49-F238E27FC236}">
                  <a16:creationId xmlns:a16="http://schemas.microsoft.com/office/drawing/2014/main" id="{F8EFA022-5A3E-42CD-A5D7-9BB4DD0A02B6}"/>
                </a:ext>
              </a:extLst>
            </p:cNvPr>
            <p:cNvSpPr/>
            <p:nvPr/>
          </p:nvSpPr>
          <p:spPr>
            <a:xfrm>
              <a:off x="260632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Oval 1181">
              <a:extLst>
                <a:ext uri="{FF2B5EF4-FFF2-40B4-BE49-F238E27FC236}">
                  <a16:creationId xmlns:a16="http://schemas.microsoft.com/office/drawing/2014/main" id="{FC7919D5-8865-4993-B059-8A206DCBC659}"/>
                </a:ext>
              </a:extLst>
            </p:cNvPr>
            <p:cNvSpPr/>
            <p:nvPr/>
          </p:nvSpPr>
          <p:spPr>
            <a:xfrm>
              <a:off x="277116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Oval 1182">
              <a:extLst>
                <a:ext uri="{FF2B5EF4-FFF2-40B4-BE49-F238E27FC236}">
                  <a16:creationId xmlns:a16="http://schemas.microsoft.com/office/drawing/2014/main" id="{DF702FF7-B596-4868-9694-432876D57464}"/>
                </a:ext>
              </a:extLst>
            </p:cNvPr>
            <p:cNvSpPr/>
            <p:nvPr/>
          </p:nvSpPr>
          <p:spPr>
            <a:xfrm>
              <a:off x="292667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Oval 1183">
              <a:extLst>
                <a:ext uri="{FF2B5EF4-FFF2-40B4-BE49-F238E27FC236}">
                  <a16:creationId xmlns:a16="http://schemas.microsoft.com/office/drawing/2014/main" id="{DBC922FD-E08D-47DD-850F-30DE916251C8}"/>
                </a:ext>
              </a:extLst>
            </p:cNvPr>
            <p:cNvSpPr/>
            <p:nvPr/>
          </p:nvSpPr>
          <p:spPr>
            <a:xfrm>
              <a:off x="3091510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Oval 1184">
              <a:extLst>
                <a:ext uri="{FF2B5EF4-FFF2-40B4-BE49-F238E27FC236}">
                  <a16:creationId xmlns:a16="http://schemas.microsoft.com/office/drawing/2014/main" id="{0ABADAC5-78EF-4CC4-BAE2-1121A334E7CA}"/>
                </a:ext>
              </a:extLst>
            </p:cNvPr>
            <p:cNvSpPr/>
            <p:nvPr/>
          </p:nvSpPr>
          <p:spPr>
            <a:xfrm>
              <a:off x="3247010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Oval 1185">
              <a:extLst>
                <a:ext uri="{FF2B5EF4-FFF2-40B4-BE49-F238E27FC236}">
                  <a16:creationId xmlns:a16="http://schemas.microsoft.com/office/drawing/2014/main" id="{1271B468-36FB-4776-829F-F3E2772D95D6}"/>
                </a:ext>
              </a:extLst>
            </p:cNvPr>
            <p:cNvSpPr/>
            <p:nvPr/>
          </p:nvSpPr>
          <p:spPr>
            <a:xfrm>
              <a:off x="3411857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Oval 1186">
              <a:extLst>
                <a:ext uri="{FF2B5EF4-FFF2-40B4-BE49-F238E27FC236}">
                  <a16:creationId xmlns:a16="http://schemas.microsoft.com/office/drawing/2014/main" id="{D582916D-627E-4CC9-BF10-2679E0B995D6}"/>
                </a:ext>
              </a:extLst>
            </p:cNvPr>
            <p:cNvSpPr/>
            <p:nvPr/>
          </p:nvSpPr>
          <p:spPr>
            <a:xfrm>
              <a:off x="195630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Oval 1187">
              <a:extLst>
                <a:ext uri="{FF2B5EF4-FFF2-40B4-BE49-F238E27FC236}">
                  <a16:creationId xmlns:a16="http://schemas.microsoft.com/office/drawing/2014/main" id="{F34C5226-91FF-49D3-BE21-FC27AAA17E7A}"/>
                </a:ext>
              </a:extLst>
            </p:cNvPr>
            <p:cNvSpPr/>
            <p:nvPr/>
          </p:nvSpPr>
          <p:spPr>
            <a:xfrm>
              <a:off x="211181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Oval 1188">
              <a:extLst>
                <a:ext uri="{FF2B5EF4-FFF2-40B4-BE49-F238E27FC236}">
                  <a16:creationId xmlns:a16="http://schemas.microsoft.com/office/drawing/2014/main" id="{CA9FF2FD-BAC3-47DE-9133-658158D575B9}"/>
                </a:ext>
              </a:extLst>
            </p:cNvPr>
            <p:cNvSpPr/>
            <p:nvPr/>
          </p:nvSpPr>
          <p:spPr>
            <a:xfrm>
              <a:off x="2276650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Oval 1189">
              <a:extLst>
                <a:ext uri="{FF2B5EF4-FFF2-40B4-BE49-F238E27FC236}">
                  <a16:creationId xmlns:a16="http://schemas.microsoft.com/office/drawing/2014/main" id="{967F89F2-16C3-405D-A3C8-11B1A81CB01E}"/>
                </a:ext>
              </a:extLst>
            </p:cNvPr>
            <p:cNvSpPr/>
            <p:nvPr/>
          </p:nvSpPr>
          <p:spPr>
            <a:xfrm>
              <a:off x="244148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Oval 1190">
              <a:extLst>
                <a:ext uri="{FF2B5EF4-FFF2-40B4-BE49-F238E27FC236}">
                  <a16:creationId xmlns:a16="http://schemas.microsoft.com/office/drawing/2014/main" id="{DFBAF55B-46FE-4AEE-B873-5226A6C7D4D6}"/>
                </a:ext>
              </a:extLst>
            </p:cNvPr>
            <p:cNvSpPr/>
            <p:nvPr/>
          </p:nvSpPr>
          <p:spPr>
            <a:xfrm>
              <a:off x="260632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Oval 1191">
              <a:extLst>
                <a:ext uri="{FF2B5EF4-FFF2-40B4-BE49-F238E27FC236}">
                  <a16:creationId xmlns:a16="http://schemas.microsoft.com/office/drawing/2014/main" id="{240FCA77-6BC0-4AB9-B29E-483B389CF8B8}"/>
                </a:ext>
              </a:extLst>
            </p:cNvPr>
            <p:cNvSpPr/>
            <p:nvPr/>
          </p:nvSpPr>
          <p:spPr>
            <a:xfrm>
              <a:off x="277116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Oval 1192">
              <a:extLst>
                <a:ext uri="{FF2B5EF4-FFF2-40B4-BE49-F238E27FC236}">
                  <a16:creationId xmlns:a16="http://schemas.microsoft.com/office/drawing/2014/main" id="{BB90880A-1A7B-460F-9AF7-2671CC9617AF}"/>
                </a:ext>
              </a:extLst>
            </p:cNvPr>
            <p:cNvSpPr/>
            <p:nvPr/>
          </p:nvSpPr>
          <p:spPr>
            <a:xfrm>
              <a:off x="292667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Oval 1193">
              <a:extLst>
                <a:ext uri="{FF2B5EF4-FFF2-40B4-BE49-F238E27FC236}">
                  <a16:creationId xmlns:a16="http://schemas.microsoft.com/office/drawing/2014/main" id="{213E8E3B-D7F8-47CF-9A6D-FB9C65BA9244}"/>
                </a:ext>
              </a:extLst>
            </p:cNvPr>
            <p:cNvSpPr/>
            <p:nvPr/>
          </p:nvSpPr>
          <p:spPr>
            <a:xfrm>
              <a:off x="3091510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11822A1A-5EB9-41BF-A23D-2AC717188118}"/>
                </a:ext>
              </a:extLst>
            </p:cNvPr>
            <p:cNvSpPr/>
            <p:nvPr/>
          </p:nvSpPr>
          <p:spPr>
            <a:xfrm>
              <a:off x="3247010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Oval 1195">
              <a:extLst>
                <a:ext uri="{FF2B5EF4-FFF2-40B4-BE49-F238E27FC236}">
                  <a16:creationId xmlns:a16="http://schemas.microsoft.com/office/drawing/2014/main" id="{93AC8579-B848-4CC2-A7B5-A629B8D70B84}"/>
                </a:ext>
              </a:extLst>
            </p:cNvPr>
            <p:cNvSpPr/>
            <p:nvPr/>
          </p:nvSpPr>
          <p:spPr>
            <a:xfrm>
              <a:off x="3411857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Oval 1196">
              <a:extLst>
                <a:ext uri="{FF2B5EF4-FFF2-40B4-BE49-F238E27FC236}">
                  <a16:creationId xmlns:a16="http://schemas.microsoft.com/office/drawing/2014/main" id="{06FD5F1D-BECB-4778-BA22-FA1E790BA720}"/>
                </a:ext>
              </a:extLst>
            </p:cNvPr>
            <p:cNvSpPr/>
            <p:nvPr/>
          </p:nvSpPr>
          <p:spPr>
            <a:xfrm>
              <a:off x="195630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Oval 1197">
              <a:extLst>
                <a:ext uri="{FF2B5EF4-FFF2-40B4-BE49-F238E27FC236}">
                  <a16:creationId xmlns:a16="http://schemas.microsoft.com/office/drawing/2014/main" id="{00076ADB-5C39-44BC-B290-92A6B4ECB723}"/>
                </a:ext>
              </a:extLst>
            </p:cNvPr>
            <p:cNvSpPr/>
            <p:nvPr/>
          </p:nvSpPr>
          <p:spPr>
            <a:xfrm>
              <a:off x="211181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Oval 1198">
              <a:extLst>
                <a:ext uri="{FF2B5EF4-FFF2-40B4-BE49-F238E27FC236}">
                  <a16:creationId xmlns:a16="http://schemas.microsoft.com/office/drawing/2014/main" id="{908CB4A9-0DFC-46CA-9443-BD55C292A99A}"/>
                </a:ext>
              </a:extLst>
            </p:cNvPr>
            <p:cNvSpPr/>
            <p:nvPr/>
          </p:nvSpPr>
          <p:spPr>
            <a:xfrm>
              <a:off x="2276650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0" name="Oval 1199">
              <a:extLst>
                <a:ext uri="{FF2B5EF4-FFF2-40B4-BE49-F238E27FC236}">
                  <a16:creationId xmlns:a16="http://schemas.microsoft.com/office/drawing/2014/main" id="{5D547B8B-07B8-4524-B2D2-59A13C45624E}"/>
                </a:ext>
              </a:extLst>
            </p:cNvPr>
            <p:cNvSpPr/>
            <p:nvPr/>
          </p:nvSpPr>
          <p:spPr>
            <a:xfrm>
              <a:off x="244148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Oval 1200">
              <a:extLst>
                <a:ext uri="{FF2B5EF4-FFF2-40B4-BE49-F238E27FC236}">
                  <a16:creationId xmlns:a16="http://schemas.microsoft.com/office/drawing/2014/main" id="{D74DEFBC-EED9-4132-AFEE-A2C4BE31D29B}"/>
                </a:ext>
              </a:extLst>
            </p:cNvPr>
            <p:cNvSpPr/>
            <p:nvPr/>
          </p:nvSpPr>
          <p:spPr>
            <a:xfrm>
              <a:off x="260632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2" name="Oval 1201">
              <a:extLst>
                <a:ext uri="{FF2B5EF4-FFF2-40B4-BE49-F238E27FC236}">
                  <a16:creationId xmlns:a16="http://schemas.microsoft.com/office/drawing/2014/main" id="{55629957-1697-4C65-8B77-CC3B1A31A920}"/>
                </a:ext>
              </a:extLst>
            </p:cNvPr>
            <p:cNvSpPr/>
            <p:nvPr/>
          </p:nvSpPr>
          <p:spPr>
            <a:xfrm>
              <a:off x="277116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3" name="Oval 1202">
              <a:extLst>
                <a:ext uri="{FF2B5EF4-FFF2-40B4-BE49-F238E27FC236}">
                  <a16:creationId xmlns:a16="http://schemas.microsoft.com/office/drawing/2014/main" id="{8844EF37-D2BA-44A2-B7D2-54462FD9D263}"/>
                </a:ext>
              </a:extLst>
            </p:cNvPr>
            <p:cNvSpPr/>
            <p:nvPr/>
          </p:nvSpPr>
          <p:spPr>
            <a:xfrm>
              <a:off x="2926671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4" name="Oval 1203">
              <a:extLst>
                <a:ext uri="{FF2B5EF4-FFF2-40B4-BE49-F238E27FC236}">
                  <a16:creationId xmlns:a16="http://schemas.microsoft.com/office/drawing/2014/main" id="{6C477A1B-EECF-46A8-A905-90F330B9E675}"/>
                </a:ext>
              </a:extLst>
            </p:cNvPr>
            <p:cNvSpPr/>
            <p:nvPr/>
          </p:nvSpPr>
          <p:spPr>
            <a:xfrm>
              <a:off x="3091510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Oval 1204">
              <a:extLst>
                <a:ext uri="{FF2B5EF4-FFF2-40B4-BE49-F238E27FC236}">
                  <a16:creationId xmlns:a16="http://schemas.microsoft.com/office/drawing/2014/main" id="{19AD075E-ED50-4E0C-8F73-D38B2C4EE465}"/>
                </a:ext>
              </a:extLst>
            </p:cNvPr>
            <p:cNvSpPr/>
            <p:nvPr/>
          </p:nvSpPr>
          <p:spPr>
            <a:xfrm>
              <a:off x="3247010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Oval 1205">
              <a:extLst>
                <a:ext uri="{FF2B5EF4-FFF2-40B4-BE49-F238E27FC236}">
                  <a16:creationId xmlns:a16="http://schemas.microsoft.com/office/drawing/2014/main" id="{75B56CEE-56D3-4134-81D5-462E904E08E8}"/>
                </a:ext>
              </a:extLst>
            </p:cNvPr>
            <p:cNvSpPr/>
            <p:nvPr/>
          </p:nvSpPr>
          <p:spPr>
            <a:xfrm>
              <a:off x="3411857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Oval 1206">
              <a:extLst>
                <a:ext uri="{FF2B5EF4-FFF2-40B4-BE49-F238E27FC236}">
                  <a16:creationId xmlns:a16="http://schemas.microsoft.com/office/drawing/2014/main" id="{964C4756-1F63-4804-A288-196C972E118B}"/>
                </a:ext>
              </a:extLst>
            </p:cNvPr>
            <p:cNvSpPr/>
            <p:nvPr/>
          </p:nvSpPr>
          <p:spPr>
            <a:xfrm>
              <a:off x="3586035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" name="Oval 1207">
              <a:extLst>
                <a:ext uri="{FF2B5EF4-FFF2-40B4-BE49-F238E27FC236}">
                  <a16:creationId xmlns:a16="http://schemas.microsoft.com/office/drawing/2014/main" id="{8FC04E78-D5C5-4DF6-8A72-230A79A5BA6D}"/>
                </a:ext>
              </a:extLst>
            </p:cNvPr>
            <p:cNvSpPr/>
            <p:nvPr/>
          </p:nvSpPr>
          <p:spPr>
            <a:xfrm>
              <a:off x="3741545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Oval 1208">
              <a:extLst>
                <a:ext uri="{FF2B5EF4-FFF2-40B4-BE49-F238E27FC236}">
                  <a16:creationId xmlns:a16="http://schemas.microsoft.com/office/drawing/2014/main" id="{154F4779-3C79-4392-A18E-66BC5BB33D81}"/>
                </a:ext>
              </a:extLst>
            </p:cNvPr>
            <p:cNvSpPr/>
            <p:nvPr/>
          </p:nvSpPr>
          <p:spPr>
            <a:xfrm>
              <a:off x="3906382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0" name="Oval 1209">
              <a:extLst>
                <a:ext uri="{FF2B5EF4-FFF2-40B4-BE49-F238E27FC236}">
                  <a16:creationId xmlns:a16="http://schemas.microsoft.com/office/drawing/2014/main" id="{5FDA5FB0-57CF-4048-8098-13D152C50598}"/>
                </a:ext>
              </a:extLst>
            </p:cNvPr>
            <p:cNvSpPr/>
            <p:nvPr/>
          </p:nvSpPr>
          <p:spPr>
            <a:xfrm>
              <a:off x="4071215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Oval 1210">
              <a:extLst>
                <a:ext uri="{FF2B5EF4-FFF2-40B4-BE49-F238E27FC236}">
                  <a16:creationId xmlns:a16="http://schemas.microsoft.com/office/drawing/2014/main" id="{18FFB2F3-707E-45C6-9EEE-EAB06556C2CC}"/>
                </a:ext>
              </a:extLst>
            </p:cNvPr>
            <p:cNvSpPr/>
            <p:nvPr/>
          </p:nvSpPr>
          <p:spPr>
            <a:xfrm>
              <a:off x="4226727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Oval 1211">
              <a:extLst>
                <a:ext uri="{FF2B5EF4-FFF2-40B4-BE49-F238E27FC236}">
                  <a16:creationId xmlns:a16="http://schemas.microsoft.com/office/drawing/2014/main" id="{382A42BD-A4A0-45A1-B45E-B299823B1F73}"/>
                </a:ext>
              </a:extLst>
            </p:cNvPr>
            <p:cNvSpPr/>
            <p:nvPr/>
          </p:nvSpPr>
          <p:spPr>
            <a:xfrm>
              <a:off x="4391564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Oval 1212">
              <a:extLst>
                <a:ext uri="{FF2B5EF4-FFF2-40B4-BE49-F238E27FC236}">
                  <a16:creationId xmlns:a16="http://schemas.microsoft.com/office/drawing/2014/main" id="{89D3CD06-CB31-4537-A0CB-5430FE3D6208}"/>
                </a:ext>
              </a:extLst>
            </p:cNvPr>
            <p:cNvSpPr/>
            <p:nvPr/>
          </p:nvSpPr>
          <p:spPr>
            <a:xfrm>
              <a:off x="4547072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4" name="Oval 1213">
              <a:extLst>
                <a:ext uri="{FF2B5EF4-FFF2-40B4-BE49-F238E27FC236}">
                  <a16:creationId xmlns:a16="http://schemas.microsoft.com/office/drawing/2014/main" id="{257E8D16-B63E-476E-9910-2B669738C17E}"/>
                </a:ext>
              </a:extLst>
            </p:cNvPr>
            <p:cNvSpPr/>
            <p:nvPr/>
          </p:nvSpPr>
          <p:spPr>
            <a:xfrm>
              <a:off x="471191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Oval 1214">
              <a:extLst>
                <a:ext uri="{FF2B5EF4-FFF2-40B4-BE49-F238E27FC236}">
                  <a16:creationId xmlns:a16="http://schemas.microsoft.com/office/drawing/2014/main" id="{8C183A88-DB76-4718-BF31-0DAB83E43A1A}"/>
                </a:ext>
              </a:extLst>
            </p:cNvPr>
            <p:cNvSpPr/>
            <p:nvPr/>
          </p:nvSpPr>
          <p:spPr>
            <a:xfrm>
              <a:off x="4876742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6" name="Oval 1215">
              <a:extLst>
                <a:ext uri="{FF2B5EF4-FFF2-40B4-BE49-F238E27FC236}">
                  <a16:creationId xmlns:a16="http://schemas.microsoft.com/office/drawing/2014/main" id="{B3F0A318-491C-4DAF-8203-88DE357B62A2}"/>
                </a:ext>
              </a:extLst>
            </p:cNvPr>
            <p:cNvSpPr/>
            <p:nvPr/>
          </p:nvSpPr>
          <p:spPr>
            <a:xfrm>
              <a:off x="5041589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7" name="Oval 1216">
              <a:extLst>
                <a:ext uri="{FF2B5EF4-FFF2-40B4-BE49-F238E27FC236}">
                  <a16:creationId xmlns:a16="http://schemas.microsoft.com/office/drawing/2014/main" id="{7C306424-14B6-42F4-BF17-544AF4C738B0}"/>
                </a:ext>
              </a:extLst>
            </p:cNvPr>
            <p:cNvSpPr/>
            <p:nvPr/>
          </p:nvSpPr>
          <p:spPr>
            <a:xfrm>
              <a:off x="3586035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" name="Oval 1217">
              <a:extLst>
                <a:ext uri="{FF2B5EF4-FFF2-40B4-BE49-F238E27FC236}">
                  <a16:creationId xmlns:a16="http://schemas.microsoft.com/office/drawing/2014/main" id="{44A161FA-6D02-4A8C-B147-AEE0D0451FBA}"/>
                </a:ext>
              </a:extLst>
            </p:cNvPr>
            <p:cNvSpPr/>
            <p:nvPr/>
          </p:nvSpPr>
          <p:spPr>
            <a:xfrm>
              <a:off x="3741545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9" name="Oval 1218">
              <a:extLst>
                <a:ext uri="{FF2B5EF4-FFF2-40B4-BE49-F238E27FC236}">
                  <a16:creationId xmlns:a16="http://schemas.microsoft.com/office/drawing/2014/main" id="{F2608D60-A69E-42B6-846B-F0B9EEA5D489}"/>
                </a:ext>
              </a:extLst>
            </p:cNvPr>
            <p:cNvSpPr/>
            <p:nvPr/>
          </p:nvSpPr>
          <p:spPr>
            <a:xfrm>
              <a:off x="3906382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0" name="Oval 1219">
              <a:extLst>
                <a:ext uri="{FF2B5EF4-FFF2-40B4-BE49-F238E27FC236}">
                  <a16:creationId xmlns:a16="http://schemas.microsoft.com/office/drawing/2014/main" id="{CF3CC7FF-12A3-4C92-B4A5-C2DB6C8F73E4}"/>
                </a:ext>
              </a:extLst>
            </p:cNvPr>
            <p:cNvSpPr/>
            <p:nvPr/>
          </p:nvSpPr>
          <p:spPr>
            <a:xfrm>
              <a:off x="4071215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1" name="Oval 1220">
              <a:extLst>
                <a:ext uri="{FF2B5EF4-FFF2-40B4-BE49-F238E27FC236}">
                  <a16:creationId xmlns:a16="http://schemas.microsoft.com/office/drawing/2014/main" id="{AB64DCD8-EC19-4359-9858-A961C45006C6}"/>
                </a:ext>
              </a:extLst>
            </p:cNvPr>
            <p:cNvSpPr/>
            <p:nvPr/>
          </p:nvSpPr>
          <p:spPr>
            <a:xfrm>
              <a:off x="4226727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8A3E1B-C34D-4BD1-BD8C-65D097F9E7DB}"/>
                </a:ext>
              </a:extLst>
            </p:cNvPr>
            <p:cNvSpPr/>
            <p:nvPr/>
          </p:nvSpPr>
          <p:spPr>
            <a:xfrm>
              <a:off x="4391564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B68E08F5-FB84-41DF-849C-C88E7D91B762}"/>
                </a:ext>
              </a:extLst>
            </p:cNvPr>
            <p:cNvSpPr/>
            <p:nvPr/>
          </p:nvSpPr>
          <p:spPr>
            <a:xfrm>
              <a:off x="4547072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4" name="Oval 1223">
              <a:extLst>
                <a:ext uri="{FF2B5EF4-FFF2-40B4-BE49-F238E27FC236}">
                  <a16:creationId xmlns:a16="http://schemas.microsoft.com/office/drawing/2014/main" id="{00C42D2F-A7B6-42B2-BAB1-85129533C2A5}"/>
                </a:ext>
              </a:extLst>
            </p:cNvPr>
            <p:cNvSpPr/>
            <p:nvPr/>
          </p:nvSpPr>
          <p:spPr>
            <a:xfrm>
              <a:off x="471191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5" name="Oval 1224">
              <a:extLst>
                <a:ext uri="{FF2B5EF4-FFF2-40B4-BE49-F238E27FC236}">
                  <a16:creationId xmlns:a16="http://schemas.microsoft.com/office/drawing/2014/main" id="{AA302468-B47D-4BF7-A61F-D8521FAAF6F1}"/>
                </a:ext>
              </a:extLst>
            </p:cNvPr>
            <p:cNvSpPr/>
            <p:nvPr/>
          </p:nvSpPr>
          <p:spPr>
            <a:xfrm>
              <a:off x="4876742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6" name="Oval 1225">
              <a:extLst>
                <a:ext uri="{FF2B5EF4-FFF2-40B4-BE49-F238E27FC236}">
                  <a16:creationId xmlns:a16="http://schemas.microsoft.com/office/drawing/2014/main" id="{1ECA824F-9392-46D3-9FD3-23372F830DB0}"/>
                </a:ext>
              </a:extLst>
            </p:cNvPr>
            <p:cNvSpPr/>
            <p:nvPr/>
          </p:nvSpPr>
          <p:spPr>
            <a:xfrm>
              <a:off x="5041589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7" name="Oval 1226">
              <a:extLst>
                <a:ext uri="{FF2B5EF4-FFF2-40B4-BE49-F238E27FC236}">
                  <a16:creationId xmlns:a16="http://schemas.microsoft.com/office/drawing/2014/main" id="{980ABE50-A58A-44A7-91FE-CDFFC3AF005E}"/>
                </a:ext>
              </a:extLst>
            </p:cNvPr>
            <p:cNvSpPr/>
            <p:nvPr/>
          </p:nvSpPr>
          <p:spPr>
            <a:xfrm>
              <a:off x="3586035" y="212442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8" name="Oval 1227">
              <a:extLst>
                <a:ext uri="{FF2B5EF4-FFF2-40B4-BE49-F238E27FC236}">
                  <a16:creationId xmlns:a16="http://schemas.microsoft.com/office/drawing/2014/main" id="{DAA7474D-4249-44B4-95B6-56CA0DF18018}"/>
                </a:ext>
              </a:extLst>
            </p:cNvPr>
            <p:cNvSpPr/>
            <p:nvPr/>
          </p:nvSpPr>
          <p:spPr>
            <a:xfrm>
              <a:off x="3741545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" name="Oval 1228">
              <a:extLst>
                <a:ext uri="{FF2B5EF4-FFF2-40B4-BE49-F238E27FC236}">
                  <a16:creationId xmlns:a16="http://schemas.microsoft.com/office/drawing/2014/main" id="{580BBBAA-16DE-43DD-93E0-262FE94E9F4A}"/>
                </a:ext>
              </a:extLst>
            </p:cNvPr>
            <p:cNvSpPr/>
            <p:nvPr/>
          </p:nvSpPr>
          <p:spPr>
            <a:xfrm>
              <a:off x="3906382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" name="Oval 1229">
              <a:extLst>
                <a:ext uri="{FF2B5EF4-FFF2-40B4-BE49-F238E27FC236}">
                  <a16:creationId xmlns:a16="http://schemas.microsoft.com/office/drawing/2014/main" id="{52C2BB8E-EED7-4610-8AFE-617E17DB8B5D}"/>
                </a:ext>
              </a:extLst>
            </p:cNvPr>
            <p:cNvSpPr/>
            <p:nvPr/>
          </p:nvSpPr>
          <p:spPr>
            <a:xfrm>
              <a:off x="4071215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1" name="Oval 1230">
              <a:extLst>
                <a:ext uri="{FF2B5EF4-FFF2-40B4-BE49-F238E27FC236}">
                  <a16:creationId xmlns:a16="http://schemas.microsoft.com/office/drawing/2014/main" id="{E783EFD7-20D2-4FAA-ABC5-F233FB0BA8F9}"/>
                </a:ext>
              </a:extLst>
            </p:cNvPr>
            <p:cNvSpPr/>
            <p:nvPr/>
          </p:nvSpPr>
          <p:spPr>
            <a:xfrm>
              <a:off x="4226727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2" name="Oval 1231">
              <a:extLst>
                <a:ext uri="{FF2B5EF4-FFF2-40B4-BE49-F238E27FC236}">
                  <a16:creationId xmlns:a16="http://schemas.microsoft.com/office/drawing/2014/main" id="{A2082685-37D3-4D4B-AF35-B41A7294A572}"/>
                </a:ext>
              </a:extLst>
            </p:cNvPr>
            <p:cNvSpPr/>
            <p:nvPr/>
          </p:nvSpPr>
          <p:spPr>
            <a:xfrm>
              <a:off x="4391564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3" name="Oval 1232">
              <a:extLst>
                <a:ext uri="{FF2B5EF4-FFF2-40B4-BE49-F238E27FC236}">
                  <a16:creationId xmlns:a16="http://schemas.microsoft.com/office/drawing/2014/main" id="{3D1B693E-37FD-4671-B1E0-1E4091AE2957}"/>
                </a:ext>
              </a:extLst>
            </p:cNvPr>
            <p:cNvSpPr/>
            <p:nvPr/>
          </p:nvSpPr>
          <p:spPr>
            <a:xfrm>
              <a:off x="4547072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Oval 1233">
              <a:extLst>
                <a:ext uri="{FF2B5EF4-FFF2-40B4-BE49-F238E27FC236}">
                  <a16:creationId xmlns:a16="http://schemas.microsoft.com/office/drawing/2014/main" id="{829E4A0E-C8BC-4D0D-BD79-114C094E3B26}"/>
                </a:ext>
              </a:extLst>
            </p:cNvPr>
            <p:cNvSpPr/>
            <p:nvPr/>
          </p:nvSpPr>
          <p:spPr>
            <a:xfrm>
              <a:off x="471191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5" name="Oval 1234">
              <a:extLst>
                <a:ext uri="{FF2B5EF4-FFF2-40B4-BE49-F238E27FC236}">
                  <a16:creationId xmlns:a16="http://schemas.microsoft.com/office/drawing/2014/main" id="{A5EF9D35-8CF2-4484-AACC-7170516B02FA}"/>
                </a:ext>
              </a:extLst>
            </p:cNvPr>
            <p:cNvSpPr/>
            <p:nvPr/>
          </p:nvSpPr>
          <p:spPr>
            <a:xfrm>
              <a:off x="4876742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6" name="Oval 1235">
              <a:extLst>
                <a:ext uri="{FF2B5EF4-FFF2-40B4-BE49-F238E27FC236}">
                  <a16:creationId xmlns:a16="http://schemas.microsoft.com/office/drawing/2014/main" id="{9B616566-4CF8-4F18-99CE-CDE36CE0749B}"/>
                </a:ext>
              </a:extLst>
            </p:cNvPr>
            <p:cNvSpPr/>
            <p:nvPr/>
          </p:nvSpPr>
          <p:spPr>
            <a:xfrm>
              <a:off x="5041589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Oval 1236">
              <a:extLst>
                <a:ext uri="{FF2B5EF4-FFF2-40B4-BE49-F238E27FC236}">
                  <a16:creationId xmlns:a16="http://schemas.microsoft.com/office/drawing/2014/main" id="{61785B7E-3DB0-4FB7-979B-A79CD1CE7F3D}"/>
                </a:ext>
              </a:extLst>
            </p:cNvPr>
            <p:cNvSpPr/>
            <p:nvPr/>
          </p:nvSpPr>
          <p:spPr>
            <a:xfrm>
              <a:off x="3586035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8" name="Oval 1237">
              <a:extLst>
                <a:ext uri="{FF2B5EF4-FFF2-40B4-BE49-F238E27FC236}">
                  <a16:creationId xmlns:a16="http://schemas.microsoft.com/office/drawing/2014/main" id="{46C23992-6EBE-4723-AC73-ECB510A35432}"/>
                </a:ext>
              </a:extLst>
            </p:cNvPr>
            <p:cNvSpPr/>
            <p:nvPr/>
          </p:nvSpPr>
          <p:spPr>
            <a:xfrm>
              <a:off x="3741545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Oval 1238">
              <a:extLst>
                <a:ext uri="{FF2B5EF4-FFF2-40B4-BE49-F238E27FC236}">
                  <a16:creationId xmlns:a16="http://schemas.microsoft.com/office/drawing/2014/main" id="{3F93D885-2D55-42AA-9028-CECDB5471233}"/>
                </a:ext>
              </a:extLst>
            </p:cNvPr>
            <p:cNvSpPr/>
            <p:nvPr/>
          </p:nvSpPr>
          <p:spPr>
            <a:xfrm>
              <a:off x="3906382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Oval 1239">
              <a:extLst>
                <a:ext uri="{FF2B5EF4-FFF2-40B4-BE49-F238E27FC236}">
                  <a16:creationId xmlns:a16="http://schemas.microsoft.com/office/drawing/2014/main" id="{FA8CB407-D811-4ECA-87AD-46B5431DFC1C}"/>
                </a:ext>
              </a:extLst>
            </p:cNvPr>
            <p:cNvSpPr/>
            <p:nvPr/>
          </p:nvSpPr>
          <p:spPr>
            <a:xfrm>
              <a:off x="4071215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Oval 1240">
              <a:extLst>
                <a:ext uri="{FF2B5EF4-FFF2-40B4-BE49-F238E27FC236}">
                  <a16:creationId xmlns:a16="http://schemas.microsoft.com/office/drawing/2014/main" id="{52B93BB0-EB10-47D5-B435-2F1256EC752D}"/>
                </a:ext>
              </a:extLst>
            </p:cNvPr>
            <p:cNvSpPr/>
            <p:nvPr/>
          </p:nvSpPr>
          <p:spPr>
            <a:xfrm>
              <a:off x="4226727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Oval 1241">
              <a:extLst>
                <a:ext uri="{FF2B5EF4-FFF2-40B4-BE49-F238E27FC236}">
                  <a16:creationId xmlns:a16="http://schemas.microsoft.com/office/drawing/2014/main" id="{0A2A61D9-5F87-4501-ADCB-12F36B4AA82B}"/>
                </a:ext>
              </a:extLst>
            </p:cNvPr>
            <p:cNvSpPr/>
            <p:nvPr/>
          </p:nvSpPr>
          <p:spPr>
            <a:xfrm>
              <a:off x="4391564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Oval 1242">
              <a:extLst>
                <a:ext uri="{FF2B5EF4-FFF2-40B4-BE49-F238E27FC236}">
                  <a16:creationId xmlns:a16="http://schemas.microsoft.com/office/drawing/2014/main" id="{7785E2BA-74AB-4BF4-B4C1-BEA7DEFFFD88}"/>
                </a:ext>
              </a:extLst>
            </p:cNvPr>
            <p:cNvSpPr/>
            <p:nvPr/>
          </p:nvSpPr>
          <p:spPr>
            <a:xfrm>
              <a:off x="4547072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Oval 1243">
              <a:extLst>
                <a:ext uri="{FF2B5EF4-FFF2-40B4-BE49-F238E27FC236}">
                  <a16:creationId xmlns:a16="http://schemas.microsoft.com/office/drawing/2014/main" id="{55509EB7-7F87-44EA-8D0F-28230317433F}"/>
                </a:ext>
              </a:extLst>
            </p:cNvPr>
            <p:cNvSpPr/>
            <p:nvPr/>
          </p:nvSpPr>
          <p:spPr>
            <a:xfrm>
              <a:off x="4711911" y="228616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Oval 1244">
              <a:extLst>
                <a:ext uri="{FF2B5EF4-FFF2-40B4-BE49-F238E27FC236}">
                  <a16:creationId xmlns:a16="http://schemas.microsoft.com/office/drawing/2014/main" id="{D406B866-EDED-48D9-A155-E8DFC39B610E}"/>
                </a:ext>
              </a:extLst>
            </p:cNvPr>
            <p:cNvSpPr/>
            <p:nvPr/>
          </p:nvSpPr>
          <p:spPr>
            <a:xfrm>
              <a:off x="4876742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Oval 1245">
              <a:extLst>
                <a:ext uri="{FF2B5EF4-FFF2-40B4-BE49-F238E27FC236}">
                  <a16:creationId xmlns:a16="http://schemas.microsoft.com/office/drawing/2014/main" id="{8E9269FE-5E20-4BA0-8957-BC369B693A23}"/>
                </a:ext>
              </a:extLst>
            </p:cNvPr>
            <p:cNvSpPr/>
            <p:nvPr/>
          </p:nvSpPr>
          <p:spPr>
            <a:xfrm>
              <a:off x="5041589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Oval 1246">
              <a:extLst>
                <a:ext uri="{FF2B5EF4-FFF2-40B4-BE49-F238E27FC236}">
                  <a16:creationId xmlns:a16="http://schemas.microsoft.com/office/drawing/2014/main" id="{CC267896-5338-4EBF-96B1-64B7034E693C}"/>
                </a:ext>
              </a:extLst>
            </p:cNvPr>
            <p:cNvSpPr/>
            <p:nvPr/>
          </p:nvSpPr>
          <p:spPr>
            <a:xfrm>
              <a:off x="3586035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Oval 1247">
              <a:extLst>
                <a:ext uri="{FF2B5EF4-FFF2-40B4-BE49-F238E27FC236}">
                  <a16:creationId xmlns:a16="http://schemas.microsoft.com/office/drawing/2014/main" id="{2F569077-DB20-496C-AC44-F9028B92F846}"/>
                </a:ext>
              </a:extLst>
            </p:cNvPr>
            <p:cNvSpPr/>
            <p:nvPr/>
          </p:nvSpPr>
          <p:spPr>
            <a:xfrm>
              <a:off x="3741545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Oval 1248">
              <a:extLst>
                <a:ext uri="{FF2B5EF4-FFF2-40B4-BE49-F238E27FC236}">
                  <a16:creationId xmlns:a16="http://schemas.microsoft.com/office/drawing/2014/main" id="{9E0C084D-108C-4BD4-B79C-F81676B3EABF}"/>
                </a:ext>
              </a:extLst>
            </p:cNvPr>
            <p:cNvSpPr/>
            <p:nvPr/>
          </p:nvSpPr>
          <p:spPr>
            <a:xfrm>
              <a:off x="3906382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Oval 1249">
              <a:extLst>
                <a:ext uri="{FF2B5EF4-FFF2-40B4-BE49-F238E27FC236}">
                  <a16:creationId xmlns:a16="http://schemas.microsoft.com/office/drawing/2014/main" id="{916FFD46-7E38-49B6-863D-ECFEA545F18F}"/>
                </a:ext>
              </a:extLst>
            </p:cNvPr>
            <p:cNvSpPr/>
            <p:nvPr/>
          </p:nvSpPr>
          <p:spPr>
            <a:xfrm>
              <a:off x="4071215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Oval 1250">
              <a:extLst>
                <a:ext uri="{FF2B5EF4-FFF2-40B4-BE49-F238E27FC236}">
                  <a16:creationId xmlns:a16="http://schemas.microsoft.com/office/drawing/2014/main" id="{01059E87-156C-459B-93EB-13135FE3D36D}"/>
                </a:ext>
              </a:extLst>
            </p:cNvPr>
            <p:cNvSpPr/>
            <p:nvPr/>
          </p:nvSpPr>
          <p:spPr>
            <a:xfrm>
              <a:off x="4226727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Oval 1251">
              <a:extLst>
                <a:ext uri="{FF2B5EF4-FFF2-40B4-BE49-F238E27FC236}">
                  <a16:creationId xmlns:a16="http://schemas.microsoft.com/office/drawing/2014/main" id="{31678F51-2DAA-4006-9B16-20E5602D40D9}"/>
                </a:ext>
              </a:extLst>
            </p:cNvPr>
            <p:cNvSpPr/>
            <p:nvPr/>
          </p:nvSpPr>
          <p:spPr>
            <a:xfrm>
              <a:off x="4391564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Oval 1252">
              <a:extLst>
                <a:ext uri="{FF2B5EF4-FFF2-40B4-BE49-F238E27FC236}">
                  <a16:creationId xmlns:a16="http://schemas.microsoft.com/office/drawing/2014/main" id="{F441CEEF-522A-4684-B3A3-14C6AB56E279}"/>
                </a:ext>
              </a:extLst>
            </p:cNvPr>
            <p:cNvSpPr/>
            <p:nvPr/>
          </p:nvSpPr>
          <p:spPr>
            <a:xfrm>
              <a:off x="4547072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4" name="Oval 1253">
              <a:extLst>
                <a:ext uri="{FF2B5EF4-FFF2-40B4-BE49-F238E27FC236}">
                  <a16:creationId xmlns:a16="http://schemas.microsoft.com/office/drawing/2014/main" id="{C52A1F79-3C4C-4610-8207-61BDCCE68E3E}"/>
                </a:ext>
              </a:extLst>
            </p:cNvPr>
            <p:cNvSpPr/>
            <p:nvPr/>
          </p:nvSpPr>
          <p:spPr>
            <a:xfrm>
              <a:off x="471191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Oval 1254">
              <a:extLst>
                <a:ext uri="{FF2B5EF4-FFF2-40B4-BE49-F238E27FC236}">
                  <a16:creationId xmlns:a16="http://schemas.microsoft.com/office/drawing/2014/main" id="{D405369B-631C-4D70-8D09-B8024C3ADB7E}"/>
                </a:ext>
              </a:extLst>
            </p:cNvPr>
            <p:cNvSpPr/>
            <p:nvPr/>
          </p:nvSpPr>
          <p:spPr>
            <a:xfrm>
              <a:off x="4876742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6" name="Oval 1255">
              <a:extLst>
                <a:ext uri="{FF2B5EF4-FFF2-40B4-BE49-F238E27FC236}">
                  <a16:creationId xmlns:a16="http://schemas.microsoft.com/office/drawing/2014/main" id="{E1CD94E2-1B14-4135-AB85-86921C58DDF5}"/>
                </a:ext>
              </a:extLst>
            </p:cNvPr>
            <p:cNvSpPr/>
            <p:nvPr/>
          </p:nvSpPr>
          <p:spPr>
            <a:xfrm>
              <a:off x="5041589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7" name="Oval 1256">
              <a:extLst>
                <a:ext uri="{FF2B5EF4-FFF2-40B4-BE49-F238E27FC236}">
                  <a16:creationId xmlns:a16="http://schemas.microsoft.com/office/drawing/2014/main" id="{EC92CBDE-A5BB-45CE-B38A-0DBB8E9B14CD}"/>
                </a:ext>
              </a:extLst>
            </p:cNvPr>
            <p:cNvSpPr/>
            <p:nvPr/>
          </p:nvSpPr>
          <p:spPr>
            <a:xfrm>
              <a:off x="3586035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8" name="Oval 1257">
              <a:extLst>
                <a:ext uri="{FF2B5EF4-FFF2-40B4-BE49-F238E27FC236}">
                  <a16:creationId xmlns:a16="http://schemas.microsoft.com/office/drawing/2014/main" id="{1FAA1EB0-BE36-4C81-B014-EC3E5454BA6E}"/>
                </a:ext>
              </a:extLst>
            </p:cNvPr>
            <p:cNvSpPr/>
            <p:nvPr/>
          </p:nvSpPr>
          <p:spPr>
            <a:xfrm>
              <a:off x="3741545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Oval 1258">
              <a:extLst>
                <a:ext uri="{FF2B5EF4-FFF2-40B4-BE49-F238E27FC236}">
                  <a16:creationId xmlns:a16="http://schemas.microsoft.com/office/drawing/2014/main" id="{25F3372D-FC8E-4006-9271-D24C4857D7FC}"/>
                </a:ext>
              </a:extLst>
            </p:cNvPr>
            <p:cNvSpPr/>
            <p:nvPr/>
          </p:nvSpPr>
          <p:spPr>
            <a:xfrm>
              <a:off x="3906382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Oval 1259">
              <a:extLst>
                <a:ext uri="{FF2B5EF4-FFF2-40B4-BE49-F238E27FC236}">
                  <a16:creationId xmlns:a16="http://schemas.microsoft.com/office/drawing/2014/main" id="{20C1D010-B6F5-4001-B2D0-F89102B6AE1D}"/>
                </a:ext>
              </a:extLst>
            </p:cNvPr>
            <p:cNvSpPr/>
            <p:nvPr/>
          </p:nvSpPr>
          <p:spPr>
            <a:xfrm>
              <a:off x="4071215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1" name="Oval 1260">
              <a:extLst>
                <a:ext uri="{FF2B5EF4-FFF2-40B4-BE49-F238E27FC236}">
                  <a16:creationId xmlns:a16="http://schemas.microsoft.com/office/drawing/2014/main" id="{7DE0A16E-7BED-4678-93A4-6A0686DD4793}"/>
                </a:ext>
              </a:extLst>
            </p:cNvPr>
            <p:cNvSpPr/>
            <p:nvPr/>
          </p:nvSpPr>
          <p:spPr>
            <a:xfrm>
              <a:off x="4226727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2" name="Oval 1261">
              <a:extLst>
                <a:ext uri="{FF2B5EF4-FFF2-40B4-BE49-F238E27FC236}">
                  <a16:creationId xmlns:a16="http://schemas.microsoft.com/office/drawing/2014/main" id="{13E39512-A122-4933-AF79-E26290EA1133}"/>
                </a:ext>
              </a:extLst>
            </p:cNvPr>
            <p:cNvSpPr/>
            <p:nvPr/>
          </p:nvSpPr>
          <p:spPr>
            <a:xfrm>
              <a:off x="4391564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3" name="Oval 1262">
              <a:extLst>
                <a:ext uri="{FF2B5EF4-FFF2-40B4-BE49-F238E27FC236}">
                  <a16:creationId xmlns:a16="http://schemas.microsoft.com/office/drawing/2014/main" id="{939160C9-D534-499F-8E7C-2660D903CC0E}"/>
                </a:ext>
              </a:extLst>
            </p:cNvPr>
            <p:cNvSpPr/>
            <p:nvPr/>
          </p:nvSpPr>
          <p:spPr>
            <a:xfrm>
              <a:off x="4547072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4" name="Oval 1263">
              <a:extLst>
                <a:ext uri="{FF2B5EF4-FFF2-40B4-BE49-F238E27FC236}">
                  <a16:creationId xmlns:a16="http://schemas.microsoft.com/office/drawing/2014/main" id="{D8CAA0B9-E4EF-4727-8309-ACB7955D778A}"/>
                </a:ext>
              </a:extLst>
            </p:cNvPr>
            <p:cNvSpPr/>
            <p:nvPr/>
          </p:nvSpPr>
          <p:spPr>
            <a:xfrm>
              <a:off x="471191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5" name="Oval 1264">
              <a:extLst>
                <a:ext uri="{FF2B5EF4-FFF2-40B4-BE49-F238E27FC236}">
                  <a16:creationId xmlns:a16="http://schemas.microsoft.com/office/drawing/2014/main" id="{D2C202FB-D8AD-4F02-A419-F3C8246794BE}"/>
                </a:ext>
              </a:extLst>
            </p:cNvPr>
            <p:cNvSpPr/>
            <p:nvPr/>
          </p:nvSpPr>
          <p:spPr>
            <a:xfrm>
              <a:off x="4876742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6" name="Oval 1265">
              <a:extLst>
                <a:ext uri="{FF2B5EF4-FFF2-40B4-BE49-F238E27FC236}">
                  <a16:creationId xmlns:a16="http://schemas.microsoft.com/office/drawing/2014/main" id="{D7419F82-7A81-412C-A128-0AA0958EABD8}"/>
                </a:ext>
              </a:extLst>
            </p:cNvPr>
            <p:cNvSpPr/>
            <p:nvPr/>
          </p:nvSpPr>
          <p:spPr>
            <a:xfrm>
              <a:off x="5041589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7" name="Oval 1266">
              <a:extLst>
                <a:ext uri="{FF2B5EF4-FFF2-40B4-BE49-F238E27FC236}">
                  <a16:creationId xmlns:a16="http://schemas.microsoft.com/office/drawing/2014/main" id="{A75B1981-64E5-4D71-94EF-251D6AC18763}"/>
                </a:ext>
              </a:extLst>
            </p:cNvPr>
            <p:cNvSpPr/>
            <p:nvPr/>
          </p:nvSpPr>
          <p:spPr>
            <a:xfrm>
              <a:off x="3586035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8" name="Oval 1267">
              <a:extLst>
                <a:ext uri="{FF2B5EF4-FFF2-40B4-BE49-F238E27FC236}">
                  <a16:creationId xmlns:a16="http://schemas.microsoft.com/office/drawing/2014/main" id="{8A835E7B-86A2-4E26-A53A-2A229560D01E}"/>
                </a:ext>
              </a:extLst>
            </p:cNvPr>
            <p:cNvSpPr/>
            <p:nvPr/>
          </p:nvSpPr>
          <p:spPr>
            <a:xfrm>
              <a:off x="3741545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9" name="Oval 1268">
              <a:extLst>
                <a:ext uri="{FF2B5EF4-FFF2-40B4-BE49-F238E27FC236}">
                  <a16:creationId xmlns:a16="http://schemas.microsoft.com/office/drawing/2014/main" id="{CAD9D6C2-637A-4B65-89DA-870F0DD4DDB9}"/>
                </a:ext>
              </a:extLst>
            </p:cNvPr>
            <p:cNvSpPr/>
            <p:nvPr/>
          </p:nvSpPr>
          <p:spPr>
            <a:xfrm>
              <a:off x="3906382" y="279142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0" name="Oval 1269">
              <a:extLst>
                <a:ext uri="{FF2B5EF4-FFF2-40B4-BE49-F238E27FC236}">
                  <a16:creationId xmlns:a16="http://schemas.microsoft.com/office/drawing/2014/main" id="{84390BE1-DFBE-425A-B9B1-4672C04A6F35}"/>
                </a:ext>
              </a:extLst>
            </p:cNvPr>
            <p:cNvSpPr/>
            <p:nvPr/>
          </p:nvSpPr>
          <p:spPr>
            <a:xfrm>
              <a:off x="4071215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1" name="Oval 1270">
              <a:extLst>
                <a:ext uri="{FF2B5EF4-FFF2-40B4-BE49-F238E27FC236}">
                  <a16:creationId xmlns:a16="http://schemas.microsoft.com/office/drawing/2014/main" id="{4E45C4F1-7694-4E5C-8C31-094EDC656C6E}"/>
                </a:ext>
              </a:extLst>
            </p:cNvPr>
            <p:cNvSpPr/>
            <p:nvPr/>
          </p:nvSpPr>
          <p:spPr>
            <a:xfrm>
              <a:off x="4226727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2" name="Oval 1271">
              <a:extLst>
                <a:ext uri="{FF2B5EF4-FFF2-40B4-BE49-F238E27FC236}">
                  <a16:creationId xmlns:a16="http://schemas.microsoft.com/office/drawing/2014/main" id="{C7D86038-0352-4B15-BAFC-83A814FC2294}"/>
                </a:ext>
              </a:extLst>
            </p:cNvPr>
            <p:cNvSpPr/>
            <p:nvPr/>
          </p:nvSpPr>
          <p:spPr>
            <a:xfrm>
              <a:off x="4391564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3" name="Oval 1272">
              <a:extLst>
                <a:ext uri="{FF2B5EF4-FFF2-40B4-BE49-F238E27FC236}">
                  <a16:creationId xmlns:a16="http://schemas.microsoft.com/office/drawing/2014/main" id="{349006C1-13F6-48BE-A91F-8C28E8E3D2F6}"/>
                </a:ext>
              </a:extLst>
            </p:cNvPr>
            <p:cNvSpPr/>
            <p:nvPr/>
          </p:nvSpPr>
          <p:spPr>
            <a:xfrm>
              <a:off x="4547072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4" name="Oval 1273">
              <a:extLst>
                <a:ext uri="{FF2B5EF4-FFF2-40B4-BE49-F238E27FC236}">
                  <a16:creationId xmlns:a16="http://schemas.microsoft.com/office/drawing/2014/main" id="{C0AEA4E3-CB96-4EE0-888E-82C6FB3ADF2D}"/>
                </a:ext>
              </a:extLst>
            </p:cNvPr>
            <p:cNvSpPr/>
            <p:nvPr/>
          </p:nvSpPr>
          <p:spPr>
            <a:xfrm>
              <a:off x="471191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5" name="Oval 1274">
              <a:extLst>
                <a:ext uri="{FF2B5EF4-FFF2-40B4-BE49-F238E27FC236}">
                  <a16:creationId xmlns:a16="http://schemas.microsoft.com/office/drawing/2014/main" id="{58374611-0862-4305-B550-D3ACC3178BD9}"/>
                </a:ext>
              </a:extLst>
            </p:cNvPr>
            <p:cNvSpPr/>
            <p:nvPr/>
          </p:nvSpPr>
          <p:spPr>
            <a:xfrm>
              <a:off x="4876742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6" name="Oval 1275">
              <a:extLst>
                <a:ext uri="{FF2B5EF4-FFF2-40B4-BE49-F238E27FC236}">
                  <a16:creationId xmlns:a16="http://schemas.microsoft.com/office/drawing/2014/main" id="{6B705296-B9D9-48A8-9DC2-F5AFDB891743}"/>
                </a:ext>
              </a:extLst>
            </p:cNvPr>
            <p:cNvSpPr/>
            <p:nvPr/>
          </p:nvSpPr>
          <p:spPr>
            <a:xfrm>
              <a:off x="5041589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7" name="Oval 1276">
              <a:extLst>
                <a:ext uri="{FF2B5EF4-FFF2-40B4-BE49-F238E27FC236}">
                  <a16:creationId xmlns:a16="http://schemas.microsoft.com/office/drawing/2014/main" id="{9B2AEDD5-BA9F-4A8D-BCD2-038B833C8D17}"/>
                </a:ext>
              </a:extLst>
            </p:cNvPr>
            <p:cNvSpPr/>
            <p:nvPr/>
          </p:nvSpPr>
          <p:spPr>
            <a:xfrm>
              <a:off x="3586035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8" name="Oval 1277">
              <a:extLst>
                <a:ext uri="{FF2B5EF4-FFF2-40B4-BE49-F238E27FC236}">
                  <a16:creationId xmlns:a16="http://schemas.microsoft.com/office/drawing/2014/main" id="{A8E4741A-2FE7-44C8-8DA0-4BA98342675C}"/>
                </a:ext>
              </a:extLst>
            </p:cNvPr>
            <p:cNvSpPr/>
            <p:nvPr/>
          </p:nvSpPr>
          <p:spPr>
            <a:xfrm>
              <a:off x="3741545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9" name="Oval 1278">
              <a:extLst>
                <a:ext uri="{FF2B5EF4-FFF2-40B4-BE49-F238E27FC236}">
                  <a16:creationId xmlns:a16="http://schemas.microsoft.com/office/drawing/2014/main" id="{D35CCE5F-F637-4586-93FF-08B7B3E0B6F3}"/>
                </a:ext>
              </a:extLst>
            </p:cNvPr>
            <p:cNvSpPr/>
            <p:nvPr/>
          </p:nvSpPr>
          <p:spPr>
            <a:xfrm>
              <a:off x="3906382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0" name="Oval 1279">
              <a:extLst>
                <a:ext uri="{FF2B5EF4-FFF2-40B4-BE49-F238E27FC236}">
                  <a16:creationId xmlns:a16="http://schemas.microsoft.com/office/drawing/2014/main" id="{4F9E119B-65F7-4AA7-A927-1BEF920865E8}"/>
                </a:ext>
              </a:extLst>
            </p:cNvPr>
            <p:cNvSpPr/>
            <p:nvPr/>
          </p:nvSpPr>
          <p:spPr>
            <a:xfrm>
              <a:off x="4071215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1" name="Oval 1280">
              <a:extLst>
                <a:ext uri="{FF2B5EF4-FFF2-40B4-BE49-F238E27FC236}">
                  <a16:creationId xmlns:a16="http://schemas.microsoft.com/office/drawing/2014/main" id="{22E5D27E-4E78-4639-A91E-E55F4E18D552}"/>
                </a:ext>
              </a:extLst>
            </p:cNvPr>
            <p:cNvSpPr/>
            <p:nvPr/>
          </p:nvSpPr>
          <p:spPr>
            <a:xfrm>
              <a:off x="4226727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2" name="Oval 1281">
              <a:extLst>
                <a:ext uri="{FF2B5EF4-FFF2-40B4-BE49-F238E27FC236}">
                  <a16:creationId xmlns:a16="http://schemas.microsoft.com/office/drawing/2014/main" id="{335C6F15-453F-4348-A777-327C253436C1}"/>
                </a:ext>
              </a:extLst>
            </p:cNvPr>
            <p:cNvSpPr/>
            <p:nvPr/>
          </p:nvSpPr>
          <p:spPr>
            <a:xfrm>
              <a:off x="4391564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3" name="Oval 1282">
              <a:extLst>
                <a:ext uri="{FF2B5EF4-FFF2-40B4-BE49-F238E27FC236}">
                  <a16:creationId xmlns:a16="http://schemas.microsoft.com/office/drawing/2014/main" id="{43D92DA6-D190-471F-8768-FB99E42DAC2E}"/>
                </a:ext>
              </a:extLst>
            </p:cNvPr>
            <p:cNvSpPr/>
            <p:nvPr/>
          </p:nvSpPr>
          <p:spPr>
            <a:xfrm>
              <a:off x="4547072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4" name="Oval 1283">
              <a:extLst>
                <a:ext uri="{FF2B5EF4-FFF2-40B4-BE49-F238E27FC236}">
                  <a16:creationId xmlns:a16="http://schemas.microsoft.com/office/drawing/2014/main" id="{629432B8-840E-4B78-A401-29AC314FDB5A}"/>
                </a:ext>
              </a:extLst>
            </p:cNvPr>
            <p:cNvSpPr/>
            <p:nvPr/>
          </p:nvSpPr>
          <p:spPr>
            <a:xfrm>
              <a:off x="4711911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5" name="Oval 1284">
              <a:extLst>
                <a:ext uri="{FF2B5EF4-FFF2-40B4-BE49-F238E27FC236}">
                  <a16:creationId xmlns:a16="http://schemas.microsoft.com/office/drawing/2014/main" id="{31AA9BD1-76F3-4326-9C92-E6A30D3A6CB3}"/>
                </a:ext>
              </a:extLst>
            </p:cNvPr>
            <p:cNvSpPr/>
            <p:nvPr/>
          </p:nvSpPr>
          <p:spPr>
            <a:xfrm>
              <a:off x="4876742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Oval 1285">
              <a:extLst>
                <a:ext uri="{FF2B5EF4-FFF2-40B4-BE49-F238E27FC236}">
                  <a16:creationId xmlns:a16="http://schemas.microsoft.com/office/drawing/2014/main" id="{D691A11D-5D80-4A4F-A456-D7A1FE5F1899}"/>
                </a:ext>
              </a:extLst>
            </p:cNvPr>
            <p:cNvSpPr/>
            <p:nvPr/>
          </p:nvSpPr>
          <p:spPr>
            <a:xfrm>
              <a:off x="5041589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Oval 1286">
              <a:extLst>
                <a:ext uri="{FF2B5EF4-FFF2-40B4-BE49-F238E27FC236}">
                  <a16:creationId xmlns:a16="http://schemas.microsoft.com/office/drawing/2014/main" id="{BF2EC31B-E34C-45A0-B9BD-4E9A6334C589}"/>
                </a:ext>
              </a:extLst>
            </p:cNvPr>
            <p:cNvSpPr/>
            <p:nvPr/>
          </p:nvSpPr>
          <p:spPr>
            <a:xfrm>
              <a:off x="520643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Oval 1287">
              <a:extLst>
                <a:ext uri="{FF2B5EF4-FFF2-40B4-BE49-F238E27FC236}">
                  <a16:creationId xmlns:a16="http://schemas.microsoft.com/office/drawing/2014/main" id="{FA2E4475-E0C8-4F8B-98F9-AE1FE13FAF11}"/>
                </a:ext>
              </a:extLst>
            </p:cNvPr>
            <p:cNvSpPr/>
            <p:nvPr/>
          </p:nvSpPr>
          <p:spPr>
            <a:xfrm>
              <a:off x="536194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Oval 1288">
              <a:extLst>
                <a:ext uri="{FF2B5EF4-FFF2-40B4-BE49-F238E27FC236}">
                  <a16:creationId xmlns:a16="http://schemas.microsoft.com/office/drawing/2014/main" id="{8E8C984A-16C0-4ED6-9FCB-9D4F30390DE3}"/>
                </a:ext>
              </a:extLst>
            </p:cNvPr>
            <p:cNvSpPr/>
            <p:nvPr/>
          </p:nvSpPr>
          <p:spPr>
            <a:xfrm>
              <a:off x="552678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Oval 1289">
              <a:extLst>
                <a:ext uri="{FF2B5EF4-FFF2-40B4-BE49-F238E27FC236}">
                  <a16:creationId xmlns:a16="http://schemas.microsoft.com/office/drawing/2014/main" id="{B85E488E-1125-4BAF-AA14-7E9E4164671A}"/>
                </a:ext>
              </a:extLst>
            </p:cNvPr>
            <p:cNvSpPr/>
            <p:nvPr/>
          </p:nvSpPr>
          <p:spPr>
            <a:xfrm>
              <a:off x="569161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Oval 1290">
              <a:extLst>
                <a:ext uri="{FF2B5EF4-FFF2-40B4-BE49-F238E27FC236}">
                  <a16:creationId xmlns:a16="http://schemas.microsoft.com/office/drawing/2014/main" id="{933052A6-EF78-4D55-9C5E-D324F2AD7B8E}"/>
                </a:ext>
              </a:extLst>
            </p:cNvPr>
            <p:cNvSpPr/>
            <p:nvPr/>
          </p:nvSpPr>
          <p:spPr>
            <a:xfrm>
              <a:off x="5856459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2" name="Oval 1291">
              <a:extLst>
                <a:ext uri="{FF2B5EF4-FFF2-40B4-BE49-F238E27FC236}">
                  <a16:creationId xmlns:a16="http://schemas.microsoft.com/office/drawing/2014/main" id="{E55FA883-7E0D-4F0E-AC28-59E0ED7233C0}"/>
                </a:ext>
              </a:extLst>
            </p:cNvPr>
            <p:cNvSpPr/>
            <p:nvPr/>
          </p:nvSpPr>
          <p:spPr>
            <a:xfrm>
              <a:off x="602129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3" name="Oval 1292">
              <a:extLst>
                <a:ext uri="{FF2B5EF4-FFF2-40B4-BE49-F238E27FC236}">
                  <a16:creationId xmlns:a16="http://schemas.microsoft.com/office/drawing/2014/main" id="{DD8AF44A-05E4-46D6-A276-E9C5418DC155}"/>
                </a:ext>
              </a:extLst>
            </p:cNvPr>
            <p:cNvSpPr/>
            <p:nvPr/>
          </p:nvSpPr>
          <p:spPr>
            <a:xfrm>
              <a:off x="6176804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4" name="Oval 1293">
              <a:extLst>
                <a:ext uri="{FF2B5EF4-FFF2-40B4-BE49-F238E27FC236}">
                  <a16:creationId xmlns:a16="http://schemas.microsoft.com/office/drawing/2014/main" id="{1E307FC7-2930-4AEF-B07C-3EF6E7A50270}"/>
                </a:ext>
              </a:extLst>
            </p:cNvPr>
            <p:cNvSpPr/>
            <p:nvPr/>
          </p:nvSpPr>
          <p:spPr>
            <a:xfrm>
              <a:off x="634164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5" name="Oval 1294">
              <a:extLst>
                <a:ext uri="{FF2B5EF4-FFF2-40B4-BE49-F238E27FC236}">
                  <a16:creationId xmlns:a16="http://schemas.microsoft.com/office/drawing/2014/main" id="{E7F7E053-59EC-4AF2-BED4-52ECDDA86404}"/>
                </a:ext>
              </a:extLst>
            </p:cNvPr>
            <p:cNvSpPr/>
            <p:nvPr/>
          </p:nvSpPr>
          <p:spPr>
            <a:xfrm>
              <a:off x="6506474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6" name="Oval 1295">
              <a:extLst>
                <a:ext uri="{FF2B5EF4-FFF2-40B4-BE49-F238E27FC236}">
                  <a16:creationId xmlns:a16="http://schemas.microsoft.com/office/drawing/2014/main" id="{C3AE50F5-AE0C-457C-AD84-A5D4C1380307}"/>
                </a:ext>
              </a:extLst>
            </p:cNvPr>
            <p:cNvSpPr/>
            <p:nvPr/>
          </p:nvSpPr>
          <p:spPr>
            <a:xfrm>
              <a:off x="667132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7" name="Oval 1296">
              <a:extLst>
                <a:ext uri="{FF2B5EF4-FFF2-40B4-BE49-F238E27FC236}">
                  <a16:creationId xmlns:a16="http://schemas.microsoft.com/office/drawing/2014/main" id="{1A9B0923-83A3-42FA-B571-00BEFC6D1F20}"/>
                </a:ext>
              </a:extLst>
            </p:cNvPr>
            <p:cNvSpPr/>
            <p:nvPr/>
          </p:nvSpPr>
          <p:spPr>
            <a:xfrm>
              <a:off x="520643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8" name="Oval 1297">
              <a:extLst>
                <a:ext uri="{FF2B5EF4-FFF2-40B4-BE49-F238E27FC236}">
                  <a16:creationId xmlns:a16="http://schemas.microsoft.com/office/drawing/2014/main" id="{DA4900C2-A827-4302-90FA-B3047E7E47FD}"/>
                </a:ext>
              </a:extLst>
            </p:cNvPr>
            <p:cNvSpPr/>
            <p:nvPr/>
          </p:nvSpPr>
          <p:spPr>
            <a:xfrm>
              <a:off x="536194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9" name="Oval 1298">
              <a:extLst>
                <a:ext uri="{FF2B5EF4-FFF2-40B4-BE49-F238E27FC236}">
                  <a16:creationId xmlns:a16="http://schemas.microsoft.com/office/drawing/2014/main" id="{6ABF5E7C-1570-4EC0-BBB5-443AC9D4986A}"/>
                </a:ext>
              </a:extLst>
            </p:cNvPr>
            <p:cNvSpPr/>
            <p:nvPr/>
          </p:nvSpPr>
          <p:spPr>
            <a:xfrm>
              <a:off x="552678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0" name="Oval 1299">
              <a:extLst>
                <a:ext uri="{FF2B5EF4-FFF2-40B4-BE49-F238E27FC236}">
                  <a16:creationId xmlns:a16="http://schemas.microsoft.com/office/drawing/2014/main" id="{86626541-6B67-417B-9316-3AB1E75EA52E}"/>
                </a:ext>
              </a:extLst>
            </p:cNvPr>
            <p:cNvSpPr/>
            <p:nvPr/>
          </p:nvSpPr>
          <p:spPr>
            <a:xfrm>
              <a:off x="569161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1" name="Oval 1300">
              <a:extLst>
                <a:ext uri="{FF2B5EF4-FFF2-40B4-BE49-F238E27FC236}">
                  <a16:creationId xmlns:a16="http://schemas.microsoft.com/office/drawing/2014/main" id="{F649C193-8B8C-43BB-901F-730AB258928A}"/>
                </a:ext>
              </a:extLst>
            </p:cNvPr>
            <p:cNvSpPr/>
            <p:nvPr/>
          </p:nvSpPr>
          <p:spPr>
            <a:xfrm>
              <a:off x="5856459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2" name="Oval 1301">
              <a:extLst>
                <a:ext uri="{FF2B5EF4-FFF2-40B4-BE49-F238E27FC236}">
                  <a16:creationId xmlns:a16="http://schemas.microsoft.com/office/drawing/2014/main" id="{45646E25-D66E-4287-B0F6-ACA60F7D2457}"/>
                </a:ext>
              </a:extLst>
            </p:cNvPr>
            <p:cNvSpPr/>
            <p:nvPr/>
          </p:nvSpPr>
          <p:spPr>
            <a:xfrm>
              <a:off x="602129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Oval 1302">
              <a:extLst>
                <a:ext uri="{FF2B5EF4-FFF2-40B4-BE49-F238E27FC236}">
                  <a16:creationId xmlns:a16="http://schemas.microsoft.com/office/drawing/2014/main" id="{5BFABB2A-4FF2-48FB-AFAF-A1C87BC4BD7C}"/>
                </a:ext>
              </a:extLst>
            </p:cNvPr>
            <p:cNvSpPr/>
            <p:nvPr/>
          </p:nvSpPr>
          <p:spPr>
            <a:xfrm>
              <a:off x="6176804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Oval 1303">
              <a:extLst>
                <a:ext uri="{FF2B5EF4-FFF2-40B4-BE49-F238E27FC236}">
                  <a16:creationId xmlns:a16="http://schemas.microsoft.com/office/drawing/2014/main" id="{E5C59A77-08C9-48C7-9EB9-AA176D78C60B}"/>
                </a:ext>
              </a:extLst>
            </p:cNvPr>
            <p:cNvSpPr/>
            <p:nvPr/>
          </p:nvSpPr>
          <p:spPr>
            <a:xfrm>
              <a:off x="634164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Oval 1304">
              <a:extLst>
                <a:ext uri="{FF2B5EF4-FFF2-40B4-BE49-F238E27FC236}">
                  <a16:creationId xmlns:a16="http://schemas.microsoft.com/office/drawing/2014/main" id="{ED0CAC60-AEFD-494D-A1E6-444D5E8E23FC}"/>
                </a:ext>
              </a:extLst>
            </p:cNvPr>
            <p:cNvSpPr/>
            <p:nvPr/>
          </p:nvSpPr>
          <p:spPr>
            <a:xfrm>
              <a:off x="6506474" y="197061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Oval 1305">
              <a:extLst>
                <a:ext uri="{FF2B5EF4-FFF2-40B4-BE49-F238E27FC236}">
                  <a16:creationId xmlns:a16="http://schemas.microsoft.com/office/drawing/2014/main" id="{603A1ED4-F919-49D0-8D47-337EC70BE4B6}"/>
                </a:ext>
              </a:extLst>
            </p:cNvPr>
            <p:cNvSpPr/>
            <p:nvPr/>
          </p:nvSpPr>
          <p:spPr>
            <a:xfrm>
              <a:off x="6661990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Oval 1306">
              <a:extLst>
                <a:ext uri="{FF2B5EF4-FFF2-40B4-BE49-F238E27FC236}">
                  <a16:creationId xmlns:a16="http://schemas.microsoft.com/office/drawing/2014/main" id="{0E69B5D9-5F7D-4265-8879-F1BEDF2311B9}"/>
                </a:ext>
              </a:extLst>
            </p:cNvPr>
            <p:cNvSpPr/>
            <p:nvPr/>
          </p:nvSpPr>
          <p:spPr>
            <a:xfrm>
              <a:off x="520643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Oval 1307">
              <a:extLst>
                <a:ext uri="{FF2B5EF4-FFF2-40B4-BE49-F238E27FC236}">
                  <a16:creationId xmlns:a16="http://schemas.microsoft.com/office/drawing/2014/main" id="{E1AA41DC-46BD-4B29-BF9E-827EFC76599F}"/>
                </a:ext>
              </a:extLst>
            </p:cNvPr>
            <p:cNvSpPr/>
            <p:nvPr/>
          </p:nvSpPr>
          <p:spPr>
            <a:xfrm>
              <a:off x="536194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9" name="Oval 1308">
              <a:extLst>
                <a:ext uri="{FF2B5EF4-FFF2-40B4-BE49-F238E27FC236}">
                  <a16:creationId xmlns:a16="http://schemas.microsoft.com/office/drawing/2014/main" id="{C0B2B233-C2CF-48F9-BEC9-4C71CFE8F3A5}"/>
                </a:ext>
              </a:extLst>
            </p:cNvPr>
            <p:cNvSpPr/>
            <p:nvPr/>
          </p:nvSpPr>
          <p:spPr>
            <a:xfrm>
              <a:off x="552678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0" name="Oval 1309">
              <a:extLst>
                <a:ext uri="{FF2B5EF4-FFF2-40B4-BE49-F238E27FC236}">
                  <a16:creationId xmlns:a16="http://schemas.microsoft.com/office/drawing/2014/main" id="{6010B98C-520C-495A-A790-D1A50571BED0}"/>
                </a:ext>
              </a:extLst>
            </p:cNvPr>
            <p:cNvSpPr/>
            <p:nvPr/>
          </p:nvSpPr>
          <p:spPr>
            <a:xfrm>
              <a:off x="5691616" y="212442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1" name="Oval 1310">
              <a:extLst>
                <a:ext uri="{FF2B5EF4-FFF2-40B4-BE49-F238E27FC236}">
                  <a16:creationId xmlns:a16="http://schemas.microsoft.com/office/drawing/2014/main" id="{3A225304-0B0A-4B32-8150-50FA255E9C83}"/>
                </a:ext>
              </a:extLst>
            </p:cNvPr>
            <p:cNvSpPr/>
            <p:nvPr/>
          </p:nvSpPr>
          <p:spPr>
            <a:xfrm>
              <a:off x="5856459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2" name="Oval 1311">
              <a:extLst>
                <a:ext uri="{FF2B5EF4-FFF2-40B4-BE49-F238E27FC236}">
                  <a16:creationId xmlns:a16="http://schemas.microsoft.com/office/drawing/2014/main" id="{D2A4BD23-5387-437D-B636-E3007ED0032C}"/>
                </a:ext>
              </a:extLst>
            </p:cNvPr>
            <p:cNvSpPr/>
            <p:nvPr/>
          </p:nvSpPr>
          <p:spPr>
            <a:xfrm>
              <a:off x="602129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3" name="Oval 1312">
              <a:extLst>
                <a:ext uri="{FF2B5EF4-FFF2-40B4-BE49-F238E27FC236}">
                  <a16:creationId xmlns:a16="http://schemas.microsoft.com/office/drawing/2014/main" id="{C2D0FE43-B1BD-4E44-99F5-4CBEF0BD3D1B}"/>
                </a:ext>
              </a:extLst>
            </p:cNvPr>
            <p:cNvSpPr/>
            <p:nvPr/>
          </p:nvSpPr>
          <p:spPr>
            <a:xfrm>
              <a:off x="6176804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4" name="Oval 1313">
              <a:extLst>
                <a:ext uri="{FF2B5EF4-FFF2-40B4-BE49-F238E27FC236}">
                  <a16:creationId xmlns:a16="http://schemas.microsoft.com/office/drawing/2014/main" id="{018022AB-3E32-474C-97C2-73871327C4D4}"/>
                </a:ext>
              </a:extLst>
            </p:cNvPr>
            <p:cNvSpPr/>
            <p:nvPr/>
          </p:nvSpPr>
          <p:spPr>
            <a:xfrm>
              <a:off x="634164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5" name="Oval 1314">
              <a:extLst>
                <a:ext uri="{FF2B5EF4-FFF2-40B4-BE49-F238E27FC236}">
                  <a16:creationId xmlns:a16="http://schemas.microsoft.com/office/drawing/2014/main" id="{E8B5F29F-57D1-43F8-A29D-DB433A81AC55}"/>
                </a:ext>
              </a:extLst>
            </p:cNvPr>
            <p:cNvSpPr/>
            <p:nvPr/>
          </p:nvSpPr>
          <p:spPr>
            <a:xfrm>
              <a:off x="6506474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6" name="Oval 1315">
              <a:extLst>
                <a:ext uri="{FF2B5EF4-FFF2-40B4-BE49-F238E27FC236}">
                  <a16:creationId xmlns:a16="http://schemas.microsoft.com/office/drawing/2014/main" id="{E2FA744F-4873-4018-A4DA-7784E68B1442}"/>
                </a:ext>
              </a:extLst>
            </p:cNvPr>
            <p:cNvSpPr/>
            <p:nvPr/>
          </p:nvSpPr>
          <p:spPr>
            <a:xfrm>
              <a:off x="6661990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7" name="Oval 1316">
              <a:extLst>
                <a:ext uri="{FF2B5EF4-FFF2-40B4-BE49-F238E27FC236}">
                  <a16:creationId xmlns:a16="http://schemas.microsoft.com/office/drawing/2014/main" id="{0371106D-5171-4289-8FA6-D7BA3D50C21E}"/>
                </a:ext>
              </a:extLst>
            </p:cNvPr>
            <p:cNvSpPr/>
            <p:nvPr/>
          </p:nvSpPr>
          <p:spPr>
            <a:xfrm>
              <a:off x="520643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8" name="Oval 1317">
              <a:extLst>
                <a:ext uri="{FF2B5EF4-FFF2-40B4-BE49-F238E27FC236}">
                  <a16:creationId xmlns:a16="http://schemas.microsoft.com/office/drawing/2014/main" id="{2900C1AD-CAE4-41E4-B161-FDBF2CEFAC9A}"/>
                </a:ext>
              </a:extLst>
            </p:cNvPr>
            <p:cNvSpPr/>
            <p:nvPr/>
          </p:nvSpPr>
          <p:spPr>
            <a:xfrm>
              <a:off x="536194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9" name="Oval 1318">
              <a:extLst>
                <a:ext uri="{FF2B5EF4-FFF2-40B4-BE49-F238E27FC236}">
                  <a16:creationId xmlns:a16="http://schemas.microsoft.com/office/drawing/2014/main" id="{76BE4B93-3713-4BC4-B512-2FD54D35BA7C}"/>
                </a:ext>
              </a:extLst>
            </p:cNvPr>
            <p:cNvSpPr/>
            <p:nvPr/>
          </p:nvSpPr>
          <p:spPr>
            <a:xfrm>
              <a:off x="5526783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0" name="Oval 1319">
              <a:extLst>
                <a:ext uri="{FF2B5EF4-FFF2-40B4-BE49-F238E27FC236}">
                  <a16:creationId xmlns:a16="http://schemas.microsoft.com/office/drawing/2014/main" id="{A9606B8A-B8C9-49F8-8D1E-DD70CF6B82CB}"/>
                </a:ext>
              </a:extLst>
            </p:cNvPr>
            <p:cNvSpPr/>
            <p:nvPr/>
          </p:nvSpPr>
          <p:spPr>
            <a:xfrm>
              <a:off x="569161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1" name="Oval 1320">
              <a:extLst>
                <a:ext uri="{FF2B5EF4-FFF2-40B4-BE49-F238E27FC236}">
                  <a16:creationId xmlns:a16="http://schemas.microsoft.com/office/drawing/2014/main" id="{055F5F26-5762-4686-B789-D189779F6E71}"/>
                </a:ext>
              </a:extLst>
            </p:cNvPr>
            <p:cNvSpPr/>
            <p:nvPr/>
          </p:nvSpPr>
          <p:spPr>
            <a:xfrm>
              <a:off x="5856459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2" name="Oval 1321">
              <a:extLst>
                <a:ext uri="{FF2B5EF4-FFF2-40B4-BE49-F238E27FC236}">
                  <a16:creationId xmlns:a16="http://schemas.microsoft.com/office/drawing/2014/main" id="{9F7600D2-1908-4FE7-8346-AFC24158972F}"/>
                </a:ext>
              </a:extLst>
            </p:cNvPr>
            <p:cNvSpPr/>
            <p:nvPr/>
          </p:nvSpPr>
          <p:spPr>
            <a:xfrm>
              <a:off x="602129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3" name="Oval 1322">
              <a:extLst>
                <a:ext uri="{FF2B5EF4-FFF2-40B4-BE49-F238E27FC236}">
                  <a16:creationId xmlns:a16="http://schemas.microsoft.com/office/drawing/2014/main" id="{C8CC0C23-037F-4D15-8945-D7707ED7B5D2}"/>
                </a:ext>
              </a:extLst>
            </p:cNvPr>
            <p:cNvSpPr/>
            <p:nvPr/>
          </p:nvSpPr>
          <p:spPr>
            <a:xfrm>
              <a:off x="6176804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4" name="Oval 1323">
              <a:extLst>
                <a:ext uri="{FF2B5EF4-FFF2-40B4-BE49-F238E27FC236}">
                  <a16:creationId xmlns:a16="http://schemas.microsoft.com/office/drawing/2014/main" id="{3085E7ED-2C72-4528-989A-62886A1FB570}"/>
                </a:ext>
              </a:extLst>
            </p:cNvPr>
            <p:cNvSpPr/>
            <p:nvPr/>
          </p:nvSpPr>
          <p:spPr>
            <a:xfrm>
              <a:off x="6341643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5" name="Oval 1324">
              <a:extLst>
                <a:ext uri="{FF2B5EF4-FFF2-40B4-BE49-F238E27FC236}">
                  <a16:creationId xmlns:a16="http://schemas.microsoft.com/office/drawing/2014/main" id="{0F94FD5A-A678-4AED-92AC-7B90FEFC1AF5}"/>
                </a:ext>
              </a:extLst>
            </p:cNvPr>
            <p:cNvSpPr/>
            <p:nvPr/>
          </p:nvSpPr>
          <p:spPr>
            <a:xfrm>
              <a:off x="6506474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6" name="Oval 1325">
              <a:extLst>
                <a:ext uri="{FF2B5EF4-FFF2-40B4-BE49-F238E27FC236}">
                  <a16:creationId xmlns:a16="http://schemas.microsoft.com/office/drawing/2014/main" id="{748F034E-6319-4943-9623-E0BC7EEE14E2}"/>
                </a:ext>
              </a:extLst>
            </p:cNvPr>
            <p:cNvSpPr/>
            <p:nvPr/>
          </p:nvSpPr>
          <p:spPr>
            <a:xfrm>
              <a:off x="6661990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7" name="Oval 1326">
              <a:extLst>
                <a:ext uri="{FF2B5EF4-FFF2-40B4-BE49-F238E27FC236}">
                  <a16:creationId xmlns:a16="http://schemas.microsoft.com/office/drawing/2014/main" id="{BC30CEE7-4D0D-4ADD-B46A-B2764E05817D}"/>
                </a:ext>
              </a:extLst>
            </p:cNvPr>
            <p:cNvSpPr/>
            <p:nvPr/>
          </p:nvSpPr>
          <p:spPr>
            <a:xfrm>
              <a:off x="520643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8" name="Oval 1327">
              <a:extLst>
                <a:ext uri="{FF2B5EF4-FFF2-40B4-BE49-F238E27FC236}">
                  <a16:creationId xmlns:a16="http://schemas.microsoft.com/office/drawing/2014/main" id="{447A1A72-1758-4669-8590-9C46C1DC7C91}"/>
                </a:ext>
              </a:extLst>
            </p:cNvPr>
            <p:cNvSpPr/>
            <p:nvPr/>
          </p:nvSpPr>
          <p:spPr>
            <a:xfrm>
              <a:off x="536194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9" name="Oval 1328">
              <a:extLst>
                <a:ext uri="{FF2B5EF4-FFF2-40B4-BE49-F238E27FC236}">
                  <a16:creationId xmlns:a16="http://schemas.microsoft.com/office/drawing/2014/main" id="{BE51EC61-29EF-4F05-BC09-0E8695DB8F4A}"/>
                </a:ext>
              </a:extLst>
            </p:cNvPr>
            <p:cNvSpPr/>
            <p:nvPr/>
          </p:nvSpPr>
          <p:spPr>
            <a:xfrm>
              <a:off x="552678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0" name="Oval 1329">
              <a:extLst>
                <a:ext uri="{FF2B5EF4-FFF2-40B4-BE49-F238E27FC236}">
                  <a16:creationId xmlns:a16="http://schemas.microsoft.com/office/drawing/2014/main" id="{6F216EE4-9BD1-42E5-82A6-321E573F6542}"/>
                </a:ext>
              </a:extLst>
            </p:cNvPr>
            <p:cNvSpPr/>
            <p:nvPr/>
          </p:nvSpPr>
          <p:spPr>
            <a:xfrm>
              <a:off x="569161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1" name="Oval 1330">
              <a:extLst>
                <a:ext uri="{FF2B5EF4-FFF2-40B4-BE49-F238E27FC236}">
                  <a16:creationId xmlns:a16="http://schemas.microsoft.com/office/drawing/2014/main" id="{5003511E-21D7-41DB-87AB-EDE431EFC721}"/>
                </a:ext>
              </a:extLst>
            </p:cNvPr>
            <p:cNvSpPr/>
            <p:nvPr/>
          </p:nvSpPr>
          <p:spPr>
            <a:xfrm>
              <a:off x="5856459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" name="Oval 1331">
              <a:extLst>
                <a:ext uri="{FF2B5EF4-FFF2-40B4-BE49-F238E27FC236}">
                  <a16:creationId xmlns:a16="http://schemas.microsoft.com/office/drawing/2014/main" id="{8586DCF6-EA00-45BD-A24F-5D1E46D5DB36}"/>
                </a:ext>
              </a:extLst>
            </p:cNvPr>
            <p:cNvSpPr/>
            <p:nvPr/>
          </p:nvSpPr>
          <p:spPr>
            <a:xfrm>
              <a:off x="602129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" name="Oval 1332">
              <a:extLst>
                <a:ext uri="{FF2B5EF4-FFF2-40B4-BE49-F238E27FC236}">
                  <a16:creationId xmlns:a16="http://schemas.microsoft.com/office/drawing/2014/main" id="{18B6F604-6ADD-456E-87C0-C36FF77DCC0D}"/>
                </a:ext>
              </a:extLst>
            </p:cNvPr>
            <p:cNvSpPr/>
            <p:nvPr/>
          </p:nvSpPr>
          <p:spPr>
            <a:xfrm>
              <a:off x="6176804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" name="Oval 1333">
              <a:extLst>
                <a:ext uri="{FF2B5EF4-FFF2-40B4-BE49-F238E27FC236}">
                  <a16:creationId xmlns:a16="http://schemas.microsoft.com/office/drawing/2014/main" id="{3BEEC722-9E8B-4312-A6F3-EAC83102EDC1}"/>
                </a:ext>
              </a:extLst>
            </p:cNvPr>
            <p:cNvSpPr/>
            <p:nvPr/>
          </p:nvSpPr>
          <p:spPr>
            <a:xfrm>
              <a:off x="634164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" name="Oval 1334">
              <a:extLst>
                <a:ext uri="{FF2B5EF4-FFF2-40B4-BE49-F238E27FC236}">
                  <a16:creationId xmlns:a16="http://schemas.microsoft.com/office/drawing/2014/main" id="{67DA6BD3-1BC4-44D7-B204-2169111FC53C}"/>
                </a:ext>
              </a:extLst>
            </p:cNvPr>
            <p:cNvSpPr/>
            <p:nvPr/>
          </p:nvSpPr>
          <p:spPr>
            <a:xfrm>
              <a:off x="6506474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6" name="Oval 1335">
              <a:extLst>
                <a:ext uri="{FF2B5EF4-FFF2-40B4-BE49-F238E27FC236}">
                  <a16:creationId xmlns:a16="http://schemas.microsoft.com/office/drawing/2014/main" id="{178F2B32-D48A-4BB6-847D-7334A326A8F9}"/>
                </a:ext>
              </a:extLst>
            </p:cNvPr>
            <p:cNvSpPr/>
            <p:nvPr/>
          </p:nvSpPr>
          <p:spPr>
            <a:xfrm>
              <a:off x="6661990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7" name="Oval 1336">
              <a:extLst>
                <a:ext uri="{FF2B5EF4-FFF2-40B4-BE49-F238E27FC236}">
                  <a16:creationId xmlns:a16="http://schemas.microsoft.com/office/drawing/2014/main" id="{4D27F4B4-6190-4042-A383-2ACDCD7055E2}"/>
                </a:ext>
              </a:extLst>
            </p:cNvPr>
            <p:cNvSpPr/>
            <p:nvPr/>
          </p:nvSpPr>
          <p:spPr>
            <a:xfrm>
              <a:off x="520643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8" name="Oval 1337">
              <a:extLst>
                <a:ext uri="{FF2B5EF4-FFF2-40B4-BE49-F238E27FC236}">
                  <a16:creationId xmlns:a16="http://schemas.microsoft.com/office/drawing/2014/main" id="{320817F5-F0C4-45DE-B156-751548369760}"/>
                </a:ext>
              </a:extLst>
            </p:cNvPr>
            <p:cNvSpPr/>
            <p:nvPr/>
          </p:nvSpPr>
          <p:spPr>
            <a:xfrm>
              <a:off x="536194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" name="Oval 1338">
              <a:extLst>
                <a:ext uri="{FF2B5EF4-FFF2-40B4-BE49-F238E27FC236}">
                  <a16:creationId xmlns:a16="http://schemas.microsoft.com/office/drawing/2014/main" id="{0B04ADE4-244E-4A62-BF33-65FECA951172}"/>
                </a:ext>
              </a:extLst>
            </p:cNvPr>
            <p:cNvSpPr/>
            <p:nvPr/>
          </p:nvSpPr>
          <p:spPr>
            <a:xfrm>
              <a:off x="552678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" name="Oval 1339">
              <a:extLst>
                <a:ext uri="{FF2B5EF4-FFF2-40B4-BE49-F238E27FC236}">
                  <a16:creationId xmlns:a16="http://schemas.microsoft.com/office/drawing/2014/main" id="{9625B0BE-5911-4EC6-883D-9B55357B6CA4}"/>
                </a:ext>
              </a:extLst>
            </p:cNvPr>
            <p:cNvSpPr/>
            <p:nvPr/>
          </p:nvSpPr>
          <p:spPr>
            <a:xfrm>
              <a:off x="569161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" name="Oval 1340">
              <a:extLst>
                <a:ext uri="{FF2B5EF4-FFF2-40B4-BE49-F238E27FC236}">
                  <a16:creationId xmlns:a16="http://schemas.microsoft.com/office/drawing/2014/main" id="{92F58BD9-1CC6-4B72-99DB-B6424873177A}"/>
                </a:ext>
              </a:extLst>
            </p:cNvPr>
            <p:cNvSpPr/>
            <p:nvPr/>
          </p:nvSpPr>
          <p:spPr>
            <a:xfrm>
              <a:off x="5856459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2" name="Oval 1341">
              <a:extLst>
                <a:ext uri="{FF2B5EF4-FFF2-40B4-BE49-F238E27FC236}">
                  <a16:creationId xmlns:a16="http://schemas.microsoft.com/office/drawing/2014/main" id="{249BF6CE-5EA7-4B48-AC7D-C4C8BABC850F}"/>
                </a:ext>
              </a:extLst>
            </p:cNvPr>
            <p:cNvSpPr/>
            <p:nvPr/>
          </p:nvSpPr>
          <p:spPr>
            <a:xfrm>
              <a:off x="602129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3" name="Oval 1342">
              <a:extLst>
                <a:ext uri="{FF2B5EF4-FFF2-40B4-BE49-F238E27FC236}">
                  <a16:creationId xmlns:a16="http://schemas.microsoft.com/office/drawing/2014/main" id="{DC52A895-B3AE-434B-9CA2-7DDEE26249FA}"/>
                </a:ext>
              </a:extLst>
            </p:cNvPr>
            <p:cNvSpPr/>
            <p:nvPr/>
          </p:nvSpPr>
          <p:spPr>
            <a:xfrm>
              <a:off x="6176804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4" name="Oval 1343">
              <a:extLst>
                <a:ext uri="{FF2B5EF4-FFF2-40B4-BE49-F238E27FC236}">
                  <a16:creationId xmlns:a16="http://schemas.microsoft.com/office/drawing/2014/main" id="{26676E9E-1AA8-4F48-BE55-E69E5526856F}"/>
                </a:ext>
              </a:extLst>
            </p:cNvPr>
            <p:cNvSpPr/>
            <p:nvPr/>
          </p:nvSpPr>
          <p:spPr>
            <a:xfrm>
              <a:off x="634164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5" name="Oval 1344">
              <a:extLst>
                <a:ext uri="{FF2B5EF4-FFF2-40B4-BE49-F238E27FC236}">
                  <a16:creationId xmlns:a16="http://schemas.microsoft.com/office/drawing/2014/main" id="{013F858D-9F11-412A-AB66-9F8952D694F8}"/>
                </a:ext>
              </a:extLst>
            </p:cNvPr>
            <p:cNvSpPr/>
            <p:nvPr/>
          </p:nvSpPr>
          <p:spPr>
            <a:xfrm>
              <a:off x="6506474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" name="Oval 1345">
              <a:extLst>
                <a:ext uri="{FF2B5EF4-FFF2-40B4-BE49-F238E27FC236}">
                  <a16:creationId xmlns:a16="http://schemas.microsoft.com/office/drawing/2014/main" id="{D445A881-1C59-4DED-A4B0-941302D63246}"/>
                </a:ext>
              </a:extLst>
            </p:cNvPr>
            <p:cNvSpPr/>
            <p:nvPr/>
          </p:nvSpPr>
          <p:spPr>
            <a:xfrm>
              <a:off x="6661990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7" name="Oval 1346">
              <a:extLst>
                <a:ext uri="{FF2B5EF4-FFF2-40B4-BE49-F238E27FC236}">
                  <a16:creationId xmlns:a16="http://schemas.microsoft.com/office/drawing/2014/main" id="{AAB22404-E0C0-417A-A317-A0F1B3CBEAEF}"/>
                </a:ext>
              </a:extLst>
            </p:cNvPr>
            <p:cNvSpPr/>
            <p:nvPr/>
          </p:nvSpPr>
          <p:spPr>
            <a:xfrm>
              <a:off x="520643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8" name="Oval 1347">
              <a:extLst>
                <a:ext uri="{FF2B5EF4-FFF2-40B4-BE49-F238E27FC236}">
                  <a16:creationId xmlns:a16="http://schemas.microsoft.com/office/drawing/2014/main" id="{B423F9E8-18B3-4FB4-989E-0230A78CFC90}"/>
                </a:ext>
              </a:extLst>
            </p:cNvPr>
            <p:cNvSpPr/>
            <p:nvPr/>
          </p:nvSpPr>
          <p:spPr>
            <a:xfrm>
              <a:off x="536194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9" name="Oval 1348">
              <a:extLst>
                <a:ext uri="{FF2B5EF4-FFF2-40B4-BE49-F238E27FC236}">
                  <a16:creationId xmlns:a16="http://schemas.microsoft.com/office/drawing/2014/main" id="{9E7CC85D-4726-4789-844E-0247C4ECBBE1}"/>
                </a:ext>
              </a:extLst>
            </p:cNvPr>
            <p:cNvSpPr/>
            <p:nvPr/>
          </p:nvSpPr>
          <p:spPr>
            <a:xfrm>
              <a:off x="552678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0" name="Oval 1349">
              <a:extLst>
                <a:ext uri="{FF2B5EF4-FFF2-40B4-BE49-F238E27FC236}">
                  <a16:creationId xmlns:a16="http://schemas.microsoft.com/office/drawing/2014/main" id="{BE6D5621-FC0C-4A74-B3FD-B5B97231BF7B}"/>
                </a:ext>
              </a:extLst>
            </p:cNvPr>
            <p:cNvSpPr/>
            <p:nvPr/>
          </p:nvSpPr>
          <p:spPr>
            <a:xfrm>
              <a:off x="569161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1" name="Oval 1350">
              <a:extLst>
                <a:ext uri="{FF2B5EF4-FFF2-40B4-BE49-F238E27FC236}">
                  <a16:creationId xmlns:a16="http://schemas.microsoft.com/office/drawing/2014/main" id="{75E6C9CB-70C9-486A-BD30-384F8D2F031B}"/>
                </a:ext>
              </a:extLst>
            </p:cNvPr>
            <p:cNvSpPr/>
            <p:nvPr/>
          </p:nvSpPr>
          <p:spPr>
            <a:xfrm>
              <a:off x="5856459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2" name="Oval 1351">
              <a:extLst>
                <a:ext uri="{FF2B5EF4-FFF2-40B4-BE49-F238E27FC236}">
                  <a16:creationId xmlns:a16="http://schemas.microsoft.com/office/drawing/2014/main" id="{8D283410-093C-4CDB-B027-F7B13172178D}"/>
                </a:ext>
              </a:extLst>
            </p:cNvPr>
            <p:cNvSpPr/>
            <p:nvPr/>
          </p:nvSpPr>
          <p:spPr>
            <a:xfrm>
              <a:off x="602129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3" name="Oval 1352">
              <a:extLst>
                <a:ext uri="{FF2B5EF4-FFF2-40B4-BE49-F238E27FC236}">
                  <a16:creationId xmlns:a16="http://schemas.microsoft.com/office/drawing/2014/main" id="{47DA04ED-16E0-4B95-9C39-0EC0891E1DA1}"/>
                </a:ext>
              </a:extLst>
            </p:cNvPr>
            <p:cNvSpPr/>
            <p:nvPr/>
          </p:nvSpPr>
          <p:spPr>
            <a:xfrm>
              <a:off x="6176804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4" name="Oval 1353">
              <a:extLst>
                <a:ext uri="{FF2B5EF4-FFF2-40B4-BE49-F238E27FC236}">
                  <a16:creationId xmlns:a16="http://schemas.microsoft.com/office/drawing/2014/main" id="{8739BB72-3022-4FCA-A3FB-1C3497B1C809}"/>
                </a:ext>
              </a:extLst>
            </p:cNvPr>
            <p:cNvSpPr/>
            <p:nvPr/>
          </p:nvSpPr>
          <p:spPr>
            <a:xfrm>
              <a:off x="634164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5" name="Oval 1354">
              <a:extLst>
                <a:ext uri="{FF2B5EF4-FFF2-40B4-BE49-F238E27FC236}">
                  <a16:creationId xmlns:a16="http://schemas.microsoft.com/office/drawing/2014/main" id="{C0C5F402-A271-4E15-8076-B3977E01D143}"/>
                </a:ext>
              </a:extLst>
            </p:cNvPr>
            <p:cNvSpPr/>
            <p:nvPr/>
          </p:nvSpPr>
          <p:spPr>
            <a:xfrm>
              <a:off x="6506474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6" name="Oval 1355">
              <a:extLst>
                <a:ext uri="{FF2B5EF4-FFF2-40B4-BE49-F238E27FC236}">
                  <a16:creationId xmlns:a16="http://schemas.microsoft.com/office/drawing/2014/main" id="{7BCC88B6-3C06-4C47-92A1-73C34DFD59A3}"/>
                </a:ext>
              </a:extLst>
            </p:cNvPr>
            <p:cNvSpPr/>
            <p:nvPr/>
          </p:nvSpPr>
          <p:spPr>
            <a:xfrm>
              <a:off x="6661990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7" name="Oval 1356">
              <a:extLst>
                <a:ext uri="{FF2B5EF4-FFF2-40B4-BE49-F238E27FC236}">
                  <a16:creationId xmlns:a16="http://schemas.microsoft.com/office/drawing/2014/main" id="{4013C522-2194-4AC6-AE39-15DBEFD7F3C5}"/>
                </a:ext>
              </a:extLst>
            </p:cNvPr>
            <p:cNvSpPr/>
            <p:nvPr/>
          </p:nvSpPr>
          <p:spPr>
            <a:xfrm>
              <a:off x="520643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8" name="Oval 1357">
              <a:extLst>
                <a:ext uri="{FF2B5EF4-FFF2-40B4-BE49-F238E27FC236}">
                  <a16:creationId xmlns:a16="http://schemas.microsoft.com/office/drawing/2014/main" id="{D3A516A7-E00A-4DD4-BD97-27AECEA057E1}"/>
                </a:ext>
              </a:extLst>
            </p:cNvPr>
            <p:cNvSpPr/>
            <p:nvPr/>
          </p:nvSpPr>
          <p:spPr>
            <a:xfrm>
              <a:off x="536194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9" name="Oval 1358">
              <a:extLst>
                <a:ext uri="{FF2B5EF4-FFF2-40B4-BE49-F238E27FC236}">
                  <a16:creationId xmlns:a16="http://schemas.microsoft.com/office/drawing/2014/main" id="{2E6837F5-03E4-4B07-83C7-A4A1C184161D}"/>
                </a:ext>
              </a:extLst>
            </p:cNvPr>
            <p:cNvSpPr/>
            <p:nvPr/>
          </p:nvSpPr>
          <p:spPr>
            <a:xfrm>
              <a:off x="552678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0" name="Oval 1359">
              <a:extLst>
                <a:ext uri="{FF2B5EF4-FFF2-40B4-BE49-F238E27FC236}">
                  <a16:creationId xmlns:a16="http://schemas.microsoft.com/office/drawing/2014/main" id="{60286358-3A12-4F9A-9D4E-2876AABBC2DE}"/>
                </a:ext>
              </a:extLst>
            </p:cNvPr>
            <p:cNvSpPr/>
            <p:nvPr/>
          </p:nvSpPr>
          <p:spPr>
            <a:xfrm>
              <a:off x="569161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1" name="Oval 1360">
              <a:extLst>
                <a:ext uri="{FF2B5EF4-FFF2-40B4-BE49-F238E27FC236}">
                  <a16:creationId xmlns:a16="http://schemas.microsoft.com/office/drawing/2014/main" id="{11BB7D45-A4AF-4B06-833C-BEC4DDB5F476}"/>
                </a:ext>
              </a:extLst>
            </p:cNvPr>
            <p:cNvSpPr/>
            <p:nvPr/>
          </p:nvSpPr>
          <p:spPr>
            <a:xfrm>
              <a:off x="5856459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2" name="Oval 1361">
              <a:extLst>
                <a:ext uri="{FF2B5EF4-FFF2-40B4-BE49-F238E27FC236}">
                  <a16:creationId xmlns:a16="http://schemas.microsoft.com/office/drawing/2014/main" id="{2B545FC7-B1E3-41CE-9270-B40C4E848E2A}"/>
                </a:ext>
              </a:extLst>
            </p:cNvPr>
            <p:cNvSpPr/>
            <p:nvPr/>
          </p:nvSpPr>
          <p:spPr>
            <a:xfrm>
              <a:off x="602129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3" name="Oval 1362">
              <a:extLst>
                <a:ext uri="{FF2B5EF4-FFF2-40B4-BE49-F238E27FC236}">
                  <a16:creationId xmlns:a16="http://schemas.microsoft.com/office/drawing/2014/main" id="{C13FD363-6C1D-4C3B-9B0E-C8D6FD0EF681}"/>
                </a:ext>
              </a:extLst>
            </p:cNvPr>
            <p:cNvSpPr/>
            <p:nvPr/>
          </p:nvSpPr>
          <p:spPr>
            <a:xfrm>
              <a:off x="6176804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4" name="Oval 1363">
              <a:extLst>
                <a:ext uri="{FF2B5EF4-FFF2-40B4-BE49-F238E27FC236}">
                  <a16:creationId xmlns:a16="http://schemas.microsoft.com/office/drawing/2014/main" id="{9C2DE054-1DC1-4933-9DFF-B553A27D5C52}"/>
                </a:ext>
              </a:extLst>
            </p:cNvPr>
            <p:cNvSpPr/>
            <p:nvPr/>
          </p:nvSpPr>
          <p:spPr>
            <a:xfrm>
              <a:off x="634164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5" name="Oval 1364">
              <a:extLst>
                <a:ext uri="{FF2B5EF4-FFF2-40B4-BE49-F238E27FC236}">
                  <a16:creationId xmlns:a16="http://schemas.microsoft.com/office/drawing/2014/main" id="{F0BDBC2A-AB6A-4D23-9ED7-623490537877}"/>
                </a:ext>
              </a:extLst>
            </p:cNvPr>
            <p:cNvSpPr/>
            <p:nvPr/>
          </p:nvSpPr>
          <p:spPr>
            <a:xfrm>
              <a:off x="6506474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6" name="Oval 1365">
              <a:extLst>
                <a:ext uri="{FF2B5EF4-FFF2-40B4-BE49-F238E27FC236}">
                  <a16:creationId xmlns:a16="http://schemas.microsoft.com/office/drawing/2014/main" id="{E24F1425-6564-475F-810A-C3397C020C5F}"/>
                </a:ext>
              </a:extLst>
            </p:cNvPr>
            <p:cNvSpPr/>
            <p:nvPr/>
          </p:nvSpPr>
          <p:spPr>
            <a:xfrm>
              <a:off x="6661990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7" name="Oval 1366">
              <a:extLst>
                <a:ext uri="{FF2B5EF4-FFF2-40B4-BE49-F238E27FC236}">
                  <a16:creationId xmlns:a16="http://schemas.microsoft.com/office/drawing/2014/main" id="{66EEA9F4-117F-4B7F-90B5-5B8142FD7B19}"/>
                </a:ext>
              </a:extLst>
            </p:cNvPr>
            <p:cNvSpPr/>
            <p:nvPr/>
          </p:nvSpPr>
          <p:spPr>
            <a:xfrm>
              <a:off x="33278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8" name="Oval 1367">
              <a:extLst>
                <a:ext uri="{FF2B5EF4-FFF2-40B4-BE49-F238E27FC236}">
                  <a16:creationId xmlns:a16="http://schemas.microsoft.com/office/drawing/2014/main" id="{81971D2F-019E-45B9-9C53-306870C346D0}"/>
                </a:ext>
              </a:extLst>
            </p:cNvPr>
            <p:cNvSpPr/>
            <p:nvPr/>
          </p:nvSpPr>
          <p:spPr>
            <a:xfrm>
              <a:off x="48829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9" name="Oval 1368">
              <a:extLst>
                <a:ext uri="{FF2B5EF4-FFF2-40B4-BE49-F238E27FC236}">
                  <a16:creationId xmlns:a16="http://schemas.microsoft.com/office/drawing/2014/main" id="{5EF4BEFB-1706-410F-B4A4-25C8D8472E95}"/>
                </a:ext>
              </a:extLst>
            </p:cNvPr>
            <p:cNvSpPr/>
            <p:nvPr/>
          </p:nvSpPr>
          <p:spPr>
            <a:xfrm>
              <a:off x="653136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0" name="Oval 1369">
              <a:extLst>
                <a:ext uri="{FF2B5EF4-FFF2-40B4-BE49-F238E27FC236}">
                  <a16:creationId xmlns:a16="http://schemas.microsoft.com/office/drawing/2014/main" id="{42332F83-E7F8-4282-AFDB-B94C338703E6}"/>
                </a:ext>
              </a:extLst>
            </p:cNvPr>
            <p:cNvSpPr/>
            <p:nvPr/>
          </p:nvSpPr>
          <p:spPr>
            <a:xfrm>
              <a:off x="81796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1" name="Oval 1370">
              <a:extLst>
                <a:ext uri="{FF2B5EF4-FFF2-40B4-BE49-F238E27FC236}">
                  <a16:creationId xmlns:a16="http://schemas.microsoft.com/office/drawing/2014/main" id="{F40E9CA3-4021-4352-80A1-547C43D5A750}"/>
                </a:ext>
              </a:extLst>
            </p:cNvPr>
            <p:cNvSpPr/>
            <p:nvPr/>
          </p:nvSpPr>
          <p:spPr>
            <a:xfrm>
              <a:off x="982812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2" name="Oval 1371">
              <a:extLst>
                <a:ext uri="{FF2B5EF4-FFF2-40B4-BE49-F238E27FC236}">
                  <a16:creationId xmlns:a16="http://schemas.microsoft.com/office/drawing/2014/main" id="{CEAF99C6-EE86-40EE-9237-F58F12F823B7}"/>
                </a:ext>
              </a:extLst>
            </p:cNvPr>
            <p:cNvSpPr/>
            <p:nvPr/>
          </p:nvSpPr>
          <p:spPr>
            <a:xfrm>
              <a:off x="114764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3" name="Oval 1372">
              <a:extLst>
                <a:ext uri="{FF2B5EF4-FFF2-40B4-BE49-F238E27FC236}">
                  <a16:creationId xmlns:a16="http://schemas.microsoft.com/office/drawing/2014/main" id="{CE60F949-F58E-4CD0-9F53-F560E5EAB165}"/>
                </a:ext>
              </a:extLst>
            </p:cNvPr>
            <p:cNvSpPr/>
            <p:nvPr/>
          </p:nvSpPr>
          <p:spPr>
            <a:xfrm>
              <a:off x="1303157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4" name="Oval 1373">
              <a:extLst>
                <a:ext uri="{FF2B5EF4-FFF2-40B4-BE49-F238E27FC236}">
                  <a16:creationId xmlns:a16="http://schemas.microsoft.com/office/drawing/2014/main" id="{D5ECBDBE-1824-4098-8A56-F02710F35208}"/>
                </a:ext>
              </a:extLst>
            </p:cNvPr>
            <p:cNvSpPr/>
            <p:nvPr/>
          </p:nvSpPr>
          <p:spPr>
            <a:xfrm>
              <a:off x="1467996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5" name="Oval 1374">
              <a:extLst>
                <a:ext uri="{FF2B5EF4-FFF2-40B4-BE49-F238E27FC236}">
                  <a16:creationId xmlns:a16="http://schemas.microsoft.com/office/drawing/2014/main" id="{B1C5E908-5976-4620-B703-0D0F48A9F934}"/>
                </a:ext>
              </a:extLst>
            </p:cNvPr>
            <p:cNvSpPr/>
            <p:nvPr/>
          </p:nvSpPr>
          <p:spPr>
            <a:xfrm>
              <a:off x="1632827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6" name="Oval 1375">
              <a:extLst>
                <a:ext uri="{FF2B5EF4-FFF2-40B4-BE49-F238E27FC236}">
                  <a16:creationId xmlns:a16="http://schemas.microsoft.com/office/drawing/2014/main" id="{B498FB45-E506-4868-8CB1-B3E854305D39}"/>
                </a:ext>
              </a:extLst>
            </p:cNvPr>
            <p:cNvSpPr/>
            <p:nvPr/>
          </p:nvSpPr>
          <p:spPr>
            <a:xfrm>
              <a:off x="179767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7" name="Oval 1376">
              <a:extLst>
                <a:ext uri="{FF2B5EF4-FFF2-40B4-BE49-F238E27FC236}">
                  <a16:creationId xmlns:a16="http://schemas.microsoft.com/office/drawing/2014/main" id="{FB1F5416-0970-45B8-BDE3-AC3AC0F2AEF3}"/>
                </a:ext>
              </a:extLst>
            </p:cNvPr>
            <p:cNvSpPr/>
            <p:nvPr/>
          </p:nvSpPr>
          <p:spPr>
            <a:xfrm>
              <a:off x="33278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8" name="Oval 1377">
              <a:extLst>
                <a:ext uri="{FF2B5EF4-FFF2-40B4-BE49-F238E27FC236}">
                  <a16:creationId xmlns:a16="http://schemas.microsoft.com/office/drawing/2014/main" id="{20D49193-E36C-4904-995E-C3A618D58A9B}"/>
                </a:ext>
              </a:extLst>
            </p:cNvPr>
            <p:cNvSpPr/>
            <p:nvPr/>
          </p:nvSpPr>
          <p:spPr>
            <a:xfrm>
              <a:off x="48829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9" name="Oval 1378">
              <a:extLst>
                <a:ext uri="{FF2B5EF4-FFF2-40B4-BE49-F238E27FC236}">
                  <a16:creationId xmlns:a16="http://schemas.microsoft.com/office/drawing/2014/main" id="{3C6BF6A3-6114-4379-B438-141BBB5386FC}"/>
                </a:ext>
              </a:extLst>
            </p:cNvPr>
            <p:cNvSpPr/>
            <p:nvPr/>
          </p:nvSpPr>
          <p:spPr>
            <a:xfrm>
              <a:off x="653136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0" name="Oval 1379">
              <a:extLst>
                <a:ext uri="{FF2B5EF4-FFF2-40B4-BE49-F238E27FC236}">
                  <a16:creationId xmlns:a16="http://schemas.microsoft.com/office/drawing/2014/main" id="{34B4B497-9D21-4CEC-AAB9-BAC448DF902A}"/>
                </a:ext>
              </a:extLst>
            </p:cNvPr>
            <p:cNvSpPr/>
            <p:nvPr/>
          </p:nvSpPr>
          <p:spPr>
            <a:xfrm>
              <a:off x="81796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1" name="Oval 1380">
              <a:extLst>
                <a:ext uri="{FF2B5EF4-FFF2-40B4-BE49-F238E27FC236}">
                  <a16:creationId xmlns:a16="http://schemas.microsoft.com/office/drawing/2014/main" id="{A5619996-524E-4094-916E-0A5869266BBE}"/>
                </a:ext>
              </a:extLst>
            </p:cNvPr>
            <p:cNvSpPr/>
            <p:nvPr/>
          </p:nvSpPr>
          <p:spPr>
            <a:xfrm>
              <a:off x="982812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2" name="Oval 1381">
              <a:extLst>
                <a:ext uri="{FF2B5EF4-FFF2-40B4-BE49-F238E27FC236}">
                  <a16:creationId xmlns:a16="http://schemas.microsoft.com/office/drawing/2014/main" id="{C8734256-8E70-4F1B-8BE7-18C8BA7659FB}"/>
                </a:ext>
              </a:extLst>
            </p:cNvPr>
            <p:cNvSpPr/>
            <p:nvPr/>
          </p:nvSpPr>
          <p:spPr>
            <a:xfrm>
              <a:off x="114764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3" name="Oval 1382">
              <a:extLst>
                <a:ext uri="{FF2B5EF4-FFF2-40B4-BE49-F238E27FC236}">
                  <a16:creationId xmlns:a16="http://schemas.microsoft.com/office/drawing/2014/main" id="{B83B2412-0D97-4AF9-8889-6E1AE2F4DFDA}"/>
                </a:ext>
              </a:extLst>
            </p:cNvPr>
            <p:cNvSpPr/>
            <p:nvPr/>
          </p:nvSpPr>
          <p:spPr>
            <a:xfrm>
              <a:off x="1303157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4" name="Oval 1383">
              <a:extLst>
                <a:ext uri="{FF2B5EF4-FFF2-40B4-BE49-F238E27FC236}">
                  <a16:creationId xmlns:a16="http://schemas.microsoft.com/office/drawing/2014/main" id="{67357306-EA4A-4467-B237-6014BCBEC731}"/>
                </a:ext>
              </a:extLst>
            </p:cNvPr>
            <p:cNvSpPr/>
            <p:nvPr/>
          </p:nvSpPr>
          <p:spPr>
            <a:xfrm>
              <a:off x="1467996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5" name="Oval 1384">
              <a:extLst>
                <a:ext uri="{FF2B5EF4-FFF2-40B4-BE49-F238E27FC236}">
                  <a16:creationId xmlns:a16="http://schemas.microsoft.com/office/drawing/2014/main" id="{B50F119D-9741-4B0B-AAFB-4A989FF37562}"/>
                </a:ext>
              </a:extLst>
            </p:cNvPr>
            <p:cNvSpPr/>
            <p:nvPr/>
          </p:nvSpPr>
          <p:spPr>
            <a:xfrm>
              <a:off x="1632827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6" name="Oval 1385">
              <a:extLst>
                <a:ext uri="{FF2B5EF4-FFF2-40B4-BE49-F238E27FC236}">
                  <a16:creationId xmlns:a16="http://schemas.microsoft.com/office/drawing/2014/main" id="{389677FE-FEBB-4550-B6A4-F8865A869E6C}"/>
                </a:ext>
              </a:extLst>
            </p:cNvPr>
            <p:cNvSpPr/>
            <p:nvPr/>
          </p:nvSpPr>
          <p:spPr>
            <a:xfrm>
              <a:off x="179767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7" name="Oval 1386">
              <a:extLst>
                <a:ext uri="{FF2B5EF4-FFF2-40B4-BE49-F238E27FC236}">
                  <a16:creationId xmlns:a16="http://schemas.microsoft.com/office/drawing/2014/main" id="{98529F54-8A7D-4357-80ED-E684CA08E298}"/>
                </a:ext>
              </a:extLst>
            </p:cNvPr>
            <p:cNvSpPr/>
            <p:nvPr/>
          </p:nvSpPr>
          <p:spPr>
            <a:xfrm>
              <a:off x="33278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8" name="Oval 1387">
              <a:extLst>
                <a:ext uri="{FF2B5EF4-FFF2-40B4-BE49-F238E27FC236}">
                  <a16:creationId xmlns:a16="http://schemas.microsoft.com/office/drawing/2014/main" id="{1DA6D01A-D257-4F63-AAAF-BB92E84AA999}"/>
                </a:ext>
              </a:extLst>
            </p:cNvPr>
            <p:cNvSpPr/>
            <p:nvPr/>
          </p:nvSpPr>
          <p:spPr>
            <a:xfrm>
              <a:off x="48829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9" name="Oval 1388">
              <a:extLst>
                <a:ext uri="{FF2B5EF4-FFF2-40B4-BE49-F238E27FC236}">
                  <a16:creationId xmlns:a16="http://schemas.microsoft.com/office/drawing/2014/main" id="{E1FFCBC0-F03A-4C74-A23D-AF2414FEA7C6}"/>
                </a:ext>
              </a:extLst>
            </p:cNvPr>
            <p:cNvSpPr/>
            <p:nvPr/>
          </p:nvSpPr>
          <p:spPr>
            <a:xfrm>
              <a:off x="653136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0" name="Oval 1389">
              <a:extLst>
                <a:ext uri="{FF2B5EF4-FFF2-40B4-BE49-F238E27FC236}">
                  <a16:creationId xmlns:a16="http://schemas.microsoft.com/office/drawing/2014/main" id="{2C7BDD76-2DAA-44CF-B5BE-299745AB8B24}"/>
                </a:ext>
              </a:extLst>
            </p:cNvPr>
            <p:cNvSpPr/>
            <p:nvPr/>
          </p:nvSpPr>
          <p:spPr>
            <a:xfrm>
              <a:off x="81796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1" name="Oval 1390">
              <a:extLst>
                <a:ext uri="{FF2B5EF4-FFF2-40B4-BE49-F238E27FC236}">
                  <a16:creationId xmlns:a16="http://schemas.microsoft.com/office/drawing/2014/main" id="{38C65DAF-D982-4A22-A2F8-993AD1CCB395}"/>
                </a:ext>
              </a:extLst>
            </p:cNvPr>
            <p:cNvSpPr/>
            <p:nvPr/>
          </p:nvSpPr>
          <p:spPr>
            <a:xfrm>
              <a:off x="982812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2" name="Oval 1391">
              <a:extLst>
                <a:ext uri="{FF2B5EF4-FFF2-40B4-BE49-F238E27FC236}">
                  <a16:creationId xmlns:a16="http://schemas.microsoft.com/office/drawing/2014/main" id="{2FFD6EAE-A779-48DA-A513-88EF950E0755}"/>
                </a:ext>
              </a:extLst>
            </p:cNvPr>
            <p:cNvSpPr/>
            <p:nvPr/>
          </p:nvSpPr>
          <p:spPr>
            <a:xfrm>
              <a:off x="114764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3" name="Oval 1392">
              <a:extLst>
                <a:ext uri="{FF2B5EF4-FFF2-40B4-BE49-F238E27FC236}">
                  <a16:creationId xmlns:a16="http://schemas.microsoft.com/office/drawing/2014/main" id="{654BC68B-947E-4F1F-B41C-1A935C2544D1}"/>
                </a:ext>
              </a:extLst>
            </p:cNvPr>
            <p:cNvSpPr/>
            <p:nvPr/>
          </p:nvSpPr>
          <p:spPr>
            <a:xfrm>
              <a:off x="1303157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4" name="Oval 1393">
              <a:extLst>
                <a:ext uri="{FF2B5EF4-FFF2-40B4-BE49-F238E27FC236}">
                  <a16:creationId xmlns:a16="http://schemas.microsoft.com/office/drawing/2014/main" id="{8D31C7C6-7DA0-42B2-B025-E5DEDBB00884}"/>
                </a:ext>
              </a:extLst>
            </p:cNvPr>
            <p:cNvSpPr/>
            <p:nvPr/>
          </p:nvSpPr>
          <p:spPr>
            <a:xfrm>
              <a:off x="1467996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5" name="Oval 1394">
              <a:extLst>
                <a:ext uri="{FF2B5EF4-FFF2-40B4-BE49-F238E27FC236}">
                  <a16:creationId xmlns:a16="http://schemas.microsoft.com/office/drawing/2014/main" id="{42A4A8E0-9523-496D-926E-4C97C63B8A01}"/>
                </a:ext>
              </a:extLst>
            </p:cNvPr>
            <p:cNvSpPr/>
            <p:nvPr/>
          </p:nvSpPr>
          <p:spPr>
            <a:xfrm>
              <a:off x="1632827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6" name="Oval 1395">
              <a:extLst>
                <a:ext uri="{FF2B5EF4-FFF2-40B4-BE49-F238E27FC236}">
                  <a16:creationId xmlns:a16="http://schemas.microsoft.com/office/drawing/2014/main" id="{5446EC5A-D3E2-41E7-A539-1016B6D37CBA}"/>
                </a:ext>
              </a:extLst>
            </p:cNvPr>
            <p:cNvSpPr/>
            <p:nvPr/>
          </p:nvSpPr>
          <p:spPr>
            <a:xfrm>
              <a:off x="179767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7" name="Oval 1396">
              <a:extLst>
                <a:ext uri="{FF2B5EF4-FFF2-40B4-BE49-F238E27FC236}">
                  <a16:creationId xmlns:a16="http://schemas.microsoft.com/office/drawing/2014/main" id="{3F2A4D13-FB38-478E-AFC5-0BCC0866A717}"/>
                </a:ext>
              </a:extLst>
            </p:cNvPr>
            <p:cNvSpPr/>
            <p:nvPr/>
          </p:nvSpPr>
          <p:spPr>
            <a:xfrm>
              <a:off x="33278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8" name="Oval 1397">
              <a:extLst>
                <a:ext uri="{FF2B5EF4-FFF2-40B4-BE49-F238E27FC236}">
                  <a16:creationId xmlns:a16="http://schemas.microsoft.com/office/drawing/2014/main" id="{B14221BA-B473-452D-8778-D8AAAEDDA1B2}"/>
                </a:ext>
              </a:extLst>
            </p:cNvPr>
            <p:cNvSpPr/>
            <p:nvPr/>
          </p:nvSpPr>
          <p:spPr>
            <a:xfrm>
              <a:off x="48829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9" name="Oval 1398">
              <a:extLst>
                <a:ext uri="{FF2B5EF4-FFF2-40B4-BE49-F238E27FC236}">
                  <a16:creationId xmlns:a16="http://schemas.microsoft.com/office/drawing/2014/main" id="{E79C19CB-43C7-4AB0-9C31-463478B35E36}"/>
                </a:ext>
              </a:extLst>
            </p:cNvPr>
            <p:cNvSpPr/>
            <p:nvPr/>
          </p:nvSpPr>
          <p:spPr>
            <a:xfrm>
              <a:off x="653136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0" name="Oval 1399">
              <a:extLst>
                <a:ext uri="{FF2B5EF4-FFF2-40B4-BE49-F238E27FC236}">
                  <a16:creationId xmlns:a16="http://schemas.microsoft.com/office/drawing/2014/main" id="{2863E8F4-2840-4578-9EDB-B8F106DF0DD9}"/>
                </a:ext>
              </a:extLst>
            </p:cNvPr>
            <p:cNvSpPr/>
            <p:nvPr/>
          </p:nvSpPr>
          <p:spPr>
            <a:xfrm>
              <a:off x="81796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1" name="Oval 1400">
              <a:extLst>
                <a:ext uri="{FF2B5EF4-FFF2-40B4-BE49-F238E27FC236}">
                  <a16:creationId xmlns:a16="http://schemas.microsoft.com/office/drawing/2014/main" id="{5F56C99E-F7D9-41F3-85EC-DD056A571730}"/>
                </a:ext>
              </a:extLst>
            </p:cNvPr>
            <p:cNvSpPr/>
            <p:nvPr/>
          </p:nvSpPr>
          <p:spPr>
            <a:xfrm>
              <a:off x="982812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2" name="Oval 1401">
              <a:extLst>
                <a:ext uri="{FF2B5EF4-FFF2-40B4-BE49-F238E27FC236}">
                  <a16:creationId xmlns:a16="http://schemas.microsoft.com/office/drawing/2014/main" id="{4FDDC766-5C28-4919-83C2-56350A46A7D8}"/>
                </a:ext>
              </a:extLst>
            </p:cNvPr>
            <p:cNvSpPr/>
            <p:nvPr/>
          </p:nvSpPr>
          <p:spPr>
            <a:xfrm>
              <a:off x="114764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3" name="Oval 1402">
              <a:extLst>
                <a:ext uri="{FF2B5EF4-FFF2-40B4-BE49-F238E27FC236}">
                  <a16:creationId xmlns:a16="http://schemas.microsoft.com/office/drawing/2014/main" id="{A7F76F1B-12C8-41EE-89AA-0146747268F0}"/>
                </a:ext>
              </a:extLst>
            </p:cNvPr>
            <p:cNvSpPr/>
            <p:nvPr/>
          </p:nvSpPr>
          <p:spPr>
            <a:xfrm>
              <a:off x="1303157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4" name="Oval 1403">
              <a:extLst>
                <a:ext uri="{FF2B5EF4-FFF2-40B4-BE49-F238E27FC236}">
                  <a16:creationId xmlns:a16="http://schemas.microsoft.com/office/drawing/2014/main" id="{D6406108-50AA-45A2-9AB3-EEDFE8E9E5D2}"/>
                </a:ext>
              </a:extLst>
            </p:cNvPr>
            <p:cNvSpPr/>
            <p:nvPr/>
          </p:nvSpPr>
          <p:spPr>
            <a:xfrm>
              <a:off x="1467996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5" name="Oval 1404">
              <a:extLst>
                <a:ext uri="{FF2B5EF4-FFF2-40B4-BE49-F238E27FC236}">
                  <a16:creationId xmlns:a16="http://schemas.microsoft.com/office/drawing/2014/main" id="{0385B7B8-BF5F-4559-BFC5-5CCC1C330272}"/>
                </a:ext>
              </a:extLst>
            </p:cNvPr>
            <p:cNvSpPr/>
            <p:nvPr/>
          </p:nvSpPr>
          <p:spPr>
            <a:xfrm>
              <a:off x="1632827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6" name="Oval 1405">
              <a:extLst>
                <a:ext uri="{FF2B5EF4-FFF2-40B4-BE49-F238E27FC236}">
                  <a16:creationId xmlns:a16="http://schemas.microsoft.com/office/drawing/2014/main" id="{92E14948-8070-44D1-9A6D-67130DFF8CA7}"/>
                </a:ext>
              </a:extLst>
            </p:cNvPr>
            <p:cNvSpPr/>
            <p:nvPr/>
          </p:nvSpPr>
          <p:spPr>
            <a:xfrm>
              <a:off x="179767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7" name="Oval 1406">
              <a:extLst>
                <a:ext uri="{FF2B5EF4-FFF2-40B4-BE49-F238E27FC236}">
                  <a16:creationId xmlns:a16="http://schemas.microsoft.com/office/drawing/2014/main" id="{A8BD9304-CAC1-4C65-A178-37AA2878A928}"/>
                </a:ext>
              </a:extLst>
            </p:cNvPr>
            <p:cNvSpPr/>
            <p:nvPr/>
          </p:nvSpPr>
          <p:spPr>
            <a:xfrm>
              <a:off x="33278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8" name="Oval 1407">
              <a:extLst>
                <a:ext uri="{FF2B5EF4-FFF2-40B4-BE49-F238E27FC236}">
                  <a16:creationId xmlns:a16="http://schemas.microsoft.com/office/drawing/2014/main" id="{3F83B248-6E4C-4722-9B3A-31EDDB58A646}"/>
                </a:ext>
              </a:extLst>
            </p:cNvPr>
            <p:cNvSpPr/>
            <p:nvPr/>
          </p:nvSpPr>
          <p:spPr>
            <a:xfrm>
              <a:off x="48829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9" name="Oval 1408">
              <a:extLst>
                <a:ext uri="{FF2B5EF4-FFF2-40B4-BE49-F238E27FC236}">
                  <a16:creationId xmlns:a16="http://schemas.microsoft.com/office/drawing/2014/main" id="{4742035F-3DD4-423E-8603-FC511B5A24FD}"/>
                </a:ext>
              </a:extLst>
            </p:cNvPr>
            <p:cNvSpPr/>
            <p:nvPr/>
          </p:nvSpPr>
          <p:spPr>
            <a:xfrm>
              <a:off x="653136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0" name="Oval 1409">
              <a:extLst>
                <a:ext uri="{FF2B5EF4-FFF2-40B4-BE49-F238E27FC236}">
                  <a16:creationId xmlns:a16="http://schemas.microsoft.com/office/drawing/2014/main" id="{8BBB62F3-7534-4346-B31D-F19E56B17904}"/>
                </a:ext>
              </a:extLst>
            </p:cNvPr>
            <p:cNvSpPr/>
            <p:nvPr/>
          </p:nvSpPr>
          <p:spPr>
            <a:xfrm>
              <a:off x="81796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1" name="Oval 1410">
              <a:extLst>
                <a:ext uri="{FF2B5EF4-FFF2-40B4-BE49-F238E27FC236}">
                  <a16:creationId xmlns:a16="http://schemas.microsoft.com/office/drawing/2014/main" id="{74DADD05-D657-4FB0-B872-E18121DEC72D}"/>
                </a:ext>
              </a:extLst>
            </p:cNvPr>
            <p:cNvSpPr/>
            <p:nvPr/>
          </p:nvSpPr>
          <p:spPr>
            <a:xfrm>
              <a:off x="982812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2" name="Oval 1411">
              <a:extLst>
                <a:ext uri="{FF2B5EF4-FFF2-40B4-BE49-F238E27FC236}">
                  <a16:creationId xmlns:a16="http://schemas.microsoft.com/office/drawing/2014/main" id="{24D92AE9-61A2-47EA-B15D-B67B3A33A170}"/>
                </a:ext>
              </a:extLst>
            </p:cNvPr>
            <p:cNvSpPr/>
            <p:nvPr/>
          </p:nvSpPr>
          <p:spPr>
            <a:xfrm>
              <a:off x="114764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3" name="Oval 1412">
              <a:extLst>
                <a:ext uri="{FF2B5EF4-FFF2-40B4-BE49-F238E27FC236}">
                  <a16:creationId xmlns:a16="http://schemas.microsoft.com/office/drawing/2014/main" id="{FD36468B-067D-4148-B907-534454C807AC}"/>
                </a:ext>
              </a:extLst>
            </p:cNvPr>
            <p:cNvSpPr/>
            <p:nvPr/>
          </p:nvSpPr>
          <p:spPr>
            <a:xfrm>
              <a:off x="1303157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4" name="Oval 1413">
              <a:extLst>
                <a:ext uri="{FF2B5EF4-FFF2-40B4-BE49-F238E27FC236}">
                  <a16:creationId xmlns:a16="http://schemas.microsoft.com/office/drawing/2014/main" id="{71000A1C-90F1-4BAC-B961-324938D7316D}"/>
                </a:ext>
              </a:extLst>
            </p:cNvPr>
            <p:cNvSpPr/>
            <p:nvPr/>
          </p:nvSpPr>
          <p:spPr>
            <a:xfrm>
              <a:off x="1467996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5" name="Oval 1414">
              <a:extLst>
                <a:ext uri="{FF2B5EF4-FFF2-40B4-BE49-F238E27FC236}">
                  <a16:creationId xmlns:a16="http://schemas.microsoft.com/office/drawing/2014/main" id="{452C329F-EBE8-41C8-B5E9-C6A77A4B919D}"/>
                </a:ext>
              </a:extLst>
            </p:cNvPr>
            <p:cNvSpPr/>
            <p:nvPr/>
          </p:nvSpPr>
          <p:spPr>
            <a:xfrm>
              <a:off x="1632827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6" name="Oval 1415">
              <a:extLst>
                <a:ext uri="{FF2B5EF4-FFF2-40B4-BE49-F238E27FC236}">
                  <a16:creationId xmlns:a16="http://schemas.microsoft.com/office/drawing/2014/main" id="{432D6D56-DF7A-4235-9B78-B79D61F896E1}"/>
                </a:ext>
              </a:extLst>
            </p:cNvPr>
            <p:cNvSpPr/>
            <p:nvPr/>
          </p:nvSpPr>
          <p:spPr>
            <a:xfrm>
              <a:off x="179767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7" name="Oval 1416">
              <a:extLst>
                <a:ext uri="{FF2B5EF4-FFF2-40B4-BE49-F238E27FC236}">
                  <a16:creationId xmlns:a16="http://schemas.microsoft.com/office/drawing/2014/main" id="{F6987E1D-6CF9-412D-ADB1-1BE946F31401}"/>
                </a:ext>
              </a:extLst>
            </p:cNvPr>
            <p:cNvSpPr/>
            <p:nvPr/>
          </p:nvSpPr>
          <p:spPr>
            <a:xfrm>
              <a:off x="33278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8" name="Oval 1417">
              <a:extLst>
                <a:ext uri="{FF2B5EF4-FFF2-40B4-BE49-F238E27FC236}">
                  <a16:creationId xmlns:a16="http://schemas.microsoft.com/office/drawing/2014/main" id="{752089CA-687B-4930-9F0A-EC17BF5A91EC}"/>
                </a:ext>
              </a:extLst>
            </p:cNvPr>
            <p:cNvSpPr/>
            <p:nvPr/>
          </p:nvSpPr>
          <p:spPr>
            <a:xfrm>
              <a:off x="48829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9" name="Oval 1418">
              <a:extLst>
                <a:ext uri="{FF2B5EF4-FFF2-40B4-BE49-F238E27FC236}">
                  <a16:creationId xmlns:a16="http://schemas.microsoft.com/office/drawing/2014/main" id="{E1E84E89-0015-45EC-B39A-300E95F8410F}"/>
                </a:ext>
              </a:extLst>
            </p:cNvPr>
            <p:cNvSpPr/>
            <p:nvPr/>
          </p:nvSpPr>
          <p:spPr>
            <a:xfrm>
              <a:off x="653136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0" name="Oval 1419">
              <a:extLst>
                <a:ext uri="{FF2B5EF4-FFF2-40B4-BE49-F238E27FC236}">
                  <a16:creationId xmlns:a16="http://schemas.microsoft.com/office/drawing/2014/main" id="{AC6DBDD4-4AEC-4D6E-81B2-BA4134590807}"/>
                </a:ext>
              </a:extLst>
            </p:cNvPr>
            <p:cNvSpPr/>
            <p:nvPr/>
          </p:nvSpPr>
          <p:spPr>
            <a:xfrm>
              <a:off x="81796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1" name="Oval 1420">
              <a:extLst>
                <a:ext uri="{FF2B5EF4-FFF2-40B4-BE49-F238E27FC236}">
                  <a16:creationId xmlns:a16="http://schemas.microsoft.com/office/drawing/2014/main" id="{BAE4E559-9B3F-4A78-9215-080C92481046}"/>
                </a:ext>
              </a:extLst>
            </p:cNvPr>
            <p:cNvSpPr/>
            <p:nvPr/>
          </p:nvSpPr>
          <p:spPr>
            <a:xfrm>
              <a:off x="982812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2" name="Oval 1421">
              <a:extLst>
                <a:ext uri="{FF2B5EF4-FFF2-40B4-BE49-F238E27FC236}">
                  <a16:creationId xmlns:a16="http://schemas.microsoft.com/office/drawing/2014/main" id="{A8B3B363-A861-49AD-9328-2C4D12886786}"/>
                </a:ext>
              </a:extLst>
            </p:cNvPr>
            <p:cNvSpPr/>
            <p:nvPr/>
          </p:nvSpPr>
          <p:spPr>
            <a:xfrm>
              <a:off x="114764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3" name="Oval 1422">
              <a:extLst>
                <a:ext uri="{FF2B5EF4-FFF2-40B4-BE49-F238E27FC236}">
                  <a16:creationId xmlns:a16="http://schemas.microsoft.com/office/drawing/2014/main" id="{53B7046C-A072-47A2-9CA0-F2F7A4DE768A}"/>
                </a:ext>
              </a:extLst>
            </p:cNvPr>
            <p:cNvSpPr/>
            <p:nvPr/>
          </p:nvSpPr>
          <p:spPr>
            <a:xfrm>
              <a:off x="1303157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4" name="Oval 1423">
              <a:extLst>
                <a:ext uri="{FF2B5EF4-FFF2-40B4-BE49-F238E27FC236}">
                  <a16:creationId xmlns:a16="http://schemas.microsoft.com/office/drawing/2014/main" id="{43BA9C46-3603-41C0-B04B-8F76B3E30FBF}"/>
                </a:ext>
              </a:extLst>
            </p:cNvPr>
            <p:cNvSpPr/>
            <p:nvPr/>
          </p:nvSpPr>
          <p:spPr>
            <a:xfrm>
              <a:off x="1467996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5" name="Oval 1424">
              <a:extLst>
                <a:ext uri="{FF2B5EF4-FFF2-40B4-BE49-F238E27FC236}">
                  <a16:creationId xmlns:a16="http://schemas.microsoft.com/office/drawing/2014/main" id="{6A61F6A1-F9E0-469F-A662-29A97166FE7B}"/>
                </a:ext>
              </a:extLst>
            </p:cNvPr>
            <p:cNvSpPr/>
            <p:nvPr/>
          </p:nvSpPr>
          <p:spPr>
            <a:xfrm>
              <a:off x="1632827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6" name="Oval 1425">
              <a:extLst>
                <a:ext uri="{FF2B5EF4-FFF2-40B4-BE49-F238E27FC236}">
                  <a16:creationId xmlns:a16="http://schemas.microsoft.com/office/drawing/2014/main" id="{4F89B7CD-F035-4D62-BBDF-05032F2A0688}"/>
                </a:ext>
              </a:extLst>
            </p:cNvPr>
            <p:cNvSpPr/>
            <p:nvPr/>
          </p:nvSpPr>
          <p:spPr>
            <a:xfrm>
              <a:off x="179767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7" name="Oval 1426">
              <a:extLst>
                <a:ext uri="{FF2B5EF4-FFF2-40B4-BE49-F238E27FC236}">
                  <a16:creationId xmlns:a16="http://schemas.microsoft.com/office/drawing/2014/main" id="{5B3C08A0-3869-4B31-BAF1-4986214B723E}"/>
                </a:ext>
              </a:extLst>
            </p:cNvPr>
            <p:cNvSpPr/>
            <p:nvPr/>
          </p:nvSpPr>
          <p:spPr>
            <a:xfrm>
              <a:off x="33278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8" name="Oval 1427">
              <a:extLst>
                <a:ext uri="{FF2B5EF4-FFF2-40B4-BE49-F238E27FC236}">
                  <a16:creationId xmlns:a16="http://schemas.microsoft.com/office/drawing/2014/main" id="{81D5CBB9-EDF8-4316-ABFF-D0ECC7EE6E0A}"/>
                </a:ext>
              </a:extLst>
            </p:cNvPr>
            <p:cNvSpPr/>
            <p:nvPr/>
          </p:nvSpPr>
          <p:spPr>
            <a:xfrm>
              <a:off x="48829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9" name="Oval 1428">
              <a:extLst>
                <a:ext uri="{FF2B5EF4-FFF2-40B4-BE49-F238E27FC236}">
                  <a16:creationId xmlns:a16="http://schemas.microsoft.com/office/drawing/2014/main" id="{B7B8E40D-B06C-4D07-9C6A-50718AF9BDA8}"/>
                </a:ext>
              </a:extLst>
            </p:cNvPr>
            <p:cNvSpPr/>
            <p:nvPr/>
          </p:nvSpPr>
          <p:spPr>
            <a:xfrm>
              <a:off x="653136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0" name="Oval 1429">
              <a:extLst>
                <a:ext uri="{FF2B5EF4-FFF2-40B4-BE49-F238E27FC236}">
                  <a16:creationId xmlns:a16="http://schemas.microsoft.com/office/drawing/2014/main" id="{3E8A8405-3733-44F2-9C10-E6634418CA6F}"/>
                </a:ext>
              </a:extLst>
            </p:cNvPr>
            <p:cNvSpPr/>
            <p:nvPr/>
          </p:nvSpPr>
          <p:spPr>
            <a:xfrm>
              <a:off x="81796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1" name="Oval 1430">
              <a:extLst>
                <a:ext uri="{FF2B5EF4-FFF2-40B4-BE49-F238E27FC236}">
                  <a16:creationId xmlns:a16="http://schemas.microsoft.com/office/drawing/2014/main" id="{9A4D8CA5-7A08-4ADE-8D64-1701EA29390D}"/>
                </a:ext>
              </a:extLst>
            </p:cNvPr>
            <p:cNvSpPr/>
            <p:nvPr/>
          </p:nvSpPr>
          <p:spPr>
            <a:xfrm>
              <a:off x="982812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2" name="Oval 1431">
              <a:extLst>
                <a:ext uri="{FF2B5EF4-FFF2-40B4-BE49-F238E27FC236}">
                  <a16:creationId xmlns:a16="http://schemas.microsoft.com/office/drawing/2014/main" id="{7C0A7B0E-879A-423E-85C6-2B1ACEED1B49}"/>
                </a:ext>
              </a:extLst>
            </p:cNvPr>
            <p:cNvSpPr/>
            <p:nvPr/>
          </p:nvSpPr>
          <p:spPr>
            <a:xfrm>
              <a:off x="114764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" name="Oval 1432">
              <a:extLst>
                <a:ext uri="{FF2B5EF4-FFF2-40B4-BE49-F238E27FC236}">
                  <a16:creationId xmlns:a16="http://schemas.microsoft.com/office/drawing/2014/main" id="{2CCE2500-6133-45E6-86DB-8CD9FFDB2142}"/>
                </a:ext>
              </a:extLst>
            </p:cNvPr>
            <p:cNvSpPr/>
            <p:nvPr/>
          </p:nvSpPr>
          <p:spPr>
            <a:xfrm>
              <a:off x="1303157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4" name="Oval 1433">
              <a:extLst>
                <a:ext uri="{FF2B5EF4-FFF2-40B4-BE49-F238E27FC236}">
                  <a16:creationId xmlns:a16="http://schemas.microsoft.com/office/drawing/2014/main" id="{CE1128FB-1901-4A0C-8C5C-4BD430122ECA}"/>
                </a:ext>
              </a:extLst>
            </p:cNvPr>
            <p:cNvSpPr/>
            <p:nvPr/>
          </p:nvSpPr>
          <p:spPr>
            <a:xfrm>
              <a:off x="1467996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5" name="Oval 1434">
              <a:extLst>
                <a:ext uri="{FF2B5EF4-FFF2-40B4-BE49-F238E27FC236}">
                  <a16:creationId xmlns:a16="http://schemas.microsoft.com/office/drawing/2014/main" id="{8FCC8F2F-2432-4A96-A182-6039B415BD3C}"/>
                </a:ext>
              </a:extLst>
            </p:cNvPr>
            <p:cNvSpPr/>
            <p:nvPr/>
          </p:nvSpPr>
          <p:spPr>
            <a:xfrm>
              <a:off x="1632827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" name="Oval 1435">
              <a:extLst>
                <a:ext uri="{FF2B5EF4-FFF2-40B4-BE49-F238E27FC236}">
                  <a16:creationId xmlns:a16="http://schemas.microsoft.com/office/drawing/2014/main" id="{64C6DA39-7474-47AC-AF3E-0DA41E66C5B0}"/>
                </a:ext>
              </a:extLst>
            </p:cNvPr>
            <p:cNvSpPr/>
            <p:nvPr/>
          </p:nvSpPr>
          <p:spPr>
            <a:xfrm>
              <a:off x="179767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7" name="Oval 1436">
              <a:extLst>
                <a:ext uri="{FF2B5EF4-FFF2-40B4-BE49-F238E27FC236}">
                  <a16:creationId xmlns:a16="http://schemas.microsoft.com/office/drawing/2014/main" id="{8929700F-E5B8-456F-BC41-5506639721C7}"/>
                </a:ext>
              </a:extLst>
            </p:cNvPr>
            <p:cNvSpPr/>
            <p:nvPr/>
          </p:nvSpPr>
          <p:spPr>
            <a:xfrm>
              <a:off x="33278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" name="Oval 1437">
              <a:extLst>
                <a:ext uri="{FF2B5EF4-FFF2-40B4-BE49-F238E27FC236}">
                  <a16:creationId xmlns:a16="http://schemas.microsoft.com/office/drawing/2014/main" id="{68A33C0F-87DF-4FF1-B801-06CB9E4B6EEE}"/>
                </a:ext>
              </a:extLst>
            </p:cNvPr>
            <p:cNvSpPr/>
            <p:nvPr/>
          </p:nvSpPr>
          <p:spPr>
            <a:xfrm>
              <a:off x="48829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9" name="Oval 1438">
              <a:extLst>
                <a:ext uri="{FF2B5EF4-FFF2-40B4-BE49-F238E27FC236}">
                  <a16:creationId xmlns:a16="http://schemas.microsoft.com/office/drawing/2014/main" id="{99177154-9DD5-461C-9C6A-56F3CF68C273}"/>
                </a:ext>
              </a:extLst>
            </p:cNvPr>
            <p:cNvSpPr/>
            <p:nvPr/>
          </p:nvSpPr>
          <p:spPr>
            <a:xfrm>
              <a:off x="653136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0" name="Oval 1439">
              <a:extLst>
                <a:ext uri="{FF2B5EF4-FFF2-40B4-BE49-F238E27FC236}">
                  <a16:creationId xmlns:a16="http://schemas.microsoft.com/office/drawing/2014/main" id="{D412F8DD-286A-4013-A2DE-0461FB32A27B}"/>
                </a:ext>
              </a:extLst>
            </p:cNvPr>
            <p:cNvSpPr/>
            <p:nvPr/>
          </p:nvSpPr>
          <p:spPr>
            <a:xfrm>
              <a:off x="81796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1" name="Oval 1440">
              <a:extLst>
                <a:ext uri="{FF2B5EF4-FFF2-40B4-BE49-F238E27FC236}">
                  <a16:creationId xmlns:a16="http://schemas.microsoft.com/office/drawing/2014/main" id="{3EACD1A7-BB17-47F8-A36C-547BAD2692D1}"/>
                </a:ext>
              </a:extLst>
            </p:cNvPr>
            <p:cNvSpPr/>
            <p:nvPr/>
          </p:nvSpPr>
          <p:spPr>
            <a:xfrm>
              <a:off x="982812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2" name="Oval 1441">
              <a:extLst>
                <a:ext uri="{FF2B5EF4-FFF2-40B4-BE49-F238E27FC236}">
                  <a16:creationId xmlns:a16="http://schemas.microsoft.com/office/drawing/2014/main" id="{026187A2-385A-455C-88FF-2E19AB7C0303}"/>
                </a:ext>
              </a:extLst>
            </p:cNvPr>
            <p:cNvSpPr/>
            <p:nvPr/>
          </p:nvSpPr>
          <p:spPr>
            <a:xfrm>
              <a:off x="1147649" y="43007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3" name="Oval 1442">
              <a:extLst>
                <a:ext uri="{FF2B5EF4-FFF2-40B4-BE49-F238E27FC236}">
                  <a16:creationId xmlns:a16="http://schemas.microsoft.com/office/drawing/2014/main" id="{8A015CCC-B417-4EE8-8B99-026470B8336B}"/>
                </a:ext>
              </a:extLst>
            </p:cNvPr>
            <p:cNvSpPr/>
            <p:nvPr/>
          </p:nvSpPr>
          <p:spPr>
            <a:xfrm>
              <a:off x="1303157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4" name="Oval 1443">
              <a:extLst>
                <a:ext uri="{FF2B5EF4-FFF2-40B4-BE49-F238E27FC236}">
                  <a16:creationId xmlns:a16="http://schemas.microsoft.com/office/drawing/2014/main" id="{1DA68DA3-155F-4EB7-A109-09A97AB0252C}"/>
                </a:ext>
              </a:extLst>
            </p:cNvPr>
            <p:cNvSpPr/>
            <p:nvPr/>
          </p:nvSpPr>
          <p:spPr>
            <a:xfrm>
              <a:off x="1467996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5" name="Oval 1444">
              <a:extLst>
                <a:ext uri="{FF2B5EF4-FFF2-40B4-BE49-F238E27FC236}">
                  <a16:creationId xmlns:a16="http://schemas.microsoft.com/office/drawing/2014/main" id="{83E967E9-4D28-4EC6-B945-FAF28E8386D7}"/>
                </a:ext>
              </a:extLst>
            </p:cNvPr>
            <p:cNvSpPr/>
            <p:nvPr/>
          </p:nvSpPr>
          <p:spPr>
            <a:xfrm>
              <a:off x="1632827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6" name="Oval 1445">
              <a:extLst>
                <a:ext uri="{FF2B5EF4-FFF2-40B4-BE49-F238E27FC236}">
                  <a16:creationId xmlns:a16="http://schemas.microsoft.com/office/drawing/2014/main" id="{B06BC678-595D-4692-977A-2B6CEE5A1A7B}"/>
                </a:ext>
              </a:extLst>
            </p:cNvPr>
            <p:cNvSpPr/>
            <p:nvPr/>
          </p:nvSpPr>
          <p:spPr>
            <a:xfrm>
              <a:off x="179767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7" name="Oval 1446">
              <a:extLst>
                <a:ext uri="{FF2B5EF4-FFF2-40B4-BE49-F238E27FC236}">
                  <a16:creationId xmlns:a16="http://schemas.microsoft.com/office/drawing/2014/main" id="{E3C8858A-33C4-4368-A116-395BA545A707}"/>
                </a:ext>
              </a:extLst>
            </p:cNvPr>
            <p:cNvSpPr/>
            <p:nvPr/>
          </p:nvSpPr>
          <p:spPr>
            <a:xfrm>
              <a:off x="196252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8" name="Oval 1447">
              <a:extLst>
                <a:ext uri="{FF2B5EF4-FFF2-40B4-BE49-F238E27FC236}">
                  <a16:creationId xmlns:a16="http://schemas.microsoft.com/office/drawing/2014/main" id="{D1EA7529-0918-49F4-88DF-3236151D04BD}"/>
                </a:ext>
              </a:extLst>
            </p:cNvPr>
            <p:cNvSpPr/>
            <p:nvPr/>
          </p:nvSpPr>
          <p:spPr>
            <a:xfrm>
              <a:off x="211803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9" name="Oval 1448">
              <a:extLst>
                <a:ext uri="{FF2B5EF4-FFF2-40B4-BE49-F238E27FC236}">
                  <a16:creationId xmlns:a16="http://schemas.microsoft.com/office/drawing/2014/main" id="{7EA77F7C-0ACC-4FB9-8B56-33303068D93C}"/>
                </a:ext>
              </a:extLst>
            </p:cNvPr>
            <p:cNvSpPr/>
            <p:nvPr/>
          </p:nvSpPr>
          <p:spPr>
            <a:xfrm>
              <a:off x="2282868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0" name="Oval 1449">
              <a:extLst>
                <a:ext uri="{FF2B5EF4-FFF2-40B4-BE49-F238E27FC236}">
                  <a16:creationId xmlns:a16="http://schemas.microsoft.com/office/drawing/2014/main" id="{0FE53524-456A-4010-97E0-7AC188158686}"/>
                </a:ext>
              </a:extLst>
            </p:cNvPr>
            <p:cNvSpPr/>
            <p:nvPr/>
          </p:nvSpPr>
          <p:spPr>
            <a:xfrm>
              <a:off x="244770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1" name="Oval 1450">
              <a:extLst>
                <a:ext uri="{FF2B5EF4-FFF2-40B4-BE49-F238E27FC236}">
                  <a16:creationId xmlns:a16="http://schemas.microsoft.com/office/drawing/2014/main" id="{A85A68AB-E976-43B7-A700-60BBEE648D55}"/>
                </a:ext>
              </a:extLst>
            </p:cNvPr>
            <p:cNvSpPr/>
            <p:nvPr/>
          </p:nvSpPr>
          <p:spPr>
            <a:xfrm>
              <a:off x="261254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2" name="Oval 1451">
              <a:extLst>
                <a:ext uri="{FF2B5EF4-FFF2-40B4-BE49-F238E27FC236}">
                  <a16:creationId xmlns:a16="http://schemas.microsoft.com/office/drawing/2014/main" id="{A2E8B786-90ED-4A5C-9555-73A268FE5DAD}"/>
                </a:ext>
              </a:extLst>
            </p:cNvPr>
            <p:cNvSpPr/>
            <p:nvPr/>
          </p:nvSpPr>
          <p:spPr>
            <a:xfrm>
              <a:off x="277738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3" name="Oval 1452">
              <a:extLst>
                <a:ext uri="{FF2B5EF4-FFF2-40B4-BE49-F238E27FC236}">
                  <a16:creationId xmlns:a16="http://schemas.microsoft.com/office/drawing/2014/main" id="{519DB029-6E3E-40E7-A90E-15A84989F2F7}"/>
                </a:ext>
              </a:extLst>
            </p:cNvPr>
            <p:cNvSpPr/>
            <p:nvPr/>
          </p:nvSpPr>
          <p:spPr>
            <a:xfrm>
              <a:off x="293288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4" name="Oval 1453">
              <a:extLst>
                <a:ext uri="{FF2B5EF4-FFF2-40B4-BE49-F238E27FC236}">
                  <a16:creationId xmlns:a16="http://schemas.microsoft.com/office/drawing/2014/main" id="{C5590293-905B-4963-A7F5-EEF75E0AAC7B}"/>
                </a:ext>
              </a:extLst>
            </p:cNvPr>
            <p:cNvSpPr/>
            <p:nvPr/>
          </p:nvSpPr>
          <p:spPr>
            <a:xfrm>
              <a:off x="3097728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5" name="Oval 1454">
              <a:extLst>
                <a:ext uri="{FF2B5EF4-FFF2-40B4-BE49-F238E27FC236}">
                  <a16:creationId xmlns:a16="http://schemas.microsoft.com/office/drawing/2014/main" id="{E1FA418D-2EF7-4429-96CC-2B543F010FD5}"/>
                </a:ext>
              </a:extLst>
            </p:cNvPr>
            <p:cNvSpPr/>
            <p:nvPr/>
          </p:nvSpPr>
          <p:spPr>
            <a:xfrm>
              <a:off x="3253228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6" name="Oval 1455">
              <a:extLst>
                <a:ext uri="{FF2B5EF4-FFF2-40B4-BE49-F238E27FC236}">
                  <a16:creationId xmlns:a16="http://schemas.microsoft.com/office/drawing/2014/main" id="{260886E5-DE3D-4992-A701-923B68A1FFDE}"/>
                </a:ext>
              </a:extLst>
            </p:cNvPr>
            <p:cNvSpPr/>
            <p:nvPr/>
          </p:nvSpPr>
          <p:spPr>
            <a:xfrm>
              <a:off x="3427406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7" name="Oval 1456">
              <a:extLst>
                <a:ext uri="{FF2B5EF4-FFF2-40B4-BE49-F238E27FC236}">
                  <a16:creationId xmlns:a16="http://schemas.microsoft.com/office/drawing/2014/main" id="{83D21DA9-EDAD-4614-AF7E-781872658A57}"/>
                </a:ext>
              </a:extLst>
            </p:cNvPr>
            <p:cNvSpPr/>
            <p:nvPr/>
          </p:nvSpPr>
          <p:spPr>
            <a:xfrm>
              <a:off x="196252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8" name="Oval 1457">
              <a:extLst>
                <a:ext uri="{FF2B5EF4-FFF2-40B4-BE49-F238E27FC236}">
                  <a16:creationId xmlns:a16="http://schemas.microsoft.com/office/drawing/2014/main" id="{F004AEF8-B413-4A3A-B0CB-17B262EFA2F0}"/>
                </a:ext>
              </a:extLst>
            </p:cNvPr>
            <p:cNvSpPr/>
            <p:nvPr/>
          </p:nvSpPr>
          <p:spPr>
            <a:xfrm>
              <a:off x="211803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9" name="Oval 1458">
              <a:extLst>
                <a:ext uri="{FF2B5EF4-FFF2-40B4-BE49-F238E27FC236}">
                  <a16:creationId xmlns:a16="http://schemas.microsoft.com/office/drawing/2014/main" id="{9E350EE3-3357-41FE-B63C-374AA8CDD136}"/>
                </a:ext>
              </a:extLst>
            </p:cNvPr>
            <p:cNvSpPr/>
            <p:nvPr/>
          </p:nvSpPr>
          <p:spPr>
            <a:xfrm>
              <a:off x="2282868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0" name="Oval 1459">
              <a:extLst>
                <a:ext uri="{FF2B5EF4-FFF2-40B4-BE49-F238E27FC236}">
                  <a16:creationId xmlns:a16="http://schemas.microsoft.com/office/drawing/2014/main" id="{50958020-A05A-46FD-B8DE-E1D9D8D9B1D5}"/>
                </a:ext>
              </a:extLst>
            </p:cNvPr>
            <p:cNvSpPr/>
            <p:nvPr/>
          </p:nvSpPr>
          <p:spPr>
            <a:xfrm>
              <a:off x="244770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1" name="Oval 1460">
              <a:extLst>
                <a:ext uri="{FF2B5EF4-FFF2-40B4-BE49-F238E27FC236}">
                  <a16:creationId xmlns:a16="http://schemas.microsoft.com/office/drawing/2014/main" id="{FAF964F3-E694-46F5-98B2-678A863D520A}"/>
                </a:ext>
              </a:extLst>
            </p:cNvPr>
            <p:cNvSpPr/>
            <p:nvPr/>
          </p:nvSpPr>
          <p:spPr>
            <a:xfrm>
              <a:off x="261254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2" name="Oval 1461">
              <a:extLst>
                <a:ext uri="{FF2B5EF4-FFF2-40B4-BE49-F238E27FC236}">
                  <a16:creationId xmlns:a16="http://schemas.microsoft.com/office/drawing/2014/main" id="{47AC0A2D-4022-43F0-915A-25AC3C958364}"/>
                </a:ext>
              </a:extLst>
            </p:cNvPr>
            <p:cNvSpPr/>
            <p:nvPr/>
          </p:nvSpPr>
          <p:spPr>
            <a:xfrm>
              <a:off x="277738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3" name="Oval 1462">
              <a:extLst>
                <a:ext uri="{FF2B5EF4-FFF2-40B4-BE49-F238E27FC236}">
                  <a16:creationId xmlns:a16="http://schemas.microsoft.com/office/drawing/2014/main" id="{AF0CFCD0-143A-4103-BD06-06936AA943BF}"/>
                </a:ext>
              </a:extLst>
            </p:cNvPr>
            <p:cNvSpPr/>
            <p:nvPr/>
          </p:nvSpPr>
          <p:spPr>
            <a:xfrm>
              <a:off x="293288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4" name="Oval 1463">
              <a:extLst>
                <a:ext uri="{FF2B5EF4-FFF2-40B4-BE49-F238E27FC236}">
                  <a16:creationId xmlns:a16="http://schemas.microsoft.com/office/drawing/2014/main" id="{8703C4D6-1D49-447F-AD63-DC4AB4253BB0}"/>
                </a:ext>
              </a:extLst>
            </p:cNvPr>
            <p:cNvSpPr/>
            <p:nvPr/>
          </p:nvSpPr>
          <p:spPr>
            <a:xfrm>
              <a:off x="3097728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5" name="Oval 1464">
              <a:extLst>
                <a:ext uri="{FF2B5EF4-FFF2-40B4-BE49-F238E27FC236}">
                  <a16:creationId xmlns:a16="http://schemas.microsoft.com/office/drawing/2014/main" id="{04225A21-4D9D-4087-9EC2-94BCBDE94FEA}"/>
                </a:ext>
              </a:extLst>
            </p:cNvPr>
            <p:cNvSpPr/>
            <p:nvPr/>
          </p:nvSpPr>
          <p:spPr>
            <a:xfrm>
              <a:off x="3253228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6" name="Oval 1465">
              <a:extLst>
                <a:ext uri="{FF2B5EF4-FFF2-40B4-BE49-F238E27FC236}">
                  <a16:creationId xmlns:a16="http://schemas.microsoft.com/office/drawing/2014/main" id="{8438A4E5-B1C4-44F3-B84C-0079872C36C2}"/>
                </a:ext>
              </a:extLst>
            </p:cNvPr>
            <p:cNvSpPr/>
            <p:nvPr/>
          </p:nvSpPr>
          <p:spPr>
            <a:xfrm>
              <a:off x="3418075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7" name="Oval 1466">
              <a:extLst>
                <a:ext uri="{FF2B5EF4-FFF2-40B4-BE49-F238E27FC236}">
                  <a16:creationId xmlns:a16="http://schemas.microsoft.com/office/drawing/2014/main" id="{16C5B9FB-AA52-47D9-92E5-18657C8AC37C}"/>
                </a:ext>
              </a:extLst>
            </p:cNvPr>
            <p:cNvSpPr/>
            <p:nvPr/>
          </p:nvSpPr>
          <p:spPr>
            <a:xfrm>
              <a:off x="196252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8" name="Oval 1467">
              <a:extLst>
                <a:ext uri="{FF2B5EF4-FFF2-40B4-BE49-F238E27FC236}">
                  <a16:creationId xmlns:a16="http://schemas.microsoft.com/office/drawing/2014/main" id="{0C44F146-D272-4724-9C15-69AF6461D339}"/>
                </a:ext>
              </a:extLst>
            </p:cNvPr>
            <p:cNvSpPr/>
            <p:nvPr/>
          </p:nvSpPr>
          <p:spPr>
            <a:xfrm>
              <a:off x="211803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9" name="Oval 1468">
              <a:extLst>
                <a:ext uri="{FF2B5EF4-FFF2-40B4-BE49-F238E27FC236}">
                  <a16:creationId xmlns:a16="http://schemas.microsoft.com/office/drawing/2014/main" id="{BC3FE638-32D3-4F4E-9276-E6B79FD15271}"/>
                </a:ext>
              </a:extLst>
            </p:cNvPr>
            <p:cNvSpPr/>
            <p:nvPr/>
          </p:nvSpPr>
          <p:spPr>
            <a:xfrm>
              <a:off x="2282868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0" name="Oval 1469">
              <a:extLst>
                <a:ext uri="{FF2B5EF4-FFF2-40B4-BE49-F238E27FC236}">
                  <a16:creationId xmlns:a16="http://schemas.microsoft.com/office/drawing/2014/main" id="{F6B57DCA-7C46-4A04-AFB3-EEB1B1AF31D9}"/>
                </a:ext>
              </a:extLst>
            </p:cNvPr>
            <p:cNvSpPr/>
            <p:nvPr/>
          </p:nvSpPr>
          <p:spPr>
            <a:xfrm>
              <a:off x="244770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1" name="Oval 1470">
              <a:extLst>
                <a:ext uri="{FF2B5EF4-FFF2-40B4-BE49-F238E27FC236}">
                  <a16:creationId xmlns:a16="http://schemas.microsoft.com/office/drawing/2014/main" id="{18BAD48D-753B-4E15-BC84-F755DA587166}"/>
                </a:ext>
              </a:extLst>
            </p:cNvPr>
            <p:cNvSpPr/>
            <p:nvPr/>
          </p:nvSpPr>
          <p:spPr>
            <a:xfrm>
              <a:off x="261254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2" name="Oval 1471">
              <a:extLst>
                <a:ext uri="{FF2B5EF4-FFF2-40B4-BE49-F238E27FC236}">
                  <a16:creationId xmlns:a16="http://schemas.microsoft.com/office/drawing/2014/main" id="{D4885762-7B8E-40AE-8874-FF5FB4ECCB3F}"/>
                </a:ext>
              </a:extLst>
            </p:cNvPr>
            <p:cNvSpPr/>
            <p:nvPr/>
          </p:nvSpPr>
          <p:spPr>
            <a:xfrm>
              <a:off x="277738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3" name="Oval 1472">
              <a:extLst>
                <a:ext uri="{FF2B5EF4-FFF2-40B4-BE49-F238E27FC236}">
                  <a16:creationId xmlns:a16="http://schemas.microsoft.com/office/drawing/2014/main" id="{DB94A8DC-A331-4E84-8A5F-06A3DB5DC06F}"/>
                </a:ext>
              </a:extLst>
            </p:cNvPr>
            <p:cNvSpPr/>
            <p:nvPr/>
          </p:nvSpPr>
          <p:spPr>
            <a:xfrm>
              <a:off x="293288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4" name="Oval 1473">
              <a:extLst>
                <a:ext uri="{FF2B5EF4-FFF2-40B4-BE49-F238E27FC236}">
                  <a16:creationId xmlns:a16="http://schemas.microsoft.com/office/drawing/2014/main" id="{EB6F3EAA-E905-4F43-885E-66BFF1F68925}"/>
                </a:ext>
              </a:extLst>
            </p:cNvPr>
            <p:cNvSpPr/>
            <p:nvPr/>
          </p:nvSpPr>
          <p:spPr>
            <a:xfrm>
              <a:off x="3097728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5" name="Oval 1474">
              <a:extLst>
                <a:ext uri="{FF2B5EF4-FFF2-40B4-BE49-F238E27FC236}">
                  <a16:creationId xmlns:a16="http://schemas.microsoft.com/office/drawing/2014/main" id="{723F6CE8-C963-4010-8301-7D1CD0BBD929}"/>
                </a:ext>
              </a:extLst>
            </p:cNvPr>
            <p:cNvSpPr/>
            <p:nvPr/>
          </p:nvSpPr>
          <p:spPr>
            <a:xfrm>
              <a:off x="3253228" y="346265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6" name="Oval 1475">
              <a:extLst>
                <a:ext uri="{FF2B5EF4-FFF2-40B4-BE49-F238E27FC236}">
                  <a16:creationId xmlns:a16="http://schemas.microsoft.com/office/drawing/2014/main" id="{A662CC1D-9F89-47FD-8406-9084C705C2E0}"/>
                </a:ext>
              </a:extLst>
            </p:cNvPr>
            <p:cNvSpPr/>
            <p:nvPr/>
          </p:nvSpPr>
          <p:spPr>
            <a:xfrm>
              <a:off x="3418075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7" name="Oval 1476">
              <a:extLst>
                <a:ext uri="{FF2B5EF4-FFF2-40B4-BE49-F238E27FC236}">
                  <a16:creationId xmlns:a16="http://schemas.microsoft.com/office/drawing/2014/main" id="{9CE4C026-4AA3-4E6A-84AB-FCEDC4ED531F}"/>
                </a:ext>
              </a:extLst>
            </p:cNvPr>
            <p:cNvSpPr/>
            <p:nvPr/>
          </p:nvSpPr>
          <p:spPr>
            <a:xfrm>
              <a:off x="196252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8" name="Oval 1477">
              <a:extLst>
                <a:ext uri="{FF2B5EF4-FFF2-40B4-BE49-F238E27FC236}">
                  <a16:creationId xmlns:a16="http://schemas.microsoft.com/office/drawing/2014/main" id="{A6CBCC64-7704-446E-A47A-0D0BFF063769}"/>
                </a:ext>
              </a:extLst>
            </p:cNvPr>
            <p:cNvSpPr/>
            <p:nvPr/>
          </p:nvSpPr>
          <p:spPr>
            <a:xfrm>
              <a:off x="211803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9" name="Oval 1478">
              <a:extLst>
                <a:ext uri="{FF2B5EF4-FFF2-40B4-BE49-F238E27FC236}">
                  <a16:creationId xmlns:a16="http://schemas.microsoft.com/office/drawing/2014/main" id="{3207C371-334C-4D5C-BBE0-C346BAAF0DBD}"/>
                </a:ext>
              </a:extLst>
            </p:cNvPr>
            <p:cNvSpPr/>
            <p:nvPr/>
          </p:nvSpPr>
          <p:spPr>
            <a:xfrm>
              <a:off x="2282868" y="362438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0" name="Oval 1479">
              <a:extLst>
                <a:ext uri="{FF2B5EF4-FFF2-40B4-BE49-F238E27FC236}">
                  <a16:creationId xmlns:a16="http://schemas.microsoft.com/office/drawing/2014/main" id="{5198A1BC-3273-49F5-B054-50AB4DFBE55F}"/>
                </a:ext>
              </a:extLst>
            </p:cNvPr>
            <p:cNvSpPr/>
            <p:nvPr/>
          </p:nvSpPr>
          <p:spPr>
            <a:xfrm>
              <a:off x="244770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1" name="Oval 1480">
              <a:extLst>
                <a:ext uri="{FF2B5EF4-FFF2-40B4-BE49-F238E27FC236}">
                  <a16:creationId xmlns:a16="http://schemas.microsoft.com/office/drawing/2014/main" id="{EFDF430D-1B5C-4502-8382-9EA9CBD5E576}"/>
                </a:ext>
              </a:extLst>
            </p:cNvPr>
            <p:cNvSpPr/>
            <p:nvPr/>
          </p:nvSpPr>
          <p:spPr>
            <a:xfrm>
              <a:off x="261254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2" name="Oval 1481">
              <a:extLst>
                <a:ext uri="{FF2B5EF4-FFF2-40B4-BE49-F238E27FC236}">
                  <a16:creationId xmlns:a16="http://schemas.microsoft.com/office/drawing/2014/main" id="{50336737-CACA-4A60-BA9E-146E353A4B6A}"/>
                </a:ext>
              </a:extLst>
            </p:cNvPr>
            <p:cNvSpPr/>
            <p:nvPr/>
          </p:nvSpPr>
          <p:spPr>
            <a:xfrm>
              <a:off x="277738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3" name="Oval 1482">
              <a:extLst>
                <a:ext uri="{FF2B5EF4-FFF2-40B4-BE49-F238E27FC236}">
                  <a16:creationId xmlns:a16="http://schemas.microsoft.com/office/drawing/2014/main" id="{0CBEFB5C-5632-445D-BB0B-8DC33E54E1AD}"/>
                </a:ext>
              </a:extLst>
            </p:cNvPr>
            <p:cNvSpPr/>
            <p:nvPr/>
          </p:nvSpPr>
          <p:spPr>
            <a:xfrm>
              <a:off x="293288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4" name="Oval 1483">
              <a:extLst>
                <a:ext uri="{FF2B5EF4-FFF2-40B4-BE49-F238E27FC236}">
                  <a16:creationId xmlns:a16="http://schemas.microsoft.com/office/drawing/2014/main" id="{228CD376-98EC-4F1C-95AA-4EB6708F291B}"/>
                </a:ext>
              </a:extLst>
            </p:cNvPr>
            <p:cNvSpPr/>
            <p:nvPr/>
          </p:nvSpPr>
          <p:spPr>
            <a:xfrm>
              <a:off x="3097728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5" name="Oval 1484">
              <a:extLst>
                <a:ext uri="{FF2B5EF4-FFF2-40B4-BE49-F238E27FC236}">
                  <a16:creationId xmlns:a16="http://schemas.microsoft.com/office/drawing/2014/main" id="{AC417A53-9925-4855-BE94-ED0AB1C27120}"/>
                </a:ext>
              </a:extLst>
            </p:cNvPr>
            <p:cNvSpPr/>
            <p:nvPr/>
          </p:nvSpPr>
          <p:spPr>
            <a:xfrm>
              <a:off x="3253228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6" name="Oval 1485">
              <a:extLst>
                <a:ext uri="{FF2B5EF4-FFF2-40B4-BE49-F238E27FC236}">
                  <a16:creationId xmlns:a16="http://schemas.microsoft.com/office/drawing/2014/main" id="{D9625459-D0A2-44DB-A4CC-5E4D86B06586}"/>
                </a:ext>
              </a:extLst>
            </p:cNvPr>
            <p:cNvSpPr/>
            <p:nvPr/>
          </p:nvSpPr>
          <p:spPr>
            <a:xfrm>
              <a:off x="3418075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7" name="Oval 1486">
              <a:extLst>
                <a:ext uri="{FF2B5EF4-FFF2-40B4-BE49-F238E27FC236}">
                  <a16:creationId xmlns:a16="http://schemas.microsoft.com/office/drawing/2014/main" id="{6BDB8418-8C74-4869-A188-00305B691B64}"/>
                </a:ext>
              </a:extLst>
            </p:cNvPr>
            <p:cNvSpPr/>
            <p:nvPr/>
          </p:nvSpPr>
          <p:spPr>
            <a:xfrm>
              <a:off x="196252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8" name="Oval 1487">
              <a:extLst>
                <a:ext uri="{FF2B5EF4-FFF2-40B4-BE49-F238E27FC236}">
                  <a16:creationId xmlns:a16="http://schemas.microsoft.com/office/drawing/2014/main" id="{B26A93F7-F58B-427F-925E-D773D7703B22}"/>
                </a:ext>
              </a:extLst>
            </p:cNvPr>
            <p:cNvSpPr/>
            <p:nvPr/>
          </p:nvSpPr>
          <p:spPr>
            <a:xfrm>
              <a:off x="211803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9" name="Oval 1488">
              <a:extLst>
                <a:ext uri="{FF2B5EF4-FFF2-40B4-BE49-F238E27FC236}">
                  <a16:creationId xmlns:a16="http://schemas.microsoft.com/office/drawing/2014/main" id="{46B87F88-98FC-4A46-A76A-5A2E7191091C}"/>
                </a:ext>
              </a:extLst>
            </p:cNvPr>
            <p:cNvSpPr/>
            <p:nvPr/>
          </p:nvSpPr>
          <p:spPr>
            <a:xfrm>
              <a:off x="2282868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0" name="Oval 1489">
              <a:extLst>
                <a:ext uri="{FF2B5EF4-FFF2-40B4-BE49-F238E27FC236}">
                  <a16:creationId xmlns:a16="http://schemas.microsoft.com/office/drawing/2014/main" id="{3CE454FF-333F-4CBC-A112-4E5BB9FF02EA}"/>
                </a:ext>
              </a:extLst>
            </p:cNvPr>
            <p:cNvSpPr/>
            <p:nvPr/>
          </p:nvSpPr>
          <p:spPr>
            <a:xfrm>
              <a:off x="244770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1" name="Oval 1490">
              <a:extLst>
                <a:ext uri="{FF2B5EF4-FFF2-40B4-BE49-F238E27FC236}">
                  <a16:creationId xmlns:a16="http://schemas.microsoft.com/office/drawing/2014/main" id="{D1D45A3A-A7B9-42AD-BD8E-CC0D391DE483}"/>
                </a:ext>
              </a:extLst>
            </p:cNvPr>
            <p:cNvSpPr/>
            <p:nvPr/>
          </p:nvSpPr>
          <p:spPr>
            <a:xfrm>
              <a:off x="261254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2" name="Oval 1491">
              <a:extLst>
                <a:ext uri="{FF2B5EF4-FFF2-40B4-BE49-F238E27FC236}">
                  <a16:creationId xmlns:a16="http://schemas.microsoft.com/office/drawing/2014/main" id="{96A2FC3D-B150-4A9B-9883-08E50FDB6ACC}"/>
                </a:ext>
              </a:extLst>
            </p:cNvPr>
            <p:cNvSpPr/>
            <p:nvPr/>
          </p:nvSpPr>
          <p:spPr>
            <a:xfrm>
              <a:off x="277738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3" name="Oval 1492">
              <a:extLst>
                <a:ext uri="{FF2B5EF4-FFF2-40B4-BE49-F238E27FC236}">
                  <a16:creationId xmlns:a16="http://schemas.microsoft.com/office/drawing/2014/main" id="{AE892E36-7FEE-45AA-B543-DDCA6BE43459}"/>
                </a:ext>
              </a:extLst>
            </p:cNvPr>
            <p:cNvSpPr/>
            <p:nvPr/>
          </p:nvSpPr>
          <p:spPr>
            <a:xfrm>
              <a:off x="293288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4" name="Oval 1493">
              <a:extLst>
                <a:ext uri="{FF2B5EF4-FFF2-40B4-BE49-F238E27FC236}">
                  <a16:creationId xmlns:a16="http://schemas.microsoft.com/office/drawing/2014/main" id="{B627902B-82AF-4322-8754-32BD721B9501}"/>
                </a:ext>
              </a:extLst>
            </p:cNvPr>
            <p:cNvSpPr/>
            <p:nvPr/>
          </p:nvSpPr>
          <p:spPr>
            <a:xfrm>
              <a:off x="3097728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5" name="Oval 1494">
              <a:extLst>
                <a:ext uri="{FF2B5EF4-FFF2-40B4-BE49-F238E27FC236}">
                  <a16:creationId xmlns:a16="http://schemas.microsoft.com/office/drawing/2014/main" id="{8CA0696B-CD3C-40F8-8533-E79BCEF37E53}"/>
                </a:ext>
              </a:extLst>
            </p:cNvPr>
            <p:cNvSpPr/>
            <p:nvPr/>
          </p:nvSpPr>
          <p:spPr>
            <a:xfrm>
              <a:off x="3253228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6" name="Oval 1495">
              <a:extLst>
                <a:ext uri="{FF2B5EF4-FFF2-40B4-BE49-F238E27FC236}">
                  <a16:creationId xmlns:a16="http://schemas.microsoft.com/office/drawing/2014/main" id="{CC6C14F5-10F1-4DB9-B80A-AEB3AEAFEFE5}"/>
                </a:ext>
              </a:extLst>
            </p:cNvPr>
            <p:cNvSpPr/>
            <p:nvPr/>
          </p:nvSpPr>
          <p:spPr>
            <a:xfrm>
              <a:off x="3418075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7" name="Oval 1496">
              <a:extLst>
                <a:ext uri="{FF2B5EF4-FFF2-40B4-BE49-F238E27FC236}">
                  <a16:creationId xmlns:a16="http://schemas.microsoft.com/office/drawing/2014/main" id="{D29D8711-7651-4D5C-B887-22A3886F089D}"/>
                </a:ext>
              </a:extLst>
            </p:cNvPr>
            <p:cNvSpPr/>
            <p:nvPr/>
          </p:nvSpPr>
          <p:spPr>
            <a:xfrm>
              <a:off x="196252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8" name="Oval 1497">
              <a:extLst>
                <a:ext uri="{FF2B5EF4-FFF2-40B4-BE49-F238E27FC236}">
                  <a16:creationId xmlns:a16="http://schemas.microsoft.com/office/drawing/2014/main" id="{3A7E341C-CDC7-4191-B969-DEC35ADF62BC}"/>
                </a:ext>
              </a:extLst>
            </p:cNvPr>
            <p:cNvSpPr/>
            <p:nvPr/>
          </p:nvSpPr>
          <p:spPr>
            <a:xfrm>
              <a:off x="211803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9" name="Oval 1498">
              <a:extLst>
                <a:ext uri="{FF2B5EF4-FFF2-40B4-BE49-F238E27FC236}">
                  <a16:creationId xmlns:a16="http://schemas.microsoft.com/office/drawing/2014/main" id="{F8C961CD-5311-4336-9A5D-C766B7AD7061}"/>
                </a:ext>
              </a:extLst>
            </p:cNvPr>
            <p:cNvSpPr/>
            <p:nvPr/>
          </p:nvSpPr>
          <p:spPr>
            <a:xfrm>
              <a:off x="2282868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0" name="Oval 1499">
              <a:extLst>
                <a:ext uri="{FF2B5EF4-FFF2-40B4-BE49-F238E27FC236}">
                  <a16:creationId xmlns:a16="http://schemas.microsoft.com/office/drawing/2014/main" id="{F51E93CD-B600-4DAD-828C-4323BA151AC2}"/>
                </a:ext>
              </a:extLst>
            </p:cNvPr>
            <p:cNvSpPr/>
            <p:nvPr/>
          </p:nvSpPr>
          <p:spPr>
            <a:xfrm>
              <a:off x="244770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1" name="Oval 1500">
              <a:extLst>
                <a:ext uri="{FF2B5EF4-FFF2-40B4-BE49-F238E27FC236}">
                  <a16:creationId xmlns:a16="http://schemas.microsoft.com/office/drawing/2014/main" id="{DA8F2F0B-45F1-469E-9B19-1C7D1BDCB1A6}"/>
                </a:ext>
              </a:extLst>
            </p:cNvPr>
            <p:cNvSpPr/>
            <p:nvPr/>
          </p:nvSpPr>
          <p:spPr>
            <a:xfrm>
              <a:off x="261254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2" name="Oval 1501">
              <a:extLst>
                <a:ext uri="{FF2B5EF4-FFF2-40B4-BE49-F238E27FC236}">
                  <a16:creationId xmlns:a16="http://schemas.microsoft.com/office/drawing/2014/main" id="{9C6C7503-31D2-42B8-A26E-DF03792069B8}"/>
                </a:ext>
              </a:extLst>
            </p:cNvPr>
            <p:cNvSpPr/>
            <p:nvPr/>
          </p:nvSpPr>
          <p:spPr>
            <a:xfrm>
              <a:off x="277738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3" name="Oval 1502">
              <a:extLst>
                <a:ext uri="{FF2B5EF4-FFF2-40B4-BE49-F238E27FC236}">
                  <a16:creationId xmlns:a16="http://schemas.microsoft.com/office/drawing/2014/main" id="{BE75C184-9DF5-46BF-9A21-7B1297B65E09}"/>
                </a:ext>
              </a:extLst>
            </p:cNvPr>
            <p:cNvSpPr/>
            <p:nvPr/>
          </p:nvSpPr>
          <p:spPr>
            <a:xfrm>
              <a:off x="293288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4" name="Oval 1503">
              <a:extLst>
                <a:ext uri="{FF2B5EF4-FFF2-40B4-BE49-F238E27FC236}">
                  <a16:creationId xmlns:a16="http://schemas.microsoft.com/office/drawing/2014/main" id="{8A340109-8BBB-4A64-9BE2-92ED8DD2A835}"/>
                </a:ext>
              </a:extLst>
            </p:cNvPr>
            <p:cNvSpPr/>
            <p:nvPr/>
          </p:nvSpPr>
          <p:spPr>
            <a:xfrm>
              <a:off x="3097728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5" name="Oval 1504">
              <a:extLst>
                <a:ext uri="{FF2B5EF4-FFF2-40B4-BE49-F238E27FC236}">
                  <a16:creationId xmlns:a16="http://schemas.microsoft.com/office/drawing/2014/main" id="{6B88523B-5BF0-4034-B611-D60C0E7898A0}"/>
                </a:ext>
              </a:extLst>
            </p:cNvPr>
            <p:cNvSpPr/>
            <p:nvPr/>
          </p:nvSpPr>
          <p:spPr>
            <a:xfrm>
              <a:off x="3253228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6" name="Oval 1505">
              <a:extLst>
                <a:ext uri="{FF2B5EF4-FFF2-40B4-BE49-F238E27FC236}">
                  <a16:creationId xmlns:a16="http://schemas.microsoft.com/office/drawing/2014/main" id="{0D70854D-02E0-4964-BEB8-58080FCAE989}"/>
                </a:ext>
              </a:extLst>
            </p:cNvPr>
            <p:cNvSpPr/>
            <p:nvPr/>
          </p:nvSpPr>
          <p:spPr>
            <a:xfrm>
              <a:off x="3418075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7" name="Oval 1506">
              <a:extLst>
                <a:ext uri="{FF2B5EF4-FFF2-40B4-BE49-F238E27FC236}">
                  <a16:creationId xmlns:a16="http://schemas.microsoft.com/office/drawing/2014/main" id="{ACC91077-2A21-48FB-8E18-CDF206B6D7B3}"/>
                </a:ext>
              </a:extLst>
            </p:cNvPr>
            <p:cNvSpPr/>
            <p:nvPr/>
          </p:nvSpPr>
          <p:spPr>
            <a:xfrm>
              <a:off x="196252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8" name="Oval 1507">
              <a:extLst>
                <a:ext uri="{FF2B5EF4-FFF2-40B4-BE49-F238E27FC236}">
                  <a16:creationId xmlns:a16="http://schemas.microsoft.com/office/drawing/2014/main" id="{86BFD440-48DA-4C18-A64F-DD174B05688B}"/>
                </a:ext>
              </a:extLst>
            </p:cNvPr>
            <p:cNvSpPr/>
            <p:nvPr/>
          </p:nvSpPr>
          <p:spPr>
            <a:xfrm>
              <a:off x="211803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9" name="Oval 1508">
              <a:extLst>
                <a:ext uri="{FF2B5EF4-FFF2-40B4-BE49-F238E27FC236}">
                  <a16:creationId xmlns:a16="http://schemas.microsoft.com/office/drawing/2014/main" id="{AEE87A27-57FC-4A3E-B11E-D213DFC9EA8A}"/>
                </a:ext>
              </a:extLst>
            </p:cNvPr>
            <p:cNvSpPr/>
            <p:nvPr/>
          </p:nvSpPr>
          <p:spPr>
            <a:xfrm>
              <a:off x="2282868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0" name="Oval 1509">
              <a:extLst>
                <a:ext uri="{FF2B5EF4-FFF2-40B4-BE49-F238E27FC236}">
                  <a16:creationId xmlns:a16="http://schemas.microsoft.com/office/drawing/2014/main" id="{25B1998C-1ABC-4C91-88EA-FCDE5DB0A5C3}"/>
                </a:ext>
              </a:extLst>
            </p:cNvPr>
            <p:cNvSpPr/>
            <p:nvPr/>
          </p:nvSpPr>
          <p:spPr>
            <a:xfrm>
              <a:off x="244770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1" name="Oval 1510">
              <a:extLst>
                <a:ext uri="{FF2B5EF4-FFF2-40B4-BE49-F238E27FC236}">
                  <a16:creationId xmlns:a16="http://schemas.microsoft.com/office/drawing/2014/main" id="{0597744D-7535-4583-B94D-C8A90D51CBD5}"/>
                </a:ext>
              </a:extLst>
            </p:cNvPr>
            <p:cNvSpPr/>
            <p:nvPr/>
          </p:nvSpPr>
          <p:spPr>
            <a:xfrm>
              <a:off x="261254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2" name="Oval 1511">
              <a:extLst>
                <a:ext uri="{FF2B5EF4-FFF2-40B4-BE49-F238E27FC236}">
                  <a16:creationId xmlns:a16="http://schemas.microsoft.com/office/drawing/2014/main" id="{8D7B6925-0E8C-46BB-B63C-29EA15A7B251}"/>
                </a:ext>
              </a:extLst>
            </p:cNvPr>
            <p:cNvSpPr/>
            <p:nvPr/>
          </p:nvSpPr>
          <p:spPr>
            <a:xfrm>
              <a:off x="277738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3" name="Oval 1512">
              <a:extLst>
                <a:ext uri="{FF2B5EF4-FFF2-40B4-BE49-F238E27FC236}">
                  <a16:creationId xmlns:a16="http://schemas.microsoft.com/office/drawing/2014/main" id="{93B986C4-8A63-46BD-9CAB-B413E5F24F0C}"/>
                </a:ext>
              </a:extLst>
            </p:cNvPr>
            <p:cNvSpPr/>
            <p:nvPr/>
          </p:nvSpPr>
          <p:spPr>
            <a:xfrm>
              <a:off x="293288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4" name="Oval 1513">
              <a:extLst>
                <a:ext uri="{FF2B5EF4-FFF2-40B4-BE49-F238E27FC236}">
                  <a16:creationId xmlns:a16="http://schemas.microsoft.com/office/drawing/2014/main" id="{4AA46B38-002C-424F-AF83-08176D1E8FB2}"/>
                </a:ext>
              </a:extLst>
            </p:cNvPr>
            <p:cNvSpPr/>
            <p:nvPr/>
          </p:nvSpPr>
          <p:spPr>
            <a:xfrm>
              <a:off x="3097728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5" name="Oval 1514">
              <a:extLst>
                <a:ext uri="{FF2B5EF4-FFF2-40B4-BE49-F238E27FC236}">
                  <a16:creationId xmlns:a16="http://schemas.microsoft.com/office/drawing/2014/main" id="{6A989CAD-12ED-4A42-A673-947CD15576FF}"/>
                </a:ext>
              </a:extLst>
            </p:cNvPr>
            <p:cNvSpPr/>
            <p:nvPr/>
          </p:nvSpPr>
          <p:spPr>
            <a:xfrm>
              <a:off x="3253228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6" name="Oval 1515">
              <a:extLst>
                <a:ext uri="{FF2B5EF4-FFF2-40B4-BE49-F238E27FC236}">
                  <a16:creationId xmlns:a16="http://schemas.microsoft.com/office/drawing/2014/main" id="{83C2894E-012A-4AF0-8C9A-E278A73754F0}"/>
                </a:ext>
              </a:extLst>
            </p:cNvPr>
            <p:cNvSpPr/>
            <p:nvPr/>
          </p:nvSpPr>
          <p:spPr>
            <a:xfrm>
              <a:off x="3418075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7" name="Oval 1516">
              <a:extLst>
                <a:ext uri="{FF2B5EF4-FFF2-40B4-BE49-F238E27FC236}">
                  <a16:creationId xmlns:a16="http://schemas.microsoft.com/office/drawing/2014/main" id="{3C56998F-5B5E-4907-A312-33D16F110197}"/>
                </a:ext>
              </a:extLst>
            </p:cNvPr>
            <p:cNvSpPr/>
            <p:nvPr/>
          </p:nvSpPr>
          <p:spPr>
            <a:xfrm>
              <a:off x="1962521" y="43007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8" name="Oval 1517">
              <a:extLst>
                <a:ext uri="{FF2B5EF4-FFF2-40B4-BE49-F238E27FC236}">
                  <a16:creationId xmlns:a16="http://schemas.microsoft.com/office/drawing/2014/main" id="{B237146B-3096-4EC3-911D-630B449B8C3F}"/>
                </a:ext>
              </a:extLst>
            </p:cNvPr>
            <p:cNvSpPr/>
            <p:nvPr/>
          </p:nvSpPr>
          <p:spPr>
            <a:xfrm>
              <a:off x="2118031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9" name="Oval 1518">
              <a:extLst>
                <a:ext uri="{FF2B5EF4-FFF2-40B4-BE49-F238E27FC236}">
                  <a16:creationId xmlns:a16="http://schemas.microsoft.com/office/drawing/2014/main" id="{BD48A3C8-A2FD-49AF-8FC8-D95202D0D616}"/>
                </a:ext>
              </a:extLst>
            </p:cNvPr>
            <p:cNvSpPr/>
            <p:nvPr/>
          </p:nvSpPr>
          <p:spPr>
            <a:xfrm>
              <a:off x="2282868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0" name="Oval 1519">
              <a:extLst>
                <a:ext uri="{FF2B5EF4-FFF2-40B4-BE49-F238E27FC236}">
                  <a16:creationId xmlns:a16="http://schemas.microsoft.com/office/drawing/2014/main" id="{4E6FC123-88F7-4345-A288-289DFA50A4C6}"/>
                </a:ext>
              </a:extLst>
            </p:cNvPr>
            <p:cNvSpPr/>
            <p:nvPr/>
          </p:nvSpPr>
          <p:spPr>
            <a:xfrm>
              <a:off x="2447701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1" name="Oval 1520">
              <a:extLst>
                <a:ext uri="{FF2B5EF4-FFF2-40B4-BE49-F238E27FC236}">
                  <a16:creationId xmlns:a16="http://schemas.microsoft.com/office/drawing/2014/main" id="{86A08F5C-E465-420C-8299-29761D456D1F}"/>
                </a:ext>
              </a:extLst>
            </p:cNvPr>
            <p:cNvSpPr/>
            <p:nvPr/>
          </p:nvSpPr>
          <p:spPr>
            <a:xfrm>
              <a:off x="261254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2" name="Oval 1521">
              <a:extLst>
                <a:ext uri="{FF2B5EF4-FFF2-40B4-BE49-F238E27FC236}">
                  <a16:creationId xmlns:a16="http://schemas.microsoft.com/office/drawing/2014/main" id="{14F0210F-BAEE-426F-BE4B-8F4E7944DE0C}"/>
                </a:ext>
              </a:extLst>
            </p:cNvPr>
            <p:cNvSpPr/>
            <p:nvPr/>
          </p:nvSpPr>
          <p:spPr>
            <a:xfrm>
              <a:off x="2777381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3" name="Oval 1522">
              <a:extLst>
                <a:ext uri="{FF2B5EF4-FFF2-40B4-BE49-F238E27FC236}">
                  <a16:creationId xmlns:a16="http://schemas.microsoft.com/office/drawing/2014/main" id="{F3B5D1E6-4558-4A91-A3EC-1D1CDD3C7B01}"/>
                </a:ext>
              </a:extLst>
            </p:cNvPr>
            <p:cNvSpPr/>
            <p:nvPr/>
          </p:nvSpPr>
          <p:spPr>
            <a:xfrm>
              <a:off x="293288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4" name="Oval 1523">
              <a:extLst>
                <a:ext uri="{FF2B5EF4-FFF2-40B4-BE49-F238E27FC236}">
                  <a16:creationId xmlns:a16="http://schemas.microsoft.com/office/drawing/2014/main" id="{B47377D3-0E99-44F5-ADB3-65FC4C0503FE}"/>
                </a:ext>
              </a:extLst>
            </p:cNvPr>
            <p:cNvSpPr/>
            <p:nvPr/>
          </p:nvSpPr>
          <p:spPr>
            <a:xfrm>
              <a:off x="3097728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5" name="Oval 1524">
              <a:extLst>
                <a:ext uri="{FF2B5EF4-FFF2-40B4-BE49-F238E27FC236}">
                  <a16:creationId xmlns:a16="http://schemas.microsoft.com/office/drawing/2014/main" id="{D8486B7E-DB0E-4E10-85BD-EC08FFAE066C}"/>
                </a:ext>
              </a:extLst>
            </p:cNvPr>
            <p:cNvSpPr/>
            <p:nvPr/>
          </p:nvSpPr>
          <p:spPr>
            <a:xfrm>
              <a:off x="3253228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6" name="Oval 1525">
              <a:extLst>
                <a:ext uri="{FF2B5EF4-FFF2-40B4-BE49-F238E27FC236}">
                  <a16:creationId xmlns:a16="http://schemas.microsoft.com/office/drawing/2014/main" id="{1AD1D75C-D7DE-4E32-ADB6-8EAEFD792F5B}"/>
                </a:ext>
              </a:extLst>
            </p:cNvPr>
            <p:cNvSpPr/>
            <p:nvPr/>
          </p:nvSpPr>
          <p:spPr>
            <a:xfrm>
              <a:off x="3418075" y="43007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7" name="Oval 1526">
              <a:extLst>
                <a:ext uri="{FF2B5EF4-FFF2-40B4-BE49-F238E27FC236}">
                  <a16:creationId xmlns:a16="http://schemas.microsoft.com/office/drawing/2014/main" id="{D0FD17E1-EF0B-4F62-BD18-6617C1320AE6}"/>
                </a:ext>
              </a:extLst>
            </p:cNvPr>
            <p:cNvSpPr/>
            <p:nvPr/>
          </p:nvSpPr>
          <p:spPr>
            <a:xfrm>
              <a:off x="3592253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8" name="Oval 1527">
              <a:extLst>
                <a:ext uri="{FF2B5EF4-FFF2-40B4-BE49-F238E27FC236}">
                  <a16:creationId xmlns:a16="http://schemas.microsoft.com/office/drawing/2014/main" id="{773910A4-C7ED-4B64-9879-B33C70DD2B0D}"/>
                </a:ext>
              </a:extLst>
            </p:cNvPr>
            <p:cNvSpPr/>
            <p:nvPr/>
          </p:nvSpPr>
          <p:spPr>
            <a:xfrm>
              <a:off x="3747763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9" name="Oval 1528">
              <a:extLst>
                <a:ext uri="{FF2B5EF4-FFF2-40B4-BE49-F238E27FC236}">
                  <a16:creationId xmlns:a16="http://schemas.microsoft.com/office/drawing/2014/main" id="{46C5DF0B-3349-4B0D-AC69-380FC61CCDB0}"/>
                </a:ext>
              </a:extLst>
            </p:cNvPr>
            <p:cNvSpPr/>
            <p:nvPr/>
          </p:nvSpPr>
          <p:spPr>
            <a:xfrm>
              <a:off x="3912600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0" name="Oval 1529">
              <a:extLst>
                <a:ext uri="{FF2B5EF4-FFF2-40B4-BE49-F238E27FC236}">
                  <a16:creationId xmlns:a16="http://schemas.microsoft.com/office/drawing/2014/main" id="{D3CD29A8-39B3-4E6E-9A13-5250947DAE08}"/>
                </a:ext>
              </a:extLst>
            </p:cNvPr>
            <p:cNvSpPr/>
            <p:nvPr/>
          </p:nvSpPr>
          <p:spPr>
            <a:xfrm>
              <a:off x="4077433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1" name="Oval 1530">
              <a:extLst>
                <a:ext uri="{FF2B5EF4-FFF2-40B4-BE49-F238E27FC236}">
                  <a16:creationId xmlns:a16="http://schemas.microsoft.com/office/drawing/2014/main" id="{D4E8FA2B-4857-4BEB-991F-7AD54CEF3D27}"/>
                </a:ext>
              </a:extLst>
            </p:cNvPr>
            <p:cNvSpPr/>
            <p:nvPr/>
          </p:nvSpPr>
          <p:spPr>
            <a:xfrm>
              <a:off x="4232945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2" name="Oval 1531">
              <a:extLst>
                <a:ext uri="{FF2B5EF4-FFF2-40B4-BE49-F238E27FC236}">
                  <a16:creationId xmlns:a16="http://schemas.microsoft.com/office/drawing/2014/main" id="{3AE9A2B3-BC7D-427E-A2AB-963B469B60CE}"/>
                </a:ext>
              </a:extLst>
            </p:cNvPr>
            <p:cNvSpPr/>
            <p:nvPr/>
          </p:nvSpPr>
          <p:spPr>
            <a:xfrm>
              <a:off x="4397782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3" name="Oval 1532">
              <a:extLst>
                <a:ext uri="{FF2B5EF4-FFF2-40B4-BE49-F238E27FC236}">
                  <a16:creationId xmlns:a16="http://schemas.microsoft.com/office/drawing/2014/main" id="{FF173820-E622-445A-AF4E-EE44FB611A64}"/>
                </a:ext>
              </a:extLst>
            </p:cNvPr>
            <p:cNvSpPr/>
            <p:nvPr/>
          </p:nvSpPr>
          <p:spPr>
            <a:xfrm>
              <a:off x="4553290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4" name="Oval 1533">
              <a:extLst>
                <a:ext uri="{FF2B5EF4-FFF2-40B4-BE49-F238E27FC236}">
                  <a16:creationId xmlns:a16="http://schemas.microsoft.com/office/drawing/2014/main" id="{66085592-425F-42FD-AA08-FB90623550FF}"/>
                </a:ext>
              </a:extLst>
            </p:cNvPr>
            <p:cNvSpPr/>
            <p:nvPr/>
          </p:nvSpPr>
          <p:spPr>
            <a:xfrm>
              <a:off x="471812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5" name="Oval 1534">
              <a:extLst>
                <a:ext uri="{FF2B5EF4-FFF2-40B4-BE49-F238E27FC236}">
                  <a16:creationId xmlns:a16="http://schemas.microsoft.com/office/drawing/2014/main" id="{A2C65441-E63A-4264-A514-F1A7B60AC71B}"/>
                </a:ext>
              </a:extLst>
            </p:cNvPr>
            <p:cNvSpPr/>
            <p:nvPr/>
          </p:nvSpPr>
          <p:spPr>
            <a:xfrm>
              <a:off x="4882960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6" name="Oval 1535">
              <a:extLst>
                <a:ext uri="{FF2B5EF4-FFF2-40B4-BE49-F238E27FC236}">
                  <a16:creationId xmlns:a16="http://schemas.microsoft.com/office/drawing/2014/main" id="{661E539B-AE1D-4CBC-9A6F-A1D68AAF0726}"/>
                </a:ext>
              </a:extLst>
            </p:cNvPr>
            <p:cNvSpPr/>
            <p:nvPr/>
          </p:nvSpPr>
          <p:spPr>
            <a:xfrm>
              <a:off x="5047807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7" name="Oval 1536">
              <a:extLst>
                <a:ext uri="{FF2B5EF4-FFF2-40B4-BE49-F238E27FC236}">
                  <a16:creationId xmlns:a16="http://schemas.microsoft.com/office/drawing/2014/main" id="{1DD03685-7621-4F10-8936-563D5150D762}"/>
                </a:ext>
              </a:extLst>
            </p:cNvPr>
            <p:cNvSpPr/>
            <p:nvPr/>
          </p:nvSpPr>
          <p:spPr>
            <a:xfrm>
              <a:off x="3592253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8" name="Oval 1537">
              <a:extLst>
                <a:ext uri="{FF2B5EF4-FFF2-40B4-BE49-F238E27FC236}">
                  <a16:creationId xmlns:a16="http://schemas.microsoft.com/office/drawing/2014/main" id="{22139FFD-72D0-4D55-8EA1-19412B6B68F2}"/>
                </a:ext>
              </a:extLst>
            </p:cNvPr>
            <p:cNvSpPr/>
            <p:nvPr/>
          </p:nvSpPr>
          <p:spPr>
            <a:xfrm>
              <a:off x="3747763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9" name="Oval 1538">
              <a:extLst>
                <a:ext uri="{FF2B5EF4-FFF2-40B4-BE49-F238E27FC236}">
                  <a16:creationId xmlns:a16="http://schemas.microsoft.com/office/drawing/2014/main" id="{BBB5F738-8777-48B9-A91C-F48D5F06D75C}"/>
                </a:ext>
              </a:extLst>
            </p:cNvPr>
            <p:cNvSpPr/>
            <p:nvPr/>
          </p:nvSpPr>
          <p:spPr>
            <a:xfrm>
              <a:off x="3912600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0" name="Oval 1539">
              <a:extLst>
                <a:ext uri="{FF2B5EF4-FFF2-40B4-BE49-F238E27FC236}">
                  <a16:creationId xmlns:a16="http://schemas.microsoft.com/office/drawing/2014/main" id="{01DAD0E0-D5A2-4B58-96B7-07C384D36388}"/>
                </a:ext>
              </a:extLst>
            </p:cNvPr>
            <p:cNvSpPr/>
            <p:nvPr/>
          </p:nvSpPr>
          <p:spPr>
            <a:xfrm>
              <a:off x="4077433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1" name="Oval 1540">
              <a:extLst>
                <a:ext uri="{FF2B5EF4-FFF2-40B4-BE49-F238E27FC236}">
                  <a16:creationId xmlns:a16="http://schemas.microsoft.com/office/drawing/2014/main" id="{6D2E8E50-0B38-4E50-A0C5-25E417A6A7C2}"/>
                </a:ext>
              </a:extLst>
            </p:cNvPr>
            <p:cNvSpPr/>
            <p:nvPr/>
          </p:nvSpPr>
          <p:spPr>
            <a:xfrm>
              <a:off x="4232945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2" name="Oval 1541">
              <a:extLst>
                <a:ext uri="{FF2B5EF4-FFF2-40B4-BE49-F238E27FC236}">
                  <a16:creationId xmlns:a16="http://schemas.microsoft.com/office/drawing/2014/main" id="{E82379E5-FA9E-4A7B-901C-583E716BC978}"/>
                </a:ext>
              </a:extLst>
            </p:cNvPr>
            <p:cNvSpPr/>
            <p:nvPr/>
          </p:nvSpPr>
          <p:spPr>
            <a:xfrm>
              <a:off x="4397782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3" name="Oval 1542">
              <a:extLst>
                <a:ext uri="{FF2B5EF4-FFF2-40B4-BE49-F238E27FC236}">
                  <a16:creationId xmlns:a16="http://schemas.microsoft.com/office/drawing/2014/main" id="{343497E5-AB8B-4470-AC8B-150ED0CCFA6B}"/>
                </a:ext>
              </a:extLst>
            </p:cNvPr>
            <p:cNvSpPr/>
            <p:nvPr/>
          </p:nvSpPr>
          <p:spPr>
            <a:xfrm>
              <a:off x="4553290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4" name="Oval 1543">
              <a:extLst>
                <a:ext uri="{FF2B5EF4-FFF2-40B4-BE49-F238E27FC236}">
                  <a16:creationId xmlns:a16="http://schemas.microsoft.com/office/drawing/2014/main" id="{42526A40-C7B4-469B-B82B-0D328CD80753}"/>
                </a:ext>
              </a:extLst>
            </p:cNvPr>
            <p:cNvSpPr/>
            <p:nvPr/>
          </p:nvSpPr>
          <p:spPr>
            <a:xfrm>
              <a:off x="471812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5" name="Oval 1544">
              <a:extLst>
                <a:ext uri="{FF2B5EF4-FFF2-40B4-BE49-F238E27FC236}">
                  <a16:creationId xmlns:a16="http://schemas.microsoft.com/office/drawing/2014/main" id="{6971AC6E-1D93-4B6A-B47C-7BA66C713FB2}"/>
                </a:ext>
              </a:extLst>
            </p:cNvPr>
            <p:cNvSpPr/>
            <p:nvPr/>
          </p:nvSpPr>
          <p:spPr>
            <a:xfrm>
              <a:off x="4882960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6" name="Oval 1545">
              <a:extLst>
                <a:ext uri="{FF2B5EF4-FFF2-40B4-BE49-F238E27FC236}">
                  <a16:creationId xmlns:a16="http://schemas.microsoft.com/office/drawing/2014/main" id="{75268975-A494-4E9D-B50F-6FEC35C4E513}"/>
                </a:ext>
              </a:extLst>
            </p:cNvPr>
            <p:cNvSpPr/>
            <p:nvPr/>
          </p:nvSpPr>
          <p:spPr>
            <a:xfrm>
              <a:off x="5047807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7" name="Oval 1546">
              <a:extLst>
                <a:ext uri="{FF2B5EF4-FFF2-40B4-BE49-F238E27FC236}">
                  <a16:creationId xmlns:a16="http://schemas.microsoft.com/office/drawing/2014/main" id="{ABDC6343-B556-4793-A4DB-8A78018CCCB2}"/>
                </a:ext>
              </a:extLst>
            </p:cNvPr>
            <p:cNvSpPr/>
            <p:nvPr/>
          </p:nvSpPr>
          <p:spPr>
            <a:xfrm>
              <a:off x="3592253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8" name="Oval 1547">
              <a:extLst>
                <a:ext uri="{FF2B5EF4-FFF2-40B4-BE49-F238E27FC236}">
                  <a16:creationId xmlns:a16="http://schemas.microsoft.com/office/drawing/2014/main" id="{447B0313-4067-4171-AC95-68670153C48A}"/>
                </a:ext>
              </a:extLst>
            </p:cNvPr>
            <p:cNvSpPr/>
            <p:nvPr/>
          </p:nvSpPr>
          <p:spPr>
            <a:xfrm>
              <a:off x="3747763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9" name="Oval 1548">
              <a:extLst>
                <a:ext uri="{FF2B5EF4-FFF2-40B4-BE49-F238E27FC236}">
                  <a16:creationId xmlns:a16="http://schemas.microsoft.com/office/drawing/2014/main" id="{5EA63CCE-D8FA-4CE4-AD4B-B9E7E2DFC8FC}"/>
                </a:ext>
              </a:extLst>
            </p:cNvPr>
            <p:cNvSpPr/>
            <p:nvPr/>
          </p:nvSpPr>
          <p:spPr>
            <a:xfrm>
              <a:off x="3912600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0" name="Oval 1549">
              <a:extLst>
                <a:ext uri="{FF2B5EF4-FFF2-40B4-BE49-F238E27FC236}">
                  <a16:creationId xmlns:a16="http://schemas.microsoft.com/office/drawing/2014/main" id="{7639FDBA-905D-4129-AB95-A6EC1E748A2A}"/>
                </a:ext>
              </a:extLst>
            </p:cNvPr>
            <p:cNvSpPr/>
            <p:nvPr/>
          </p:nvSpPr>
          <p:spPr>
            <a:xfrm>
              <a:off x="4077433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1" name="Oval 1550">
              <a:extLst>
                <a:ext uri="{FF2B5EF4-FFF2-40B4-BE49-F238E27FC236}">
                  <a16:creationId xmlns:a16="http://schemas.microsoft.com/office/drawing/2014/main" id="{DA4B5603-7E32-4A76-9A89-5BD3D49BA80A}"/>
                </a:ext>
              </a:extLst>
            </p:cNvPr>
            <p:cNvSpPr/>
            <p:nvPr/>
          </p:nvSpPr>
          <p:spPr>
            <a:xfrm>
              <a:off x="4232945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2" name="Oval 1551">
              <a:extLst>
                <a:ext uri="{FF2B5EF4-FFF2-40B4-BE49-F238E27FC236}">
                  <a16:creationId xmlns:a16="http://schemas.microsoft.com/office/drawing/2014/main" id="{2F38D3AC-51F0-44EB-A782-3D0B8614AF98}"/>
                </a:ext>
              </a:extLst>
            </p:cNvPr>
            <p:cNvSpPr/>
            <p:nvPr/>
          </p:nvSpPr>
          <p:spPr>
            <a:xfrm>
              <a:off x="4397782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3" name="Oval 1552">
              <a:extLst>
                <a:ext uri="{FF2B5EF4-FFF2-40B4-BE49-F238E27FC236}">
                  <a16:creationId xmlns:a16="http://schemas.microsoft.com/office/drawing/2014/main" id="{95BE8D43-044C-4B0E-B47B-A246EA805987}"/>
                </a:ext>
              </a:extLst>
            </p:cNvPr>
            <p:cNvSpPr/>
            <p:nvPr/>
          </p:nvSpPr>
          <p:spPr>
            <a:xfrm>
              <a:off x="4553290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4" name="Oval 1553">
              <a:extLst>
                <a:ext uri="{FF2B5EF4-FFF2-40B4-BE49-F238E27FC236}">
                  <a16:creationId xmlns:a16="http://schemas.microsoft.com/office/drawing/2014/main" id="{5A14FEFA-1638-4BF9-94E9-7B19A1B230DD}"/>
                </a:ext>
              </a:extLst>
            </p:cNvPr>
            <p:cNvSpPr/>
            <p:nvPr/>
          </p:nvSpPr>
          <p:spPr>
            <a:xfrm>
              <a:off x="471812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5" name="Oval 1554">
              <a:extLst>
                <a:ext uri="{FF2B5EF4-FFF2-40B4-BE49-F238E27FC236}">
                  <a16:creationId xmlns:a16="http://schemas.microsoft.com/office/drawing/2014/main" id="{29F3A523-7802-4EB4-8097-443E703FE52D}"/>
                </a:ext>
              </a:extLst>
            </p:cNvPr>
            <p:cNvSpPr/>
            <p:nvPr/>
          </p:nvSpPr>
          <p:spPr>
            <a:xfrm>
              <a:off x="4882960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6" name="Oval 1555">
              <a:extLst>
                <a:ext uri="{FF2B5EF4-FFF2-40B4-BE49-F238E27FC236}">
                  <a16:creationId xmlns:a16="http://schemas.microsoft.com/office/drawing/2014/main" id="{43F7E6BA-53FA-45DE-8CAE-8D61F785AE4F}"/>
                </a:ext>
              </a:extLst>
            </p:cNvPr>
            <p:cNvSpPr/>
            <p:nvPr/>
          </p:nvSpPr>
          <p:spPr>
            <a:xfrm>
              <a:off x="5047807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7" name="Oval 1556">
              <a:extLst>
                <a:ext uri="{FF2B5EF4-FFF2-40B4-BE49-F238E27FC236}">
                  <a16:creationId xmlns:a16="http://schemas.microsoft.com/office/drawing/2014/main" id="{6AA3A171-4F34-4E26-9A67-DF0B72FBC615}"/>
                </a:ext>
              </a:extLst>
            </p:cNvPr>
            <p:cNvSpPr/>
            <p:nvPr/>
          </p:nvSpPr>
          <p:spPr>
            <a:xfrm>
              <a:off x="3592253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8" name="Oval 1557">
              <a:extLst>
                <a:ext uri="{FF2B5EF4-FFF2-40B4-BE49-F238E27FC236}">
                  <a16:creationId xmlns:a16="http://schemas.microsoft.com/office/drawing/2014/main" id="{1DF8F59E-95C4-4661-B907-7FD5480ED793}"/>
                </a:ext>
              </a:extLst>
            </p:cNvPr>
            <p:cNvSpPr/>
            <p:nvPr/>
          </p:nvSpPr>
          <p:spPr>
            <a:xfrm>
              <a:off x="3747763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9" name="Oval 1558">
              <a:extLst>
                <a:ext uri="{FF2B5EF4-FFF2-40B4-BE49-F238E27FC236}">
                  <a16:creationId xmlns:a16="http://schemas.microsoft.com/office/drawing/2014/main" id="{7EB04B5D-E7A8-40D0-927B-4158912F0B8A}"/>
                </a:ext>
              </a:extLst>
            </p:cNvPr>
            <p:cNvSpPr/>
            <p:nvPr/>
          </p:nvSpPr>
          <p:spPr>
            <a:xfrm>
              <a:off x="3912600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0" name="Oval 1559">
              <a:extLst>
                <a:ext uri="{FF2B5EF4-FFF2-40B4-BE49-F238E27FC236}">
                  <a16:creationId xmlns:a16="http://schemas.microsoft.com/office/drawing/2014/main" id="{8AE1AAF7-BA1F-4946-A853-676768DF6525}"/>
                </a:ext>
              </a:extLst>
            </p:cNvPr>
            <p:cNvSpPr/>
            <p:nvPr/>
          </p:nvSpPr>
          <p:spPr>
            <a:xfrm>
              <a:off x="4077433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1" name="Oval 1560">
              <a:extLst>
                <a:ext uri="{FF2B5EF4-FFF2-40B4-BE49-F238E27FC236}">
                  <a16:creationId xmlns:a16="http://schemas.microsoft.com/office/drawing/2014/main" id="{3E87B55A-A969-4827-853E-670C50200437}"/>
                </a:ext>
              </a:extLst>
            </p:cNvPr>
            <p:cNvSpPr/>
            <p:nvPr/>
          </p:nvSpPr>
          <p:spPr>
            <a:xfrm>
              <a:off x="4232945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2" name="Oval 1561">
              <a:extLst>
                <a:ext uri="{FF2B5EF4-FFF2-40B4-BE49-F238E27FC236}">
                  <a16:creationId xmlns:a16="http://schemas.microsoft.com/office/drawing/2014/main" id="{BE9294A9-698F-44AC-A19C-7244CC105416}"/>
                </a:ext>
              </a:extLst>
            </p:cNvPr>
            <p:cNvSpPr/>
            <p:nvPr/>
          </p:nvSpPr>
          <p:spPr>
            <a:xfrm>
              <a:off x="4397782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3" name="Oval 1562">
              <a:extLst>
                <a:ext uri="{FF2B5EF4-FFF2-40B4-BE49-F238E27FC236}">
                  <a16:creationId xmlns:a16="http://schemas.microsoft.com/office/drawing/2014/main" id="{FF3095E0-D3A3-49DB-841C-0DE1150334B6}"/>
                </a:ext>
              </a:extLst>
            </p:cNvPr>
            <p:cNvSpPr/>
            <p:nvPr/>
          </p:nvSpPr>
          <p:spPr>
            <a:xfrm>
              <a:off x="4553290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4" name="Oval 1563">
              <a:extLst>
                <a:ext uri="{FF2B5EF4-FFF2-40B4-BE49-F238E27FC236}">
                  <a16:creationId xmlns:a16="http://schemas.microsoft.com/office/drawing/2014/main" id="{A999EA30-A57A-4D69-AB77-68CDC9129995}"/>
                </a:ext>
              </a:extLst>
            </p:cNvPr>
            <p:cNvSpPr/>
            <p:nvPr/>
          </p:nvSpPr>
          <p:spPr>
            <a:xfrm>
              <a:off x="471812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5" name="Oval 1564">
              <a:extLst>
                <a:ext uri="{FF2B5EF4-FFF2-40B4-BE49-F238E27FC236}">
                  <a16:creationId xmlns:a16="http://schemas.microsoft.com/office/drawing/2014/main" id="{801178FA-C715-46E1-9A5F-8790081E8FFF}"/>
                </a:ext>
              </a:extLst>
            </p:cNvPr>
            <p:cNvSpPr/>
            <p:nvPr/>
          </p:nvSpPr>
          <p:spPr>
            <a:xfrm>
              <a:off x="4882960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6" name="Oval 1565">
              <a:extLst>
                <a:ext uri="{FF2B5EF4-FFF2-40B4-BE49-F238E27FC236}">
                  <a16:creationId xmlns:a16="http://schemas.microsoft.com/office/drawing/2014/main" id="{B50E807E-2A48-4FDF-928D-D5A638DB4700}"/>
                </a:ext>
              </a:extLst>
            </p:cNvPr>
            <p:cNvSpPr/>
            <p:nvPr/>
          </p:nvSpPr>
          <p:spPr>
            <a:xfrm>
              <a:off x="5047807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7" name="Oval 1566">
              <a:extLst>
                <a:ext uri="{FF2B5EF4-FFF2-40B4-BE49-F238E27FC236}">
                  <a16:creationId xmlns:a16="http://schemas.microsoft.com/office/drawing/2014/main" id="{01F3DB2E-2ACC-4A08-8079-8F128B955629}"/>
                </a:ext>
              </a:extLst>
            </p:cNvPr>
            <p:cNvSpPr/>
            <p:nvPr/>
          </p:nvSpPr>
          <p:spPr>
            <a:xfrm>
              <a:off x="3592253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8" name="Oval 1567">
              <a:extLst>
                <a:ext uri="{FF2B5EF4-FFF2-40B4-BE49-F238E27FC236}">
                  <a16:creationId xmlns:a16="http://schemas.microsoft.com/office/drawing/2014/main" id="{50B0E5E0-47E7-4601-A59A-08A323A067B5}"/>
                </a:ext>
              </a:extLst>
            </p:cNvPr>
            <p:cNvSpPr/>
            <p:nvPr/>
          </p:nvSpPr>
          <p:spPr>
            <a:xfrm>
              <a:off x="3747763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9" name="Oval 1568">
              <a:extLst>
                <a:ext uri="{FF2B5EF4-FFF2-40B4-BE49-F238E27FC236}">
                  <a16:creationId xmlns:a16="http://schemas.microsoft.com/office/drawing/2014/main" id="{11F88BAE-96BD-440A-B0B9-0DA2C45F3A2B}"/>
                </a:ext>
              </a:extLst>
            </p:cNvPr>
            <p:cNvSpPr/>
            <p:nvPr/>
          </p:nvSpPr>
          <p:spPr>
            <a:xfrm>
              <a:off x="3912600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0" name="Oval 1569">
              <a:extLst>
                <a:ext uri="{FF2B5EF4-FFF2-40B4-BE49-F238E27FC236}">
                  <a16:creationId xmlns:a16="http://schemas.microsoft.com/office/drawing/2014/main" id="{D5B0E53E-6BB2-4AE6-9F81-5F979B051900}"/>
                </a:ext>
              </a:extLst>
            </p:cNvPr>
            <p:cNvSpPr/>
            <p:nvPr/>
          </p:nvSpPr>
          <p:spPr>
            <a:xfrm>
              <a:off x="4077433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1" name="Oval 1570">
              <a:extLst>
                <a:ext uri="{FF2B5EF4-FFF2-40B4-BE49-F238E27FC236}">
                  <a16:creationId xmlns:a16="http://schemas.microsoft.com/office/drawing/2014/main" id="{661B9EFA-11F6-4D47-85BC-CAD88B2EF4C1}"/>
                </a:ext>
              </a:extLst>
            </p:cNvPr>
            <p:cNvSpPr/>
            <p:nvPr/>
          </p:nvSpPr>
          <p:spPr>
            <a:xfrm>
              <a:off x="4232945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2" name="Oval 1571">
              <a:extLst>
                <a:ext uri="{FF2B5EF4-FFF2-40B4-BE49-F238E27FC236}">
                  <a16:creationId xmlns:a16="http://schemas.microsoft.com/office/drawing/2014/main" id="{251558BD-B8EB-4ECC-A9A8-389F2ABA6BF2}"/>
                </a:ext>
              </a:extLst>
            </p:cNvPr>
            <p:cNvSpPr/>
            <p:nvPr/>
          </p:nvSpPr>
          <p:spPr>
            <a:xfrm>
              <a:off x="4397782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3" name="Oval 1572">
              <a:extLst>
                <a:ext uri="{FF2B5EF4-FFF2-40B4-BE49-F238E27FC236}">
                  <a16:creationId xmlns:a16="http://schemas.microsoft.com/office/drawing/2014/main" id="{CF8813A5-4F94-4C7B-9433-34CF3E711C03}"/>
                </a:ext>
              </a:extLst>
            </p:cNvPr>
            <p:cNvSpPr/>
            <p:nvPr/>
          </p:nvSpPr>
          <p:spPr>
            <a:xfrm>
              <a:off x="4553290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4" name="Oval 1573">
              <a:extLst>
                <a:ext uri="{FF2B5EF4-FFF2-40B4-BE49-F238E27FC236}">
                  <a16:creationId xmlns:a16="http://schemas.microsoft.com/office/drawing/2014/main" id="{82BF6991-23CB-4640-9B24-1D7552669155}"/>
                </a:ext>
              </a:extLst>
            </p:cNvPr>
            <p:cNvSpPr/>
            <p:nvPr/>
          </p:nvSpPr>
          <p:spPr>
            <a:xfrm>
              <a:off x="471812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5" name="Oval 1574">
              <a:extLst>
                <a:ext uri="{FF2B5EF4-FFF2-40B4-BE49-F238E27FC236}">
                  <a16:creationId xmlns:a16="http://schemas.microsoft.com/office/drawing/2014/main" id="{53C9B280-E033-4438-BDCD-0D1A066FFBA6}"/>
                </a:ext>
              </a:extLst>
            </p:cNvPr>
            <p:cNvSpPr/>
            <p:nvPr/>
          </p:nvSpPr>
          <p:spPr>
            <a:xfrm>
              <a:off x="4882960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6" name="Oval 1575">
              <a:extLst>
                <a:ext uri="{FF2B5EF4-FFF2-40B4-BE49-F238E27FC236}">
                  <a16:creationId xmlns:a16="http://schemas.microsoft.com/office/drawing/2014/main" id="{70F9B626-8C69-40F6-9FA2-A18FCEC0EC6E}"/>
                </a:ext>
              </a:extLst>
            </p:cNvPr>
            <p:cNvSpPr/>
            <p:nvPr/>
          </p:nvSpPr>
          <p:spPr>
            <a:xfrm>
              <a:off x="5047807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7" name="Oval 1576">
              <a:extLst>
                <a:ext uri="{FF2B5EF4-FFF2-40B4-BE49-F238E27FC236}">
                  <a16:creationId xmlns:a16="http://schemas.microsoft.com/office/drawing/2014/main" id="{BC894BCE-C885-4E4C-B247-494E286B7116}"/>
                </a:ext>
              </a:extLst>
            </p:cNvPr>
            <p:cNvSpPr/>
            <p:nvPr/>
          </p:nvSpPr>
          <p:spPr>
            <a:xfrm>
              <a:off x="3592253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8" name="Oval 1577">
              <a:extLst>
                <a:ext uri="{FF2B5EF4-FFF2-40B4-BE49-F238E27FC236}">
                  <a16:creationId xmlns:a16="http://schemas.microsoft.com/office/drawing/2014/main" id="{C928B504-792A-42FC-9D61-ADE5D32DC62F}"/>
                </a:ext>
              </a:extLst>
            </p:cNvPr>
            <p:cNvSpPr/>
            <p:nvPr/>
          </p:nvSpPr>
          <p:spPr>
            <a:xfrm>
              <a:off x="3747763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9" name="Oval 1578">
              <a:extLst>
                <a:ext uri="{FF2B5EF4-FFF2-40B4-BE49-F238E27FC236}">
                  <a16:creationId xmlns:a16="http://schemas.microsoft.com/office/drawing/2014/main" id="{0AF8A624-504E-4A3C-B8C6-E4E7A7FDEE22}"/>
                </a:ext>
              </a:extLst>
            </p:cNvPr>
            <p:cNvSpPr/>
            <p:nvPr/>
          </p:nvSpPr>
          <p:spPr>
            <a:xfrm>
              <a:off x="3912600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0" name="Oval 1579">
              <a:extLst>
                <a:ext uri="{FF2B5EF4-FFF2-40B4-BE49-F238E27FC236}">
                  <a16:creationId xmlns:a16="http://schemas.microsoft.com/office/drawing/2014/main" id="{175BD1E0-52C6-455A-BEF8-DC503E2E26D3}"/>
                </a:ext>
              </a:extLst>
            </p:cNvPr>
            <p:cNvSpPr/>
            <p:nvPr/>
          </p:nvSpPr>
          <p:spPr>
            <a:xfrm>
              <a:off x="4077433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1" name="Oval 1580">
              <a:extLst>
                <a:ext uri="{FF2B5EF4-FFF2-40B4-BE49-F238E27FC236}">
                  <a16:creationId xmlns:a16="http://schemas.microsoft.com/office/drawing/2014/main" id="{282201D8-E474-4D3D-BA00-121449A49151}"/>
                </a:ext>
              </a:extLst>
            </p:cNvPr>
            <p:cNvSpPr/>
            <p:nvPr/>
          </p:nvSpPr>
          <p:spPr>
            <a:xfrm>
              <a:off x="4232945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2" name="Oval 1581">
              <a:extLst>
                <a:ext uri="{FF2B5EF4-FFF2-40B4-BE49-F238E27FC236}">
                  <a16:creationId xmlns:a16="http://schemas.microsoft.com/office/drawing/2014/main" id="{297BAB2F-A394-416B-9D8D-28B18819C6FA}"/>
                </a:ext>
              </a:extLst>
            </p:cNvPr>
            <p:cNvSpPr/>
            <p:nvPr/>
          </p:nvSpPr>
          <p:spPr>
            <a:xfrm>
              <a:off x="4397782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3" name="Oval 1582">
              <a:extLst>
                <a:ext uri="{FF2B5EF4-FFF2-40B4-BE49-F238E27FC236}">
                  <a16:creationId xmlns:a16="http://schemas.microsoft.com/office/drawing/2014/main" id="{E6AEADF1-76A5-4459-BD4E-BFA7C3B7084D}"/>
                </a:ext>
              </a:extLst>
            </p:cNvPr>
            <p:cNvSpPr/>
            <p:nvPr/>
          </p:nvSpPr>
          <p:spPr>
            <a:xfrm>
              <a:off x="4553290" y="395716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4" name="Oval 1583">
              <a:extLst>
                <a:ext uri="{FF2B5EF4-FFF2-40B4-BE49-F238E27FC236}">
                  <a16:creationId xmlns:a16="http://schemas.microsoft.com/office/drawing/2014/main" id="{8C312FED-0CC7-4FED-846A-B6243AB12A7C}"/>
                </a:ext>
              </a:extLst>
            </p:cNvPr>
            <p:cNvSpPr/>
            <p:nvPr/>
          </p:nvSpPr>
          <p:spPr>
            <a:xfrm>
              <a:off x="471812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5" name="Oval 1584">
              <a:extLst>
                <a:ext uri="{FF2B5EF4-FFF2-40B4-BE49-F238E27FC236}">
                  <a16:creationId xmlns:a16="http://schemas.microsoft.com/office/drawing/2014/main" id="{77AAA09D-D095-4581-A14C-C40CE7070D29}"/>
                </a:ext>
              </a:extLst>
            </p:cNvPr>
            <p:cNvSpPr/>
            <p:nvPr/>
          </p:nvSpPr>
          <p:spPr>
            <a:xfrm>
              <a:off x="4882960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6" name="Oval 1585">
              <a:extLst>
                <a:ext uri="{FF2B5EF4-FFF2-40B4-BE49-F238E27FC236}">
                  <a16:creationId xmlns:a16="http://schemas.microsoft.com/office/drawing/2014/main" id="{B51E4879-1BFF-4B5E-AADE-E8C933F0D153}"/>
                </a:ext>
              </a:extLst>
            </p:cNvPr>
            <p:cNvSpPr/>
            <p:nvPr/>
          </p:nvSpPr>
          <p:spPr>
            <a:xfrm>
              <a:off x="5047807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7" name="Oval 1586">
              <a:extLst>
                <a:ext uri="{FF2B5EF4-FFF2-40B4-BE49-F238E27FC236}">
                  <a16:creationId xmlns:a16="http://schemas.microsoft.com/office/drawing/2014/main" id="{E98E9D41-1D42-4887-B73E-2AF0DB4465F5}"/>
                </a:ext>
              </a:extLst>
            </p:cNvPr>
            <p:cNvSpPr/>
            <p:nvPr/>
          </p:nvSpPr>
          <p:spPr>
            <a:xfrm>
              <a:off x="3592253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8" name="Oval 1587">
              <a:extLst>
                <a:ext uri="{FF2B5EF4-FFF2-40B4-BE49-F238E27FC236}">
                  <a16:creationId xmlns:a16="http://schemas.microsoft.com/office/drawing/2014/main" id="{B21E1587-01F2-4DF7-9F6F-23E04C0948B9}"/>
                </a:ext>
              </a:extLst>
            </p:cNvPr>
            <p:cNvSpPr/>
            <p:nvPr/>
          </p:nvSpPr>
          <p:spPr>
            <a:xfrm>
              <a:off x="3747763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9" name="Oval 1588">
              <a:extLst>
                <a:ext uri="{FF2B5EF4-FFF2-40B4-BE49-F238E27FC236}">
                  <a16:creationId xmlns:a16="http://schemas.microsoft.com/office/drawing/2014/main" id="{301CFDB8-0104-40CA-A19C-1788004F20F7}"/>
                </a:ext>
              </a:extLst>
            </p:cNvPr>
            <p:cNvSpPr/>
            <p:nvPr/>
          </p:nvSpPr>
          <p:spPr>
            <a:xfrm>
              <a:off x="3912600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0" name="Oval 1589">
              <a:extLst>
                <a:ext uri="{FF2B5EF4-FFF2-40B4-BE49-F238E27FC236}">
                  <a16:creationId xmlns:a16="http://schemas.microsoft.com/office/drawing/2014/main" id="{3D21D3F2-66B7-4187-B6E8-8F7F8EDD8F59}"/>
                </a:ext>
              </a:extLst>
            </p:cNvPr>
            <p:cNvSpPr/>
            <p:nvPr/>
          </p:nvSpPr>
          <p:spPr>
            <a:xfrm>
              <a:off x="4077433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1" name="Oval 1590">
              <a:extLst>
                <a:ext uri="{FF2B5EF4-FFF2-40B4-BE49-F238E27FC236}">
                  <a16:creationId xmlns:a16="http://schemas.microsoft.com/office/drawing/2014/main" id="{610A57AE-121C-4E0A-AA99-E5E29E2ABCB4}"/>
                </a:ext>
              </a:extLst>
            </p:cNvPr>
            <p:cNvSpPr/>
            <p:nvPr/>
          </p:nvSpPr>
          <p:spPr>
            <a:xfrm>
              <a:off x="4232945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2" name="Oval 1591">
              <a:extLst>
                <a:ext uri="{FF2B5EF4-FFF2-40B4-BE49-F238E27FC236}">
                  <a16:creationId xmlns:a16="http://schemas.microsoft.com/office/drawing/2014/main" id="{80985994-D9FE-49BD-9ED7-2E4AB30AA905}"/>
                </a:ext>
              </a:extLst>
            </p:cNvPr>
            <p:cNvSpPr/>
            <p:nvPr/>
          </p:nvSpPr>
          <p:spPr>
            <a:xfrm>
              <a:off x="4397782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3" name="Oval 1592">
              <a:extLst>
                <a:ext uri="{FF2B5EF4-FFF2-40B4-BE49-F238E27FC236}">
                  <a16:creationId xmlns:a16="http://schemas.microsoft.com/office/drawing/2014/main" id="{F88E5624-04DF-4EDE-8109-60BA7E21B1F8}"/>
                </a:ext>
              </a:extLst>
            </p:cNvPr>
            <p:cNvSpPr/>
            <p:nvPr/>
          </p:nvSpPr>
          <p:spPr>
            <a:xfrm>
              <a:off x="4553290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4" name="Oval 1593">
              <a:extLst>
                <a:ext uri="{FF2B5EF4-FFF2-40B4-BE49-F238E27FC236}">
                  <a16:creationId xmlns:a16="http://schemas.microsoft.com/office/drawing/2014/main" id="{EC457043-BD63-4169-B25E-11654B9FA79F}"/>
                </a:ext>
              </a:extLst>
            </p:cNvPr>
            <p:cNvSpPr/>
            <p:nvPr/>
          </p:nvSpPr>
          <p:spPr>
            <a:xfrm>
              <a:off x="471812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5" name="Oval 1594">
              <a:extLst>
                <a:ext uri="{FF2B5EF4-FFF2-40B4-BE49-F238E27FC236}">
                  <a16:creationId xmlns:a16="http://schemas.microsoft.com/office/drawing/2014/main" id="{6747D286-339D-4232-A6CA-D95D07F4F06B}"/>
                </a:ext>
              </a:extLst>
            </p:cNvPr>
            <p:cNvSpPr/>
            <p:nvPr/>
          </p:nvSpPr>
          <p:spPr>
            <a:xfrm>
              <a:off x="4882960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6" name="Oval 1595">
              <a:extLst>
                <a:ext uri="{FF2B5EF4-FFF2-40B4-BE49-F238E27FC236}">
                  <a16:creationId xmlns:a16="http://schemas.microsoft.com/office/drawing/2014/main" id="{DABE784C-DC5B-45A2-923D-6863582A4899}"/>
                </a:ext>
              </a:extLst>
            </p:cNvPr>
            <p:cNvSpPr/>
            <p:nvPr/>
          </p:nvSpPr>
          <p:spPr>
            <a:xfrm>
              <a:off x="5047807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7" name="Oval 1596">
              <a:extLst>
                <a:ext uri="{FF2B5EF4-FFF2-40B4-BE49-F238E27FC236}">
                  <a16:creationId xmlns:a16="http://schemas.microsoft.com/office/drawing/2014/main" id="{FD179B7B-F4C2-47C6-B823-220BB1DB8AB7}"/>
                </a:ext>
              </a:extLst>
            </p:cNvPr>
            <p:cNvSpPr/>
            <p:nvPr/>
          </p:nvSpPr>
          <p:spPr>
            <a:xfrm>
              <a:off x="3592253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8" name="Oval 1597">
              <a:extLst>
                <a:ext uri="{FF2B5EF4-FFF2-40B4-BE49-F238E27FC236}">
                  <a16:creationId xmlns:a16="http://schemas.microsoft.com/office/drawing/2014/main" id="{E3A5F30A-0D06-4141-BECD-5DF0F3582523}"/>
                </a:ext>
              </a:extLst>
            </p:cNvPr>
            <p:cNvSpPr/>
            <p:nvPr/>
          </p:nvSpPr>
          <p:spPr>
            <a:xfrm>
              <a:off x="3747763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9" name="Oval 1598">
              <a:extLst>
                <a:ext uri="{FF2B5EF4-FFF2-40B4-BE49-F238E27FC236}">
                  <a16:creationId xmlns:a16="http://schemas.microsoft.com/office/drawing/2014/main" id="{9297C233-D3C2-4463-AE2E-5D5043781700}"/>
                </a:ext>
              </a:extLst>
            </p:cNvPr>
            <p:cNvSpPr/>
            <p:nvPr/>
          </p:nvSpPr>
          <p:spPr>
            <a:xfrm>
              <a:off x="3912600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0" name="Oval 1599">
              <a:extLst>
                <a:ext uri="{FF2B5EF4-FFF2-40B4-BE49-F238E27FC236}">
                  <a16:creationId xmlns:a16="http://schemas.microsoft.com/office/drawing/2014/main" id="{6669C3D5-12C4-49BD-A593-29F78D8184F0}"/>
                </a:ext>
              </a:extLst>
            </p:cNvPr>
            <p:cNvSpPr/>
            <p:nvPr/>
          </p:nvSpPr>
          <p:spPr>
            <a:xfrm>
              <a:off x="4077433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1" name="Oval 1600">
              <a:extLst>
                <a:ext uri="{FF2B5EF4-FFF2-40B4-BE49-F238E27FC236}">
                  <a16:creationId xmlns:a16="http://schemas.microsoft.com/office/drawing/2014/main" id="{E5B7D90F-DB38-4B1F-B6AC-3786F8B48801}"/>
                </a:ext>
              </a:extLst>
            </p:cNvPr>
            <p:cNvSpPr/>
            <p:nvPr/>
          </p:nvSpPr>
          <p:spPr>
            <a:xfrm>
              <a:off x="4232945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2" name="Oval 1601">
              <a:extLst>
                <a:ext uri="{FF2B5EF4-FFF2-40B4-BE49-F238E27FC236}">
                  <a16:creationId xmlns:a16="http://schemas.microsoft.com/office/drawing/2014/main" id="{7B07B937-C8ED-4FA8-8813-46B6D8123B28}"/>
                </a:ext>
              </a:extLst>
            </p:cNvPr>
            <p:cNvSpPr/>
            <p:nvPr/>
          </p:nvSpPr>
          <p:spPr>
            <a:xfrm>
              <a:off x="4397782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3" name="Oval 1602">
              <a:extLst>
                <a:ext uri="{FF2B5EF4-FFF2-40B4-BE49-F238E27FC236}">
                  <a16:creationId xmlns:a16="http://schemas.microsoft.com/office/drawing/2014/main" id="{9D0FECDD-E91F-464D-91E3-6F8D2CE22463}"/>
                </a:ext>
              </a:extLst>
            </p:cNvPr>
            <p:cNvSpPr/>
            <p:nvPr/>
          </p:nvSpPr>
          <p:spPr>
            <a:xfrm>
              <a:off x="4553290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4" name="Oval 1603">
              <a:extLst>
                <a:ext uri="{FF2B5EF4-FFF2-40B4-BE49-F238E27FC236}">
                  <a16:creationId xmlns:a16="http://schemas.microsoft.com/office/drawing/2014/main" id="{1384D726-130B-457F-A225-4D538E42A64B}"/>
                </a:ext>
              </a:extLst>
            </p:cNvPr>
            <p:cNvSpPr/>
            <p:nvPr/>
          </p:nvSpPr>
          <p:spPr>
            <a:xfrm>
              <a:off x="471812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5" name="Oval 1604">
              <a:extLst>
                <a:ext uri="{FF2B5EF4-FFF2-40B4-BE49-F238E27FC236}">
                  <a16:creationId xmlns:a16="http://schemas.microsoft.com/office/drawing/2014/main" id="{B81DB001-5CD6-43E4-9A85-CDBE19D7B34D}"/>
                </a:ext>
              </a:extLst>
            </p:cNvPr>
            <p:cNvSpPr/>
            <p:nvPr/>
          </p:nvSpPr>
          <p:spPr>
            <a:xfrm>
              <a:off x="4882960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6" name="Oval 1605">
              <a:extLst>
                <a:ext uri="{FF2B5EF4-FFF2-40B4-BE49-F238E27FC236}">
                  <a16:creationId xmlns:a16="http://schemas.microsoft.com/office/drawing/2014/main" id="{DDC2487A-CFCA-476D-9572-A4D38CAAF148}"/>
                </a:ext>
              </a:extLst>
            </p:cNvPr>
            <p:cNvSpPr/>
            <p:nvPr/>
          </p:nvSpPr>
          <p:spPr>
            <a:xfrm>
              <a:off x="5047807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7" name="Oval 1606">
              <a:extLst>
                <a:ext uri="{FF2B5EF4-FFF2-40B4-BE49-F238E27FC236}">
                  <a16:creationId xmlns:a16="http://schemas.microsoft.com/office/drawing/2014/main" id="{0A9ABD54-0E90-4116-9B52-4963F2DBF8BB}"/>
                </a:ext>
              </a:extLst>
            </p:cNvPr>
            <p:cNvSpPr/>
            <p:nvPr/>
          </p:nvSpPr>
          <p:spPr>
            <a:xfrm>
              <a:off x="521265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8" name="Oval 1607">
              <a:extLst>
                <a:ext uri="{FF2B5EF4-FFF2-40B4-BE49-F238E27FC236}">
                  <a16:creationId xmlns:a16="http://schemas.microsoft.com/office/drawing/2014/main" id="{3EE260F8-17E6-4A09-81F9-9A10903C4656}"/>
                </a:ext>
              </a:extLst>
            </p:cNvPr>
            <p:cNvSpPr/>
            <p:nvPr/>
          </p:nvSpPr>
          <p:spPr>
            <a:xfrm>
              <a:off x="536816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9" name="Oval 1608">
              <a:extLst>
                <a:ext uri="{FF2B5EF4-FFF2-40B4-BE49-F238E27FC236}">
                  <a16:creationId xmlns:a16="http://schemas.microsoft.com/office/drawing/2014/main" id="{811A54D4-3078-4B39-A51E-E9E79C4FCE53}"/>
                </a:ext>
              </a:extLst>
            </p:cNvPr>
            <p:cNvSpPr/>
            <p:nvPr/>
          </p:nvSpPr>
          <p:spPr>
            <a:xfrm>
              <a:off x="553300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0" name="Oval 1609">
              <a:extLst>
                <a:ext uri="{FF2B5EF4-FFF2-40B4-BE49-F238E27FC236}">
                  <a16:creationId xmlns:a16="http://schemas.microsoft.com/office/drawing/2014/main" id="{2546071B-5213-43A8-ABC2-5D894760F4F7}"/>
                </a:ext>
              </a:extLst>
            </p:cNvPr>
            <p:cNvSpPr/>
            <p:nvPr/>
          </p:nvSpPr>
          <p:spPr>
            <a:xfrm>
              <a:off x="569783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1" name="Oval 1610">
              <a:extLst>
                <a:ext uri="{FF2B5EF4-FFF2-40B4-BE49-F238E27FC236}">
                  <a16:creationId xmlns:a16="http://schemas.microsoft.com/office/drawing/2014/main" id="{CCEDD937-D7FE-4868-9489-2218EFB0B064}"/>
                </a:ext>
              </a:extLst>
            </p:cNvPr>
            <p:cNvSpPr/>
            <p:nvPr/>
          </p:nvSpPr>
          <p:spPr>
            <a:xfrm>
              <a:off x="5862677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2" name="Oval 1611">
              <a:extLst>
                <a:ext uri="{FF2B5EF4-FFF2-40B4-BE49-F238E27FC236}">
                  <a16:creationId xmlns:a16="http://schemas.microsoft.com/office/drawing/2014/main" id="{6EF53865-F6F8-4BC6-94D7-7F2A998D33B1}"/>
                </a:ext>
              </a:extLst>
            </p:cNvPr>
            <p:cNvSpPr/>
            <p:nvPr/>
          </p:nvSpPr>
          <p:spPr>
            <a:xfrm>
              <a:off x="602751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3" name="Oval 1612">
              <a:extLst>
                <a:ext uri="{FF2B5EF4-FFF2-40B4-BE49-F238E27FC236}">
                  <a16:creationId xmlns:a16="http://schemas.microsoft.com/office/drawing/2014/main" id="{12208608-643A-4D92-B28A-44C91037EF5C}"/>
                </a:ext>
              </a:extLst>
            </p:cNvPr>
            <p:cNvSpPr/>
            <p:nvPr/>
          </p:nvSpPr>
          <p:spPr>
            <a:xfrm>
              <a:off x="6183022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4" name="Oval 1613">
              <a:extLst>
                <a:ext uri="{FF2B5EF4-FFF2-40B4-BE49-F238E27FC236}">
                  <a16:creationId xmlns:a16="http://schemas.microsoft.com/office/drawing/2014/main" id="{02780500-DAA7-47A9-B77D-5AC7362179A7}"/>
                </a:ext>
              </a:extLst>
            </p:cNvPr>
            <p:cNvSpPr/>
            <p:nvPr/>
          </p:nvSpPr>
          <p:spPr>
            <a:xfrm>
              <a:off x="634786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5" name="Oval 1614">
              <a:extLst>
                <a:ext uri="{FF2B5EF4-FFF2-40B4-BE49-F238E27FC236}">
                  <a16:creationId xmlns:a16="http://schemas.microsoft.com/office/drawing/2014/main" id="{39C95A1F-F6B4-4577-82DB-06614E980EDB}"/>
                </a:ext>
              </a:extLst>
            </p:cNvPr>
            <p:cNvSpPr/>
            <p:nvPr/>
          </p:nvSpPr>
          <p:spPr>
            <a:xfrm>
              <a:off x="6512692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6" name="Oval 1615">
              <a:extLst>
                <a:ext uri="{FF2B5EF4-FFF2-40B4-BE49-F238E27FC236}">
                  <a16:creationId xmlns:a16="http://schemas.microsoft.com/office/drawing/2014/main" id="{0D7D1746-3511-4EA4-855A-B5CC1D7E9258}"/>
                </a:ext>
              </a:extLst>
            </p:cNvPr>
            <p:cNvSpPr/>
            <p:nvPr/>
          </p:nvSpPr>
          <p:spPr>
            <a:xfrm>
              <a:off x="6668208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7" name="Oval 1616">
              <a:extLst>
                <a:ext uri="{FF2B5EF4-FFF2-40B4-BE49-F238E27FC236}">
                  <a16:creationId xmlns:a16="http://schemas.microsoft.com/office/drawing/2014/main" id="{49B59752-89E4-4CAF-8958-36ED80398722}"/>
                </a:ext>
              </a:extLst>
            </p:cNvPr>
            <p:cNvSpPr/>
            <p:nvPr/>
          </p:nvSpPr>
          <p:spPr>
            <a:xfrm>
              <a:off x="521265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8" name="Oval 1617">
              <a:extLst>
                <a:ext uri="{FF2B5EF4-FFF2-40B4-BE49-F238E27FC236}">
                  <a16:creationId xmlns:a16="http://schemas.microsoft.com/office/drawing/2014/main" id="{A5547E8A-0428-4CBF-8189-CC2934E7ECB0}"/>
                </a:ext>
              </a:extLst>
            </p:cNvPr>
            <p:cNvSpPr/>
            <p:nvPr/>
          </p:nvSpPr>
          <p:spPr>
            <a:xfrm>
              <a:off x="536816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9" name="Oval 1618">
              <a:extLst>
                <a:ext uri="{FF2B5EF4-FFF2-40B4-BE49-F238E27FC236}">
                  <a16:creationId xmlns:a16="http://schemas.microsoft.com/office/drawing/2014/main" id="{416FF3A9-E3A4-45FD-8D17-90957B70F732}"/>
                </a:ext>
              </a:extLst>
            </p:cNvPr>
            <p:cNvSpPr/>
            <p:nvPr/>
          </p:nvSpPr>
          <p:spPr>
            <a:xfrm>
              <a:off x="553300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0" name="Oval 1619">
              <a:extLst>
                <a:ext uri="{FF2B5EF4-FFF2-40B4-BE49-F238E27FC236}">
                  <a16:creationId xmlns:a16="http://schemas.microsoft.com/office/drawing/2014/main" id="{161795DC-C389-47C1-9BC2-2BD675BC1A9F}"/>
                </a:ext>
              </a:extLst>
            </p:cNvPr>
            <p:cNvSpPr/>
            <p:nvPr/>
          </p:nvSpPr>
          <p:spPr>
            <a:xfrm>
              <a:off x="569783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1" name="Oval 1620">
              <a:extLst>
                <a:ext uri="{FF2B5EF4-FFF2-40B4-BE49-F238E27FC236}">
                  <a16:creationId xmlns:a16="http://schemas.microsoft.com/office/drawing/2014/main" id="{96439983-0F6B-41BB-B115-E2A1EBEE4DCB}"/>
                </a:ext>
              </a:extLst>
            </p:cNvPr>
            <p:cNvSpPr/>
            <p:nvPr/>
          </p:nvSpPr>
          <p:spPr>
            <a:xfrm>
              <a:off x="5862677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2" name="Oval 1621">
              <a:extLst>
                <a:ext uri="{FF2B5EF4-FFF2-40B4-BE49-F238E27FC236}">
                  <a16:creationId xmlns:a16="http://schemas.microsoft.com/office/drawing/2014/main" id="{9A21A16C-D9AE-4310-897E-1EEE8CC326D0}"/>
                </a:ext>
              </a:extLst>
            </p:cNvPr>
            <p:cNvSpPr/>
            <p:nvPr/>
          </p:nvSpPr>
          <p:spPr>
            <a:xfrm>
              <a:off x="602751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3" name="Oval 1622">
              <a:extLst>
                <a:ext uri="{FF2B5EF4-FFF2-40B4-BE49-F238E27FC236}">
                  <a16:creationId xmlns:a16="http://schemas.microsoft.com/office/drawing/2014/main" id="{F6811473-8855-416B-ACF2-C80C3A017FCD}"/>
                </a:ext>
              </a:extLst>
            </p:cNvPr>
            <p:cNvSpPr/>
            <p:nvPr/>
          </p:nvSpPr>
          <p:spPr>
            <a:xfrm>
              <a:off x="6183022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4" name="Oval 1623">
              <a:extLst>
                <a:ext uri="{FF2B5EF4-FFF2-40B4-BE49-F238E27FC236}">
                  <a16:creationId xmlns:a16="http://schemas.microsoft.com/office/drawing/2014/main" id="{4A0F8CE8-D10B-4450-93F3-2129BF6977D7}"/>
                </a:ext>
              </a:extLst>
            </p:cNvPr>
            <p:cNvSpPr/>
            <p:nvPr/>
          </p:nvSpPr>
          <p:spPr>
            <a:xfrm>
              <a:off x="634786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5" name="Oval 1624">
              <a:extLst>
                <a:ext uri="{FF2B5EF4-FFF2-40B4-BE49-F238E27FC236}">
                  <a16:creationId xmlns:a16="http://schemas.microsoft.com/office/drawing/2014/main" id="{99FAC355-37CB-4E63-8593-7165358EB007}"/>
                </a:ext>
              </a:extLst>
            </p:cNvPr>
            <p:cNvSpPr/>
            <p:nvPr/>
          </p:nvSpPr>
          <p:spPr>
            <a:xfrm>
              <a:off x="6512692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6" name="Oval 1625">
              <a:extLst>
                <a:ext uri="{FF2B5EF4-FFF2-40B4-BE49-F238E27FC236}">
                  <a16:creationId xmlns:a16="http://schemas.microsoft.com/office/drawing/2014/main" id="{104E75F9-F171-45B0-8302-B708C050B549}"/>
                </a:ext>
              </a:extLst>
            </p:cNvPr>
            <p:cNvSpPr/>
            <p:nvPr/>
          </p:nvSpPr>
          <p:spPr>
            <a:xfrm>
              <a:off x="6668208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7" name="Oval 1626">
              <a:extLst>
                <a:ext uri="{FF2B5EF4-FFF2-40B4-BE49-F238E27FC236}">
                  <a16:creationId xmlns:a16="http://schemas.microsoft.com/office/drawing/2014/main" id="{7ECE2517-D0A2-4B51-8B63-14051010569F}"/>
                </a:ext>
              </a:extLst>
            </p:cNvPr>
            <p:cNvSpPr/>
            <p:nvPr/>
          </p:nvSpPr>
          <p:spPr>
            <a:xfrm>
              <a:off x="5212654" y="346265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8" name="Oval 1627">
              <a:extLst>
                <a:ext uri="{FF2B5EF4-FFF2-40B4-BE49-F238E27FC236}">
                  <a16:creationId xmlns:a16="http://schemas.microsoft.com/office/drawing/2014/main" id="{1C5B6983-A437-4CE9-BFA3-633BAEF848D5}"/>
                </a:ext>
              </a:extLst>
            </p:cNvPr>
            <p:cNvSpPr/>
            <p:nvPr/>
          </p:nvSpPr>
          <p:spPr>
            <a:xfrm>
              <a:off x="536816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9" name="Oval 1628">
              <a:extLst>
                <a:ext uri="{FF2B5EF4-FFF2-40B4-BE49-F238E27FC236}">
                  <a16:creationId xmlns:a16="http://schemas.microsoft.com/office/drawing/2014/main" id="{8666C69F-728E-4414-B91E-D3680ED7256F}"/>
                </a:ext>
              </a:extLst>
            </p:cNvPr>
            <p:cNvSpPr/>
            <p:nvPr/>
          </p:nvSpPr>
          <p:spPr>
            <a:xfrm>
              <a:off x="553300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0" name="Oval 1629">
              <a:extLst>
                <a:ext uri="{FF2B5EF4-FFF2-40B4-BE49-F238E27FC236}">
                  <a16:creationId xmlns:a16="http://schemas.microsoft.com/office/drawing/2014/main" id="{BE478440-3E90-41FB-AC05-2F8774EBDC39}"/>
                </a:ext>
              </a:extLst>
            </p:cNvPr>
            <p:cNvSpPr/>
            <p:nvPr/>
          </p:nvSpPr>
          <p:spPr>
            <a:xfrm>
              <a:off x="569783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1" name="Oval 1630">
              <a:extLst>
                <a:ext uri="{FF2B5EF4-FFF2-40B4-BE49-F238E27FC236}">
                  <a16:creationId xmlns:a16="http://schemas.microsoft.com/office/drawing/2014/main" id="{FE7923BE-08F6-4C40-AD0A-7DB46E5BE2EB}"/>
                </a:ext>
              </a:extLst>
            </p:cNvPr>
            <p:cNvSpPr/>
            <p:nvPr/>
          </p:nvSpPr>
          <p:spPr>
            <a:xfrm>
              <a:off x="5862677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2" name="Oval 1631">
              <a:extLst>
                <a:ext uri="{FF2B5EF4-FFF2-40B4-BE49-F238E27FC236}">
                  <a16:creationId xmlns:a16="http://schemas.microsoft.com/office/drawing/2014/main" id="{A4B2BECA-2A10-4A4F-A039-11652E463020}"/>
                </a:ext>
              </a:extLst>
            </p:cNvPr>
            <p:cNvSpPr/>
            <p:nvPr/>
          </p:nvSpPr>
          <p:spPr>
            <a:xfrm>
              <a:off x="602751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3" name="Oval 1632">
              <a:extLst>
                <a:ext uri="{FF2B5EF4-FFF2-40B4-BE49-F238E27FC236}">
                  <a16:creationId xmlns:a16="http://schemas.microsoft.com/office/drawing/2014/main" id="{FB7BF747-3A6C-47B1-ACA4-8994A00D12C8}"/>
                </a:ext>
              </a:extLst>
            </p:cNvPr>
            <p:cNvSpPr/>
            <p:nvPr/>
          </p:nvSpPr>
          <p:spPr>
            <a:xfrm>
              <a:off x="6183022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4" name="Oval 1633">
              <a:extLst>
                <a:ext uri="{FF2B5EF4-FFF2-40B4-BE49-F238E27FC236}">
                  <a16:creationId xmlns:a16="http://schemas.microsoft.com/office/drawing/2014/main" id="{45F18577-7A27-4508-8441-7794BE71EAF4}"/>
                </a:ext>
              </a:extLst>
            </p:cNvPr>
            <p:cNvSpPr/>
            <p:nvPr/>
          </p:nvSpPr>
          <p:spPr>
            <a:xfrm>
              <a:off x="634786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5" name="Oval 1634">
              <a:extLst>
                <a:ext uri="{FF2B5EF4-FFF2-40B4-BE49-F238E27FC236}">
                  <a16:creationId xmlns:a16="http://schemas.microsoft.com/office/drawing/2014/main" id="{7F50D1A2-35B1-4498-847B-1526CC10A569}"/>
                </a:ext>
              </a:extLst>
            </p:cNvPr>
            <p:cNvSpPr/>
            <p:nvPr/>
          </p:nvSpPr>
          <p:spPr>
            <a:xfrm>
              <a:off x="6512692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6" name="Oval 1635">
              <a:extLst>
                <a:ext uri="{FF2B5EF4-FFF2-40B4-BE49-F238E27FC236}">
                  <a16:creationId xmlns:a16="http://schemas.microsoft.com/office/drawing/2014/main" id="{93232044-4BAA-4BE5-9AAC-F4054959F41E}"/>
                </a:ext>
              </a:extLst>
            </p:cNvPr>
            <p:cNvSpPr/>
            <p:nvPr/>
          </p:nvSpPr>
          <p:spPr>
            <a:xfrm>
              <a:off x="6668208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7" name="Oval 1636">
              <a:extLst>
                <a:ext uri="{FF2B5EF4-FFF2-40B4-BE49-F238E27FC236}">
                  <a16:creationId xmlns:a16="http://schemas.microsoft.com/office/drawing/2014/main" id="{87CA8CC8-C71E-48F2-9E1C-C0C45733F59B}"/>
                </a:ext>
              </a:extLst>
            </p:cNvPr>
            <p:cNvSpPr/>
            <p:nvPr/>
          </p:nvSpPr>
          <p:spPr>
            <a:xfrm>
              <a:off x="521265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8" name="Oval 1637">
              <a:extLst>
                <a:ext uri="{FF2B5EF4-FFF2-40B4-BE49-F238E27FC236}">
                  <a16:creationId xmlns:a16="http://schemas.microsoft.com/office/drawing/2014/main" id="{FB177D8B-FC9B-4743-A0F7-DAEF8280CDC0}"/>
                </a:ext>
              </a:extLst>
            </p:cNvPr>
            <p:cNvSpPr/>
            <p:nvPr/>
          </p:nvSpPr>
          <p:spPr>
            <a:xfrm>
              <a:off x="536816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9" name="Oval 1638">
              <a:extLst>
                <a:ext uri="{FF2B5EF4-FFF2-40B4-BE49-F238E27FC236}">
                  <a16:creationId xmlns:a16="http://schemas.microsoft.com/office/drawing/2014/main" id="{52FB1591-E89D-440C-A0F7-4F90846C02C2}"/>
                </a:ext>
              </a:extLst>
            </p:cNvPr>
            <p:cNvSpPr/>
            <p:nvPr/>
          </p:nvSpPr>
          <p:spPr>
            <a:xfrm>
              <a:off x="553300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0" name="Oval 1639">
              <a:extLst>
                <a:ext uri="{FF2B5EF4-FFF2-40B4-BE49-F238E27FC236}">
                  <a16:creationId xmlns:a16="http://schemas.microsoft.com/office/drawing/2014/main" id="{9484F784-809C-4D4E-B738-73733B0D7E16}"/>
                </a:ext>
              </a:extLst>
            </p:cNvPr>
            <p:cNvSpPr/>
            <p:nvPr/>
          </p:nvSpPr>
          <p:spPr>
            <a:xfrm>
              <a:off x="569783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1" name="Oval 1640">
              <a:extLst>
                <a:ext uri="{FF2B5EF4-FFF2-40B4-BE49-F238E27FC236}">
                  <a16:creationId xmlns:a16="http://schemas.microsoft.com/office/drawing/2014/main" id="{94B0494B-B7E8-4419-9F78-4ED8EF42D9C2}"/>
                </a:ext>
              </a:extLst>
            </p:cNvPr>
            <p:cNvSpPr/>
            <p:nvPr/>
          </p:nvSpPr>
          <p:spPr>
            <a:xfrm>
              <a:off x="5862677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2" name="Oval 1641">
              <a:extLst>
                <a:ext uri="{FF2B5EF4-FFF2-40B4-BE49-F238E27FC236}">
                  <a16:creationId xmlns:a16="http://schemas.microsoft.com/office/drawing/2014/main" id="{97453F1F-AE19-497C-867C-5597FB788E23}"/>
                </a:ext>
              </a:extLst>
            </p:cNvPr>
            <p:cNvSpPr/>
            <p:nvPr/>
          </p:nvSpPr>
          <p:spPr>
            <a:xfrm>
              <a:off x="602751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3" name="Oval 1642">
              <a:extLst>
                <a:ext uri="{FF2B5EF4-FFF2-40B4-BE49-F238E27FC236}">
                  <a16:creationId xmlns:a16="http://schemas.microsoft.com/office/drawing/2014/main" id="{BA1F5AFD-DFA4-4AD1-A609-4600437BCCE4}"/>
                </a:ext>
              </a:extLst>
            </p:cNvPr>
            <p:cNvSpPr/>
            <p:nvPr/>
          </p:nvSpPr>
          <p:spPr>
            <a:xfrm>
              <a:off x="6183022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4" name="Oval 1643">
              <a:extLst>
                <a:ext uri="{FF2B5EF4-FFF2-40B4-BE49-F238E27FC236}">
                  <a16:creationId xmlns:a16="http://schemas.microsoft.com/office/drawing/2014/main" id="{F4AF5FB4-52A3-49C1-AFEC-37B4C224A541}"/>
                </a:ext>
              </a:extLst>
            </p:cNvPr>
            <p:cNvSpPr/>
            <p:nvPr/>
          </p:nvSpPr>
          <p:spPr>
            <a:xfrm>
              <a:off x="6347861" y="362438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5" name="Oval 1644">
              <a:extLst>
                <a:ext uri="{FF2B5EF4-FFF2-40B4-BE49-F238E27FC236}">
                  <a16:creationId xmlns:a16="http://schemas.microsoft.com/office/drawing/2014/main" id="{13DA3DFB-C8B9-48D4-9B1A-4BC7A7635B78}"/>
                </a:ext>
              </a:extLst>
            </p:cNvPr>
            <p:cNvSpPr/>
            <p:nvPr/>
          </p:nvSpPr>
          <p:spPr>
            <a:xfrm>
              <a:off x="6512692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6" name="Oval 1645">
              <a:extLst>
                <a:ext uri="{FF2B5EF4-FFF2-40B4-BE49-F238E27FC236}">
                  <a16:creationId xmlns:a16="http://schemas.microsoft.com/office/drawing/2014/main" id="{0AF7AECC-5C15-4BB8-9266-EF42DF1223D0}"/>
                </a:ext>
              </a:extLst>
            </p:cNvPr>
            <p:cNvSpPr/>
            <p:nvPr/>
          </p:nvSpPr>
          <p:spPr>
            <a:xfrm>
              <a:off x="6668208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7" name="Oval 1646">
              <a:extLst>
                <a:ext uri="{FF2B5EF4-FFF2-40B4-BE49-F238E27FC236}">
                  <a16:creationId xmlns:a16="http://schemas.microsoft.com/office/drawing/2014/main" id="{94D64E9A-4D40-45A7-A233-DA268E352AAE}"/>
                </a:ext>
              </a:extLst>
            </p:cNvPr>
            <p:cNvSpPr/>
            <p:nvPr/>
          </p:nvSpPr>
          <p:spPr>
            <a:xfrm>
              <a:off x="521265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8" name="Oval 1647">
              <a:extLst>
                <a:ext uri="{FF2B5EF4-FFF2-40B4-BE49-F238E27FC236}">
                  <a16:creationId xmlns:a16="http://schemas.microsoft.com/office/drawing/2014/main" id="{FE0BCB72-8C4C-419C-B9C9-88DD28B510A5}"/>
                </a:ext>
              </a:extLst>
            </p:cNvPr>
            <p:cNvSpPr/>
            <p:nvPr/>
          </p:nvSpPr>
          <p:spPr>
            <a:xfrm>
              <a:off x="536816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9" name="Oval 1648">
              <a:extLst>
                <a:ext uri="{FF2B5EF4-FFF2-40B4-BE49-F238E27FC236}">
                  <a16:creationId xmlns:a16="http://schemas.microsoft.com/office/drawing/2014/main" id="{AF397CE0-0E4B-4D65-B1AE-F5DEF5AAB29B}"/>
                </a:ext>
              </a:extLst>
            </p:cNvPr>
            <p:cNvSpPr/>
            <p:nvPr/>
          </p:nvSpPr>
          <p:spPr>
            <a:xfrm>
              <a:off x="553300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0" name="Oval 1649">
              <a:extLst>
                <a:ext uri="{FF2B5EF4-FFF2-40B4-BE49-F238E27FC236}">
                  <a16:creationId xmlns:a16="http://schemas.microsoft.com/office/drawing/2014/main" id="{09AC8C80-EC69-476A-95FB-CCF4EA8A9130}"/>
                </a:ext>
              </a:extLst>
            </p:cNvPr>
            <p:cNvSpPr/>
            <p:nvPr/>
          </p:nvSpPr>
          <p:spPr>
            <a:xfrm>
              <a:off x="569783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1" name="Oval 1650">
              <a:extLst>
                <a:ext uri="{FF2B5EF4-FFF2-40B4-BE49-F238E27FC236}">
                  <a16:creationId xmlns:a16="http://schemas.microsoft.com/office/drawing/2014/main" id="{B1A90E45-B31A-44CA-B07C-38CD7A9C9768}"/>
                </a:ext>
              </a:extLst>
            </p:cNvPr>
            <p:cNvSpPr/>
            <p:nvPr/>
          </p:nvSpPr>
          <p:spPr>
            <a:xfrm>
              <a:off x="5862677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2" name="Oval 1651">
              <a:extLst>
                <a:ext uri="{FF2B5EF4-FFF2-40B4-BE49-F238E27FC236}">
                  <a16:creationId xmlns:a16="http://schemas.microsoft.com/office/drawing/2014/main" id="{80624C39-EE24-4D0E-BAD2-3FF464029B88}"/>
                </a:ext>
              </a:extLst>
            </p:cNvPr>
            <p:cNvSpPr/>
            <p:nvPr/>
          </p:nvSpPr>
          <p:spPr>
            <a:xfrm>
              <a:off x="602751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3" name="Oval 1652">
              <a:extLst>
                <a:ext uri="{FF2B5EF4-FFF2-40B4-BE49-F238E27FC236}">
                  <a16:creationId xmlns:a16="http://schemas.microsoft.com/office/drawing/2014/main" id="{88A75566-9814-4484-A3E0-A721E63EF251}"/>
                </a:ext>
              </a:extLst>
            </p:cNvPr>
            <p:cNvSpPr/>
            <p:nvPr/>
          </p:nvSpPr>
          <p:spPr>
            <a:xfrm>
              <a:off x="6183022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4" name="Oval 1653">
              <a:extLst>
                <a:ext uri="{FF2B5EF4-FFF2-40B4-BE49-F238E27FC236}">
                  <a16:creationId xmlns:a16="http://schemas.microsoft.com/office/drawing/2014/main" id="{7FB4C10A-5706-4CA6-95FC-23BF3C188476}"/>
                </a:ext>
              </a:extLst>
            </p:cNvPr>
            <p:cNvSpPr/>
            <p:nvPr/>
          </p:nvSpPr>
          <p:spPr>
            <a:xfrm>
              <a:off x="634786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5" name="Oval 1654">
              <a:extLst>
                <a:ext uri="{FF2B5EF4-FFF2-40B4-BE49-F238E27FC236}">
                  <a16:creationId xmlns:a16="http://schemas.microsoft.com/office/drawing/2014/main" id="{97EC408B-08F1-4932-B35C-AF391E666729}"/>
                </a:ext>
              </a:extLst>
            </p:cNvPr>
            <p:cNvSpPr/>
            <p:nvPr/>
          </p:nvSpPr>
          <p:spPr>
            <a:xfrm>
              <a:off x="6512692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6" name="Oval 1655">
              <a:extLst>
                <a:ext uri="{FF2B5EF4-FFF2-40B4-BE49-F238E27FC236}">
                  <a16:creationId xmlns:a16="http://schemas.microsoft.com/office/drawing/2014/main" id="{0B4AC747-A9E1-402C-A510-B5D275FB269F}"/>
                </a:ext>
              </a:extLst>
            </p:cNvPr>
            <p:cNvSpPr/>
            <p:nvPr/>
          </p:nvSpPr>
          <p:spPr>
            <a:xfrm>
              <a:off x="6668208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7" name="Oval 1656">
              <a:extLst>
                <a:ext uri="{FF2B5EF4-FFF2-40B4-BE49-F238E27FC236}">
                  <a16:creationId xmlns:a16="http://schemas.microsoft.com/office/drawing/2014/main" id="{1DDF75F3-1B65-4479-AE8D-2EF0CC908C97}"/>
                </a:ext>
              </a:extLst>
            </p:cNvPr>
            <p:cNvSpPr/>
            <p:nvPr/>
          </p:nvSpPr>
          <p:spPr>
            <a:xfrm>
              <a:off x="521265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8" name="Oval 1657">
              <a:extLst>
                <a:ext uri="{FF2B5EF4-FFF2-40B4-BE49-F238E27FC236}">
                  <a16:creationId xmlns:a16="http://schemas.microsoft.com/office/drawing/2014/main" id="{87627E9D-27F0-4506-BCCB-C0C65F945830}"/>
                </a:ext>
              </a:extLst>
            </p:cNvPr>
            <p:cNvSpPr/>
            <p:nvPr/>
          </p:nvSpPr>
          <p:spPr>
            <a:xfrm>
              <a:off x="536816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9" name="Oval 1658">
              <a:extLst>
                <a:ext uri="{FF2B5EF4-FFF2-40B4-BE49-F238E27FC236}">
                  <a16:creationId xmlns:a16="http://schemas.microsoft.com/office/drawing/2014/main" id="{E7EEE314-5FD7-4006-B61A-686EE46A4852}"/>
                </a:ext>
              </a:extLst>
            </p:cNvPr>
            <p:cNvSpPr/>
            <p:nvPr/>
          </p:nvSpPr>
          <p:spPr>
            <a:xfrm>
              <a:off x="553300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0" name="Oval 1659">
              <a:extLst>
                <a:ext uri="{FF2B5EF4-FFF2-40B4-BE49-F238E27FC236}">
                  <a16:creationId xmlns:a16="http://schemas.microsoft.com/office/drawing/2014/main" id="{B072EA01-449B-45E2-BA2C-AEC78FACDFAD}"/>
                </a:ext>
              </a:extLst>
            </p:cNvPr>
            <p:cNvSpPr/>
            <p:nvPr/>
          </p:nvSpPr>
          <p:spPr>
            <a:xfrm>
              <a:off x="569783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1" name="Oval 1660">
              <a:extLst>
                <a:ext uri="{FF2B5EF4-FFF2-40B4-BE49-F238E27FC236}">
                  <a16:creationId xmlns:a16="http://schemas.microsoft.com/office/drawing/2014/main" id="{227839E3-6A8C-4EA0-9BD9-02701D8D2DC6}"/>
                </a:ext>
              </a:extLst>
            </p:cNvPr>
            <p:cNvSpPr/>
            <p:nvPr/>
          </p:nvSpPr>
          <p:spPr>
            <a:xfrm>
              <a:off x="5862677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2" name="Oval 1661">
              <a:extLst>
                <a:ext uri="{FF2B5EF4-FFF2-40B4-BE49-F238E27FC236}">
                  <a16:creationId xmlns:a16="http://schemas.microsoft.com/office/drawing/2014/main" id="{9C837120-6CF7-4445-A357-B92BACE60431}"/>
                </a:ext>
              </a:extLst>
            </p:cNvPr>
            <p:cNvSpPr/>
            <p:nvPr/>
          </p:nvSpPr>
          <p:spPr>
            <a:xfrm>
              <a:off x="602751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3" name="Oval 1662">
              <a:extLst>
                <a:ext uri="{FF2B5EF4-FFF2-40B4-BE49-F238E27FC236}">
                  <a16:creationId xmlns:a16="http://schemas.microsoft.com/office/drawing/2014/main" id="{800A90BF-64F5-4038-AE3A-5C7152FCCD01}"/>
                </a:ext>
              </a:extLst>
            </p:cNvPr>
            <p:cNvSpPr/>
            <p:nvPr/>
          </p:nvSpPr>
          <p:spPr>
            <a:xfrm>
              <a:off x="6183022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4" name="Oval 1663">
              <a:extLst>
                <a:ext uri="{FF2B5EF4-FFF2-40B4-BE49-F238E27FC236}">
                  <a16:creationId xmlns:a16="http://schemas.microsoft.com/office/drawing/2014/main" id="{465F9C69-7AF5-4A2F-9B0B-3629C2506B4A}"/>
                </a:ext>
              </a:extLst>
            </p:cNvPr>
            <p:cNvSpPr/>
            <p:nvPr/>
          </p:nvSpPr>
          <p:spPr>
            <a:xfrm>
              <a:off x="634786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5" name="Oval 1664">
              <a:extLst>
                <a:ext uri="{FF2B5EF4-FFF2-40B4-BE49-F238E27FC236}">
                  <a16:creationId xmlns:a16="http://schemas.microsoft.com/office/drawing/2014/main" id="{8CB385CF-46E4-4027-BD5F-4C9BDF5C7F08}"/>
                </a:ext>
              </a:extLst>
            </p:cNvPr>
            <p:cNvSpPr/>
            <p:nvPr/>
          </p:nvSpPr>
          <p:spPr>
            <a:xfrm>
              <a:off x="6512692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6" name="Oval 1665">
              <a:extLst>
                <a:ext uri="{FF2B5EF4-FFF2-40B4-BE49-F238E27FC236}">
                  <a16:creationId xmlns:a16="http://schemas.microsoft.com/office/drawing/2014/main" id="{6D1F8E08-99CA-4C53-8A08-D6DF5E6C62E0}"/>
                </a:ext>
              </a:extLst>
            </p:cNvPr>
            <p:cNvSpPr/>
            <p:nvPr/>
          </p:nvSpPr>
          <p:spPr>
            <a:xfrm>
              <a:off x="6668208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7" name="Oval 1666">
              <a:extLst>
                <a:ext uri="{FF2B5EF4-FFF2-40B4-BE49-F238E27FC236}">
                  <a16:creationId xmlns:a16="http://schemas.microsoft.com/office/drawing/2014/main" id="{3DCF9F7F-30B4-4F61-B6BB-F3ED3A503CC5}"/>
                </a:ext>
              </a:extLst>
            </p:cNvPr>
            <p:cNvSpPr/>
            <p:nvPr/>
          </p:nvSpPr>
          <p:spPr>
            <a:xfrm>
              <a:off x="521265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8" name="Oval 1667">
              <a:extLst>
                <a:ext uri="{FF2B5EF4-FFF2-40B4-BE49-F238E27FC236}">
                  <a16:creationId xmlns:a16="http://schemas.microsoft.com/office/drawing/2014/main" id="{F5C3DBA6-949F-437B-A73D-E48B089B48F3}"/>
                </a:ext>
              </a:extLst>
            </p:cNvPr>
            <p:cNvSpPr/>
            <p:nvPr/>
          </p:nvSpPr>
          <p:spPr>
            <a:xfrm>
              <a:off x="536816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9" name="Oval 1668">
              <a:extLst>
                <a:ext uri="{FF2B5EF4-FFF2-40B4-BE49-F238E27FC236}">
                  <a16:creationId xmlns:a16="http://schemas.microsoft.com/office/drawing/2014/main" id="{E78B4E79-B739-4D71-B720-B477D1D627BF}"/>
                </a:ext>
              </a:extLst>
            </p:cNvPr>
            <p:cNvSpPr/>
            <p:nvPr/>
          </p:nvSpPr>
          <p:spPr>
            <a:xfrm>
              <a:off x="553300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0" name="Oval 1669">
              <a:extLst>
                <a:ext uri="{FF2B5EF4-FFF2-40B4-BE49-F238E27FC236}">
                  <a16:creationId xmlns:a16="http://schemas.microsoft.com/office/drawing/2014/main" id="{5E9DC9D4-6D56-4065-AD04-E92E0D77C609}"/>
                </a:ext>
              </a:extLst>
            </p:cNvPr>
            <p:cNvSpPr/>
            <p:nvPr/>
          </p:nvSpPr>
          <p:spPr>
            <a:xfrm>
              <a:off x="569783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1" name="Oval 1670">
              <a:extLst>
                <a:ext uri="{FF2B5EF4-FFF2-40B4-BE49-F238E27FC236}">
                  <a16:creationId xmlns:a16="http://schemas.microsoft.com/office/drawing/2014/main" id="{E2627FC4-7815-4438-8CED-F51906D04333}"/>
                </a:ext>
              </a:extLst>
            </p:cNvPr>
            <p:cNvSpPr/>
            <p:nvPr/>
          </p:nvSpPr>
          <p:spPr>
            <a:xfrm>
              <a:off x="5862677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2" name="Oval 1671">
              <a:extLst>
                <a:ext uri="{FF2B5EF4-FFF2-40B4-BE49-F238E27FC236}">
                  <a16:creationId xmlns:a16="http://schemas.microsoft.com/office/drawing/2014/main" id="{A53D5390-0A1A-457C-B512-2589CB9020D3}"/>
                </a:ext>
              </a:extLst>
            </p:cNvPr>
            <p:cNvSpPr/>
            <p:nvPr/>
          </p:nvSpPr>
          <p:spPr>
            <a:xfrm>
              <a:off x="602751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3" name="Oval 1672">
              <a:extLst>
                <a:ext uri="{FF2B5EF4-FFF2-40B4-BE49-F238E27FC236}">
                  <a16:creationId xmlns:a16="http://schemas.microsoft.com/office/drawing/2014/main" id="{A9659714-D700-4E02-BE57-07C74634C6CD}"/>
                </a:ext>
              </a:extLst>
            </p:cNvPr>
            <p:cNvSpPr/>
            <p:nvPr/>
          </p:nvSpPr>
          <p:spPr>
            <a:xfrm>
              <a:off x="6183022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4" name="Oval 1673">
              <a:extLst>
                <a:ext uri="{FF2B5EF4-FFF2-40B4-BE49-F238E27FC236}">
                  <a16:creationId xmlns:a16="http://schemas.microsoft.com/office/drawing/2014/main" id="{4C355656-8A79-4235-8A1D-3C49F3E27B83}"/>
                </a:ext>
              </a:extLst>
            </p:cNvPr>
            <p:cNvSpPr/>
            <p:nvPr/>
          </p:nvSpPr>
          <p:spPr>
            <a:xfrm>
              <a:off x="634786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5" name="Oval 1674">
              <a:extLst>
                <a:ext uri="{FF2B5EF4-FFF2-40B4-BE49-F238E27FC236}">
                  <a16:creationId xmlns:a16="http://schemas.microsoft.com/office/drawing/2014/main" id="{209C1D81-D5F9-4F46-B747-546003B71C73}"/>
                </a:ext>
              </a:extLst>
            </p:cNvPr>
            <p:cNvSpPr/>
            <p:nvPr/>
          </p:nvSpPr>
          <p:spPr>
            <a:xfrm>
              <a:off x="6512692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6" name="Oval 1675">
              <a:extLst>
                <a:ext uri="{FF2B5EF4-FFF2-40B4-BE49-F238E27FC236}">
                  <a16:creationId xmlns:a16="http://schemas.microsoft.com/office/drawing/2014/main" id="{3329E16F-1048-4AEE-A580-75D7C8098F50}"/>
                </a:ext>
              </a:extLst>
            </p:cNvPr>
            <p:cNvSpPr/>
            <p:nvPr/>
          </p:nvSpPr>
          <p:spPr>
            <a:xfrm>
              <a:off x="6668208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7" name="Oval 1676">
              <a:extLst>
                <a:ext uri="{FF2B5EF4-FFF2-40B4-BE49-F238E27FC236}">
                  <a16:creationId xmlns:a16="http://schemas.microsoft.com/office/drawing/2014/main" id="{1FCB720B-5F63-4DCF-9341-DBD4B68B9EF5}"/>
                </a:ext>
              </a:extLst>
            </p:cNvPr>
            <p:cNvSpPr/>
            <p:nvPr/>
          </p:nvSpPr>
          <p:spPr>
            <a:xfrm>
              <a:off x="521265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8" name="Oval 1677">
              <a:extLst>
                <a:ext uri="{FF2B5EF4-FFF2-40B4-BE49-F238E27FC236}">
                  <a16:creationId xmlns:a16="http://schemas.microsoft.com/office/drawing/2014/main" id="{D9D7B72B-5BF0-4B9C-8E0E-20EAFFFAF0DC}"/>
                </a:ext>
              </a:extLst>
            </p:cNvPr>
            <p:cNvSpPr/>
            <p:nvPr/>
          </p:nvSpPr>
          <p:spPr>
            <a:xfrm>
              <a:off x="536816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9" name="Oval 1678">
              <a:extLst>
                <a:ext uri="{FF2B5EF4-FFF2-40B4-BE49-F238E27FC236}">
                  <a16:creationId xmlns:a16="http://schemas.microsoft.com/office/drawing/2014/main" id="{332E6B80-58B3-46DB-B71D-3A2694CBE6FD}"/>
                </a:ext>
              </a:extLst>
            </p:cNvPr>
            <p:cNvSpPr/>
            <p:nvPr/>
          </p:nvSpPr>
          <p:spPr>
            <a:xfrm>
              <a:off x="5533001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0" name="Oval 1679">
              <a:extLst>
                <a:ext uri="{FF2B5EF4-FFF2-40B4-BE49-F238E27FC236}">
                  <a16:creationId xmlns:a16="http://schemas.microsoft.com/office/drawing/2014/main" id="{0DD45C7E-E1D8-4817-B25D-7167B2FE2608}"/>
                </a:ext>
              </a:extLst>
            </p:cNvPr>
            <p:cNvSpPr/>
            <p:nvPr/>
          </p:nvSpPr>
          <p:spPr>
            <a:xfrm>
              <a:off x="569783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1" name="Oval 1680">
              <a:extLst>
                <a:ext uri="{FF2B5EF4-FFF2-40B4-BE49-F238E27FC236}">
                  <a16:creationId xmlns:a16="http://schemas.microsoft.com/office/drawing/2014/main" id="{CFCE504F-EA19-4838-BBC7-063F09776954}"/>
                </a:ext>
              </a:extLst>
            </p:cNvPr>
            <p:cNvSpPr/>
            <p:nvPr/>
          </p:nvSpPr>
          <p:spPr>
            <a:xfrm>
              <a:off x="5862677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2" name="Oval 1681">
              <a:extLst>
                <a:ext uri="{FF2B5EF4-FFF2-40B4-BE49-F238E27FC236}">
                  <a16:creationId xmlns:a16="http://schemas.microsoft.com/office/drawing/2014/main" id="{A261C0F1-8716-413E-AAB2-E5269826FDC2}"/>
                </a:ext>
              </a:extLst>
            </p:cNvPr>
            <p:cNvSpPr/>
            <p:nvPr/>
          </p:nvSpPr>
          <p:spPr>
            <a:xfrm>
              <a:off x="602751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3" name="Oval 1682">
              <a:extLst>
                <a:ext uri="{FF2B5EF4-FFF2-40B4-BE49-F238E27FC236}">
                  <a16:creationId xmlns:a16="http://schemas.microsoft.com/office/drawing/2014/main" id="{E47B395B-0A48-4E95-BC1A-DF0F4009A784}"/>
                </a:ext>
              </a:extLst>
            </p:cNvPr>
            <p:cNvSpPr/>
            <p:nvPr/>
          </p:nvSpPr>
          <p:spPr>
            <a:xfrm>
              <a:off x="6183022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4" name="Oval 1683">
              <a:extLst>
                <a:ext uri="{FF2B5EF4-FFF2-40B4-BE49-F238E27FC236}">
                  <a16:creationId xmlns:a16="http://schemas.microsoft.com/office/drawing/2014/main" id="{D0658EBF-5BFF-43AF-A3AA-9CB35035B685}"/>
                </a:ext>
              </a:extLst>
            </p:cNvPr>
            <p:cNvSpPr/>
            <p:nvPr/>
          </p:nvSpPr>
          <p:spPr>
            <a:xfrm>
              <a:off x="6347861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5" name="Oval 1684">
              <a:extLst>
                <a:ext uri="{FF2B5EF4-FFF2-40B4-BE49-F238E27FC236}">
                  <a16:creationId xmlns:a16="http://schemas.microsoft.com/office/drawing/2014/main" id="{B5DB85D7-13EB-4332-98B4-674D253BBBAC}"/>
                </a:ext>
              </a:extLst>
            </p:cNvPr>
            <p:cNvSpPr/>
            <p:nvPr/>
          </p:nvSpPr>
          <p:spPr>
            <a:xfrm>
              <a:off x="6512692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6" name="Oval 1685">
              <a:extLst>
                <a:ext uri="{FF2B5EF4-FFF2-40B4-BE49-F238E27FC236}">
                  <a16:creationId xmlns:a16="http://schemas.microsoft.com/office/drawing/2014/main" id="{1690B513-9573-4841-BF48-2CF0CDA6FC38}"/>
                </a:ext>
              </a:extLst>
            </p:cNvPr>
            <p:cNvSpPr/>
            <p:nvPr/>
          </p:nvSpPr>
          <p:spPr>
            <a:xfrm>
              <a:off x="6668208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7" name="Oval 1686">
              <a:extLst>
                <a:ext uri="{FF2B5EF4-FFF2-40B4-BE49-F238E27FC236}">
                  <a16:creationId xmlns:a16="http://schemas.microsoft.com/office/drawing/2014/main" id="{CD2B240E-7972-441D-8D51-638E8E818657}"/>
                </a:ext>
              </a:extLst>
            </p:cNvPr>
            <p:cNvSpPr/>
            <p:nvPr/>
          </p:nvSpPr>
          <p:spPr>
            <a:xfrm>
              <a:off x="33590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8" name="Oval 1687">
              <a:extLst>
                <a:ext uri="{FF2B5EF4-FFF2-40B4-BE49-F238E27FC236}">
                  <a16:creationId xmlns:a16="http://schemas.microsoft.com/office/drawing/2014/main" id="{69A06FFD-DB46-4576-B9A1-4327A7F51ABE}"/>
                </a:ext>
              </a:extLst>
            </p:cNvPr>
            <p:cNvSpPr/>
            <p:nvPr/>
          </p:nvSpPr>
          <p:spPr>
            <a:xfrm>
              <a:off x="49141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9" name="Oval 1688">
              <a:extLst>
                <a:ext uri="{FF2B5EF4-FFF2-40B4-BE49-F238E27FC236}">
                  <a16:creationId xmlns:a16="http://schemas.microsoft.com/office/drawing/2014/main" id="{14F12218-3A2B-41AB-9429-6C22D43EFDB7}"/>
                </a:ext>
              </a:extLst>
            </p:cNvPr>
            <p:cNvSpPr/>
            <p:nvPr/>
          </p:nvSpPr>
          <p:spPr>
            <a:xfrm>
              <a:off x="656248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0" name="Oval 1689">
              <a:extLst>
                <a:ext uri="{FF2B5EF4-FFF2-40B4-BE49-F238E27FC236}">
                  <a16:creationId xmlns:a16="http://schemas.microsoft.com/office/drawing/2014/main" id="{D1D68798-CEAC-4839-B3B1-B6868BD8DA27}"/>
                </a:ext>
              </a:extLst>
            </p:cNvPr>
            <p:cNvSpPr/>
            <p:nvPr/>
          </p:nvSpPr>
          <p:spPr>
            <a:xfrm>
              <a:off x="82108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1" name="Oval 1690">
              <a:extLst>
                <a:ext uri="{FF2B5EF4-FFF2-40B4-BE49-F238E27FC236}">
                  <a16:creationId xmlns:a16="http://schemas.microsoft.com/office/drawing/2014/main" id="{26F133E7-0182-4221-9D83-D1E09836C813}"/>
                </a:ext>
              </a:extLst>
            </p:cNvPr>
            <p:cNvSpPr/>
            <p:nvPr/>
          </p:nvSpPr>
          <p:spPr>
            <a:xfrm>
              <a:off x="985924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2" name="Oval 1691">
              <a:extLst>
                <a:ext uri="{FF2B5EF4-FFF2-40B4-BE49-F238E27FC236}">
                  <a16:creationId xmlns:a16="http://schemas.microsoft.com/office/drawing/2014/main" id="{30481C36-58D6-42BA-B6D3-1BBD48B7FBAE}"/>
                </a:ext>
              </a:extLst>
            </p:cNvPr>
            <p:cNvSpPr/>
            <p:nvPr/>
          </p:nvSpPr>
          <p:spPr>
            <a:xfrm>
              <a:off x="115076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3" name="Oval 1692">
              <a:extLst>
                <a:ext uri="{FF2B5EF4-FFF2-40B4-BE49-F238E27FC236}">
                  <a16:creationId xmlns:a16="http://schemas.microsoft.com/office/drawing/2014/main" id="{273E1BE1-1BE4-489B-8ADC-5B1F3362429D}"/>
                </a:ext>
              </a:extLst>
            </p:cNvPr>
            <p:cNvSpPr/>
            <p:nvPr/>
          </p:nvSpPr>
          <p:spPr>
            <a:xfrm>
              <a:off x="1306269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4" name="Oval 1693">
              <a:extLst>
                <a:ext uri="{FF2B5EF4-FFF2-40B4-BE49-F238E27FC236}">
                  <a16:creationId xmlns:a16="http://schemas.microsoft.com/office/drawing/2014/main" id="{4C348A26-18BC-4C06-BBFD-500F710A38E3}"/>
                </a:ext>
              </a:extLst>
            </p:cNvPr>
            <p:cNvSpPr/>
            <p:nvPr/>
          </p:nvSpPr>
          <p:spPr>
            <a:xfrm>
              <a:off x="1471108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5" name="Oval 1694">
              <a:extLst>
                <a:ext uri="{FF2B5EF4-FFF2-40B4-BE49-F238E27FC236}">
                  <a16:creationId xmlns:a16="http://schemas.microsoft.com/office/drawing/2014/main" id="{3CC23920-EF1B-43BD-AE9E-B33257A98617}"/>
                </a:ext>
              </a:extLst>
            </p:cNvPr>
            <p:cNvSpPr/>
            <p:nvPr/>
          </p:nvSpPr>
          <p:spPr>
            <a:xfrm>
              <a:off x="1635939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6" name="Oval 1695">
              <a:extLst>
                <a:ext uri="{FF2B5EF4-FFF2-40B4-BE49-F238E27FC236}">
                  <a16:creationId xmlns:a16="http://schemas.microsoft.com/office/drawing/2014/main" id="{38B2A5F5-C410-47EC-B41E-F3CDE1DE3F60}"/>
                </a:ext>
              </a:extLst>
            </p:cNvPr>
            <p:cNvSpPr/>
            <p:nvPr/>
          </p:nvSpPr>
          <p:spPr>
            <a:xfrm>
              <a:off x="180078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7" name="Oval 1696">
              <a:extLst>
                <a:ext uri="{FF2B5EF4-FFF2-40B4-BE49-F238E27FC236}">
                  <a16:creationId xmlns:a16="http://schemas.microsoft.com/office/drawing/2014/main" id="{0F646D2B-180E-4AE6-8D73-BF28BF38D463}"/>
                </a:ext>
              </a:extLst>
            </p:cNvPr>
            <p:cNvSpPr/>
            <p:nvPr/>
          </p:nvSpPr>
          <p:spPr>
            <a:xfrm>
              <a:off x="33590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8" name="Oval 1697">
              <a:extLst>
                <a:ext uri="{FF2B5EF4-FFF2-40B4-BE49-F238E27FC236}">
                  <a16:creationId xmlns:a16="http://schemas.microsoft.com/office/drawing/2014/main" id="{3A06EE7E-0474-4E6C-8CB0-6AC7046110A5}"/>
                </a:ext>
              </a:extLst>
            </p:cNvPr>
            <p:cNvSpPr/>
            <p:nvPr/>
          </p:nvSpPr>
          <p:spPr>
            <a:xfrm>
              <a:off x="49141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9" name="Oval 1698">
              <a:extLst>
                <a:ext uri="{FF2B5EF4-FFF2-40B4-BE49-F238E27FC236}">
                  <a16:creationId xmlns:a16="http://schemas.microsoft.com/office/drawing/2014/main" id="{0B879D9D-7A02-45A9-8200-E343474C8E98}"/>
                </a:ext>
              </a:extLst>
            </p:cNvPr>
            <p:cNvSpPr/>
            <p:nvPr/>
          </p:nvSpPr>
          <p:spPr>
            <a:xfrm>
              <a:off x="656248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0" name="Oval 1699">
              <a:extLst>
                <a:ext uri="{FF2B5EF4-FFF2-40B4-BE49-F238E27FC236}">
                  <a16:creationId xmlns:a16="http://schemas.microsoft.com/office/drawing/2014/main" id="{ED68BA7C-F008-439D-925D-A44872FAED18}"/>
                </a:ext>
              </a:extLst>
            </p:cNvPr>
            <p:cNvSpPr/>
            <p:nvPr/>
          </p:nvSpPr>
          <p:spPr>
            <a:xfrm>
              <a:off x="82108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1" name="Oval 1700">
              <a:extLst>
                <a:ext uri="{FF2B5EF4-FFF2-40B4-BE49-F238E27FC236}">
                  <a16:creationId xmlns:a16="http://schemas.microsoft.com/office/drawing/2014/main" id="{CF7E0952-2761-44DF-9148-8FFEC175F32D}"/>
                </a:ext>
              </a:extLst>
            </p:cNvPr>
            <p:cNvSpPr/>
            <p:nvPr/>
          </p:nvSpPr>
          <p:spPr>
            <a:xfrm>
              <a:off x="985924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2" name="Oval 1701">
              <a:extLst>
                <a:ext uri="{FF2B5EF4-FFF2-40B4-BE49-F238E27FC236}">
                  <a16:creationId xmlns:a16="http://schemas.microsoft.com/office/drawing/2014/main" id="{FC200DAD-0513-4754-BFBD-BEBC37779B10}"/>
                </a:ext>
              </a:extLst>
            </p:cNvPr>
            <p:cNvSpPr/>
            <p:nvPr/>
          </p:nvSpPr>
          <p:spPr>
            <a:xfrm>
              <a:off x="115076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3" name="Oval 1702">
              <a:extLst>
                <a:ext uri="{FF2B5EF4-FFF2-40B4-BE49-F238E27FC236}">
                  <a16:creationId xmlns:a16="http://schemas.microsoft.com/office/drawing/2014/main" id="{E1359204-0479-4107-AFD3-A85A94E01E8C}"/>
                </a:ext>
              </a:extLst>
            </p:cNvPr>
            <p:cNvSpPr/>
            <p:nvPr/>
          </p:nvSpPr>
          <p:spPr>
            <a:xfrm>
              <a:off x="1306269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4" name="Oval 1703">
              <a:extLst>
                <a:ext uri="{FF2B5EF4-FFF2-40B4-BE49-F238E27FC236}">
                  <a16:creationId xmlns:a16="http://schemas.microsoft.com/office/drawing/2014/main" id="{43CC3921-BC5C-479E-8241-22DA42A40927}"/>
                </a:ext>
              </a:extLst>
            </p:cNvPr>
            <p:cNvSpPr/>
            <p:nvPr/>
          </p:nvSpPr>
          <p:spPr>
            <a:xfrm>
              <a:off x="1471108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5" name="Oval 1704">
              <a:extLst>
                <a:ext uri="{FF2B5EF4-FFF2-40B4-BE49-F238E27FC236}">
                  <a16:creationId xmlns:a16="http://schemas.microsoft.com/office/drawing/2014/main" id="{3AE66D7D-506C-4ED1-A40F-2D7A71A3CA75}"/>
                </a:ext>
              </a:extLst>
            </p:cNvPr>
            <p:cNvSpPr/>
            <p:nvPr/>
          </p:nvSpPr>
          <p:spPr>
            <a:xfrm>
              <a:off x="1635939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6" name="Oval 1705">
              <a:extLst>
                <a:ext uri="{FF2B5EF4-FFF2-40B4-BE49-F238E27FC236}">
                  <a16:creationId xmlns:a16="http://schemas.microsoft.com/office/drawing/2014/main" id="{9C822441-6C78-4C2F-A0B5-6D56C665BCC8}"/>
                </a:ext>
              </a:extLst>
            </p:cNvPr>
            <p:cNvSpPr/>
            <p:nvPr/>
          </p:nvSpPr>
          <p:spPr>
            <a:xfrm>
              <a:off x="180078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7" name="Oval 1706">
              <a:extLst>
                <a:ext uri="{FF2B5EF4-FFF2-40B4-BE49-F238E27FC236}">
                  <a16:creationId xmlns:a16="http://schemas.microsoft.com/office/drawing/2014/main" id="{FC398677-1CA6-462E-9C5C-7FEF12A50C31}"/>
                </a:ext>
              </a:extLst>
            </p:cNvPr>
            <p:cNvSpPr/>
            <p:nvPr/>
          </p:nvSpPr>
          <p:spPr>
            <a:xfrm>
              <a:off x="33590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8" name="Oval 1707">
              <a:extLst>
                <a:ext uri="{FF2B5EF4-FFF2-40B4-BE49-F238E27FC236}">
                  <a16:creationId xmlns:a16="http://schemas.microsoft.com/office/drawing/2014/main" id="{78DD394C-281D-45AB-B1FF-847833632AC7}"/>
                </a:ext>
              </a:extLst>
            </p:cNvPr>
            <p:cNvSpPr/>
            <p:nvPr/>
          </p:nvSpPr>
          <p:spPr>
            <a:xfrm>
              <a:off x="491411" y="480575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9" name="Oval 1708">
              <a:extLst>
                <a:ext uri="{FF2B5EF4-FFF2-40B4-BE49-F238E27FC236}">
                  <a16:creationId xmlns:a16="http://schemas.microsoft.com/office/drawing/2014/main" id="{FFAA451B-A940-432E-8733-A45C4EF5F128}"/>
                </a:ext>
              </a:extLst>
            </p:cNvPr>
            <p:cNvSpPr/>
            <p:nvPr/>
          </p:nvSpPr>
          <p:spPr>
            <a:xfrm>
              <a:off x="656248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0" name="Oval 1709">
              <a:extLst>
                <a:ext uri="{FF2B5EF4-FFF2-40B4-BE49-F238E27FC236}">
                  <a16:creationId xmlns:a16="http://schemas.microsoft.com/office/drawing/2014/main" id="{EEACC0AC-539D-466E-92EE-E25AD824A99E}"/>
                </a:ext>
              </a:extLst>
            </p:cNvPr>
            <p:cNvSpPr/>
            <p:nvPr/>
          </p:nvSpPr>
          <p:spPr>
            <a:xfrm>
              <a:off x="82108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1" name="Oval 1710">
              <a:extLst>
                <a:ext uri="{FF2B5EF4-FFF2-40B4-BE49-F238E27FC236}">
                  <a16:creationId xmlns:a16="http://schemas.microsoft.com/office/drawing/2014/main" id="{C3DCB525-FFD7-411D-905D-F4B687E50419}"/>
                </a:ext>
              </a:extLst>
            </p:cNvPr>
            <p:cNvSpPr/>
            <p:nvPr/>
          </p:nvSpPr>
          <p:spPr>
            <a:xfrm>
              <a:off x="985924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2" name="Oval 1711">
              <a:extLst>
                <a:ext uri="{FF2B5EF4-FFF2-40B4-BE49-F238E27FC236}">
                  <a16:creationId xmlns:a16="http://schemas.microsoft.com/office/drawing/2014/main" id="{21E58937-39FA-46A3-89FE-839E7343D102}"/>
                </a:ext>
              </a:extLst>
            </p:cNvPr>
            <p:cNvSpPr/>
            <p:nvPr/>
          </p:nvSpPr>
          <p:spPr>
            <a:xfrm>
              <a:off x="115076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3" name="Oval 1712">
              <a:extLst>
                <a:ext uri="{FF2B5EF4-FFF2-40B4-BE49-F238E27FC236}">
                  <a16:creationId xmlns:a16="http://schemas.microsoft.com/office/drawing/2014/main" id="{E443F135-959E-45E5-8836-4ABAF54D5B30}"/>
                </a:ext>
              </a:extLst>
            </p:cNvPr>
            <p:cNvSpPr/>
            <p:nvPr/>
          </p:nvSpPr>
          <p:spPr>
            <a:xfrm>
              <a:off x="1306269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4" name="Oval 1713">
              <a:extLst>
                <a:ext uri="{FF2B5EF4-FFF2-40B4-BE49-F238E27FC236}">
                  <a16:creationId xmlns:a16="http://schemas.microsoft.com/office/drawing/2014/main" id="{DD7CA028-89A8-4482-BA4A-F8299AB19C8C}"/>
                </a:ext>
              </a:extLst>
            </p:cNvPr>
            <p:cNvSpPr/>
            <p:nvPr/>
          </p:nvSpPr>
          <p:spPr>
            <a:xfrm>
              <a:off x="1471108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5" name="Oval 1714">
              <a:extLst>
                <a:ext uri="{FF2B5EF4-FFF2-40B4-BE49-F238E27FC236}">
                  <a16:creationId xmlns:a16="http://schemas.microsoft.com/office/drawing/2014/main" id="{8DCA41FE-03A4-4FB0-816E-2C6C3F44F25A}"/>
                </a:ext>
              </a:extLst>
            </p:cNvPr>
            <p:cNvSpPr/>
            <p:nvPr/>
          </p:nvSpPr>
          <p:spPr>
            <a:xfrm>
              <a:off x="1635939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6" name="Oval 1715">
              <a:extLst>
                <a:ext uri="{FF2B5EF4-FFF2-40B4-BE49-F238E27FC236}">
                  <a16:creationId xmlns:a16="http://schemas.microsoft.com/office/drawing/2014/main" id="{D4B87CEE-F582-438A-BEFD-8151CBDDACC6}"/>
                </a:ext>
              </a:extLst>
            </p:cNvPr>
            <p:cNvSpPr/>
            <p:nvPr/>
          </p:nvSpPr>
          <p:spPr>
            <a:xfrm>
              <a:off x="180078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7" name="Oval 1716">
              <a:extLst>
                <a:ext uri="{FF2B5EF4-FFF2-40B4-BE49-F238E27FC236}">
                  <a16:creationId xmlns:a16="http://schemas.microsoft.com/office/drawing/2014/main" id="{C48ED190-AF50-4F27-BDEF-764B31D45CD3}"/>
                </a:ext>
              </a:extLst>
            </p:cNvPr>
            <p:cNvSpPr/>
            <p:nvPr/>
          </p:nvSpPr>
          <p:spPr>
            <a:xfrm>
              <a:off x="33590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8" name="Oval 1717">
              <a:extLst>
                <a:ext uri="{FF2B5EF4-FFF2-40B4-BE49-F238E27FC236}">
                  <a16:creationId xmlns:a16="http://schemas.microsoft.com/office/drawing/2014/main" id="{8BCF9092-B511-49F1-957F-988491B372FF}"/>
                </a:ext>
              </a:extLst>
            </p:cNvPr>
            <p:cNvSpPr/>
            <p:nvPr/>
          </p:nvSpPr>
          <p:spPr>
            <a:xfrm>
              <a:off x="49141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9" name="Oval 1718">
              <a:extLst>
                <a:ext uri="{FF2B5EF4-FFF2-40B4-BE49-F238E27FC236}">
                  <a16:creationId xmlns:a16="http://schemas.microsoft.com/office/drawing/2014/main" id="{ADB6FA4A-8CFD-46EA-BAC9-A58D858E5C5A}"/>
                </a:ext>
              </a:extLst>
            </p:cNvPr>
            <p:cNvSpPr/>
            <p:nvPr/>
          </p:nvSpPr>
          <p:spPr>
            <a:xfrm>
              <a:off x="656248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0" name="Oval 1719">
              <a:extLst>
                <a:ext uri="{FF2B5EF4-FFF2-40B4-BE49-F238E27FC236}">
                  <a16:creationId xmlns:a16="http://schemas.microsoft.com/office/drawing/2014/main" id="{5F7734A9-3BD9-4C10-AC09-80FFB0507106}"/>
                </a:ext>
              </a:extLst>
            </p:cNvPr>
            <p:cNvSpPr/>
            <p:nvPr/>
          </p:nvSpPr>
          <p:spPr>
            <a:xfrm>
              <a:off x="82108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1" name="Oval 1720">
              <a:extLst>
                <a:ext uri="{FF2B5EF4-FFF2-40B4-BE49-F238E27FC236}">
                  <a16:creationId xmlns:a16="http://schemas.microsoft.com/office/drawing/2014/main" id="{6197FB07-37CE-404D-97BC-24C9DE292FE6}"/>
                </a:ext>
              </a:extLst>
            </p:cNvPr>
            <p:cNvSpPr/>
            <p:nvPr/>
          </p:nvSpPr>
          <p:spPr>
            <a:xfrm>
              <a:off x="985924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2" name="Oval 1721">
              <a:extLst>
                <a:ext uri="{FF2B5EF4-FFF2-40B4-BE49-F238E27FC236}">
                  <a16:creationId xmlns:a16="http://schemas.microsoft.com/office/drawing/2014/main" id="{064905BE-36A7-48C1-8FEF-4197B4FD7E68}"/>
                </a:ext>
              </a:extLst>
            </p:cNvPr>
            <p:cNvSpPr/>
            <p:nvPr/>
          </p:nvSpPr>
          <p:spPr>
            <a:xfrm>
              <a:off x="115076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3" name="Oval 1722">
              <a:extLst>
                <a:ext uri="{FF2B5EF4-FFF2-40B4-BE49-F238E27FC236}">
                  <a16:creationId xmlns:a16="http://schemas.microsoft.com/office/drawing/2014/main" id="{440777D0-D56A-46F4-B7EB-8A724F44EF03}"/>
                </a:ext>
              </a:extLst>
            </p:cNvPr>
            <p:cNvSpPr/>
            <p:nvPr/>
          </p:nvSpPr>
          <p:spPr>
            <a:xfrm>
              <a:off x="1306269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4" name="Oval 1723">
              <a:extLst>
                <a:ext uri="{FF2B5EF4-FFF2-40B4-BE49-F238E27FC236}">
                  <a16:creationId xmlns:a16="http://schemas.microsoft.com/office/drawing/2014/main" id="{B2606174-73F7-44E7-90CF-A1BECA60DD6E}"/>
                </a:ext>
              </a:extLst>
            </p:cNvPr>
            <p:cNvSpPr/>
            <p:nvPr/>
          </p:nvSpPr>
          <p:spPr>
            <a:xfrm>
              <a:off x="1471108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5" name="Oval 1724">
              <a:extLst>
                <a:ext uri="{FF2B5EF4-FFF2-40B4-BE49-F238E27FC236}">
                  <a16:creationId xmlns:a16="http://schemas.microsoft.com/office/drawing/2014/main" id="{69DED307-B50D-4ABD-85C9-7C4E45333008}"/>
                </a:ext>
              </a:extLst>
            </p:cNvPr>
            <p:cNvSpPr/>
            <p:nvPr/>
          </p:nvSpPr>
          <p:spPr>
            <a:xfrm>
              <a:off x="1635939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6" name="Oval 1725">
              <a:extLst>
                <a:ext uri="{FF2B5EF4-FFF2-40B4-BE49-F238E27FC236}">
                  <a16:creationId xmlns:a16="http://schemas.microsoft.com/office/drawing/2014/main" id="{A09A00BA-1A01-4FE6-B18F-02868ACEB407}"/>
                </a:ext>
              </a:extLst>
            </p:cNvPr>
            <p:cNvSpPr/>
            <p:nvPr/>
          </p:nvSpPr>
          <p:spPr>
            <a:xfrm>
              <a:off x="180078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7" name="Oval 1726">
              <a:extLst>
                <a:ext uri="{FF2B5EF4-FFF2-40B4-BE49-F238E27FC236}">
                  <a16:creationId xmlns:a16="http://schemas.microsoft.com/office/drawing/2014/main" id="{B448791A-51F6-4B79-8606-B989570CD19E}"/>
                </a:ext>
              </a:extLst>
            </p:cNvPr>
            <p:cNvSpPr/>
            <p:nvPr/>
          </p:nvSpPr>
          <p:spPr>
            <a:xfrm>
              <a:off x="33590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8" name="Oval 1727">
              <a:extLst>
                <a:ext uri="{FF2B5EF4-FFF2-40B4-BE49-F238E27FC236}">
                  <a16:creationId xmlns:a16="http://schemas.microsoft.com/office/drawing/2014/main" id="{D1F95C16-8CE4-4D72-B2B0-553A6A71804F}"/>
                </a:ext>
              </a:extLst>
            </p:cNvPr>
            <p:cNvSpPr/>
            <p:nvPr/>
          </p:nvSpPr>
          <p:spPr>
            <a:xfrm>
              <a:off x="49141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9" name="Oval 1728">
              <a:extLst>
                <a:ext uri="{FF2B5EF4-FFF2-40B4-BE49-F238E27FC236}">
                  <a16:creationId xmlns:a16="http://schemas.microsoft.com/office/drawing/2014/main" id="{D9FCCA7C-5B5E-4EE0-BF27-9CD2621C3E97}"/>
                </a:ext>
              </a:extLst>
            </p:cNvPr>
            <p:cNvSpPr/>
            <p:nvPr/>
          </p:nvSpPr>
          <p:spPr>
            <a:xfrm>
              <a:off x="656248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0" name="Oval 1729">
              <a:extLst>
                <a:ext uri="{FF2B5EF4-FFF2-40B4-BE49-F238E27FC236}">
                  <a16:creationId xmlns:a16="http://schemas.microsoft.com/office/drawing/2014/main" id="{DF0550AB-CAE0-4CD4-8FE5-E1641BEE727B}"/>
                </a:ext>
              </a:extLst>
            </p:cNvPr>
            <p:cNvSpPr/>
            <p:nvPr/>
          </p:nvSpPr>
          <p:spPr>
            <a:xfrm>
              <a:off x="82108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1" name="Oval 1730">
              <a:extLst>
                <a:ext uri="{FF2B5EF4-FFF2-40B4-BE49-F238E27FC236}">
                  <a16:creationId xmlns:a16="http://schemas.microsoft.com/office/drawing/2014/main" id="{8D165566-E5D9-4AB0-881A-0B03C8BF9C88}"/>
                </a:ext>
              </a:extLst>
            </p:cNvPr>
            <p:cNvSpPr/>
            <p:nvPr/>
          </p:nvSpPr>
          <p:spPr>
            <a:xfrm>
              <a:off x="985924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2" name="Oval 1731">
              <a:extLst>
                <a:ext uri="{FF2B5EF4-FFF2-40B4-BE49-F238E27FC236}">
                  <a16:creationId xmlns:a16="http://schemas.microsoft.com/office/drawing/2014/main" id="{66E3F4D5-EAE6-4832-96BB-AEA346AB718A}"/>
                </a:ext>
              </a:extLst>
            </p:cNvPr>
            <p:cNvSpPr/>
            <p:nvPr/>
          </p:nvSpPr>
          <p:spPr>
            <a:xfrm>
              <a:off x="115076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3" name="Oval 1732">
              <a:extLst>
                <a:ext uri="{FF2B5EF4-FFF2-40B4-BE49-F238E27FC236}">
                  <a16:creationId xmlns:a16="http://schemas.microsoft.com/office/drawing/2014/main" id="{8B2F86CA-C0A6-44E7-BEF3-17C062E5A07E}"/>
                </a:ext>
              </a:extLst>
            </p:cNvPr>
            <p:cNvSpPr/>
            <p:nvPr/>
          </p:nvSpPr>
          <p:spPr>
            <a:xfrm>
              <a:off x="1306269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4" name="Oval 1733">
              <a:extLst>
                <a:ext uri="{FF2B5EF4-FFF2-40B4-BE49-F238E27FC236}">
                  <a16:creationId xmlns:a16="http://schemas.microsoft.com/office/drawing/2014/main" id="{9DAC61E2-A06D-422F-9D2A-D7668C4F32F2}"/>
                </a:ext>
              </a:extLst>
            </p:cNvPr>
            <p:cNvSpPr/>
            <p:nvPr/>
          </p:nvSpPr>
          <p:spPr>
            <a:xfrm>
              <a:off x="1471108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5" name="Oval 1734">
              <a:extLst>
                <a:ext uri="{FF2B5EF4-FFF2-40B4-BE49-F238E27FC236}">
                  <a16:creationId xmlns:a16="http://schemas.microsoft.com/office/drawing/2014/main" id="{7AA023A9-7DF3-4C58-9D99-1FB2288D6571}"/>
                </a:ext>
              </a:extLst>
            </p:cNvPr>
            <p:cNvSpPr/>
            <p:nvPr/>
          </p:nvSpPr>
          <p:spPr>
            <a:xfrm>
              <a:off x="1635939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6" name="Oval 1735">
              <a:extLst>
                <a:ext uri="{FF2B5EF4-FFF2-40B4-BE49-F238E27FC236}">
                  <a16:creationId xmlns:a16="http://schemas.microsoft.com/office/drawing/2014/main" id="{695663E7-A842-47CC-BE2D-D2432363054B}"/>
                </a:ext>
              </a:extLst>
            </p:cNvPr>
            <p:cNvSpPr/>
            <p:nvPr/>
          </p:nvSpPr>
          <p:spPr>
            <a:xfrm>
              <a:off x="180078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7" name="Oval 1736">
              <a:extLst>
                <a:ext uri="{FF2B5EF4-FFF2-40B4-BE49-F238E27FC236}">
                  <a16:creationId xmlns:a16="http://schemas.microsoft.com/office/drawing/2014/main" id="{33AEA0F0-A66A-471E-8759-F91A0D93EE8C}"/>
                </a:ext>
              </a:extLst>
            </p:cNvPr>
            <p:cNvSpPr/>
            <p:nvPr/>
          </p:nvSpPr>
          <p:spPr>
            <a:xfrm>
              <a:off x="33590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8" name="Oval 1737">
              <a:extLst>
                <a:ext uri="{FF2B5EF4-FFF2-40B4-BE49-F238E27FC236}">
                  <a16:creationId xmlns:a16="http://schemas.microsoft.com/office/drawing/2014/main" id="{A76B68D1-304F-40C6-B820-EFFED71B43EE}"/>
                </a:ext>
              </a:extLst>
            </p:cNvPr>
            <p:cNvSpPr/>
            <p:nvPr/>
          </p:nvSpPr>
          <p:spPr>
            <a:xfrm>
              <a:off x="49141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9" name="Oval 1738">
              <a:extLst>
                <a:ext uri="{FF2B5EF4-FFF2-40B4-BE49-F238E27FC236}">
                  <a16:creationId xmlns:a16="http://schemas.microsoft.com/office/drawing/2014/main" id="{866D5475-F8C9-4FA0-BADF-36686A00352C}"/>
                </a:ext>
              </a:extLst>
            </p:cNvPr>
            <p:cNvSpPr/>
            <p:nvPr/>
          </p:nvSpPr>
          <p:spPr>
            <a:xfrm>
              <a:off x="656248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0" name="Oval 1739">
              <a:extLst>
                <a:ext uri="{FF2B5EF4-FFF2-40B4-BE49-F238E27FC236}">
                  <a16:creationId xmlns:a16="http://schemas.microsoft.com/office/drawing/2014/main" id="{165199EA-FBA6-4097-9A88-6715F618575F}"/>
                </a:ext>
              </a:extLst>
            </p:cNvPr>
            <p:cNvSpPr/>
            <p:nvPr/>
          </p:nvSpPr>
          <p:spPr>
            <a:xfrm>
              <a:off x="82108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1" name="Oval 1740">
              <a:extLst>
                <a:ext uri="{FF2B5EF4-FFF2-40B4-BE49-F238E27FC236}">
                  <a16:creationId xmlns:a16="http://schemas.microsoft.com/office/drawing/2014/main" id="{8DAE79A6-D5D3-4248-AE13-E205FDADA4F4}"/>
                </a:ext>
              </a:extLst>
            </p:cNvPr>
            <p:cNvSpPr/>
            <p:nvPr/>
          </p:nvSpPr>
          <p:spPr>
            <a:xfrm>
              <a:off x="985924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2" name="Oval 1741">
              <a:extLst>
                <a:ext uri="{FF2B5EF4-FFF2-40B4-BE49-F238E27FC236}">
                  <a16:creationId xmlns:a16="http://schemas.microsoft.com/office/drawing/2014/main" id="{3464A324-B319-4B13-9F27-A85BA3B6C8BE}"/>
                </a:ext>
              </a:extLst>
            </p:cNvPr>
            <p:cNvSpPr/>
            <p:nvPr/>
          </p:nvSpPr>
          <p:spPr>
            <a:xfrm>
              <a:off x="115076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3" name="Oval 1742">
              <a:extLst>
                <a:ext uri="{FF2B5EF4-FFF2-40B4-BE49-F238E27FC236}">
                  <a16:creationId xmlns:a16="http://schemas.microsoft.com/office/drawing/2014/main" id="{F9BF12BF-62FE-4C20-9F46-9AD345F3DAAC}"/>
                </a:ext>
              </a:extLst>
            </p:cNvPr>
            <p:cNvSpPr/>
            <p:nvPr/>
          </p:nvSpPr>
          <p:spPr>
            <a:xfrm>
              <a:off x="1306269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4" name="Oval 1743">
              <a:extLst>
                <a:ext uri="{FF2B5EF4-FFF2-40B4-BE49-F238E27FC236}">
                  <a16:creationId xmlns:a16="http://schemas.microsoft.com/office/drawing/2014/main" id="{6DE24FF7-C629-4251-8B89-340436917B00}"/>
                </a:ext>
              </a:extLst>
            </p:cNvPr>
            <p:cNvSpPr/>
            <p:nvPr/>
          </p:nvSpPr>
          <p:spPr>
            <a:xfrm>
              <a:off x="1471108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5" name="Oval 1744">
              <a:extLst>
                <a:ext uri="{FF2B5EF4-FFF2-40B4-BE49-F238E27FC236}">
                  <a16:creationId xmlns:a16="http://schemas.microsoft.com/office/drawing/2014/main" id="{DC387603-E71C-486C-8653-39A6C0BD9B74}"/>
                </a:ext>
              </a:extLst>
            </p:cNvPr>
            <p:cNvSpPr/>
            <p:nvPr/>
          </p:nvSpPr>
          <p:spPr>
            <a:xfrm>
              <a:off x="1635939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6" name="Oval 1745">
              <a:extLst>
                <a:ext uri="{FF2B5EF4-FFF2-40B4-BE49-F238E27FC236}">
                  <a16:creationId xmlns:a16="http://schemas.microsoft.com/office/drawing/2014/main" id="{7B4941F9-BE46-4DB8-8476-907C54BA15E7}"/>
                </a:ext>
              </a:extLst>
            </p:cNvPr>
            <p:cNvSpPr/>
            <p:nvPr/>
          </p:nvSpPr>
          <p:spPr>
            <a:xfrm>
              <a:off x="180078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7" name="Oval 1746">
              <a:extLst>
                <a:ext uri="{FF2B5EF4-FFF2-40B4-BE49-F238E27FC236}">
                  <a16:creationId xmlns:a16="http://schemas.microsoft.com/office/drawing/2014/main" id="{2796F784-1925-4646-9C1F-E68CBAF9B597}"/>
                </a:ext>
              </a:extLst>
            </p:cNvPr>
            <p:cNvSpPr/>
            <p:nvPr/>
          </p:nvSpPr>
          <p:spPr>
            <a:xfrm>
              <a:off x="335901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8" name="Oval 1747">
              <a:extLst>
                <a:ext uri="{FF2B5EF4-FFF2-40B4-BE49-F238E27FC236}">
                  <a16:creationId xmlns:a16="http://schemas.microsoft.com/office/drawing/2014/main" id="{67080D5D-3E68-496E-BA89-1BBBD48FC905}"/>
                </a:ext>
              </a:extLst>
            </p:cNvPr>
            <p:cNvSpPr/>
            <p:nvPr/>
          </p:nvSpPr>
          <p:spPr>
            <a:xfrm>
              <a:off x="491411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9" name="Oval 1748">
              <a:extLst>
                <a:ext uri="{FF2B5EF4-FFF2-40B4-BE49-F238E27FC236}">
                  <a16:creationId xmlns:a16="http://schemas.microsoft.com/office/drawing/2014/main" id="{5A3CCF6C-B66A-4A4A-8C1F-0A23C8225E93}"/>
                </a:ext>
              </a:extLst>
            </p:cNvPr>
            <p:cNvSpPr/>
            <p:nvPr/>
          </p:nvSpPr>
          <p:spPr>
            <a:xfrm>
              <a:off x="656248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0" name="Oval 1749">
              <a:extLst>
                <a:ext uri="{FF2B5EF4-FFF2-40B4-BE49-F238E27FC236}">
                  <a16:creationId xmlns:a16="http://schemas.microsoft.com/office/drawing/2014/main" id="{61A2EC9D-9ED3-4993-96B4-78F9707DE2D5}"/>
                </a:ext>
              </a:extLst>
            </p:cNvPr>
            <p:cNvSpPr/>
            <p:nvPr/>
          </p:nvSpPr>
          <p:spPr>
            <a:xfrm>
              <a:off x="821081" y="547275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1" name="Oval 1750">
              <a:extLst>
                <a:ext uri="{FF2B5EF4-FFF2-40B4-BE49-F238E27FC236}">
                  <a16:creationId xmlns:a16="http://schemas.microsoft.com/office/drawing/2014/main" id="{18CBC19D-8DC0-4750-BD4A-9430DCB0F808}"/>
                </a:ext>
              </a:extLst>
            </p:cNvPr>
            <p:cNvSpPr/>
            <p:nvPr/>
          </p:nvSpPr>
          <p:spPr>
            <a:xfrm>
              <a:off x="985924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2" name="Oval 1751">
              <a:extLst>
                <a:ext uri="{FF2B5EF4-FFF2-40B4-BE49-F238E27FC236}">
                  <a16:creationId xmlns:a16="http://schemas.microsoft.com/office/drawing/2014/main" id="{585BDF6A-8D3D-40DF-AAC3-8E2050B1901D}"/>
                </a:ext>
              </a:extLst>
            </p:cNvPr>
            <p:cNvSpPr/>
            <p:nvPr/>
          </p:nvSpPr>
          <p:spPr>
            <a:xfrm>
              <a:off x="1150761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3" name="Oval 1752">
              <a:extLst>
                <a:ext uri="{FF2B5EF4-FFF2-40B4-BE49-F238E27FC236}">
                  <a16:creationId xmlns:a16="http://schemas.microsoft.com/office/drawing/2014/main" id="{79BF01D7-83D9-4C16-8C63-3702560840D1}"/>
                </a:ext>
              </a:extLst>
            </p:cNvPr>
            <p:cNvSpPr/>
            <p:nvPr/>
          </p:nvSpPr>
          <p:spPr>
            <a:xfrm>
              <a:off x="1306269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4" name="Oval 1753">
              <a:extLst>
                <a:ext uri="{FF2B5EF4-FFF2-40B4-BE49-F238E27FC236}">
                  <a16:creationId xmlns:a16="http://schemas.microsoft.com/office/drawing/2014/main" id="{79EE6DB5-A5C3-4BD1-A563-978ED87871EB}"/>
                </a:ext>
              </a:extLst>
            </p:cNvPr>
            <p:cNvSpPr/>
            <p:nvPr/>
          </p:nvSpPr>
          <p:spPr>
            <a:xfrm>
              <a:off x="1471108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5" name="Oval 1754">
              <a:extLst>
                <a:ext uri="{FF2B5EF4-FFF2-40B4-BE49-F238E27FC236}">
                  <a16:creationId xmlns:a16="http://schemas.microsoft.com/office/drawing/2014/main" id="{5CC88AB5-2D64-41A0-98A4-B5BC35BCBBEB}"/>
                </a:ext>
              </a:extLst>
            </p:cNvPr>
            <p:cNvSpPr/>
            <p:nvPr/>
          </p:nvSpPr>
          <p:spPr>
            <a:xfrm>
              <a:off x="1635939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6" name="Oval 1755">
              <a:extLst>
                <a:ext uri="{FF2B5EF4-FFF2-40B4-BE49-F238E27FC236}">
                  <a16:creationId xmlns:a16="http://schemas.microsoft.com/office/drawing/2014/main" id="{80993AE9-4A7C-4A70-B4FE-224EE2F9D2F2}"/>
                </a:ext>
              </a:extLst>
            </p:cNvPr>
            <p:cNvSpPr/>
            <p:nvPr/>
          </p:nvSpPr>
          <p:spPr>
            <a:xfrm>
              <a:off x="180078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7" name="Oval 1756">
              <a:extLst>
                <a:ext uri="{FF2B5EF4-FFF2-40B4-BE49-F238E27FC236}">
                  <a16:creationId xmlns:a16="http://schemas.microsoft.com/office/drawing/2014/main" id="{2B5BBB12-C21B-4ADA-884B-06D4D6D6D278}"/>
                </a:ext>
              </a:extLst>
            </p:cNvPr>
            <p:cNvSpPr/>
            <p:nvPr/>
          </p:nvSpPr>
          <p:spPr>
            <a:xfrm>
              <a:off x="33590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8" name="Oval 1757">
              <a:extLst>
                <a:ext uri="{FF2B5EF4-FFF2-40B4-BE49-F238E27FC236}">
                  <a16:creationId xmlns:a16="http://schemas.microsoft.com/office/drawing/2014/main" id="{44B24ABE-4FD6-4A90-8D61-AC45393D8A82}"/>
                </a:ext>
              </a:extLst>
            </p:cNvPr>
            <p:cNvSpPr/>
            <p:nvPr/>
          </p:nvSpPr>
          <p:spPr>
            <a:xfrm>
              <a:off x="49141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9" name="Oval 1758">
              <a:extLst>
                <a:ext uri="{FF2B5EF4-FFF2-40B4-BE49-F238E27FC236}">
                  <a16:creationId xmlns:a16="http://schemas.microsoft.com/office/drawing/2014/main" id="{33EE946A-D0A9-42CC-9EB0-3F770008CE4E}"/>
                </a:ext>
              </a:extLst>
            </p:cNvPr>
            <p:cNvSpPr/>
            <p:nvPr/>
          </p:nvSpPr>
          <p:spPr>
            <a:xfrm>
              <a:off x="656248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0" name="Oval 1759">
              <a:extLst>
                <a:ext uri="{FF2B5EF4-FFF2-40B4-BE49-F238E27FC236}">
                  <a16:creationId xmlns:a16="http://schemas.microsoft.com/office/drawing/2014/main" id="{41F29F9C-45B8-4583-AD40-138073CAAC81}"/>
                </a:ext>
              </a:extLst>
            </p:cNvPr>
            <p:cNvSpPr/>
            <p:nvPr/>
          </p:nvSpPr>
          <p:spPr>
            <a:xfrm>
              <a:off x="82108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1" name="Oval 1760">
              <a:extLst>
                <a:ext uri="{FF2B5EF4-FFF2-40B4-BE49-F238E27FC236}">
                  <a16:creationId xmlns:a16="http://schemas.microsoft.com/office/drawing/2014/main" id="{BA29D120-F27F-4D88-B23F-CF15569BAA16}"/>
                </a:ext>
              </a:extLst>
            </p:cNvPr>
            <p:cNvSpPr/>
            <p:nvPr/>
          </p:nvSpPr>
          <p:spPr>
            <a:xfrm>
              <a:off x="985924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2" name="Oval 1761">
              <a:extLst>
                <a:ext uri="{FF2B5EF4-FFF2-40B4-BE49-F238E27FC236}">
                  <a16:creationId xmlns:a16="http://schemas.microsoft.com/office/drawing/2014/main" id="{10107267-8AD9-4038-A76B-38C4889FDD4F}"/>
                </a:ext>
              </a:extLst>
            </p:cNvPr>
            <p:cNvSpPr/>
            <p:nvPr/>
          </p:nvSpPr>
          <p:spPr>
            <a:xfrm>
              <a:off x="115076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3" name="Oval 1762">
              <a:extLst>
                <a:ext uri="{FF2B5EF4-FFF2-40B4-BE49-F238E27FC236}">
                  <a16:creationId xmlns:a16="http://schemas.microsoft.com/office/drawing/2014/main" id="{E310D11E-5303-4384-A667-314D5BD8DE20}"/>
                </a:ext>
              </a:extLst>
            </p:cNvPr>
            <p:cNvSpPr/>
            <p:nvPr/>
          </p:nvSpPr>
          <p:spPr>
            <a:xfrm>
              <a:off x="1306269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4" name="Oval 1763">
              <a:extLst>
                <a:ext uri="{FF2B5EF4-FFF2-40B4-BE49-F238E27FC236}">
                  <a16:creationId xmlns:a16="http://schemas.microsoft.com/office/drawing/2014/main" id="{559361C8-A45D-46CF-B91D-4CCEB16694E5}"/>
                </a:ext>
              </a:extLst>
            </p:cNvPr>
            <p:cNvSpPr/>
            <p:nvPr/>
          </p:nvSpPr>
          <p:spPr>
            <a:xfrm>
              <a:off x="1471108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5" name="Oval 1764">
              <a:extLst>
                <a:ext uri="{FF2B5EF4-FFF2-40B4-BE49-F238E27FC236}">
                  <a16:creationId xmlns:a16="http://schemas.microsoft.com/office/drawing/2014/main" id="{13D1943D-07B0-4C74-8A28-49FB0E4FAFA0}"/>
                </a:ext>
              </a:extLst>
            </p:cNvPr>
            <p:cNvSpPr/>
            <p:nvPr/>
          </p:nvSpPr>
          <p:spPr>
            <a:xfrm>
              <a:off x="1635939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6" name="Oval 1765">
              <a:extLst>
                <a:ext uri="{FF2B5EF4-FFF2-40B4-BE49-F238E27FC236}">
                  <a16:creationId xmlns:a16="http://schemas.microsoft.com/office/drawing/2014/main" id="{280B8409-CC33-4B16-80ED-F2A5D7CD96F1}"/>
                </a:ext>
              </a:extLst>
            </p:cNvPr>
            <p:cNvSpPr/>
            <p:nvPr/>
          </p:nvSpPr>
          <p:spPr>
            <a:xfrm>
              <a:off x="180078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7" name="Oval 1766">
              <a:extLst>
                <a:ext uri="{FF2B5EF4-FFF2-40B4-BE49-F238E27FC236}">
                  <a16:creationId xmlns:a16="http://schemas.microsoft.com/office/drawing/2014/main" id="{B8B0B21C-7756-4630-962F-6F3232EECB78}"/>
                </a:ext>
              </a:extLst>
            </p:cNvPr>
            <p:cNvSpPr/>
            <p:nvPr/>
          </p:nvSpPr>
          <p:spPr>
            <a:xfrm>
              <a:off x="196563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8" name="Oval 1767">
              <a:extLst>
                <a:ext uri="{FF2B5EF4-FFF2-40B4-BE49-F238E27FC236}">
                  <a16:creationId xmlns:a16="http://schemas.microsoft.com/office/drawing/2014/main" id="{C377F74D-8362-41AB-ABA4-ED2CF34CB0E1}"/>
                </a:ext>
              </a:extLst>
            </p:cNvPr>
            <p:cNvSpPr/>
            <p:nvPr/>
          </p:nvSpPr>
          <p:spPr>
            <a:xfrm>
              <a:off x="212114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9" name="Oval 1768">
              <a:extLst>
                <a:ext uri="{FF2B5EF4-FFF2-40B4-BE49-F238E27FC236}">
                  <a16:creationId xmlns:a16="http://schemas.microsoft.com/office/drawing/2014/main" id="{F78D888B-019B-4226-BADE-A4FBF9986354}"/>
                </a:ext>
              </a:extLst>
            </p:cNvPr>
            <p:cNvSpPr/>
            <p:nvPr/>
          </p:nvSpPr>
          <p:spPr>
            <a:xfrm>
              <a:off x="2285980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0" name="Oval 1769">
              <a:extLst>
                <a:ext uri="{FF2B5EF4-FFF2-40B4-BE49-F238E27FC236}">
                  <a16:creationId xmlns:a16="http://schemas.microsoft.com/office/drawing/2014/main" id="{C853614D-3732-4B35-B81A-47DBA90E7675}"/>
                </a:ext>
              </a:extLst>
            </p:cNvPr>
            <p:cNvSpPr/>
            <p:nvPr/>
          </p:nvSpPr>
          <p:spPr>
            <a:xfrm>
              <a:off x="245081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1" name="Oval 1770">
              <a:extLst>
                <a:ext uri="{FF2B5EF4-FFF2-40B4-BE49-F238E27FC236}">
                  <a16:creationId xmlns:a16="http://schemas.microsoft.com/office/drawing/2014/main" id="{850BE2E7-A5C1-4F2A-A341-B37424AAC991}"/>
                </a:ext>
              </a:extLst>
            </p:cNvPr>
            <p:cNvSpPr/>
            <p:nvPr/>
          </p:nvSpPr>
          <p:spPr>
            <a:xfrm>
              <a:off x="261565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2" name="Oval 1771">
              <a:extLst>
                <a:ext uri="{FF2B5EF4-FFF2-40B4-BE49-F238E27FC236}">
                  <a16:creationId xmlns:a16="http://schemas.microsoft.com/office/drawing/2014/main" id="{B66ACA71-E7D9-4DE0-BC1E-187ADD3D3125}"/>
                </a:ext>
              </a:extLst>
            </p:cNvPr>
            <p:cNvSpPr/>
            <p:nvPr/>
          </p:nvSpPr>
          <p:spPr>
            <a:xfrm>
              <a:off x="278049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3" name="Oval 1772">
              <a:extLst>
                <a:ext uri="{FF2B5EF4-FFF2-40B4-BE49-F238E27FC236}">
                  <a16:creationId xmlns:a16="http://schemas.microsoft.com/office/drawing/2014/main" id="{EC426189-AB4B-441E-9F18-8A5C8ACE937D}"/>
                </a:ext>
              </a:extLst>
            </p:cNvPr>
            <p:cNvSpPr/>
            <p:nvPr/>
          </p:nvSpPr>
          <p:spPr>
            <a:xfrm>
              <a:off x="293600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4" name="Oval 1773">
              <a:extLst>
                <a:ext uri="{FF2B5EF4-FFF2-40B4-BE49-F238E27FC236}">
                  <a16:creationId xmlns:a16="http://schemas.microsoft.com/office/drawing/2014/main" id="{91185AA0-D189-4E96-BCC5-24F5EA545667}"/>
                </a:ext>
              </a:extLst>
            </p:cNvPr>
            <p:cNvSpPr/>
            <p:nvPr/>
          </p:nvSpPr>
          <p:spPr>
            <a:xfrm>
              <a:off x="3100840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5" name="Oval 1774">
              <a:extLst>
                <a:ext uri="{FF2B5EF4-FFF2-40B4-BE49-F238E27FC236}">
                  <a16:creationId xmlns:a16="http://schemas.microsoft.com/office/drawing/2014/main" id="{AB06E50C-8DD9-4B5C-8299-167DD6B146C4}"/>
                </a:ext>
              </a:extLst>
            </p:cNvPr>
            <p:cNvSpPr/>
            <p:nvPr/>
          </p:nvSpPr>
          <p:spPr>
            <a:xfrm>
              <a:off x="3256340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6" name="Oval 1775">
              <a:extLst>
                <a:ext uri="{FF2B5EF4-FFF2-40B4-BE49-F238E27FC236}">
                  <a16:creationId xmlns:a16="http://schemas.microsoft.com/office/drawing/2014/main" id="{9BBF8F13-F1D0-4A58-A064-4C0A395B65CC}"/>
                </a:ext>
              </a:extLst>
            </p:cNvPr>
            <p:cNvSpPr/>
            <p:nvPr/>
          </p:nvSpPr>
          <p:spPr>
            <a:xfrm>
              <a:off x="3430518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7" name="Oval 1776">
              <a:extLst>
                <a:ext uri="{FF2B5EF4-FFF2-40B4-BE49-F238E27FC236}">
                  <a16:creationId xmlns:a16="http://schemas.microsoft.com/office/drawing/2014/main" id="{F4EE0F8E-C055-44BD-B80F-B5E8EAC65CC6}"/>
                </a:ext>
              </a:extLst>
            </p:cNvPr>
            <p:cNvSpPr/>
            <p:nvPr/>
          </p:nvSpPr>
          <p:spPr>
            <a:xfrm>
              <a:off x="196563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8" name="Oval 1777">
              <a:extLst>
                <a:ext uri="{FF2B5EF4-FFF2-40B4-BE49-F238E27FC236}">
                  <a16:creationId xmlns:a16="http://schemas.microsoft.com/office/drawing/2014/main" id="{DEEAD0DC-FEFC-4595-B538-13306215548B}"/>
                </a:ext>
              </a:extLst>
            </p:cNvPr>
            <p:cNvSpPr/>
            <p:nvPr/>
          </p:nvSpPr>
          <p:spPr>
            <a:xfrm>
              <a:off x="212114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9" name="Oval 1778">
              <a:extLst>
                <a:ext uri="{FF2B5EF4-FFF2-40B4-BE49-F238E27FC236}">
                  <a16:creationId xmlns:a16="http://schemas.microsoft.com/office/drawing/2014/main" id="{F0EBA1AD-8C48-4C07-9348-FBED1CADA282}"/>
                </a:ext>
              </a:extLst>
            </p:cNvPr>
            <p:cNvSpPr/>
            <p:nvPr/>
          </p:nvSpPr>
          <p:spPr>
            <a:xfrm>
              <a:off x="2285980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0" name="Oval 1779">
              <a:extLst>
                <a:ext uri="{FF2B5EF4-FFF2-40B4-BE49-F238E27FC236}">
                  <a16:creationId xmlns:a16="http://schemas.microsoft.com/office/drawing/2014/main" id="{D316E2C7-CABE-4BB2-B959-518650FAF93B}"/>
                </a:ext>
              </a:extLst>
            </p:cNvPr>
            <p:cNvSpPr/>
            <p:nvPr/>
          </p:nvSpPr>
          <p:spPr>
            <a:xfrm>
              <a:off x="245081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1" name="Oval 1780">
              <a:extLst>
                <a:ext uri="{FF2B5EF4-FFF2-40B4-BE49-F238E27FC236}">
                  <a16:creationId xmlns:a16="http://schemas.microsoft.com/office/drawing/2014/main" id="{C30A36D7-E6D5-4F42-86E4-0F48391A9F6F}"/>
                </a:ext>
              </a:extLst>
            </p:cNvPr>
            <p:cNvSpPr/>
            <p:nvPr/>
          </p:nvSpPr>
          <p:spPr>
            <a:xfrm>
              <a:off x="261565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2" name="Oval 1781">
              <a:extLst>
                <a:ext uri="{FF2B5EF4-FFF2-40B4-BE49-F238E27FC236}">
                  <a16:creationId xmlns:a16="http://schemas.microsoft.com/office/drawing/2014/main" id="{11AE8346-B317-4184-BFCF-175F74BD4B65}"/>
                </a:ext>
              </a:extLst>
            </p:cNvPr>
            <p:cNvSpPr/>
            <p:nvPr/>
          </p:nvSpPr>
          <p:spPr>
            <a:xfrm>
              <a:off x="278049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3" name="Oval 1782">
              <a:extLst>
                <a:ext uri="{FF2B5EF4-FFF2-40B4-BE49-F238E27FC236}">
                  <a16:creationId xmlns:a16="http://schemas.microsoft.com/office/drawing/2014/main" id="{98D6F981-A872-4117-B890-B067744126DD}"/>
                </a:ext>
              </a:extLst>
            </p:cNvPr>
            <p:cNvSpPr/>
            <p:nvPr/>
          </p:nvSpPr>
          <p:spPr>
            <a:xfrm>
              <a:off x="2936001" y="464260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4" name="Oval 1783">
              <a:extLst>
                <a:ext uri="{FF2B5EF4-FFF2-40B4-BE49-F238E27FC236}">
                  <a16:creationId xmlns:a16="http://schemas.microsoft.com/office/drawing/2014/main" id="{344B1C6C-3D0D-40EF-A4DF-F76522BDF3F1}"/>
                </a:ext>
              </a:extLst>
            </p:cNvPr>
            <p:cNvSpPr/>
            <p:nvPr/>
          </p:nvSpPr>
          <p:spPr>
            <a:xfrm>
              <a:off x="3100840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5" name="Oval 1784">
              <a:extLst>
                <a:ext uri="{FF2B5EF4-FFF2-40B4-BE49-F238E27FC236}">
                  <a16:creationId xmlns:a16="http://schemas.microsoft.com/office/drawing/2014/main" id="{C92391AD-5473-419D-94FB-5F83F177B115}"/>
                </a:ext>
              </a:extLst>
            </p:cNvPr>
            <p:cNvSpPr/>
            <p:nvPr/>
          </p:nvSpPr>
          <p:spPr>
            <a:xfrm>
              <a:off x="3256340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6" name="Oval 1785">
              <a:extLst>
                <a:ext uri="{FF2B5EF4-FFF2-40B4-BE49-F238E27FC236}">
                  <a16:creationId xmlns:a16="http://schemas.microsoft.com/office/drawing/2014/main" id="{5CB41B4F-E290-4EF3-84C1-DA26A60ECCA7}"/>
                </a:ext>
              </a:extLst>
            </p:cNvPr>
            <p:cNvSpPr/>
            <p:nvPr/>
          </p:nvSpPr>
          <p:spPr>
            <a:xfrm>
              <a:off x="3421187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7" name="Oval 1786">
              <a:extLst>
                <a:ext uri="{FF2B5EF4-FFF2-40B4-BE49-F238E27FC236}">
                  <a16:creationId xmlns:a16="http://schemas.microsoft.com/office/drawing/2014/main" id="{FCD59903-ED21-4D00-8AFF-28742000D88F}"/>
                </a:ext>
              </a:extLst>
            </p:cNvPr>
            <p:cNvSpPr/>
            <p:nvPr/>
          </p:nvSpPr>
          <p:spPr>
            <a:xfrm>
              <a:off x="196563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8" name="Oval 1787">
              <a:extLst>
                <a:ext uri="{FF2B5EF4-FFF2-40B4-BE49-F238E27FC236}">
                  <a16:creationId xmlns:a16="http://schemas.microsoft.com/office/drawing/2014/main" id="{275CE1ED-FB64-4D3D-8155-47F202097B3E}"/>
                </a:ext>
              </a:extLst>
            </p:cNvPr>
            <p:cNvSpPr/>
            <p:nvPr/>
          </p:nvSpPr>
          <p:spPr>
            <a:xfrm>
              <a:off x="212114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9" name="Oval 1788">
              <a:extLst>
                <a:ext uri="{FF2B5EF4-FFF2-40B4-BE49-F238E27FC236}">
                  <a16:creationId xmlns:a16="http://schemas.microsoft.com/office/drawing/2014/main" id="{D33E58A1-F9A0-4A0E-BC55-ED05AB51D57F}"/>
                </a:ext>
              </a:extLst>
            </p:cNvPr>
            <p:cNvSpPr/>
            <p:nvPr/>
          </p:nvSpPr>
          <p:spPr>
            <a:xfrm>
              <a:off x="2285980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0" name="Oval 1789">
              <a:extLst>
                <a:ext uri="{FF2B5EF4-FFF2-40B4-BE49-F238E27FC236}">
                  <a16:creationId xmlns:a16="http://schemas.microsoft.com/office/drawing/2014/main" id="{46C106C5-5DF4-4012-BD76-2D5F78342115}"/>
                </a:ext>
              </a:extLst>
            </p:cNvPr>
            <p:cNvSpPr/>
            <p:nvPr/>
          </p:nvSpPr>
          <p:spPr>
            <a:xfrm>
              <a:off x="245081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1" name="Oval 1790">
              <a:extLst>
                <a:ext uri="{FF2B5EF4-FFF2-40B4-BE49-F238E27FC236}">
                  <a16:creationId xmlns:a16="http://schemas.microsoft.com/office/drawing/2014/main" id="{5067AE2F-7756-42C3-BBF3-7D629CA1FC49}"/>
                </a:ext>
              </a:extLst>
            </p:cNvPr>
            <p:cNvSpPr/>
            <p:nvPr/>
          </p:nvSpPr>
          <p:spPr>
            <a:xfrm>
              <a:off x="261565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2" name="Oval 1791">
              <a:extLst>
                <a:ext uri="{FF2B5EF4-FFF2-40B4-BE49-F238E27FC236}">
                  <a16:creationId xmlns:a16="http://schemas.microsoft.com/office/drawing/2014/main" id="{47564CB0-69D3-409D-89C5-009270DB73C4}"/>
                </a:ext>
              </a:extLst>
            </p:cNvPr>
            <p:cNvSpPr/>
            <p:nvPr/>
          </p:nvSpPr>
          <p:spPr>
            <a:xfrm>
              <a:off x="278049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3" name="Oval 1792">
              <a:extLst>
                <a:ext uri="{FF2B5EF4-FFF2-40B4-BE49-F238E27FC236}">
                  <a16:creationId xmlns:a16="http://schemas.microsoft.com/office/drawing/2014/main" id="{70E2586B-A9B6-468C-9AB2-32776F6162AA}"/>
                </a:ext>
              </a:extLst>
            </p:cNvPr>
            <p:cNvSpPr/>
            <p:nvPr/>
          </p:nvSpPr>
          <p:spPr>
            <a:xfrm>
              <a:off x="293600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4" name="Oval 1793">
              <a:extLst>
                <a:ext uri="{FF2B5EF4-FFF2-40B4-BE49-F238E27FC236}">
                  <a16:creationId xmlns:a16="http://schemas.microsoft.com/office/drawing/2014/main" id="{F8BDE743-26BC-435E-A201-FFA7266603C6}"/>
                </a:ext>
              </a:extLst>
            </p:cNvPr>
            <p:cNvSpPr/>
            <p:nvPr/>
          </p:nvSpPr>
          <p:spPr>
            <a:xfrm>
              <a:off x="3100840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5" name="Oval 1794">
              <a:extLst>
                <a:ext uri="{FF2B5EF4-FFF2-40B4-BE49-F238E27FC236}">
                  <a16:creationId xmlns:a16="http://schemas.microsoft.com/office/drawing/2014/main" id="{7FE13DC8-47BD-496D-9DF1-E8E43A2400A4}"/>
                </a:ext>
              </a:extLst>
            </p:cNvPr>
            <p:cNvSpPr/>
            <p:nvPr/>
          </p:nvSpPr>
          <p:spPr>
            <a:xfrm>
              <a:off x="3256340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6" name="Oval 1795">
              <a:extLst>
                <a:ext uri="{FF2B5EF4-FFF2-40B4-BE49-F238E27FC236}">
                  <a16:creationId xmlns:a16="http://schemas.microsoft.com/office/drawing/2014/main" id="{B6668B13-7E31-4996-94C0-8A0AA43C49C5}"/>
                </a:ext>
              </a:extLst>
            </p:cNvPr>
            <p:cNvSpPr/>
            <p:nvPr/>
          </p:nvSpPr>
          <p:spPr>
            <a:xfrm>
              <a:off x="3421187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7" name="Oval 1796">
              <a:extLst>
                <a:ext uri="{FF2B5EF4-FFF2-40B4-BE49-F238E27FC236}">
                  <a16:creationId xmlns:a16="http://schemas.microsoft.com/office/drawing/2014/main" id="{70A537EE-A679-4B1C-845E-AFC6708D1668}"/>
                </a:ext>
              </a:extLst>
            </p:cNvPr>
            <p:cNvSpPr/>
            <p:nvPr/>
          </p:nvSpPr>
          <p:spPr>
            <a:xfrm>
              <a:off x="196563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8" name="Oval 1797">
              <a:extLst>
                <a:ext uri="{FF2B5EF4-FFF2-40B4-BE49-F238E27FC236}">
                  <a16:creationId xmlns:a16="http://schemas.microsoft.com/office/drawing/2014/main" id="{346EBB4F-C3F2-49C6-A2C4-84C874395142}"/>
                </a:ext>
              </a:extLst>
            </p:cNvPr>
            <p:cNvSpPr/>
            <p:nvPr/>
          </p:nvSpPr>
          <p:spPr>
            <a:xfrm>
              <a:off x="212114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9" name="Oval 1798">
              <a:extLst>
                <a:ext uri="{FF2B5EF4-FFF2-40B4-BE49-F238E27FC236}">
                  <a16:creationId xmlns:a16="http://schemas.microsoft.com/office/drawing/2014/main" id="{F55F8D85-0F71-454F-BD73-0FF3C5098BAE}"/>
                </a:ext>
              </a:extLst>
            </p:cNvPr>
            <p:cNvSpPr/>
            <p:nvPr/>
          </p:nvSpPr>
          <p:spPr>
            <a:xfrm>
              <a:off x="2285980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0" name="Oval 1799">
              <a:extLst>
                <a:ext uri="{FF2B5EF4-FFF2-40B4-BE49-F238E27FC236}">
                  <a16:creationId xmlns:a16="http://schemas.microsoft.com/office/drawing/2014/main" id="{B725A64E-B6F6-44E7-813A-5C71709039A9}"/>
                </a:ext>
              </a:extLst>
            </p:cNvPr>
            <p:cNvSpPr/>
            <p:nvPr/>
          </p:nvSpPr>
          <p:spPr>
            <a:xfrm>
              <a:off x="245081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1" name="Oval 1800">
              <a:extLst>
                <a:ext uri="{FF2B5EF4-FFF2-40B4-BE49-F238E27FC236}">
                  <a16:creationId xmlns:a16="http://schemas.microsoft.com/office/drawing/2014/main" id="{C5086D59-6DD9-43A3-BCA1-EC7BF8AC6083}"/>
                </a:ext>
              </a:extLst>
            </p:cNvPr>
            <p:cNvSpPr/>
            <p:nvPr/>
          </p:nvSpPr>
          <p:spPr>
            <a:xfrm>
              <a:off x="261565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2" name="Oval 1801">
              <a:extLst>
                <a:ext uri="{FF2B5EF4-FFF2-40B4-BE49-F238E27FC236}">
                  <a16:creationId xmlns:a16="http://schemas.microsoft.com/office/drawing/2014/main" id="{716F92CA-520F-4EA9-9B91-0BDC20EE4CF3}"/>
                </a:ext>
              </a:extLst>
            </p:cNvPr>
            <p:cNvSpPr/>
            <p:nvPr/>
          </p:nvSpPr>
          <p:spPr>
            <a:xfrm>
              <a:off x="278049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3" name="Oval 1802">
              <a:extLst>
                <a:ext uri="{FF2B5EF4-FFF2-40B4-BE49-F238E27FC236}">
                  <a16:creationId xmlns:a16="http://schemas.microsoft.com/office/drawing/2014/main" id="{49E2E430-D527-491A-89D0-91721FC82F23}"/>
                </a:ext>
              </a:extLst>
            </p:cNvPr>
            <p:cNvSpPr/>
            <p:nvPr/>
          </p:nvSpPr>
          <p:spPr>
            <a:xfrm>
              <a:off x="293600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4" name="Oval 1803">
              <a:extLst>
                <a:ext uri="{FF2B5EF4-FFF2-40B4-BE49-F238E27FC236}">
                  <a16:creationId xmlns:a16="http://schemas.microsoft.com/office/drawing/2014/main" id="{5F4BA7CB-6E3A-4DAC-BEAF-E5FAC639184E}"/>
                </a:ext>
              </a:extLst>
            </p:cNvPr>
            <p:cNvSpPr/>
            <p:nvPr/>
          </p:nvSpPr>
          <p:spPr>
            <a:xfrm>
              <a:off x="3100840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5" name="Oval 1804">
              <a:extLst>
                <a:ext uri="{FF2B5EF4-FFF2-40B4-BE49-F238E27FC236}">
                  <a16:creationId xmlns:a16="http://schemas.microsoft.com/office/drawing/2014/main" id="{961F2779-C747-4435-AB6B-B86964CFC48D}"/>
                </a:ext>
              </a:extLst>
            </p:cNvPr>
            <p:cNvSpPr/>
            <p:nvPr/>
          </p:nvSpPr>
          <p:spPr>
            <a:xfrm>
              <a:off x="3256340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6" name="Oval 1805">
              <a:extLst>
                <a:ext uri="{FF2B5EF4-FFF2-40B4-BE49-F238E27FC236}">
                  <a16:creationId xmlns:a16="http://schemas.microsoft.com/office/drawing/2014/main" id="{2AE84E42-9A02-4462-8F82-D7C3FAA9B6D2}"/>
                </a:ext>
              </a:extLst>
            </p:cNvPr>
            <p:cNvSpPr/>
            <p:nvPr/>
          </p:nvSpPr>
          <p:spPr>
            <a:xfrm>
              <a:off x="3421187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7" name="Oval 1806">
              <a:extLst>
                <a:ext uri="{FF2B5EF4-FFF2-40B4-BE49-F238E27FC236}">
                  <a16:creationId xmlns:a16="http://schemas.microsoft.com/office/drawing/2014/main" id="{27832B57-D863-4FB8-B803-370398E1F796}"/>
                </a:ext>
              </a:extLst>
            </p:cNvPr>
            <p:cNvSpPr/>
            <p:nvPr/>
          </p:nvSpPr>
          <p:spPr>
            <a:xfrm>
              <a:off x="196563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8" name="Oval 1807">
              <a:extLst>
                <a:ext uri="{FF2B5EF4-FFF2-40B4-BE49-F238E27FC236}">
                  <a16:creationId xmlns:a16="http://schemas.microsoft.com/office/drawing/2014/main" id="{8589A908-B283-46B4-81FD-A35089DD243F}"/>
                </a:ext>
              </a:extLst>
            </p:cNvPr>
            <p:cNvSpPr/>
            <p:nvPr/>
          </p:nvSpPr>
          <p:spPr>
            <a:xfrm>
              <a:off x="212114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9" name="Oval 1808">
              <a:extLst>
                <a:ext uri="{FF2B5EF4-FFF2-40B4-BE49-F238E27FC236}">
                  <a16:creationId xmlns:a16="http://schemas.microsoft.com/office/drawing/2014/main" id="{7FDD424F-CFF6-48DA-B761-90BD82CB3DF9}"/>
                </a:ext>
              </a:extLst>
            </p:cNvPr>
            <p:cNvSpPr/>
            <p:nvPr/>
          </p:nvSpPr>
          <p:spPr>
            <a:xfrm>
              <a:off x="2285980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0" name="Oval 1809">
              <a:extLst>
                <a:ext uri="{FF2B5EF4-FFF2-40B4-BE49-F238E27FC236}">
                  <a16:creationId xmlns:a16="http://schemas.microsoft.com/office/drawing/2014/main" id="{C30436DB-9859-4FAA-BE23-561B2064ACEF}"/>
                </a:ext>
              </a:extLst>
            </p:cNvPr>
            <p:cNvSpPr/>
            <p:nvPr/>
          </p:nvSpPr>
          <p:spPr>
            <a:xfrm>
              <a:off x="245081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1" name="Oval 1810">
              <a:extLst>
                <a:ext uri="{FF2B5EF4-FFF2-40B4-BE49-F238E27FC236}">
                  <a16:creationId xmlns:a16="http://schemas.microsoft.com/office/drawing/2014/main" id="{E8D3578A-0749-40FE-A143-770723FE32F7}"/>
                </a:ext>
              </a:extLst>
            </p:cNvPr>
            <p:cNvSpPr/>
            <p:nvPr/>
          </p:nvSpPr>
          <p:spPr>
            <a:xfrm>
              <a:off x="261565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2" name="Oval 1811">
              <a:extLst>
                <a:ext uri="{FF2B5EF4-FFF2-40B4-BE49-F238E27FC236}">
                  <a16:creationId xmlns:a16="http://schemas.microsoft.com/office/drawing/2014/main" id="{17AB8D7F-C00E-403F-A71E-6E0FB0C1F4FA}"/>
                </a:ext>
              </a:extLst>
            </p:cNvPr>
            <p:cNvSpPr/>
            <p:nvPr/>
          </p:nvSpPr>
          <p:spPr>
            <a:xfrm>
              <a:off x="278049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3" name="Oval 1812">
              <a:extLst>
                <a:ext uri="{FF2B5EF4-FFF2-40B4-BE49-F238E27FC236}">
                  <a16:creationId xmlns:a16="http://schemas.microsoft.com/office/drawing/2014/main" id="{133C0487-4C77-442F-BD5D-BC4B048EB80E}"/>
                </a:ext>
              </a:extLst>
            </p:cNvPr>
            <p:cNvSpPr/>
            <p:nvPr/>
          </p:nvSpPr>
          <p:spPr>
            <a:xfrm>
              <a:off x="293600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4" name="Oval 1813">
              <a:extLst>
                <a:ext uri="{FF2B5EF4-FFF2-40B4-BE49-F238E27FC236}">
                  <a16:creationId xmlns:a16="http://schemas.microsoft.com/office/drawing/2014/main" id="{8EB2CA51-4D35-4BD3-AB2C-09F3CF192270}"/>
                </a:ext>
              </a:extLst>
            </p:cNvPr>
            <p:cNvSpPr/>
            <p:nvPr/>
          </p:nvSpPr>
          <p:spPr>
            <a:xfrm>
              <a:off x="3100840" y="5138543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5" name="Oval 1814">
              <a:extLst>
                <a:ext uri="{FF2B5EF4-FFF2-40B4-BE49-F238E27FC236}">
                  <a16:creationId xmlns:a16="http://schemas.microsoft.com/office/drawing/2014/main" id="{642ACC47-38CC-40FD-A9FC-F1367E1641F2}"/>
                </a:ext>
              </a:extLst>
            </p:cNvPr>
            <p:cNvSpPr/>
            <p:nvPr/>
          </p:nvSpPr>
          <p:spPr>
            <a:xfrm>
              <a:off x="3256340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6" name="Oval 1815">
              <a:extLst>
                <a:ext uri="{FF2B5EF4-FFF2-40B4-BE49-F238E27FC236}">
                  <a16:creationId xmlns:a16="http://schemas.microsoft.com/office/drawing/2014/main" id="{E208353E-EB43-412E-84F0-D5C0B6B152EB}"/>
                </a:ext>
              </a:extLst>
            </p:cNvPr>
            <p:cNvSpPr/>
            <p:nvPr/>
          </p:nvSpPr>
          <p:spPr>
            <a:xfrm>
              <a:off x="3421187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7" name="Oval 1816">
              <a:extLst>
                <a:ext uri="{FF2B5EF4-FFF2-40B4-BE49-F238E27FC236}">
                  <a16:creationId xmlns:a16="http://schemas.microsoft.com/office/drawing/2014/main" id="{19665515-A610-4E4C-8886-D6AF92E03859}"/>
                </a:ext>
              </a:extLst>
            </p:cNvPr>
            <p:cNvSpPr/>
            <p:nvPr/>
          </p:nvSpPr>
          <p:spPr>
            <a:xfrm>
              <a:off x="196563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8" name="Oval 1817">
              <a:extLst>
                <a:ext uri="{FF2B5EF4-FFF2-40B4-BE49-F238E27FC236}">
                  <a16:creationId xmlns:a16="http://schemas.microsoft.com/office/drawing/2014/main" id="{E85E15BF-FEF6-4B87-9B32-C0BC5C598E9A}"/>
                </a:ext>
              </a:extLst>
            </p:cNvPr>
            <p:cNvSpPr/>
            <p:nvPr/>
          </p:nvSpPr>
          <p:spPr>
            <a:xfrm>
              <a:off x="2121143" y="5300267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9" name="Oval 1818">
              <a:extLst>
                <a:ext uri="{FF2B5EF4-FFF2-40B4-BE49-F238E27FC236}">
                  <a16:creationId xmlns:a16="http://schemas.microsoft.com/office/drawing/2014/main" id="{80471E57-2F49-4CE6-876A-7E2E79E35D81}"/>
                </a:ext>
              </a:extLst>
            </p:cNvPr>
            <p:cNvSpPr/>
            <p:nvPr/>
          </p:nvSpPr>
          <p:spPr>
            <a:xfrm>
              <a:off x="2285980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0" name="Oval 1819">
              <a:extLst>
                <a:ext uri="{FF2B5EF4-FFF2-40B4-BE49-F238E27FC236}">
                  <a16:creationId xmlns:a16="http://schemas.microsoft.com/office/drawing/2014/main" id="{8B3B516D-0EF9-4B05-BAFC-337118E2EB37}"/>
                </a:ext>
              </a:extLst>
            </p:cNvPr>
            <p:cNvSpPr/>
            <p:nvPr/>
          </p:nvSpPr>
          <p:spPr>
            <a:xfrm>
              <a:off x="245081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1" name="Oval 1820">
              <a:extLst>
                <a:ext uri="{FF2B5EF4-FFF2-40B4-BE49-F238E27FC236}">
                  <a16:creationId xmlns:a16="http://schemas.microsoft.com/office/drawing/2014/main" id="{DE0082AD-002C-4431-9154-85C81005000B}"/>
                </a:ext>
              </a:extLst>
            </p:cNvPr>
            <p:cNvSpPr/>
            <p:nvPr/>
          </p:nvSpPr>
          <p:spPr>
            <a:xfrm>
              <a:off x="261565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2" name="Oval 1821">
              <a:extLst>
                <a:ext uri="{FF2B5EF4-FFF2-40B4-BE49-F238E27FC236}">
                  <a16:creationId xmlns:a16="http://schemas.microsoft.com/office/drawing/2014/main" id="{F8DA9E87-7221-4B5C-B163-BA3BD387F310}"/>
                </a:ext>
              </a:extLst>
            </p:cNvPr>
            <p:cNvSpPr/>
            <p:nvPr/>
          </p:nvSpPr>
          <p:spPr>
            <a:xfrm>
              <a:off x="278049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3" name="Oval 1822">
              <a:extLst>
                <a:ext uri="{FF2B5EF4-FFF2-40B4-BE49-F238E27FC236}">
                  <a16:creationId xmlns:a16="http://schemas.microsoft.com/office/drawing/2014/main" id="{7F0708ED-0E02-4C2C-8AA7-13F5CAE6D9A5}"/>
                </a:ext>
              </a:extLst>
            </p:cNvPr>
            <p:cNvSpPr/>
            <p:nvPr/>
          </p:nvSpPr>
          <p:spPr>
            <a:xfrm>
              <a:off x="293600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4" name="Oval 1823">
              <a:extLst>
                <a:ext uri="{FF2B5EF4-FFF2-40B4-BE49-F238E27FC236}">
                  <a16:creationId xmlns:a16="http://schemas.microsoft.com/office/drawing/2014/main" id="{65D5AE3B-0093-475F-B463-181D6B60B9ED}"/>
                </a:ext>
              </a:extLst>
            </p:cNvPr>
            <p:cNvSpPr/>
            <p:nvPr/>
          </p:nvSpPr>
          <p:spPr>
            <a:xfrm>
              <a:off x="3100840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5" name="Oval 1824">
              <a:extLst>
                <a:ext uri="{FF2B5EF4-FFF2-40B4-BE49-F238E27FC236}">
                  <a16:creationId xmlns:a16="http://schemas.microsoft.com/office/drawing/2014/main" id="{94E5881A-C3B5-4F78-B0E9-A1584B1CF978}"/>
                </a:ext>
              </a:extLst>
            </p:cNvPr>
            <p:cNvSpPr/>
            <p:nvPr/>
          </p:nvSpPr>
          <p:spPr>
            <a:xfrm>
              <a:off x="3256340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6" name="Oval 1825">
              <a:extLst>
                <a:ext uri="{FF2B5EF4-FFF2-40B4-BE49-F238E27FC236}">
                  <a16:creationId xmlns:a16="http://schemas.microsoft.com/office/drawing/2014/main" id="{FA8FE01C-B0DB-4F2B-AAC9-41286BA27DA8}"/>
                </a:ext>
              </a:extLst>
            </p:cNvPr>
            <p:cNvSpPr/>
            <p:nvPr/>
          </p:nvSpPr>
          <p:spPr>
            <a:xfrm>
              <a:off x="3421187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7" name="Oval 1826">
              <a:extLst>
                <a:ext uri="{FF2B5EF4-FFF2-40B4-BE49-F238E27FC236}">
                  <a16:creationId xmlns:a16="http://schemas.microsoft.com/office/drawing/2014/main" id="{6527666D-C1CC-41F0-BFC7-0738D2BF29D9}"/>
                </a:ext>
              </a:extLst>
            </p:cNvPr>
            <p:cNvSpPr/>
            <p:nvPr/>
          </p:nvSpPr>
          <p:spPr>
            <a:xfrm>
              <a:off x="1965633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8" name="Oval 1827">
              <a:extLst>
                <a:ext uri="{FF2B5EF4-FFF2-40B4-BE49-F238E27FC236}">
                  <a16:creationId xmlns:a16="http://schemas.microsoft.com/office/drawing/2014/main" id="{42075847-FA18-4F7B-B3D4-1AA9BB7BD84A}"/>
                </a:ext>
              </a:extLst>
            </p:cNvPr>
            <p:cNvSpPr/>
            <p:nvPr/>
          </p:nvSpPr>
          <p:spPr>
            <a:xfrm>
              <a:off x="2121143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9" name="Oval 1828">
              <a:extLst>
                <a:ext uri="{FF2B5EF4-FFF2-40B4-BE49-F238E27FC236}">
                  <a16:creationId xmlns:a16="http://schemas.microsoft.com/office/drawing/2014/main" id="{97C77D34-612F-4185-8810-89FD46A6911A}"/>
                </a:ext>
              </a:extLst>
            </p:cNvPr>
            <p:cNvSpPr/>
            <p:nvPr/>
          </p:nvSpPr>
          <p:spPr>
            <a:xfrm>
              <a:off x="2285980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0" name="Oval 1829">
              <a:extLst>
                <a:ext uri="{FF2B5EF4-FFF2-40B4-BE49-F238E27FC236}">
                  <a16:creationId xmlns:a16="http://schemas.microsoft.com/office/drawing/2014/main" id="{0DFE25D0-8DE4-42C6-BB30-183D9BC8B18C}"/>
                </a:ext>
              </a:extLst>
            </p:cNvPr>
            <p:cNvSpPr/>
            <p:nvPr/>
          </p:nvSpPr>
          <p:spPr>
            <a:xfrm>
              <a:off x="2450813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1" name="Oval 1830">
              <a:extLst>
                <a:ext uri="{FF2B5EF4-FFF2-40B4-BE49-F238E27FC236}">
                  <a16:creationId xmlns:a16="http://schemas.microsoft.com/office/drawing/2014/main" id="{B3712712-7284-4176-A27E-7E795C499BAB}"/>
                </a:ext>
              </a:extLst>
            </p:cNvPr>
            <p:cNvSpPr/>
            <p:nvPr/>
          </p:nvSpPr>
          <p:spPr>
            <a:xfrm>
              <a:off x="261565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2" name="Oval 1831">
              <a:extLst>
                <a:ext uri="{FF2B5EF4-FFF2-40B4-BE49-F238E27FC236}">
                  <a16:creationId xmlns:a16="http://schemas.microsoft.com/office/drawing/2014/main" id="{9AF03E28-92D2-4C35-BFDC-E52F4F1EA544}"/>
                </a:ext>
              </a:extLst>
            </p:cNvPr>
            <p:cNvSpPr/>
            <p:nvPr/>
          </p:nvSpPr>
          <p:spPr>
            <a:xfrm>
              <a:off x="2780493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3" name="Oval 1832">
              <a:extLst>
                <a:ext uri="{FF2B5EF4-FFF2-40B4-BE49-F238E27FC236}">
                  <a16:creationId xmlns:a16="http://schemas.microsoft.com/office/drawing/2014/main" id="{DECF7695-3234-42F2-BEF0-3BCC8982068B}"/>
                </a:ext>
              </a:extLst>
            </p:cNvPr>
            <p:cNvSpPr/>
            <p:nvPr/>
          </p:nvSpPr>
          <p:spPr>
            <a:xfrm>
              <a:off x="2936001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4" name="Oval 1833">
              <a:extLst>
                <a:ext uri="{FF2B5EF4-FFF2-40B4-BE49-F238E27FC236}">
                  <a16:creationId xmlns:a16="http://schemas.microsoft.com/office/drawing/2014/main" id="{CA66620C-8760-4927-907A-0FC62F54002B}"/>
                </a:ext>
              </a:extLst>
            </p:cNvPr>
            <p:cNvSpPr/>
            <p:nvPr/>
          </p:nvSpPr>
          <p:spPr>
            <a:xfrm>
              <a:off x="3100840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5" name="Oval 1834">
              <a:extLst>
                <a:ext uri="{FF2B5EF4-FFF2-40B4-BE49-F238E27FC236}">
                  <a16:creationId xmlns:a16="http://schemas.microsoft.com/office/drawing/2014/main" id="{DA65B7A4-0905-4B17-B0F4-8B659D727182}"/>
                </a:ext>
              </a:extLst>
            </p:cNvPr>
            <p:cNvSpPr/>
            <p:nvPr/>
          </p:nvSpPr>
          <p:spPr>
            <a:xfrm>
              <a:off x="3256340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6" name="Oval 1835">
              <a:extLst>
                <a:ext uri="{FF2B5EF4-FFF2-40B4-BE49-F238E27FC236}">
                  <a16:creationId xmlns:a16="http://schemas.microsoft.com/office/drawing/2014/main" id="{EB571E16-8632-41BF-94F9-4862B62C4847}"/>
                </a:ext>
              </a:extLst>
            </p:cNvPr>
            <p:cNvSpPr/>
            <p:nvPr/>
          </p:nvSpPr>
          <p:spPr>
            <a:xfrm>
              <a:off x="3421187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7" name="Oval 1836">
              <a:extLst>
                <a:ext uri="{FF2B5EF4-FFF2-40B4-BE49-F238E27FC236}">
                  <a16:creationId xmlns:a16="http://schemas.microsoft.com/office/drawing/2014/main" id="{C4B0A6B5-7208-4F1F-8C91-7EC0947E4ABF}"/>
                </a:ext>
              </a:extLst>
            </p:cNvPr>
            <p:cNvSpPr/>
            <p:nvPr/>
          </p:nvSpPr>
          <p:spPr>
            <a:xfrm>
              <a:off x="196563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8" name="Oval 1837">
              <a:extLst>
                <a:ext uri="{FF2B5EF4-FFF2-40B4-BE49-F238E27FC236}">
                  <a16:creationId xmlns:a16="http://schemas.microsoft.com/office/drawing/2014/main" id="{EAC1DB50-DE16-435A-9923-2850C3D67958}"/>
                </a:ext>
              </a:extLst>
            </p:cNvPr>
            <p:cNvSpPr/>
            <p:nvPr/>
          </p:nvSpPr>
          <p:spPr>
            <a:xfrm>
              <a:off x="212114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9" name="Oval 1838">
              <a:extLst>
                <a:ext uri="{FF2B5EF4-FFF2-40B4-BE49-F238E27FC236}">
                  <a16:creationId xmlns:a16="http://schemas.microsoft.com/office/drawing/2014/main" id="{97FD89BF-FCBC-42B3-B86A-14232BD1FD9B}"/>
                </a:ext>
              </a:extLst>
            </p:cNvPr>
            <p:cNvSpPr/>
            <p:nvPr/>
          </p:nvSpPr>
          <p:spPr>
            <a:xfrm>
              <a:off x="2285980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0" name="Oval 1839">
              <a:extLst>
                <a:ext uri="{FF2B5EF4-FFF2-40B4-BE49-F238E27FC236}">
                  <a16:creationId xmlns:a16="http://schemas.microsoft.com/office/drawing/2014/main" id="{09BCD47B-E9C7-4DA9-A1FF-8B2BF86CA200}"/>
                </a:ext>
              </a:extLst>
            </p:cNvPr>
            <p:cNvSpPr/>
            <p:nvPr/>
          </p:nvSpPr>
          <p:spPr>
            <a:xfrm>
              <a:off x="245081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1" name="Oval 1840">
              <a:extLst>
                <a:ext uri="{FF2B5EF4-FFF2-40B4-BE49-F238E27FC236}">
                  <a16:creationId xmlns:a16="http://schemas.microsoft.com/office/drawing/2014/main" id="{789A9D7E-96AC-4BF7-8031-2E84739CDEFE}"/>
                </a:ext>
              </a:extLst>
            </p:cNvPr>
            <p:cNvSpPr/>
            <p:nvPr/>
          </p:nvSpPr>
          <p:spPr>
            <a:xfrm>
              <a:off x="261565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2" name="Oval 1841">
              <a:extLst>
                <a:ext uri="{FF2B5EF4-FFF2-40B4-BE49-F238E27FC236}">
                  <a16:creationId xmlns:a16="http://schemas.microsoft.com/office/drawing/2014/main" id="{966677E9-6ED9-4010-86CF-DE972A4B16AE}"/>
                </a:ext>
              </a:extLst>
            </p:cNvPr>
            <p:cNvSpPr/>
            <p:nvPr/>
          </p:nvSpPr>
          <p:spPr>
            <a:xfrm>
              <a:off x="278049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3" name="Oval 1842">
              <a:extLst>
                <a:ext uri="{FF2B5EF4-FFF2-40B4-BE49-F238E27FC236}">
                  <a16:creationId xmlns:a16="http://schemas.microsoft.com/office/drawing/2014/main" id="{70771D74-BCCF-48C1-82E8-DC6A86E1F3BE}"/>
                </a:ext>
              </a:extLst>
            </p:cNvPr>
            <p:cNvSpPr/>
            <p:nvPr/>
          </p:nvSpPr>
          <p:spPr>
            <a:xfrm>
              <a:off x="293600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4" name="Oval 1843">
              <a:extLst>
                <a:ext uri="{FF2B5EF4-FFF2-40B4-BE49-F238E27FC236}">
                  <a16:creationId xmlns:a16="http://schemas.microsoft.com/office/drawing/2014/main" id="{DD3D85F4-8ABC-42F9-9790-F7897FA70370}"/>
                </a:ext>
              </a:extLst>
            </p:cNvPr>
            <p:cNvSpPr/>
            <p:nvPr/>
          </p:nvSpPr>
          <p:spPr>
            <a:xfrm>
              <a:off x="3100840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5" name="Oval 1844">
              <a:extLst>
                <a:ext uri="{FF2B5EF4-FFF2-40B4-BE49-F238E27FC236}">
                  <a16:creationId xmlns:a16="http://schemas.microsoft.com/office/drawing/2014/main" id="{247E327E-9CB5-4C63-AC85-6F75B0A150A6}"/>
                </a:ext>
              </a:extLst>
            </p:cNvPr>
            <p:cNvSpPr/>
            <p:nvPr/>
          </p:nvSpPr>
          <p:spPr>
            <a:xfrm>
              <a:off x="3256340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6" name="Oval 1845">
              <a:extLst>
                <a:ext uri="{FF2B5EF4-FFF2-40B4-BE49-F238E27FC236}">
                  <a16:creationId xmlns:a16="http://schemas.microsoft.com/office/drawing/2014/main" id="{8723AC45-A291-49E2-B5DF-114EA7B6677B}"/>
                </a:ext>
              </a:extLst>
            </p:cNvPr>
            <p:cNvSpPr/>
            <p:nvPr/>
          </p:nvSpPr>
          <p:spPr>
            <a:xfrm>
              <a:off x="3421187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7" name="Oval 1846">
              <a:extLst>
                <a:ext uri="{FF2B5EF4-FFF2-40B4-BE49-F238E27FC236}">
                  <a16:creationId xmlns:a16="http://schemas.microsoft.com/office/drawing/2014/main" id="{49F08CC1-4AD0-4661-A174-0E641E55AC2A}"/>
                </a:ext>
              </a:extLst>
            </p:cNvPr>
            <p:cNvSpPr/>
            <p:nvPr/>
          </p:nvSpPr>
          <p:spPr>
            <a:xfrm>
              <a:off x="3595365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8" name="Oval 1847">
              <a:extLst>
                <a:ext uri="{FF2B5EF4-FFF2-40B4-BE49-F238E27FC236}">
                  <a16:creationId xmlns:a16="http://schemas.microsoft.com/office/drawing/2014/main" id="{61AA4742-9CB5-4404-B2BE-0F8535C65853}"/>
                </a:ext>
              </a:extLst>
            </p:cNvPr>
            <p:cNvSpPr/>
            <p:nvPr/>
          </p:nvSpPr>
          <p:spPr>
            <a:xfrm>
              <a:off x="3750875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9" name="Oval 1848">
              <a:extLst>
                <a:ext uri="{FF2B5EF4-FFF2-40B4-BE49-F238E27FC236}">
                  <a16:creationId xmlns:a16="http://schemas.microsoft.com/office/drawing/2014/main" id="{51CEE68A-9F62-415D-A934-888733F0EC01}"/>
                </a:ext>
              </a:extLst>
            </p:cNvPr>
            <p:cNvSpPr/>
            <p:nvPr/>
          </p:nvSpPr>
          <p:spPr>
            <a:xfrm>
              <a:off x="3915712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0" name="Oval 1849">
              <a:extLst>
                <a:ext uri="{FF2B5EF4-FFF2-40B4-BE49-F238E27FC236}">
                  <a16:creationId xmlns:a16="http://schemas.microsoft.com/office/drawing/2014/main" id="{085D1DA4-3133-4901-8FEC-76F592D2FCCD}"/>
                </a:ext>
              </a:extLst>
            </p:cNvPr>
            <p:cNvSpPr/>
            <p:nvPr/>
          </p:nvSpPr>
          <p:spPr>
            <a:xfrm>
              <a:off x="4080545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1" name="Oval 1850">
              <a:extLst>
                <a:ext uri="{FF2B5EF4-FFF2-40B4-BE49-F238E27FC236}">
                  <a16:creationId xmlns:a16="http://schemas.microsoft.com/office/drawing/2014/main" id="{D826F503-DA89-4534-951D-A0CD33BE2E0B}"/>
                </a:ext>
              </a:extLst>
            </p:cNvPr>
            <p:cNvSpPr/>
            <p:nvPr/>
          </p:nvSpPr>
          <p:spPr>
            <a:xfrm>
              <a:off x="4236057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2" name="Oval 1851">
              <a:extLst>
                <a:ext uri="{FF2B5EF4-FFF2-40B4-BE49-F238E27FC236}">
                  <a16:creationId xmlns:a16="http://schemas.microsoft.com/office/drawing/2014/main" id="{A05B1EC2-A814-4B27-902B-8BA30B6FC586}"/>
                </a:ext>
              </a:extLst>
            </p:cNvPr>
            <p:cNvSpPr/>
            <p:nvPr/>
          </p:nvSpPr>
          <p:spPr>
            <a:xfrm>
              <a:off x="4400894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3" name="Oval 1852">
              <a:extLst>
                <a:ext uri="{FF2B5EF4-FFF2-40B4-BE49-F238E27FC236}">
                  <a16:creationId xmlns:a16="http://schemas.microsoft.com/office/drawing/2014/main" id="{29B886D8-109F-4CD0-95B0-ED581A2DDAF8}"/>
                </a:ext>
              </a:extLst>
            </p:cNvPr>
            <p:cNvSpPr/>
            <p:nvPr/>
          </p:nvSpPr>
          <p:spPr>
            <a:xfrm>
              <a:off x="4556402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4" name="Oval 1853">
              <a:extLst>
                <a:ext uri="{FF2B5EF4-FFF2-40B4-BE49-F238E27FC236}">
                  <a16:creationId xmlns:a16="http://schemas.microsoft.com/office/drawing/2014/main" id="{8E9E0CA4-564D-44D5-9264-14B00F18BA5A}"/>
                </a:ext>
              </a:extLst>
            </p:cNvPr>
            <p:cNvSpPr/>
            <p:nvPr/>
          </p:nvSpPr>
          <p:spPr>
            <a:xfrm>
              <a:off x="472124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5" name="Oval 1854">
              <a:extLst>
                <a:ext uri="{FF2B5EF4-FFF2-40B4-BE49-F238E27FC236}">
                  <a16:creationId xmlns:a16="http://schemas.microsoft.com/office/drawing/2014/main" id="{4BF274C3-7C2A-4429-9FFE-8EAD7CD218E7}"/>
                </a:ext>
              </a:extLst>
            </p:cNvPr>
            <p:cNvSpPr/>
            <p:nvPr/>
          </p:nvSpPr>
          <p:spPr>
            <a:xfrm>
              <a:off x="4886072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6" name="Oval 1855">
              <a:extLst>
                <a:ext uri="{FF2B5EF4-FFF2-40B4-BE49-F238E27FC236}">
                  <a16:creationId xmlns:a16="http://schemas.microsoft.com/office/drawing/2014/main" id="{5A2775BF-0BC8-4986-A8FF-F859486AE8B9}"/>
                </a:ext>
              </a:extLst>
            </p:cNvPr>
            <p:cNvSpPr/>
            <p:nvPr/>
          </p:nvSpPr>
          <p:spPr>
            <a:xfrm>
              <a:off x="5050919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7" name="Oval 1856">
              <a:extLst>
                <a:ext uri="{FF2B5EF4-FFF2-40B4-BE49-F238E27FC236}">
                  <a16:creationId xmlns:a16="http://schemas.microsoft.com/office/drawing/2014/main" id="{40B78A66-C433-4270-AC09-68ADDA244A5C}"/>
                </a:ext>
              </a:extLst>
            </p:cNvPr>
            <p:cNvSpPr/>
            <p:nvPr/>
          </p:nvSpPr>
          <p:spPr>
            <a:xfrm>
              <a:off x="3595365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8" name="Oval 1857">
              <a:extLst>
                <a:ext uri="{FF2B5EF4-FFF2-40B4-BE49-F238E27FC236}">
                  <a16:creationId xmlns:a16="http://schemas.microsoft.com/office/drawing/2014/main" id="{6990739D-4F77-4132-98ED-23F6DE404974}"/>
                </a:ext>
              </a:extLst>
            </p:cNvPr>
            <p:cNvSpPr/>
            <p:nvPr/>
          </p:nvSpPr>
          <p:spPr>
            <a:xfrm>
              <a:off x="3750875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9" name="Oval 1858">
              <a:extLst>
                <a:ext uri="{FF2B5EF4-FFF2-40B4-BE49-F238E27FC236}">
                  <a16:creationId xmlns:a16="http://schemas.microsoft.com/office/drawing/2014/main" id="{58E20049-6990-4741-BE27-214587C971AB}"/>
                </a:ext>
              </a:extLst>
            </p:cNvPr>
            <p:cNvSpPr/>
            <p:nvPr/>
          </p:nvSpPr>
          <p:spPr>
            <a:xfrm>
              <a:off x="3915712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0" name="Oval 1859">
              <a:extLst>
                <a:ext uri="{FF2B5EF4-FFF2-40B4-BE49-F238E27FC236}">
                  <a16:creationId xmlns:a16="http://schemas.microsoft.com/office/drawing/2014/main" id="{BD22FFAD-A778-440A-B5C7-542DFC97C202}"/>
                </a:ext>
              </a:extLst>
            </p:cNvPr>
            <p:cNvSpPr/>
            <p:nvPr/>
          </p:nvSpPr>
          <p:spPr>
            <a:xfrm>
              <a:off x="4080545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1" name="Oval 1860">
              <a:extLst>
                <a:ext uri="{FF2B5EF4-FFF2-40B4-BE49-F238E27FC236}">
                  <a16:creationId xmlns:a16="http://schemas.microsoft.com/office/drawing/2014/main" id="{65D5FFB9-0F90-4EAB-924D-0CC1F41DF66D}"/>
                </a:ext>
              </a:extLst>
            </p:cNvPr>
            <p:cNvSpPr/>
            <p:nvPr/>
          </p:nvSpPr>
          <p:spPr>
            <a:xfrm>
              <a:off x="4236057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2" name="Oval 1861">
              <a:extLst>
                <a:ext uri="{FF2B5EF4-FFF2-40B4-BE49-F238E27FC236}">
                  <a16:creationId xmlns:a16="http://schemas.microsoft.com/office/drawing/2014/main" id="{B652AE33-1703-4BA8-982B-C18AFCFE7E6D}"/>
                </a:ext>
              </a:extLst>
            </p:cNvPr>
            <p:cNvSpPr/>
            <p:nvPr/>
          </p:nvSpPr>
          <p:spPr>
            <a:xfrm>
              <a:off x="4400894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3" name="Oval 1862">
              <a:extLst>
                <a:ext uri="{FF2B5EF4-FFF2-40B4-BE49-F238E27FC236}">
                  <a16:creationId xmlns:a16="http://schemas.microsoft.com/office/drawing/2014/main" id="{1B19DA62-4265-4D34-9437-48FBAADBF15B}"/>
                </a:ext>
              </a:extLst>
            </p:cNvPr>
            <p:cNvSpPr/>
            <p:nvPr/>
          </p:nvSpPr>
          <p:spPr>
            <a:xfrm>
              <a:off x="4556402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4" name="Oval 1863">
              <a:extLst>
                <a:ext uri="{FF2B5EF4-FFF2-40B4-BE49-F238E27FC236}">
                  <a16:creationId xmlns:a16="http://schemas.microsoft.com/office/drawing/2014/main" id="{DC51EB49-247E-43E5-88B8-1D95D007F7AB}"/>
                </a:ext>
              </a:extLst>
            </p:cNvPr>
            <p:cNvSpPr/>
            <p:nvPr/>
          </p:nvSpPr>
          <p:spPr>
            <a:xfrm>
              <a:off x="472124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5" name="Oval 1864">
              <a:extLst>
                <a:ext uri="{FF2B5EF4-FFF2-40B4-BE49-F238E27FC236}">
                  <a16:creationId xmlns:a16="http://schemas.microsoft.com/office/drawing/2014/main" id="{6E95009A-158E-4111-ACA9-A6382E67DE8B}"/>
                </a:ext>
              </a:extLst>
            </p:cNvPr>
            <p:cNvSpPr/>
            <p:nvPr/>
          </p:nvSpPr>
          <p:spPr>
            <a:xfrm>
              <a:off x="4886072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6" name="Oval 1865">
              <a:extLst>
                <a:ext uri="{FF2B5EF4-FFF2-40B4-BE49-F238E27FC236}">
                  <a16:creationId xmlns:a16="http://schemas.microsoft.com/office/drawing/2014/main" id="{B578F983-9195-48E2-B394-10F35781F795}"/>
                </a:ext>
              </a:extLst>
            </p:cNvPr>
            <p:cNvSpPr/>
            <p:nvPr/>
          </p:nvSpPr>
          <p:spPr>
            <a:xfrm>
              <a:off x="5050919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7" name="Oval 1866">
              <a:extLst>
                <a:ext uri="{FF2B5EF4-FFF2-40B4-BE49-F238E27FC236}">
                  <a16:creationId xmlns:a16="http://schemas.microsoft.com/office/drawing/2014/main" id="{C2BCDE27-96EB-485B-B342-530A3D3F70B0}"/>
                </a:ext>
              </a:extLst>
            </p:cNvPr>
            <p:cNvSpPr/>
            <p:nvPr/>
          </p:nvSpPr>
          <p:spPr>
            <a:xfrm>
              <a:off x="3595365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8" name="Oval 1867">
              <a:extLst>
                <a:ext uri="{FF2B5EF4-FFF2-40B4-BE49-F238E27FC236}">
                  <a16:creationId xmlns:a16="http://schemas.microsoft.com/office/drawing/2014/main" id="{B357E9EE-8C9B-4ED5-BD33-C17B6CFDC6D2}"/>
                </a:ext>
              </a:extLst>
            </p:cNvPr>
            <p:cNvSpPr/>
            <p:nvPr/>
          </p:nvSpPr>
          <p:spPr>
            <a:xfrm>
              <a:off x="3750875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9" name="Oval 1868">
              <a:extLst>
                <a:ext uri="{FF2B5EF4-FFF2-40B4-BE49-F238E27FC236}">
                  <a16:creationId xmlns:a16="http://schemas.microsoft.com/office/drawing/2014/main" id="{119FA7BB-E885-4A2C-A410-F9227F741FC8}"/>
                </a:ext>
              </a:extLst>
            </p:cNvPr>
            <p:cNvSpPr/>
            <p:nvPr/>
          </p:nvSpPr>
          <p:spPr>
            <a:xfrm>
              <a:off x="3915712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0" name="Oval 1869">
              <a:extLst>
                <a:ext uri="{FF2B5EF4-FFF2-40B4-BE49-F238E27FC236}">
                  <a16:creationId xmlns:a16="http://schemas.microsoft.com/office/drawing/2014/main" id="{50AE32B4-AF0B-4FF6-89F6-6F57CF156664}"/>
                </a:ext>
              </a:extLst>
            </p:cNvPr>
            <p:cNvSpPr/>
            <p:nvPr/>
          </p:nvSpPr>
          <p:spPr>
            <a:xfrm>
              <a:off x="4080545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1" name="Oval 1870">
              <a:extLst>
                <a:ext uri="{FF2B5EF4-FFF2-40B4-BE49-F238E27FC236}">
                  <a16:creationId xmlns:a16="http://schemas.microsoft.com/office/drawing/2014/main" id="{AB12461E-7F2B-4B89-87BB-7D41DE8C3095}"/>
                </a:ext>
              </a:extLst>
            </p:cNvPr>
            <p:cNvSpPr/>
            <p:nvPr/>
          </p:nvSpPr>
          <p:spPr>
            <a:xfrm>
              <a:off x="4236057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2" name="Oval 1871">
              <a:extLst>
                <a:ext uri="{FF2B5EF4-FFF2-40B4-BE49-F238E27FC236}">
                  <a16:creationId xmlns:a16="http://schemas.microsoft.com/office/drawing/2014/main" id="{E5843AE0-5E2B-4F11-BD17-D5E48F95CE93}"/>
                </a:ext>
              </a:extLst>
            </p:cNvPr>
            <p:cNvSpPr/>
            <p:nvPr/>
          </p:nvSpPr>
          <p:spPr>
            <a:xfrm>
              <a:off x="4400894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3" name="Oval 1872">
              <a:extLst>
                <a:ext uri="{FF2B5EF4-FFF2-40B4-BE49-F238E27FC236}">
                  <a16:creationId xmlns:a16="http://schemas.microsoft.com/office/drawing/2014/main" id="{41B76309-9AB6-4121-A960-04FCF84FE7A3}"/>
                </a:ext>
              </a:extLst>
            </p:cNvPr>
            <p:cNvSpPr/>
            <p:nvPr/>
          </p:nvSpPr>
          <p:spPr>
            <a:xfrm>
              <a:off x="4556402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4" name="Oval 1873">
              <a:extLst>
                <a:ext uri="{FF2B5EF4-FFF2-40B4-BE49-F238E27FC236}">
                  <a16:creationId xmlns:a16="http://schemas.microsoft.com/office/drawing/2014/main" id="{0B07CE1F-90F0-4482-8516-4D3E64355304}"/>
                </a:ext>
              </a:extLst>
            </p:cNvPr>
            <p:cNvSpPr/>
            <p:nvPr/>
          </p:nvSpPr>
          <p:spPr>
            <a:xfrm>
              <a:off x="472124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5" name="Oval 1874">
              <a:extLst>
                <a:ext uri="{FF2B5EF4-FFF2-40B4-BE49-F238E27FC236}">
                  <a16:creationId xmlns:a16="http://schemas.microsoft.com/office/drawing/2014/main" id="{FEE22973-D46D-4A9B-B2DA-D67B1DD375D2}"/>
                </a:ext>
              </a:extLst>
            </p:cNvPr>
            <p:cNvSpPr/>
            <p:nvPr/>
          </p:nvSpPr>
          <p:spPr>
            <a:xfrm>
              <a:off x="4886072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6" name="Oval 1875">
              <a:extLst>
                <a:ext uri="{FF2B5EF4-FFF2-40B4-BE49-F238E27FC236}">
                  <a16:creationId xmlns:a16="http://schemas.microsoft.com/office/drawing/2014/main" id="{E444E74F-12E7-439A-B39E-C1CC5400B761}"/>
                </a:ext>
              </a:extLst>
            </p:cNvPr>
            <p:cNvSpPr/>
            <p:nvPr/>
          </p:nvSpPr>
          <p:spPr>
            <a:xfrm>
              <a:off x="5050919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7" name="Oval 1876">
              <a:extLst>
                <a:ext uri="{FF2B5EF4-FFF2-40B4-BE49-F238E27FC236}">
                  <a16:creationId xmlns:a16="http://schemas.microsoft.com/office/drawing/2014/main" id="{C81F93D4-9A06-4D1C-843D-B543DECF0D15}"/>
                </a:ext>
              </a:extLst>
            </p:cNvPr>
            <p:cNvSpPr/>
            <p:nvPr/>
          </p:nvSpPr>
          <p:spPr>
            <a:xfrm>
              <a:off x="3595365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8" name="Oval 1877">
              <a:extLst>
                <a:ext uri="{FF2B5EF4-FFF2-40B4-BE49-F238E27FC236}">
                  <a16:creationId xmlns:a16="http://schemas.microsoft.com/office/drawing/2014/main" id="{2FD82D58-E829-4066-98E4-264DF8B4F611}"/>
                </a:ext>
              </a:extLst>
            </p:cNvPr>
            <p:cNvSpPr/>
            <p:nvPr/>
          </p:nvSpPr>
          <p:spPr>
            <a:xfrm>
              <a:off x="3750875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9" name="Oval 1878">
              <a:extLst>
                <a:ext uri="{FF2B5EF4-FFF2-40B4-BE49-F238E27FC236}">
                  <a16:creationId xmlns:a16="http://schemas.microsoft.com/office/drawing/2014/main" id="{EC5CBCE0-9702-4F2E-9F77-4DCA81BD5F70}"/>
                </a:ext>
              </a:extLst>
            </p:cNvPr>
            <p:cNvSpPr/>
            <p:nvPr/>
          </p:nvSpPr>
          <p:spPr>
            <a:xfrm>
              <a:off x="3915712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0" name="Oval 1879">
              <a:extLst>
                <a:ext uri="{FF2B5EF4-FFF2-40B4-BE49-F238E27FC236}">
                  <a16:creationId xmlns:a16="http://schemas.microsoft.com/office/drawing/2014/main" id="{4EF8511C-19F5-486B-A7C0-78329C382978}"/>
                </a:ext>
              </a:extLst>
            </p:cNvPr>
            <p:cNvSpPr/>
            <p:nvPr/>
          </p:nvSpPr>
          <p:spPr>
            <a:xfrm>
              <a:off x="4080545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1" name="Oval 1880">
              <a:extLst>
                <a:ext uri="{FF2B5EF4-FFF2-40B4-BE49-F238E27FC236}">
                  <a16:creationId xmlns:a16="http://schemas.microsoft.com/office/drawing/2014/main" id="{C2815694-F424-47C9-B5D0-80FD818993D0}"/>
                </a:ext>
              </a:extLst>
            </p:cNvPr>
            <p:cNvSpPr/>
            <p:nvPr/>
          </p:nvSpPr>
          <p:spPr>
            <a:xfrm>
              <a:off x="4236057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2" name="Oval 1881">
              <a:extLst>
                <a:ext uri="{FF2B5EF4-FFF2-40B4-BE49-F238E27FC236}">
                  <a16:creationId xmlns:a16="http://schemas.microsoft.com/office/drawing/2014/main" id="{4E67E3E8-CAAB-423F-A6F0-4EB69070D2DC}"/>
                </a:ext>
              </a:extLst>
            </p:cNvPr>
            <p:cNvSpPr/>
            <p:nvPr/>
          </p:nvSpPr>
          <p:spPr>
            <a:xfrm>
              <a:off x="4400894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3" name="Oval 1882">
              <a:extLst>
                <a:ext uri="{FF2B5EF4-FFF2-40B4-BE49-F238E27FC236}">
                  <a16:creationId xmlns:a16="http://schemas.microsoft.com/office/drawing/2014/main" id="{56FBEDEF-B146-4518-A454-E78D6DB59019}"/>
                </a:ext>
              </a:extLst>
            </p:cNvPr>
            <p:cNvSpPr/>
            <p:nvPr/>
          </p:nvSpPr>
          <p:spPr>
            <a:xfrm>
              <a:off x="4556402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4" name="Oval 1883">
              <a:extLst>
                <a:ext uri="{FF2B5EF4-FFF2-40B4-BE49-F238E27FC236}">
                  <a16:creationId xmlns:a16="http://schemas.microsoft.com/office/drawing/2014/main" id="{9BF587A7-0C64-4957-8128-80971AC92A42}"/>
                </a:ext>
              </a:extLst>
            </p:cNvPr>
            <p:cNvSpPr/>
            <p:nvPr/>
          </p:nvSpPr>
          <p:spPr>
            <a:xfrm>
              <a:off x="472124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5" name="Oval 1884">
              <a:extLst>
                <a:ext uri="{FF2B5EF4-FFF2-40B4-BE49-F238E27FC236}">
                  <a16:creationId xmlns:a16="http://schemas.microsoft.com/office/drawing/2014/main" id="{E8AE0E60-96F1-490F-A13E-9728341EBB19}"/>
                </a:ext>
              </a:extLst>
            </p:cNvPr>
            <p:cNvSpPr/>
            <p:nvPr/>
          </p:nvSpPr>
          <p:spPr>
            <a:xfrm>
              <a:off x="4886072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6" name="Oval 1885">
              <a:extLst>
                <a:ext uri="{FF2B5EF4-FFF2-40B4-BE49-F238E27FC236}">
                  <a16:creationId xmlns:a16="http://schemas.microsoft.com/office/drawing/2014/main" id="{3DB52C85-34D0-41F8-A1CE-D6FAD759AE28}"/>
                </a:ext>
              </a:extLst>
            </p:cNvPr>
            <p:cNvSpPr/>
            <p:nvPr/>
          </p:nvSpPr>
          <p:spPr>
            <a:xfrm>
              <a:off x="5050919" y="496748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7" name="Oval 1886">
              <a:extLst>
                <a:ext uri="{FF2B5EF4-FFF2-40B4-BE49-F238E27FC236}">
                  <a16:creationId xmlns:a16="http://schemas.microsoft.com/office/drawing/2014/main" id="{97B4924C-B671-4F90-BD1C-36FE62E27351}"/>
                </a:ext>
              </a:extLst>
            </p:cNvPr>
            <p:cNvSpPr/>
            <p:nvPr/>
          </p:nvSpPr>
          <p:spPr>
            <a:xfrm>
              <a:off x="3595365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8" name="Oval 1887">
              <a:extLst>
                <a:ext uri="{FF2B5EF4-FFF2-40B4-BE49-F238E27FC236}">
                  <a16:creationId xmlns:a16="http://schemas.microsoft.com/office/drawing/2014/main" id="{F6845801-12F7-47C8-BFD1-44D3F12DE4E9}"/>
                </a:ext>
              </a:extLst>
            </p:cNvPr>
            <p:cNvSpPr/>
            <p:nvPr/>
          </p:nvSpPr>
          <p:spPr>
            <a:xfrm>
              <a:off x="3750875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9" name="Oval 1888">
              <a:extLst>
                <a:ext uri="{FF2B5EF4-FFF2-40B4-BE49-F238E27FC236}">
                  <a16:creationId xmlns:a16="http://schemas.microsoft.com/office/drawing/2014/main" id="{56A17A07-8B91-4A58-AC7E-44394237B6F0}"/>
                </a:ext>
              </a:extLst>
            </p:cNvPr>
            <p:cNvSpPr/>
            <p:nvPr/>
          </p:nvSpPr>
          <p:spPr>
            <a:xfrm>
              <a:off x="3915712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0" name="Oval 1889">
              <a:extLst>
                <a:ext uri="{FF2B5EF4-FFF2-40B4-BE49-F238E27FC236}">
                  <a16:creationId xmlns:a16="http://schemas.microsoft.com/office/drawing/2014/main" id="{E9349CD9-BE5E-4DE9-BDE8-1E4EBED4B393}"/>
                </a:ext>
              </a:extLst>
            </p:cNvPr>
            <p:cNvSpPr/>
            <p:nvPr/>
          </p:nvSpPr>
          <p:spPr>
            <a:xfrm>
              <a:off x="4080545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1" name="Oval 1890">
              <a:extLst>
                <a:ext uri="{FF2B5EF4-FFF2-40B4-BE49-F238E27FC236}">
                  <a16:creationId xmlns:a16="http://schemas.microsoft.com/office/drawing/2014/main" id="{7FA4EF73-24BC-4454-9488-F6CA7DBA72EF}"/>
                </a:ext>
              </a:extLst>
            </p:cNvPr>
            <p:cNvSpPr/>
            <p:nvPr/>
          </p:nvSpPr>
          <p:spPr>
            <a:xfrm>
              <a:off x="4236057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2" name="Oval 1891">
              <a:extLst>
                <a:ext uri="{FF2B5EF4-FFF2-40B4-BE49-F238E27FC236}">
                  <a16:creationId xmlns:a16="http://schemas.microsoft.com/office/drawing/2014/main" id="{50EF53D9-DEBE-4183-A2E5-5751BFADC287}"/>
                </a:ext>
              </a:extLst>
            </p:cNvPr>
            <p:cNvSpPr/>
            <p:nvPr/>
          </p:nvSpPr>
          <p:spPr>
            <a:xfrm>
              <a:off x="4400894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3" name="Oval 1892">
              <a:extLst>
                <a:ext uri="{FF2B5EF4-FFF2-40B4-BE49-F238E27FC236}">
                  <a16:creationId xmlns:a16="http://schemas.microsoft.com/office/drawing/2014/main" id="{BA97D176-5814-4CDD-AD5B-495BBCBD2F4C}"/>
                </a:ext>
              </a:extLst>
            </p:cNvPr>
            <p:cNvSpPr/>
            <p:nvPr/>
          </p:nvSpPr>
          <p:spPr>
            <a:xfrm>
              <a:off x="4556402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4" name="Oval 1893">
              <a:extLst>
                <a:ext uri="{FF2B5EF4-FFF2-40B4-BE49-F238E27FC236}">
                  <a16:creationId xmlns:a16="http://schemas.microsoft.com/office/drawing/2014/main" id="{328CADF2-CB7B-44DC-BAD0-845A278EE7FD}"/>
                </a:ext>
              </a:extLst>
            </p:cNvPr>
            <p:cNvSpPr/>
            <p:nvPr/>
          </p:nvSpPr>
          <p:spPr>
            <a:xfrm>
              <a:off x="472124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5" name="Oval 1894">
              <a:extLst>
                <a:ext uri="{FF2B5EF4-FFF2-40B4-BE49-F238E27FC236}">
                  <a16:creationId xmlns:a16="http://schemas.microsoft.com/office/drawing/2014/main" id="{27103E8E-4E4F-41BB-B6D1-C3436647221A}"/>
                </a:ext>
              </a:extLst>
            </p:cNvPr>
            <p:cNvSpPr/>
            <p:nvPr/>
          </p:nvSpPr>
          <p:spPr>
            <a:xfrm>
              <a:off x="4886072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6" name="Oval 1895">
              <a:extLst>
                <a:ext uri="{FF2B5EF4-FFF2-40B4-BE49-F238E27FC236}">
                  <a16:creationId xmlns:a16="http://schemas.microsoft.com/office/drawing/2014/main" id="{BE6BA4BE-4DAB-47CE-8100-C7F3C883919E}"/>
                </a:ext>
              </a:extLst>
            </p:cNvPr>
            <p:cNvSpPr/>
            <p:nvPr/>
          </p:nvSpPr>
          <p:spPr>
            <a:xfrm>
              <a:off x="5050919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7" name="Oval 1896">
              <a:extLst>
                <a:ext uri="{FF2B5EF4-FFF2-40B4-BE49-F238E27FC236}">
                  <a16:creationId xmlns:a16="http://schemas.microsoft.com/office/drawing/2014/main" id="{84FBC829-AABE-4DC0-B9F1-420CD408EB69}"/>
                </a:ext>
              </a:extLst>
            </p:cNvPr>
            <p:cNvSpPr/>
            <p:nvPr/>
          </p:nvSpPr>
          <p:spPr>
            <a:xfrm>
              <a:off x="3595365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8" name="Oval 1897">
              <a:extLst>
                <a:ext uri="{FF2B5EF4-FFF2-40B4-BE49-F238E27FC236}">
                  <a16:creationId xmlns:a16="http://schemas.microsoft.com/office/drawing/2014/main" id="{C69D312E-61C7-49C5-BAB8-CC88022BB40A}"/>
                </a:ext>
              </a:extLst>
            </p:cNvPr>
            <p:cNvSpPr/>
            <p:nvPr/>
          </p:nvSpPr>
          <p:spPr>
            <a:xfrm>
              <a:off x="3750875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9" name="Oval 1898">
              <a:extLst>
                <a:ext uri="{FF2B5EF4-FFF2-40B4-BE49-F238E27FC236}">
                  <a16:creationId xmlns:a16="http://schemas.microsoft.com/office/drawing/2014/main" id="{4B3B6ADA-422E-4F4A-BAAB-BD5365B52FD2}"/>
                </a:ext>
              </a:extLst>
            </p:cNvPr>
            <p:cNvSpPr/>
            <p:nvPr/>
          </p:nvSpPr>
          <p:spPr>
            <a:xfrm>
              <a:off x="3915712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0" name="Oval 1899">
              <a:extLst>
                <a:ext uri="{FF2B5EF4-FFF2-40B4-BE49-F238E27FC236}">
                  <a16:creationId xmlns:a16="http://schemas.microsoft.com/office/drawing/2014/main" id="{8EAE6C0A-53DE-40A9-923A-E81B900A30C8}"/>
                </a:ext>
              </a:extLst>
            </p:cNvPr>
            <p:cNvSpPr/>
            <p:nvPr/>
          </p:nvSpPr>
          <p:spPr>
            <a:xfrm>
              <a:off x="4080545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1" name="Oval 1900">
              <a:extLst>
                <a:ext uri="{FF2B5EF4-FFF2-40B4-BE49-F238E27FC236}">
                  <a16:creationId xmlns:a16="http://schemas.microsoft.com/office/drawing/2014/main" id="{719A6EE3-D1FB-483F-A865-CBF322AF4B7B}"/>
                </a:ext>
              </a:extLst>
            </p:cNvPr>
            <p:cNvSpPr/>
            <p:nvPr/>
          </p:nvSpPr>
          <p:spPr>
            <a:xfrm>
              <a:off x="4236057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2" name="Oval 1901">
              <a:extLst>
                <a:ext uri="{FF2B5EF4-FFF2-40B4-BE49-F238E27FC236}">
                  <a16:creationId xmlns:a16="http://schemas.microsoft.com/office/drawing/2014/main" id="{0DFFB00D-18FD-4C75-9E0F-759D93392D25}"/>
                </a:ext>
              </a:extLst>
            </p:cNvPr>
            <p:cNvSpPr/>
            <p:nvPr/>
          </p:nvSpPr>
          <p:spPr>
            <a:xfrm>
              <a:off x="4400894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3" name="Oval 1902">
              <a:extLst>
                <a:ext uri="{FF2B5EF4-FFF2-40B4-BE49-F238E27FC236}">
                  <a16:creationId xmlns:a16="http://schemas.microsoft.com/office/drawing/2014/main" id="{F25FCE20-E2CC-4571-BD0A-0C70429A073E}"/>
                </a:ext>
              </a:extLst>
            </p:cNvPr>
            <p:cNvSpPr/>
            <p:nvPr/>
          </p:nvSpPr>
          <p:spPr>
            <a:xfrm>
              <a:off x="4556402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4" name="Oval 1903">
              <a:extLst>
                <a:ext uri="{FF2B5EF4-FFF2-40B4-BE49-F238E27FC236}">
                  <a16:creationId xmlns:a16="http://schemas.microsoft.com/office/drawing/2014/main" id="{9D775219-22CD-4DFE-BAC7-58C070046480}"/>
                </a:ext>
              </a:extLst>
            </p:cNvPr>
            <p:cNvSpPr/>
            <p:nvPr/>
          </p:nvSpPr>
          <p:spPr>
            <a:xfrm>
              <a:off x="472124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5" name="Oval 1904">
              <a:extLst>
                <a:ext uri="{FF2B5EF4-FFF2-40B4-BE49-F238E27FC236}">
                  <a16:creationId xmlns:a16="http://schemas.microsoft.com/office/drawing/2014/main" id="{3FA7556D-6075-4FA4-87AA-303CA1D67670}"/>
                </a:ext>
              </a:extLst>
            </p:cNvPr>
            <p:cNvSpPr/>
            <p:nvPr/>
          </p:nvSpPr>
          <p:spPr>
            <a:xfrm>
              <a:off x="4886072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6" name="Oval 1905">
              <a:extLst>
                <a:ext uri="{FF2B5EF4-FFF2-40B4-BE49-F238E27FC236}">
                  <a16:creationId xmlns:a16="http://schemas.microsoft.com/office/drawing/2014/main" id="{8DA6D7C7-EF05-4469-AF88-AB3AA2622B1B}"/>
                </a:ext>
              </a:extLst>
            </p:cNvPr>
            <p:cNvSpPr/>
            <p:nvPr/>
          </p:nvSpPr>
          <p:spPr>
            <a:xfrm>
              <a:off x="5050919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7" name="Oval 1906">
              <a:extLst>
                <a:ext uri="{FF2B5EF4-FFF2-40B4-BE49-F238E27FC236}">
                  <a16:creationId xmlns:a16="http://schemas.microsoft.com/office/drawing/2014/main" id="{332302E4-84F3-41A4-B044-1F3E0F133286}"/>
                </a:ext>
              </a:extLst>
            </p:cNvPr>
            <p:cNvSpPr/>
            <p:nvPr/>
          </p:nvSpPr>
          <p:spPr>
            <a:xfrm>
              <a:off x="3595365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8" name="Oval 1907">
              <a:extLst>
                <a:ext uri="{FF2B5EF4-FFF2-40B4-BE49-F238E27FC236}">
                  <a16:creationId xmlns:a16="http://schemas.microsoft.com/office/drawing/2014/main" id="{4B6BE1CB-3D59-40E3-A279-136319AEA7DB}"/>
                </a:ext>
              </a:extLst>
            </p:cNvPr>
            <p:cNvSpPr/>
            <p:nvPr/>
          </p:nvSpPr>
          <p:spPr>
            <a:xfrm>
              <a:off x="3750875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9" name="Oval 1908">
              <a:extLst>
                <a:ext uri="{FF2B5EF4-FFF2-40B4-BE49-F238E27FC236}">
                  <a16:creationId xmlns:a16="http://schemas.microsoft.com/office/drawing/2014/main" id="{D31A9BE9-661B-4B88-AC6B-D7552ABDE881}"/>
                </a:ext>
              </a:extLst>
            </p:cNvPr>
            <p:cNvSpPr/>
            <p:nvPr/>
          </p:nvSpPr>
          <p:spPr>
            <a:xfrm>
              <a:off x="3915712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0" name="Oval 1909">
              <a:extLst>
                <a:ext uri="{FF2B5EF4-FFF2-40B4-BE49-F238E27FC236}">
                  <a16:creationId xmlns:a16="http://schemas.microsoft.com/office/drawing/2014/main" id="{7C9179B3-7858-48DF-BB98-3B4E9EEA13DF}"/>
                </a:ext>
              </a:extLst>
            </p:cNvPr>
            <p:cNvSpPr/>
            <p:nvPr/>
          </p:nvSpPr>
          <p:spPr>
            <a:xfrm>
              <a:off x="4080545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1" name="Oval 1910">
              <a:extLst>
                <a:ext uri="{FF2B5EF4-FFF2-40B4-BE49-F238E27FC236}">
                  <a16:creationId xmlns:a16="http://schemas.microsoft.com/office/drawing/2014/main" id="{20153D2B-ABA1-489C-B642-65B10FA1867F}"/>
                </a:ext>
              </a:extLst>
            </p:cNvPr>
            <p:cNvSpPr/>
            <p:nvPr/>
          </p:nvSpPr>
          <p:spPr>
            <a:xfrm>
              <a:off x="4236057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2" name="Oval 1911">
              <a:extLst>
                <a:ext uri="{FF2B5EF4-FFF2-40B4-BE49-F238E27FC236}">
                  <a16:creationId xmlns:a16="http://schemas.microsoft.com/office/drawing/2014/main" id="{0F157134-695E-4785-B89D-881528AB1086}"/>
                </a:ext>
              </a:extLst>
            </p:cNvPr>
            <p:cNvSpPr/>
            <p:nvPr/>
          </p:nvSpPr>
          <p:spPr>
            <a:xfrm>
              <a:off x="4400894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3" name="Oval 1912">
              <a:extLst>
                <a:ext uri="{FF2B5EF4-FFF2-40B4-BE49-F238E27FC236}">
                  <a16:creationId xmlns:a16="http://schemas.microsoft.com/office/drawing/2014/main" id="{7344D5FD-5CEC-4D61-8471-61B3818D37B9}"/>
                </a:ext>
              </a:extLst>
            </p:cNvPr>
            <p:cNvSpPr/>
            <p:nvPr/>
          </p:nvSpPr>
          <p:spPr>
            <a:xfrm>
              <a:off x="4556402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4" name="Oval 1913">
              <a:extLst>
                <a:ext uri="{FF2B5EF4-FFF2-40B4-BE49-F238E27FC236}">
                  <a16:creationId xmlns:a16="http://schemas.microsoft.com/office/drawing/2014/main" id="{42141D77-0B11-4EED-A585-9D27901B16CF}"/>
                </a:ext>
              </a:extLst>
            </p:cNvPr>
            <p:cNvSpPr/>
            <p:nvPr/>
          </p:nvSpPr>
          <p:spPr>
            <a:xfrm>
              <a:off x="4721241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5" name="Oval 1914">
              <a:extLst>
                <a:ext uri="{FF2B5EF4-FFF2-40B4-BE49-F238E27FC236}">
                  <a16:creationId xmlns:a16="http://schemas.microsoft.com/office/drawing/2014/main" id="{58714FAA-F15B-454E-8815-B61EFDB74B76}"/>
                </a:ext>
              </a:extLst>
            </p:cNvPr>
            <p:cNvSpPr/>
            <p:nvPr/>
          </p:nvSpPr>
          <p:spPr>
            <a:xfrm>
              <a:off x="4886072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6" name="Oval 1915">
              <a:extLst>
                <a:ext uri="{FF2B5EF4-FFF2-40B4-BE49-F238E27FC236}">
                  <a16:creationId xmlns:a16="http://schemas.microsoft.com/office/drawing/2014/main" id="{CA394908-43F2-4DE0-97D4-F5440148D8B6}"/>
                </a:ext>
              </a:extLst>
            </p:cNvPr>
            <p:cNvSpPr/>
            <p:nvPr/>
          </p:nvSpPr>
          <p:spPr>
            <a:xfrm>
              <a:off x="5050919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7" name="Oval 1916">
              <a:extLst>
                <a:ext uri="{FF2B5EF4-FFF2-40B4-BE49-F238E27FC236}">
                  <a16:creationId xmlns:a16="http://schemas.microsoft.com/office/drawing/2014/main" id="{C8780842-AB9B-4BC9-9CF0-51668A26BD44}"/>
                </a:ext>
              </a:extLst>
            </p:cNvPr>
            <p:cNvSpPr/>
            <p:nvPr/>
          </p:nvSpPr>
          <p:spPr>
            <a:xfrm>
              <a:off x="3595365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8" name="Oval 1917">
              <a:extLst>
                <a:ext uri="{FF2B5EF4-FFF2-40B4-BE49-F238E27FC236}">
                  <a16:creationId xmlns:a16="http://schemas.microsoft.com/office/drawing/2014/main" id="{E3365F5A-20E5-443A-AD03-DEB268140AB8}"/>
                </a:ext>
              </a:extLst>
            </p:cNvPr>
            <p:cNvSpPr/>
            <p:nvPr/>
          </p:nvSpPr>
          <p:spPr>
            <a:xfrm>
              <a:off x="3750875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9" name="Oval 1918">
              <a:extLst>
                <a:ext uri="{FF2B5EF4-FFF2-40B4-BE49-F238E27FC236}">
                  <a16:creationId xmlns:a16="http://schemas.microsoft.com/office/drawing/2014/main" id="{6FA89AB9-92C4-4F1F-8AC6-3DC63C24058A}"/>
                </a:ext>
              </a:extLst>
            </p:cNvPr>
            <p:cNvSpPr/>
            <p:nvPr/>
          </p:nvSpPr>
          <p:spPr>
            <a:xfrm>
              <a:off x="3915712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0" name="Oval 1919">
              <a:extLst>
                <a:ext uri="{FF2B5EF4-FFF2-40B4-BE49-F238E27FC236}">
                  <a16:creationId xmlns:a16="http://schemas.microsoft.com/office/drawing/2014/main" id="{EDF2D6DD-25CF-4051-BF16-56B3C6785636}"/>
                </a:ext>
              </a:extLst>
            </p:cNvPr>
            <p:cNvSpPr/>
            <p:nvPr/>
          </p:nvSpPr>
          <p:spPr>
            <a:xfrm>
              <a:off x="4080545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1" name="Oval 1920">
              <a:extLst>
                <a:ext uri="{FF2B5EF4-FFF2-40B4-BE49-F238E27FC236}">
                  <a16:creationId xmlns:a16="http://schemas.microsoft.com/office/drawing/2014/main" id="{113AB499-352C-498F-B8A8-3536054E170E}"/>
                </a:ext>
              </a:extLst>
            </p:cNvPr>
            <p:cNvSpPr/>
            <p:nvPr/>
          </p:nvSpPr>
          <p:spPr>
            <a:xfrm>
              <a:off x="4236057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2" name="Oval 1921">
              <a:extLst>
                <a:ext uri="{FF2B5EF4-FFF2-40B4-BE49-F238E27FC236}">
                  <a16:creationId xmlns:a16="http://schemas.microsoft.com/office/drawing/2014/main" id="{6650C8D2-5841-4F4F-9AFA-A996DDDBB1BE}"/>
                </a:ext>
              </a:extLst>
            </p:cNvPr>
            <p:cNvSpPr/>
            <p:nvPr/>
          </p:nvSpPr>
          <p:spPr>
            <a:xfrm>
              <a:off x="439156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3" name="Oval 1922">
              <a:extLst>
                <a:ext uri="{FF2B5EF4-FFF2-40B4-BE49-F238E27FC236}">
                  <a16:creationId xmlns:a16="http://schemas.microsoft.com/office/drawing/2014/main" id="{5F77EB5C-7013-45BD-A355-902821AF010D}"/>
                </a:ext>
              </a:extLst>
            </p:cNvPr>
            <p:cNvSpPr/>
            <p:nvPr/>
          </p:nvSpPr>
          <p:spPr>
            <a:xfrm>
              <a:off x="4556402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4" name="Oval 1923">
              <a:extLst>
                <a:ext uri="{FF2B5EF4-FFF2-40B4-BE49-F238E27FC236}">
                  <a16:creationId xmlns:a16="http://schemas.microsoft.com/office/drawing/2014/main" id="{0B9F6C58-B988-4DED-A80B-13820DAE1A14}"/>
                </a:ext>
              </a:extLst>
            </p:cNvPr>
            <p:cNvSpPr/>
            <p:nvPr/>
          </p:nvSpPr>
          <p:spPr>
            <a:xfrm>
              <a:off x="472124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5" name="Oval 1924">
              <a:extLst>
                <a:ext uri="{FF2B5EF4-FFF2-40B4-BE49-F238E27FC236}">
                  <a16:creationId xmlns:a16="http://schemas.microsoft.com/office/drawing/2014/main" id="{F7BC7ECE-7F35-415C-8E83-6E70334EE39A}"/>
                </a:ext>
              </a:extLst>
            </p:cNvPr>
            <p:cNvSpPr/>
            <p:nvPr/>
          </p:nvSpPr>
          <p:spPr>
            <a:xfrm>
              <a:off x="4886072" y="56438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6" name="Oval 1925">
              <a:extLst>
                <a:ext uri="{FF2B5EF4-FFF2-40B4-BE49-F238E27FC236}">
                  <a16:creationId xmlns:a16="http://schemas.microsoft.com/office/drawing/2014/main" id="{62BB1AE2-6753-4A97-941E-7A68DA1C6355}"/>
                </a:ext>
              </a:extLst>
            </p:cNvPr>
            <p:cNvSpPr/>
            <p:nvPr/>
          </p:nvSpPr>
          <p:spPr>
            <a:xfrm>
              <a:off x="5050919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7" name="Oval 1926">
              <a:extLst>
                <a:ext uri="{FF2B5EF4-FFF2-40B4-BE49-F238E27FC236}">
                  <a16:creationId xmlns:a16="http://schemas.microsoft.com/office/drawing/2014/main" id="{3128E5BD-9358-470A-B7C2-EFF611F48E1C}"/>
                </a:ext>
              </a:extLst>
            </p:cNvPr>
            <p:cNvSpPr/>
            <p:nvPr/>
          </p:nvSpPr>
          <p:spPr>
            <a:xfrm>
              <a:off x="521576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8" name="Oval 1927">
              <a:extLst>
                <a:ext uri="{FF2B5EF4-FFF2-40B4-BE49-F238E27FC236}">
                  <a16:creationId xmlns:a16="http://schemas.microsoft.com/office/drawing/2014/main" id="{03E64BD5-60A9-4F7C-BCD8-7BF7F2D0FF1D}"/>
                </a:ext>
              </a:extLst>
            </p:cNvPr>
            <p:cNvSpPr/>
            <p:nvPr/>
          </p:nvSpPr>
          <p:spPr>
            <a:xfrm>
              <a:off x="537127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9" name="Oval 1928">
              <a:extLst>
                <a:ext uri="{FF2B5EF4-FFF2-40B4-BE49-F238E27FC236}">
                  <a16:creationId xmlns:a16="http://schemas.microsoft.com/office/drawing/2014/main" id="{E0BF893F-3B2D-4CD2-85D8-521777AB33BF}"/>
                </a:ext>
              </a:extLst>
            </p:cNvPr>
            <p:cNvSpPr/>
            <p:nvPr/>
          </p:nvSpPr>
          <p:spPr>
            <a:xfrm>
              <a:off x="553611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0" name="Oval 1929">
              <a:extLst>
                <a:ext uri="{FF2B5EF4-FFF2-40B4-BE49-F238E27FC236}">
                  <a16:creationId xmlns:a16="http://schemas.microsoft.com/office/drawing/2014/main" id="{B79C590B-8762-4557-8A28-19649CF2BAC9}"/>
                </a:ext>
              </a:extLst>
            </p:cNvPr>
            <p:cNvSpPr/>
            <p:nvPr/>
          </p:nvSpPr>
          <p:spPr>
            <a:xfrm>
              <a:off x="570094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1" name="Oval 1930">
              <a:extLst>
                <a:ext uri="{FF2B5EF4-FFF2-40B4-BE49-F238E27FC236}">
                  <a16:creationId xmlns:a16="http://schemas.microsoft.com/office/drawing/2014/main" id="{9D2320B5-F0FC-4DB0-945E-D35524403A40}"/>
                </a:ext>
              </a:extLst>
            </p:cNvPr>
            <p:cNvSpPr/>
            <p:nvPr/>
          </p:nvSpPr>
          <p:spPr>
            <a:xfrm>
              <a:off x="5865789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2" name="Oval 1931">
              <a:extLst>
                <a:ext uri="{FF2B5EF4-FFF2-40B4-BE49-F238E27FC236}">
                  <a16:creationId xmlns:a16="http://schemas.microsoft.com/office/drawing/2014/main" id="{B53ECE52-D9BD-4C97-B4CE-221AE2D3A03E}"/>
                </a:ext>
              </a:extLst>
            </p:cNvPr>
            <p:cNvSpPr/>
            <p:nvPr/>
          </p:nvSpPr>
          <p:spPr>
            <a:xfrm>
              <a:off x="603062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3" name="Oval 1932">
              <a:extLst>
                <a:ext uri="{FF2B5EF4-FFF2-40B4-BE49-F238E27FC236}">
                  <a16:creationId xmlns:a16="http://schemas.microsoft.com/office/drawing/2014/main" id="{3099E8E0-58B2-4329-B02C-97AE9ED390A9}"/>
                </a:ext>
              </a:extLst>
            </p:cNvPr>
            <p:cNvSpPr/>
            <p:nvPr/>
          </p:nvSpPr>
          <p:spPr>
            <a:xfrm>
              <a:off x="6186134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4" name="Oval 1933">
              <a:extLst>
                <a:ext uri="{FF2B5EF4-FFF2-40B4-BE49-F238E27FC236}">
                  <a16:creationId xmlns:a16="http://schemas.microsoft.com/office/drawing/2014/main" id="{1E0729A6-716C-4CA4-BF20-62CE49A3ED6E}"/>
                </a:ext>
              </a:extLst>
            </p:cNvPr>
            <p:cNvSpPr/>
            <p:nvPr/>
          </p:nvSpPr>
          <p:spPr>
            <a:xfrm>
              <a:off x="635097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5" name="Oval 1934">
              <a:extLst>
                <a:ext uri="{FF2B5EF4-FFF2-40B4-BE49-F238E27FC236}">
                  <a16:creationId xmlns:a16="http://schemas.microsoft.com/office/drawing/2014/main" id="{8A5F694E-E95D-4CA1-B41F-407919B49B6D}"/>
                </a:ext>
              </a:extLst>
            </p:cNvPr>
            <p:cNvSpPr/>
            <p:nvPr/>
          </p:nvSpPr>
          <p:spPr>
            <a:xfrm>
              <a:off x="6515804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6" name="Oval 1935">
              <a:extLst>
                <a:ext uri="{FF2B5EF4-FFF2-40B4-BE49-F238E27FC236}">
                  <a16:creationId xmlns:a16="http://schemas.microsoft.com/office/drawing/2014/main" id="{23B63691-7E2B-41A9-9485-22C0F1050F17}"/>
                </a:ext>
              </a:extLst>
            </p:cNvPr>
            <p:cNvSpPr/>
            <p:nvPr/>
          </p:nvSpPr>
          <p:spPr>
            <a:xfrm>
              <a:off x="668065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7" name="Oval 1936">
              <a:extLst>
                <a:ext uri="{FF2B5EF4-FFF2-40B4-BE49-F238E27FC236}">
                  <a16:creationId xmlns:a16="http://schemas.microsoft.com/office/drawing/2014/main" id="{80D82A25-6E26-496B-A679-007BD688CC80}"/>
                </a:ext>
              </a:extLst>
            </p:cNvPr>
            <p:cNvSpPr/>
            <p:nvPr/>
          </p:nvSpPr>
          <p:spPr>
            <a:xfrm>
              <a:off x="521576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8" name="Oval 1937">
              <a:extLst>
                <a:ext uri="{FF2B5EF4-FFF2-40B4-BE49-F238E27FC236}">
                  <a16:creationId xmlns:a16="http://schemas.microsoft.com/office/drawing/2014/main" id="{7EB5C90D-0F51-4A5D-9E8A-7C0B15FDEF5F}"/>
                </a:ext>
              </a:extLst>
            </p:cNvPr>
            <p:cNvSpPr/>
            <p:nvPr/>
          </p:nvSpPr>
          <p:spPr>
            <a:xfrm>
              <a:off x="537127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9" name="Oval 1938">
              <a:extLst>
                <a:ext uri="{FF2B5EF4-FFF2-40B4-BE49-F238E27FC236}">
                  <a16:creationId xmlns:a16="http://schemas.microsoft.com/office/drawing/2014/main" id="{2AEB1393-0783-48DA-97DE-49B22A9D0517}"/>
                </a:ext>
              </a:extLst>
            </p:cNvPr>
            <p:cNvSpPr/>
            <p:nvPr/>
          </p:nvSpPr>
          <p:spPr>
            <a:xfrm>
              <a:off x="553611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0" name="Oval 1939">
              <a:extLst>
                <a:ext uri="{FF2B5EF4-FFF2-40B4-BE49-F238E27FC236}">
                  <a16:creationId xmlns:a16="http://schemas.microsoft.com/office/drawing/2014/main" id="{0D7E7E54-8125-4A05-A2E6-C5F181A4BACB}"/>
                </a:ext>
              </a:extLst>
            </p:cNvPr>
            <p:cNvSpPr/>
            <p:nvPr/>
          </p:nvSpPr>
          <p:spPr>
            <a:xfrm>
              <a:off x="570094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1" name="Oval 1940">
              <a:extLst>
                <a:ext uri="{FF2B5EF4-FFF2-40B4-BE49-F238E27FC236}">
                  <a16:creationId xmlns:a16="http://schemas.microsoft.com/office/drawing/2014/main" id="{F207A571-3568-4CF0-AF94-00D039B674F7}"/>
                </a:ext>
              </a:extLst>
            </p:cNvPr>
            <p:cNvSpPr/>
            <p:nvPr/>
          </p:nvSpPr>
          <p:spPr>
            <a:xfrm>
              <a:off x="5865789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2" name="Oval 1941">
              <a:extLst>
                <a:ext uri="{FF2B5EF4-FFF2-40B4-BE49-F238E27FC236}">
                  <a16:creationId xmlns:a16="http://schemas.microsoft.com/office/drawing/2014/main" id="{9451693C-FFEE-4B38-81D4-B1195808B2DF}"/>
                </a:ext>
              </a:extLst>
            </p:cNvPr>
            <p:cNvSpPr/>
            <p:nvPr/>
          </p:nvSpPr>
          <p:spPr>
            <a:xfrm>
              <a:off x="603062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3" name="Oval 1942">
              <a:extLst>
                <a:ext uri="{FF2B5EF4-FFF2-40B4-BE49-F238E27FC236}">
                  <a16:creationId xmlns:a16="http://schemas.microsoft.com/office/drawing/2014/main" id="{F73E2C01-A28D-43DB-9FCE-E790F029204F}"/>
                </a:ext>
              </a:extLst>
            </p:cNvPr>
            <p:cNvSpPr/>
            <p:nvPr/>
          </p:nvSpPr>
          <p:spPr>
            <a:xfrm>
              <a:off x="6186134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4" name="Oval 1943">
              <a:extLst>
                <a:ext uri="{FF2B5EF4-FFF2-40B4-BE49-F238E27FC236}">
                  <a16:creationId xmlns:a16="http://schemas.microsoft.com/office/drawing/2014/main" id="{7791DA60-B795-4B37-9F01-9296FCD10F4E}"/>
                </a:ext>
              </a:extLst>
            </p:cNvPr>
            <p:cNvSpPr/>
            <p:nvPr/>
          </p:nvSpPr>
          <p:spPr>
            <a:xfrm>
              <a:off x="635097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5" name="Oval 1944">
              <a:extLst>
                <a:ext uri="{FF2B5EF4-FFF2-40B4-BE49-F238E27FC236}">
                  <a16:creationId xmlns:a16="http://schemas.microsoft.com/office/drawing/2014/main" id="{96101152-D2F5-4F58-9F85-0567C3B1314F}"/>
                </a:ext>
              </a:extLst>
            </p:cNvPr>
            <p:cNvSpPr/>
            <p:nvPr/>
          </p:nvSpPr>
          <p:spPr>
            <a:xfrm>
              <a:off x="6515804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6" name="Oval 1945">
              <a:extLst>
                <a:ext uri="{FF2B5EF4-FFF2-40B4-BE49-F238E27FC236}">
                  <a16:creationId xmlns:a16="http://schemas.microsoft.com/office/drawing/2014/main" id="{50C4F3B8-31CD-41FB-A22B-E371A8409370}"/>
                </a:ext>
              </a:extLst>
            </p:cNvPr>
            <p:cNvSpPr/>
            <p:nvPr/>
          </p:nvSpPr>
          <p:spPr>
            <a:xfrm>
              <a:off x="6671320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7" name="Oval 1946">
              <a:extLst>
                <a:ext uri="{FF2B5EF4-FFF2-40B4-BE49-F238E27FC236}">
                  <a16:creationId xmlns:a16="http://schemas.microsoft.com/office/drawing/2014/main" id="{BFDAC3F8-3F8A-4F21-AACF-C87E442B11A9}"/>
                </a:ext>
              </a:extLst>
            </p:cNvPr>
            <p:cNvSpPr/>
            <p:nvPr/>
          </p:nvSpPr>
          <p:spPr>
            <a:xfrm>
              <a:off x="521576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8" name="Oval 1947">
              <a:extLst>
                <a:ext uri="{FF2B5EF4-FFF2-40B4-BE49-F238E27FC236}">
                  <a16:creationId xmlns:a16="http://schemas.microsoft.com/office/drawing/2014/main" id="{708FF11A-0A71-478F-8BE6-76D6E55A70DC}"/>
                </a:ext>
              </a:extLst>
            </p:cNvPr>
            <p:cNvSpPr/>
            <p:nvPr/>
          </p:nvSpPr>
          <p:spPr>
            <a:xfrm>
              <a:off x="537127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9" name="Oval 1948">
              <a:extLst>
                <a:ext uri="{FF2B5EF4-FFF2-40B4-BE49-F238E27FC236}">
                  <a16:creationId xmlns:a16="http://schemas.microsoft.com/office/drawing/2014/main" id="{9E055ABB-B2A9-47C5-8511-A89997E1E991}"/>
                </a:ext>
              </a:extLst>
            </p:cNvPr>
            <p:cNvSpPr/>
            <p:nvPr/>
          </p:nvSpPr>
          <p:spPr>
            <a:xfrm>
              <a:off x="553611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0" name="Oval 1949">
              <a:extLst>
                <a:ext uri="{FF2B5EF4-FFF2-40B4-BE49-F238E27FC236}">
                  <a16:creationId xmlns:a16="http://schemas.microsoft.com/office/drawing/2014/main" id="{AF184FBD-D1C1-49DC-BD33-B1F8BB572ED3}"/>
                </a:ext>
              </a:extLst>
            </p:cNvPr>
            <p:cNvSpPr/>
            <p:nvPr/>
          </p:nvSpPr>
          <p:spPr>
            <a:xfrm>
              <a:off x="570094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1" name="Oval 1950">
              <a:extLst>
                <a:ext uri="{FF2B5EF4-FFF2-40B4-BE49-F238E27FC236}">
                  <a16:creationId xmlns:a16="http://schemas.microsoft.com/office/drawing/2014/main" id="{238B8AE9-1BAC-4C27-ADEC-69E77B46D04D}"/>
                </a:ext>
              </a:extLst>
            </p:cNvPr>
            <p:cNvSpPr/>
            <p:nvPr/>
          </p:nvSpPr>
          <p:spPr>
            <a:xfrm>
              <a:off x="5865789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2" name="Oval 1951">
              <a:extLst>
                <a:ext uri="{FF2B5EF4-FFF2-40B4-BE49-F238E27FC236}">
                  <a16:creationId xmlns:a16="http://schemas.microsoft.com/office/drawing/2014/main" id="{87FFC1CE-1D90-41DC-9610-23241F4AEE60}"/>
                </a:ext>
              </a:extLst>
            </p:cNvPr>
            <p:cNvSpPr/>
            <p:nvPr/>
          </p:nvSpPr>
          <p:spPr>
            <a:xfrm>
              <a:off x="603062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3" name="Oval 1952">
              <a:extLst>
                <a:ext uri="{FF2B5EF4-FFF2-40B4-BE49-F238E27FC236}">
                  <a16:creationId xmlns:a16="http://schemas.microsoft.com/office/drawing/2014/main" id="{0634536F-738F-4E49-9D6F-6F28003A100D}"/>
                </a:ext>
              </a:extLst>
            </p:cNvPr>
            <p:cNvSpPr/>
            <p:nvPr/>
          </p:nvSpPr>
          <p:spPr>
            <a:xfrm>
              <a:off x="6186134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4" name="Oval 1953">
              <a:extLst>
                <a:ext uri="{FF2B5EF4-FFF2-40B4-BE49-F238E27FC236}">
                  <a16:creationId xmlns:a16="http://schemas.microsoft.com/office/drawing/2014/main" id="{F6A99A86-C201-4B8C-88C1-575D0199682D}"/>
                </a:ext>
              </a:extLst>
            </p:cNvPr>
            <p:cNvSpPr/>
            <p:nvPr/>
          </p:nvSpPr>
          <p:spPr>
            <a:xfrm>
              <a:off x="635097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5" name="Oval 1954">
              <a:extLst>
                <a:ext uri="{FF2B5EF4-FFF2-40B4-BE49-F238E27FC236}">
                  <a16:creationId xmlns:a16="http://schemas.microsoft.com/office/drawing/2014/main" id="{C03F4DB0-1EB7-4866-AC8C-3369CFD4CC40}"/>
                </a:ext>
              </a:extLst>
            </p:cNvPr>
            <p:cNvSpPr/>
            <p:nvPr/>
          </p:nvSpPr>
          <p:spPr>
            <a:xfrm>
              <a:off x="6515804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6" name="Oval 1955">
              <a:extLst>
                <a:ext uri="{FF2B5EF4-FFF2-40B4-BE49-F238E27FC236}">
                  <a16:creationId xmlns:a16="http://schemas.microsoft.com/office/drawing/2014/main" id="{8329973F-3E6C-4ED2-828D-5F0B2ED1793D}"/>
                </a:ext>
              </a:extLst>
            </p:cNvPr>
            <p:cNvSpPr/>
            <p:nvPr/>
          </p:nvSpPr>
          <p:spPr>
            <a:xfrm>
              <a:off x="6671320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7" name="Oval 1956">
              <a:extLst>
                <a:ext uri="{FF2B5EF4-FFF2-40B4-BE49-F238E27FC236}">
                  <a16:creationId xmlns:a16="http://schemas.microsoft.com/office/drawing/2014/main" id="{402C8485-0BD5-4E9A-B66B-115378A613ED}"/>
                </a:ext>
              </a:extLst>
            </p:cNvPr>
            <p:cNvSpPr/>
            <p:nvPr/>
          </p:nvSpPr>
          <p:spPr>
            <a:xfrm>
              <a:off x="521576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8" name="Oval 1957">
              <a:extLst>
                <a:ext uri="{FF2B5EF4-FFF2-40B4-BE49-F238E27FC236}">
                  <a16:creationId xmlns:a16="http://schemas.microsoft.com/office/drawing/2014/main" id="{F6306A16-7C39-4031-BF4D-ACF2414ADB12}"/>
                </a:ext>
              </a:extLst>
            </p:cNvPr>
            <p:cNvSpPr/>
            <p:nvPr/>
          </p:nvSpPr>
          <p:spPr>
            <a:xfrm>
              <a:off x="537127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9" name="Oval 1958">
              <a:extLst>
                <a:ext uri="{FF2B5EF4-FFF2-40B4-BE49-F238E27FC236}">
                  <a16:creationId xmlns:a16="http://schemas.microsoft.com/office/drawing/2014/main" id="{A6E55367-EF07-4F57-945B-D0B64A3713DA}"/>
                </a:ext>
              </a:extLst>
            </p:cNvPr>
            <p:cNvSpPr/>
            <p:nvPr/>
          </p:nvSpPr>
          <p:spPr>
            <a:xfrm>
              <a:off x="553611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0" name="Oval 1959">
              <a:extLst>
                <a:ext uri="{FF2B5EF4-FFF2-40B4-BE49-F238E27FC236}">
                  <a16:creationId xmlns:a16="http://schemas.microsoft.com/office/drawing/2014/main" id="{BCF5DED0-FE3C-4BDB-8141-DDBF1AB7156D}"/>
                </a:ext>
              </a:extLst>
            </p:cNvPr>
            <p:cNvSpPr/>
            <p:nvPr/>
          </p:nvSpPr>
          <p:spPr>
            <a:xfrm>
              <a:off x="570094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1" name="Oval 1960">
              <a:extLst>
                <a:ext uri="{FF2B5EF4-FFF2-40B4-BE49-F238E27FC236}">
                  <a16:creationId xmlns:a16="http://schemas.microsoft.com/office/drawing/2014/main" id="{BF11597E-4116-49A9-8E06-F164AB9034C6}"/>
                </a:ext>
              </a:extLst>
            </p:cNvPr>
            <p:cNvSpPr/>
            <p:nvPr/>
          </p:nvSpPr>
          <p:spPr>
            <a:xfrm>
              <a:off x="5865789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2" name="Oval 1961">
              <a:extLst>
                <a:ext uri="{FF2B5EF4-FFF2-40B4-BE49-F238E27FC236}">
                  <a16:creationId xmlns:a16="http://schemas.microsoft.com/office/drawing/2014/main" id="{1B5CCD54-42F0-45E8-8F35-9C433516A6A7}"/>
                </a:ext>
              </a:extLst>
            </p:cNvPr>
            <p:cNvSpPr/>
            <p:nvPr/>
          </p:nvSpPr>
          <p:spPr>
            <a:xfrm>
              <a:off x="603062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3" name="Oval 1962">
              <a:extLst>
                <a:ext uri="{FF2B5EF4-FFF2-40B4-BE49-F238E27FC236}">
                  <a16:creationId xmlns:a16="http://schemas.microsoft.com/office/drawing/2014/main" id="{C8EA138A-8AB3-4783-9558-7BE0BBFC1CFC}"/>
                </a:ext>
              </a:extLst>
            </p:cNvPr>
            <p:cNvSpPr/>
            <p:nvPr/>
          </p:nvSpPr>
          <p:spPr>
            <a:xfrm>
              <a:off x="6186134" y="496748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4" name="Oval 1963">
              <a:extLst>
                <a:ext uri="{FF2B5EF4-FFF2-40B4-BE49-F238E27FC236}">
                  <a16:creationId xmlns:a16="http://schemas.microsoft.com/office/drawing/2014/main" id="{2C9B5775-6B61-4870-A026-9CF9E2A2D880}"/>
                </a:ext>
              </a:extLst>
            </p:cNvPr>
            <p:cNvSpPr/>
            <p:nvPr/>
          </p:nvSpPr>
          <p:spPr>
            <a:xfrm>
              <a:off x="635097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5" name="Oval 1964">
              <a:extLst>
                <a:ext uri="{FF2B5EF4-FFF2-40B4-BE49-F238E27FC236}">
                  <a16:creationId xmlns:a16="http://schemas.microsoft.com/office/drawing/2014/main" id="{89E356FD-7E91-4747-8B7D-5ECEFE8EFC3A}"/>
                </a:ext>
              </a:extLst>
            </p:cNvPr>
            <p:cNvSpPr/>
            <p:nvPr/>
          </p:nvSpPr>
          <p:spPr>
            <a:xfrm>
              <a:off x="6515804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6" name="Oval 1965">
              <a:extLst>
                <a:ext uri="{FF2B5EF4-FFF2-40B4-BE49-F238E27FC236}">
                  <a16:creationId xmlns:a16="http://schemas.microsoft.com/office/drawing/2014/main" id="{3819D4DA-D5BD-4E6C-BC95-7D90BDBC5FA9}"/>
                </a:ext>
              </a:extLst>
            </p:cNvPr>
            <p:cNvSpPr/>
            <p:nvPr/>
          </p:nvSpPr>
          <p:spPr>
            <a:xfrm>
              <a:off x="6671320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7" name="Oval 1966">
              <a:extLst>
                <a:ext uri="{FF2B5EF4-FFF2-40B4-BE49-F238E27FC236}">
                  <a16:creationId xmlns:a16="http://schemas.microsoft.com/office/drawing/2014/main" id="{BCB684D2-CCF4-46E6-B7F9-19A1DFC81445}"/>
                </a:ext>
              </a:extLst>
            </p:cNvPr>
            <p:cNvSpPr/>
            <p:nvPr/>
          </p:nvSpPr>
          <p:spPr>
            <a:xfrm>
              <a:off x="521576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8" name="Oval 1967">
              <a:extLst>
                <a:ext uri="{FF2B5EF4-FFF2-40B4-BE49-F238E27FC236}">
                  <a16:creationId xmlns:a16="http://schemas.microsoft.com/office/drawing/2014/main" id="{D4B8464F-C885-4C58-B220-951C99C235D8}"/>
                </a:ext>
              </a:extLst>
            </p:cNvPr>
            <p:cNvSpPr/>
            <p:nvPr/>
          </p:nvSpPr>
          <p:spPr>
            <a:xfrm>
              <a:off x="537127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9" name="Oval 1968">
              <a:extLst>
                <a:ext uri="{FF2B5EF4-FFF2-40B4-BE49-F238E27FC236}">
                  <a16:creationId xmlns:a16="http://schemas.microsoft.com/office/drawing/2014/main" id="{A0DD9841-07A0-43F9-A863-8BD99A4E37AE}"/>
                </a:ext>
              </a:extLst>
            </p:cNvPr>
            <p:cNvSpPr/>
            <p:nvPr/>
          </p:nvSpPr>
          <p:spPr>
            <a:xfrm>
              <a:off x="553611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0" name="Oval 1969">
              <a:extLst>
                <a:ext uri="{FF2B5EF4-FFF2-40B4-BE49-F238E27FC236}">
                  <a16:creationId xmlns:a16="http://schemas.microsoft.com/office/drawing/2014/main" id="{BA764319-1FB1-415A-B3C9-1523513D8FFB}"/>
                </a:ext>
              </a:extLst>
            </p:cNvPr>
            <p:cNvSpPr/>
            <p:nvPr/>
          </p:nvSpPr>
          <p:spPr>
            <a:xfrm>
              <a:off x="570094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1" name="Oval 1970">
              <a:extLst>
                <a:ext uri="{FF2B5EF4-FFF2-40B4-BE49-F238E27FC236}">
                  <a16:creationId xmlns:a16="http://schemas.microsoft.com/office/drawing/2014/main" id="{7C073D97-A9B8-471F-8067-F8FF6DFC1196}"/>
                </a:ext>
              </a:extLst>
            </p:cNvPr>
            <p:cNvSpPr/>
            <p:nvPr/>
          </p:nvSpPr>
          <p:spPr>
            <a:xfrm>
              <a:off x="5865789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2" name="Oval 1971">
              <a:extLst>
                <a:ext uri="{FF2B5EF4-FFF2-40B4-BE49-F238E27FC236}">
                  <a16:creationId xmlns:a16="http://schemas.microsoft.com/office/drawing/2014/main" id="{D76D2A54-FC9D-471B-A07E-066D832E2004}"/>
                </a:ext>
              </a:extLst>
            </p:cNvPr>
            <p:cNvSpPr/>
            <p:nvPr/>
          </p:nvSpPr>
          <p:spPr>
            <a:xfrm>
              <a:off x="603062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3" name="Oval 1972">
              <a:extLst>
                <a:ext uri="{FF2B5EF4-FFF2-40B4-BE49-F238E27FC236}">
                  <a16:creationId xmlns:a16="http://schemas.microsoft.com/office/drawing/2014/main" id="{FABD443F-D221-4700-8C39-E0ABD5BAE323}"/>
                </a:ext>
              </a:extLst>
            </p:cNvPr>
            <p:cNvSpPr/>
            <p:nvPr/>
          </p:nvSpPr>
          <p:spPr>
            <a:xfrm>
              <a:off x="6186134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4" name="Oval 1973">
              <a:extLst>
                <a:ext uri="{FF2B5EF4-FFF2-40B4-BE49-F238E27FC236}">
                  <a16:creationId xmlns:a16="http://schemas.microsoft.com/office/drawing/2014/main" id="{24775B2A-F771-4000-B3E6-2288CC20572B}"/>
                </a:ext>
              </a:extLst>
            </p:cNvPr>
            <p:cNvSpPr/>
            <p:nvPr/>
          </p:nvSpPr>
          <p:spPr>
            <a:xfrm>
              <a:off x="635097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5" name="Oval 1974">
              <a:extLst>
                <a:ext uri="{FF2B5EF4-FFF2-40B4-BE49-F238E27FC236}">
                  <a16:creationId xmlns:a16="http://schemas.microsoft.com/office/drawing/2014/main" id="{B17B477F-4AFB-4973-97B6-540DB777A4F2}"/>
                </a:ext>
              </a:extLst>
            </p:cNvPr>
            <p:cNvSpPr/>
            <p:nvPr/>
          </p:nvSpPr>
          <p:spPr>
            <a:xfrm>
              <a:off x="6515804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6" name="Oval 1975">
              <a:extLst>
                <a:ext uri="{FF2B5EF4-FFF2-40B4-BE49-F238E27FC236}">
                  <a16:creationId xmlns:a16="http://schemas.microsoft.com/office/drawing/2014/main" id="{E97BE3E7-A2CB-4444-B346-07A3CF0FD81A}"/>
                </a:ext>
              </a:extLst>
            </p:cNvPr>
            <p:cNvSpPr/>
            <p:nvPr/>
          </p:nvSpPr>
          <p:spPr>
            <a:xfrm>
              <a:off x="6671320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0" name="Oval 1979">
              <a:extLst>
                <a:ext uri="{FF2B5EF4-FFF2-40B4-BE49-F238E27FC236}">
                  <a16:creationId xmlns:a16="http://schemas.microsoft.com/office/drawing/2014/main" id="{22A27560-1B19-4DC1-B981-0DB03FC5C323}"/>
                </a:ext>
              </a:extLst>
            </p:cNvPr>
            <p:cNvSpPr/>
            <p:nvPr/>
          </p:nvSpPr>
          <p:spPr>
            <a:xfrm>
              <a:off x="521576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1" name="Oval 1980">
              <a:extLst>
                <a:ext uri="{FF2B5EF4-FFF2-40B4-BE49-F238E27FC236}">
                  <a16:creationId xmlns:a16="http://schemas.microsoft.com/office/drawing/2014/main" id="{6E9D78C3-E841-424D-AACB-635684F21B15}"/>
                </a:ext>
              </a:extLst>
            </p:cNvPr>
            <p:cNvSpPr/>
            <p:nvPr/>
          </p:nvSpPr>
          <p:spPr>
            <a:xfrm>
              <a:off x="537127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2" name="Oval 1981">
              <a:extLst>
                <a:ext uri="{FF2B5EF4-FFF2-40B4-BE49-F238E27FC236}">
                  <a16:creationId xmlns:a16="http://schemas.microsoft.com/office/drawing/2014/main" id="{AAAA1B75-836C-4664-91F9-620F9D70F985}"/>
                </a:ext>
              </a:extLst>
            </p:cNvPr>
            <p:cNvSpPr/>
            <p:nvPr/>
          </p:nvSpPr>
          <p:spPr>
            <a:xfrm>
              <a:off x="553611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3" name="Oval 1982">
              <a:extLst>
                <a:ext uri="{FF2B5EF4-FFF2-40B4-BE49-F238E27FC236}">
                  <a16:creationId xmlns:a16="http://schemas.microsoft.com/office/drawing/2014/main" id="{D9FBF473-DC18-425D-8CC9-FD0A46D021C3}"/>
                </a:ext>
              </a:extLst>
            </p:cNvPr>
            <p:cNvSpPr/>
            <p:nvPr/>
          </p:nvSpPr>
          <p:spPr>
            <a:xfrm>
              <a:off x="570094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4" name="Oval 1983">
              <a:extLst>
                <a:ext uri="{FF2B5EF4-FFF2-40B4-BE49-F238E27FC236}">
                  <a16:creationId xmlns:a16="http://schemas.microsoft.com/office/drawing/2014/main" id="{113B37A5-4D31-46C5-89F4-B0B920172430}"/>
                </a:ext>
              </a:extLst>
            </p:cNvPr>
            <p:cNvSpPr/>
            <p:nvPr/>
          </p:nvSpPr>
          <p:spPr>
            <a:xfrm>
              <a:off x="5865789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5" name="Oval 1984">
              <a:extLst>
                <a:ext uri="{FF2B5EF4-FFF2-40B4-BE49-F238E27FC236}">
                  <a16:creationId xmlns:a16="http://schemas.microsoft.com/office/drawing/2014/main" id="{7613EC0F-6B44-48C2-B4F6-AFF54A3A9132}"/>
                </a:ext>
              </a:extLst>
            </p:cNvPr>
            <p:cNvSpPr/>
            <p:nvPr/>
          </p:nvSpPr>
          <p:spPr>
            <a:xfrm>
              <a:off x="603062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6" name="Oval 1985">
              <a:extLst>
                <a:ext uri="{FF2B5EF4-FFF2-40B4-BE49-F238E27FC236}">
                  <a16:creationId xmlns:a16="http://schemas.microsoft.com/office/drawing/2014/main" id="{F0F6674A-2955-4B98-A19F-FA59BDA3AD8E}"/>
                </a:ext>
              </a:extLst>
            </p:cNvPr>
            <p:cNvSpPr/>
            <p:nvPr/>
          </p:nvSpPr>
          <p:spPr>
            <a:xfrm>
              <a:off x="6186134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7" name="Oval 1986">
              <a:extLst>
                <a:ext uri="{FF2B5EF4-FFF2-40B4-BE49-F238E27FC236}">
                  <a16:creationId xmlns:a16="http://schemas.microsoft.com/office/drawing/2014/main" id="{5708B95B-577A-4FAE-A08E-BEAEC7179945}"/>
                </a:ext>
              </a:extLst>
            </p:cNvPr>
            <p:cNvSpPr/>
            <p:nvPr/>
          </p:nvSpPr>
          <p:spPr>
            <a:xfrm>
              <a:off x="635097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8" name="Oval 1987">
              <a:extLst>
                <a:ext uri="{FF2B5EF4-FFF2-40B4-BE49-F238E27FC236}">
                  <a16:creationId xmlns:a16="http://schemas.microsoft.com/office/drawing/2014/main" id="{D9B66168-9E9D-46AA-8A6D-3CF5A7857749}"/>
                </a:ext>
              </a:extLst>
            </p:cNvPr>
            <p:cNvSpPr/>
            <p:nvPr/>
          </p:nvSpPr>
          <p:spPr>
            <a:xfrm>
              <a:off x="6515804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9" name="Oval 1988">
              <a:extLst>
                <a:ext uri="{FF2B5EF4-FFF2-40B4-BE49-F238E27FC236}">
                  <a16:creationId xmlns:a16="http://schemas.microsoft.com/office/drawing/2014/main" id="{63A018E8-6013-4827-8950-86ACADBA0D1A}"/>
                </a:ext>
              </a:extLst>
            </p:cNvPr>
            <p:cNvSpPr/>
            <p:nvPr/>
          </p:nvSpPr>
          <p:spPr>
            <a:xfrm>
              <a:off x="6671320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0" name="Oval 1989">
              <a:extLst>
                <a:ext uri="{FF2B5EF4-FFF2-40B4-BE49-F238E27FC236}">
                  <a16:creationId xmlns:a16="http://schemas.microsoft.com/office/drawing/2014/main" id="{3826E4F9-684D-4F0D-864F-AE561FE40ED4}"/>
                </a:ext>
              </a:extLst>
            </p:cNvPr>
            <p:cNvSpPr/>
            <p:nvPr/>
          </p:nvSpPr>
          <p:spPr>
            <a:xfrm>
              <a:off x="521576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1" name="Oval 1990">
              <a:extLst>
                <a:ext uri="{FF2B5EF4-FFF2-40B4-BE49-F238E27FC236}">
                  <a16:creationId xmlns:a16="http://schemas.microsoft.com/office/drawing/2014/main" id="{C1357262-BF2B-4B69-979D-096E4035D9A0}"/>
                </a:ext>
              </a:extLst>
            </p:cNvPr>
            <p:cNvSpPr/>
            <p:nvPr/>
          </p:nvSpPr>
          <p:spPr>
            <a:xfrm>
              <a:off x="537127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2" name="Oval 1991">
              <a:extLst>
                <a:ext uri="{FF2B5EF4-FFF2-40B4-BE49-F238E27FC236}">
                  <a16:creationId xmlns:a16="http://schemas.microsoft.com/office/drawing/2014/main" id="{6ED1DD87-F68C-45EE-8293-9C548ABE6761}"/>
                </a:ext>
              </a:extLst>
            </p:cNvPr>
            <p:cNvSpPr/>
            <p:nvPr/>
          </p:nvSpPr>
          <p:spPr>
            <a:xfrm>
              <a:off x="5536113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3" name="Oval 1992">
              <a:extLst>
                <a:ext uri="{FF2B5EF4-FFF2-40B4-BE49-F238E27FC236}">
                  <a16:creationId xmlns:a16="http://schemas.microsoft.com/office/drawing/2014/main" id="{31662278-98B0-4AF3-BBE5-8033BDEA3CB0}"/>
                </a:ext>
              </a:extLst>
            </p:cNvPr>
            <p:cNvSpPr/>
            <p:nvPr/>
          </p:nvSpPr>
          <p:spPr>
            <a:xfrm>
              <a:off x="570094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4" name="Oval 1993">
              <a:extLst>
                <a:ext uri="{FF2B5EF4-FFF2-40B4-BE49-F238E27FC236}">
                  <a16:creationId xmlns:a16="http://schemas.microsoft.com/office/drawing/2014/main" id="{21C75F88-37A4-4D3D-AD8D-A796F65902AE}"/>
                </a:ext>
              </a:extLst>
            </p:cNvPr>
            <p:cNvSpPr/>
            <p:nvPr/>
          </p:nvSpPr>
          <p:spPr>
            <a:xfrm>
              <a:off x="5865789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5" name="Oval 1994">
              <a:extLst>
                <a:ext uri="{FF2B5EF4-FFF2-40B4-BE49-F238E27FC236}">
                  <a16:creationId xmlns:a16="http://schemas.microsoft.com/office/drawing/2014/main" id="{9EEC672F-0AE8-4708-875F-C88D961D2792}"/>
                </a:ext>
              </a:extLst>
            </p:cNvPr>
            <p:cNvSpPr/>
            <p:nvPr/>
          </p:nvSpPr>
          <p:spPr>
            <a:xfrm>
              <a:off x="603062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6" name="Oval 1995">
              <a:extLst>
                <a:ext uri="{FF2B5EF4-FFF2-40B4-BE49-F238E27FC236}">
                  <a16:creationId xmlns:a16="http://schemas.microsoft.com/office/drawing/2014/main" id="{D1D55828-7B8F-4C60-84E5-2AE91E2338C2}"/>
                </a:ext>
              </a:extLst>
            </p:cNvPr>
            <p:cNvSpPr/>
            <p:nvPr/>
          </p:nvSpPr>
          <p:spPr>
            <a:xfrm>
              <a:off x="6186134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7" name="Oval 1996">
              <a:extLst>
                <a:ext uri="{FF2B5EF4-FFF2-40B4-BE49-F238E27FC236}">
                  <a16:creationId xmlns:a16="http://schemas.microsoft.com/office/drawing/2014/main" id="{BFD19879-71A7-4B0B-9732-42DBB6A67A19}"/>
                </a:ext>
              </a:extLst>
            </p:cNvPr>
            <p:cNvSpPr/>
            <p:nvPr/>
          </p:nvSpPr>
          <p:spPr>
            <a:xfrm>
              <a:off x="6350973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8" name="Oval 1997">
              <a:extLst>
                <a:ext uri="{FF2B5EF4-FFF2-40B4-BE49-F238E27FC236}">
                  <a16:creationId xmlns:a16="http://schemas.microsoft.com/office/drawing/2014/main" id="{6A729518-313D-4A80-ABDD-C3738D3E8BA9}"/>
                </a:ext>
              </a:extLst>
            </p:cNvPr>
            <p:cNvSpPr/>
            <p:nvPr/>
          </p:nvSpPr>
          <p:spPr>
            <a:xfrm>
              <a:off x="6515804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9" name="Oval 1998">
              <a:extLst>
                <a:ext uri="{FF2B5EF4-FFF2-40B4-BE49-F238E27FC236}">
                  <a16:creationId xmlns:a16="http://schemas.microsoft.com/office/drawing/2014/main" id="{156B2953-7665-4A11-A779-5770B852343A}"/>
                </a:ext>
              </a:extLst>
            </p:cNvPr>
            <p:cNvSpPr/>
            <p:nvPr/>
          </p:nvSpPr>
          <p:spPr>
            <a:xfrm>
              <a:off x="6671320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0" name="Oval 1999">
              <a:extLst>
                <a:ext uri="{FF2B5EF4-FFF2-40B4-BE49-F238E27FC236}">
                  <a16:creationId xmlns:a16="http://schemas.microsoft.com/office/drawing/2014/main" id="{BF8C91F9-95DF-44D9-81F7-6CEF3D1EC8F3}"/>
                </a:ext>
              </a:extLst>
            </p:cNvPr>
            <p:cNvSpPr/>
            <p:nvPr/>
          </p:nvSpPr>
          <p:spPr>
            <a:xfrm>
              <a:off x="521576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1" name="Oval 2000">
              <a:extLst>
                <a:ext uri="{FF2B5EF4-FFF2-40B4-BE49-F238E27FC236}">
                  <a16:creationId xmlns:a16="http://schemas.microsoft.com/office/drawing/2014/main" id="{3154AA3E-3B82-4DF1-A12D-B1E9C1B1132D}"/>
                </a:ext>
              </a:extLst>
            </p:cNvPr>
            <p:cNvSpPr/>
            <p:nvPr/>
          </p:nvSpPr>
          <p:spPr>
            <a:xfrm>
              <a:off x="537127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2" name="Oval 2001">
              <a:extLst>
                <a:ext uri="{FF2B5EF4-FFF2-40B4-BE49-F238E27FC236}">
                  <a16:creationId xmlns:a16="http://schemas.microsoft.com/office/drawing/2014/main" id="{F3CFA1D7-AD61-4C91-991F-CE8F0DC94E73}"/>
                </a:ext>
              </a:extLst>
            </p:cNvPr>
            <p:cNvSpPr/>
            <p:nvPr/>
          </p:nvSpPr>
          <p:spPr>
            <a:xfrm>
              <a:off x="553611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3" name="Oval 2002">
              <a:extLst>
                <a:ext uri="{FF2B5EF4-FFF2-40B4-BE49-F238E27FC236}">
                  <a16:creationId xmlns:a16="http://schemas.microsoft.com/office/drawing/2014/main" id="{C4BDA02B-4924-466F-A848-0473DD0E7791}"/>
                </a:ext>
              </a:extLst>
            </p:cNvPr>
            <p:cNvSpPr/>
            <p:nvPr/>
          </p:nvSpPr>
          <p:spPr>
            <a:xfrm>
              <a:off x="570094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4" name="Oval 2003">
              <a:extLst>
                <a:ext uri="{FF2B5EF4-FFF2-40B4-BE49-F238E27FC236}">
                  <a16:creationId xmlns:a16="http://schemas.microsoft.com/office/drawing/2014/main" id="{C63E439F-FCBA-4416-AC03-EFE9C0084CE4}"/>
                </a:ext>
              </a:extLst>
            </p:cNvPr>
            <p:cNvSpPr/>
            <p:nvPr/>
          </p:nvSpPr>
          <p:spPr>
            <a:xfrm>
              <a:off x="5865789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5" name="Oval 2004">
              <a:extLst>
                <a:ext uri="{FF2B5EF4-FFF2-40B4-BE49-F238E27FC236}">
                  <a16:creationId xmlns:a16="http://schemas.microsoft.com/office/drawing/2014/main" id="{0FF37696-A5DA-4F1E-882B-4493D44FB700}"/>
                </a:ext>
              </a:extLst>
            </p:cNvPr>
            <p:cNvSpPr/>
            <p:nvPr/>
          </p:nvSpPr>
          <p:spPr>
            <a:xfrm>
              <a:off x="603062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6" name="Oval 2005">
              <a:extLst>
                <a:ext uri="{FF2B5EF4-FFF2-40B4-BE49-F238E27FC236}">
                  <a16:creationId xmlns:a16="http://schemas.microsoft.com/office/drawing/2014/main" id="{AAAF8B07-AB20-4E20-9847-E77C1F9F6052}"/>
                </a:ext>
              </a:extLst>
            </p:cNvPr>
            <p:cNvSpPr/>
            <p:nvPr/>
          </p:nvSpPr>
          <p:spPr>
            <a:xfrm>
              <a:off x="6186134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7" name="Oval 2006">
              <a:extLst>
                <a:ext uri="{FF2B5EF4-FFF2-40B4-BE49-F238E27FC236}">
                  <a16:creationId xmlns:a16="http://schemas.microsoft.com/office/drawing/2014/main" id="{C7A3B7E1-5980-43AE-AFC5-5C8D330B6338}"/>
                </a:ext>
              </a:extLst>
            </p:cNvPr>
            <p:cNvSpPr/>
            <p:nvPr/>
          </p:nvSpPr>
          <p:spPr>
            <a:xfrm>
              <a:off x="635097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8" name="Oval 2007">
              <a:extLst>
                <a:ext uri="{FF2B5EF4-FFF2-40B4-BE49-F238E27FC236}">
                  <a16:creationId xmlns:a16="http://schemas.microsoft.com/office/drawing/2014/main" id="{33E80DE6-5DBF-4F07-9462-0A62478665F0}"/>
                </a:ext>
              </a:extLst>
            </p:cNvPr>
            <p:cNvSpPr/>
            <p:nvPr/>
          </p:nvSpPr>
          <p:spPr>
            <a:xfrm>
              <a:off x="6515804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9" name="Oval 2008">
              <a:extLst>
                <a:ext uri="{FF2B5EF4-FFF2-40B4-BE49-F238E27FC236}">
                  <a16:creationId xmlns:a16="http://schemas.microsoft.com/office/drawing/2014/main" id="{91EAE720-3A90-4269-9892-439E39C68580}"/>
                </a:ext>
              </a:extLst>
            </p:cNvPr>
            <p:cNvSpPr/>
            <p:nvPr/>
          </p:nvSpPr>
          <p:spPr>
            <a:xfrm>
              <a:off x="6671320" y="564381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0" name="Oval 2009">
              <a:extLst>
                <a:ext uri="{FF2B5EF4-FFF2-40B4-BE49-F238E27FC236}">
                  <a16:creationId xmlns:a16="http://schemas.microsoft.com/office/drawing/2014/main" id="{7E5721DE-A01A-4623-B598-0E87CE99D0B4}"/>
                </a:ext>
              </a:extLst>
            </p:cNvPr>
            <p:cNvSpPr/>
            <p:nvPr/>
          </p:nvSpPr>
          <p:spPr>
            <a:xfrm>
              <a:off x="1141431" y="1979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1" name="Oval 2010">
              <a:extLst>
                <a:ext uri="{FF2B5EF4-FFF2-40B4-BE49-F238E27FC236}">
                  <a16:creationId xmlns:a16="http://schemas.microsoft.com/office/drawing/2014/main" id="{838605CB-F527-4B7D-AAF4-E0524A93EAC3}"/>
                </a:ext>
              </a:extLst>
            </p:cNvPr>
            <p:cNvSpPr/>
            <p:nvPr/>
          </p:nvSpPr>
          <p:spPr>
            <a:xfrm>
              <a:off x="32657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2" name="Oval 2011">
              <a:extLst>
                <a:ext uri="{FF2B5EF4-FFF2-40B4-BE49-F238E27FC236}">
                  <a16:creationId xmlns:a16="http://schemas.microsoft.com/office/drawing/2014/main" id="{2D590E7B-DF02-41C5-AB30-2A812B376DD8}"/>
                </a:ext>
              </a:extLst>
            </p:cNvPr>
            <p:cNvSpPr/>
            <p:nvPr/>
          </p:nvSpPr>
          <p:spPr>
            <a:xfrm>
              <a:off x="3411857" y="1979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3" name="Oval 2012">
              <a:extLst>
                <a:ext uri="{FF2B5EF4-FFF2-40B4-BE49-F238E27FC236}">
                  <a16:creationId xmlns:a16="http://schemas.microsoft.com/office/drawing/2014/main" id="{3C176181-620D-484D-B551-FC2DE9B0E632}"/>
                </a:ext>
              </a:extLst>
            </p:cNvPr>
            <p:cNvSpPr/>
            <p:nvPr/>
          </p:nvSpPr>
          <p:spPr>
            <a:xfrm>
              <a:off x="2276650" y="213375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4" name="Oval 2013">
              <a:extLst>
                <a:ext uri="{FF2B5EF4-FFF2-40B4-BE49-F238E27FC236}">
                  <a16:creationId xmlns:a16="http://schemas.microsoft.com/office/drawing/2014/main" id="{B8D2D124-94AA-4FF4-86C9-0A05CCD0B252}"/>
                </a:ext>
              </a:extLst>
            </p:cNvPr>
            <p:cNvSpPr/>
            <p:nvPr/>
          </p:nvSpPr>
          <p:spPr>
            <a:xfrm>
              <a:off x="4547072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5" name="Oval 2014">
              <a:extLst>
                <a:ext uri="{FF2B5EF4-FFF2-40B4-BE49-F238E27FC236}">
                  <a16:creationId xmlns:a16="http://schemas.microsoft.com/office/drawing/2014/main" id="{97F4DAFB-1A44-4F19-AE18-8B4E053EE364}"/>
                </a:ext>
              </a:extLst>
            </p:cNvPr>
            <p:cNvSpPr/>
            <p:nvPr/>
          </p:nvSpPr>
          <p:spPr>
            <a:xfrm>
              <a:off x="6350974" y="1979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6" name="Oval 2015">
              <a:extLst>
                <a:ext uri="{FF2B5EF4-FFF2-40B4-BE49-F238E27FC236}">
                  <a16:creationId xmlns:a16="http://schemas.microsoft.com/office/drawing/2014/main" id="{A7E85F11-2315-4AF4-8ECE-8B6FF08E30FC}"/>
                </a:ext>
              </a:extLst>
            </p:cNvPr>
            <p:cNvSpPr/>
            <p:nvPr/>
          </p:nvSpPr>
          <p:spPr>
            <a:xfrm>
              <a:off x="5700947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7" name="Oval 2016">
              <a:extLst>
                <a:ext uri="{FF2B5EF4-FFF2-40B4-BE49-F238E27FC236}">
                  <a16:creationId xmlns:a16="http://schemas.microsoft.com/office/drawing/2014/main" id="{2401172A-2035-42E2-8E9B-FB78FC9A2A42}"/>
                </a:ext>
              </a:extLst>
            </p:cNvPr>
            <p:cNvSpPr/>
            <p:nvPr/>
          </p:nvSpPr>
          <p:spPr>
            <a:xfrm>
              <a:off x="1632827" y="313777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8" name="Oval 2017">
              <a:extLst>
                <a:ext uri="{FF2B5EF4-FFF2-40B4-BE49-F238E27FC236}">
                  <a16:creationId xmlns:a16="http://schemas.microsoft.com/office/drawing/2014/main" id="{60585257-3341-4862-BFE1-D5EA1302A0AE}"/>
                </a:ext>
              </a:extLst>
            </p:cNvPr>
            <p:cNvSpPr/>
            <p:nvPr/>
          </p:nvSpPr>
          <p:spPr>
            <a:xfrm>
              <a:off x="1797674" y="429138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9" name="Oval 2018">
              <a:extLst>
                <a:ext uri="{FF2B5EF4-FFF2-40B4-BE49-F238E27FC236}">
                  <a16:creationId xmlns:a16="http://schemas.microsoft.com/office/drawing/2014/main" id="{6E9D948D-3691-4470-BF14-2E5CDE3EBDAD}"/>
                </a:ext>
              </a:extLst>
            </p:cNvPr>
            <p:cNvSpPr/>
            <p:nvPr/>
          </p:nvSpPr>
          <p:spPr>
            <a:xfrm>
              <a:off x="2932889" y="313777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0" name="Oval 2019">
              <a:extLst>
                <a:ext uri="{FF2B5EF4-FFF2-40B4-BE49-F238E27FC236}">
                  <a16:creationId xmlns:a16="http://schemas.microsoft.com/office/drawing/2014/main" id="{AB4C257E-7AE3-4D51-9DEB-DF27DDACC9A4}"/>
                </a:ext>
              </a:extLst>
            </p:cNvPr>
            <p:cNvSpPr/>
            <p:nvPr/>
          </p:nvSpPr>
          <p:spPr>
            <a:xfrm>
              <a:off x="3253228" y="313777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1" name="Oval 2020">
              <a:extLst>
                <a:ext uri="{FF2B5EF4-FFF2-40B4-BE49-F238E27FC236}">
                  <a16:creationId xmlns:a16="http://schemas.microsoft.com/office/drawing/2014/main" id="{59A469CF-E9F5-4EE6-B209-A4CA8F3AC6D8}"/>
                </a:ext>
              </a:extLst>
            </p:cNvPr>
            <p:cNvSpPr/>
            <p:nvPr/>
          </p:nvSpPr>
          <p:spPr>
            <a:xfrm>
              <a:off x="2777381" y="37861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2" name="Oval 2021">
              <a:extLst>
                <a:ext uri="{FF2B5EF4-FFF2-40B4-BE49-F238E27FC236}">
                  <a16:creationId xmlns:a16="http://schemas.microsoft.com/office/drawing/2014/main" id="{3F09DE2B-DAD8-4593-A75B-0AB62A9A3163}"/>
                </a:ext>
              </a:extLst>
            </p:cNvPr>
            <p:cNvSpPr/>
            <p:nvPr/>
          </p:nvSpPr>
          <p:spPr>
            <a:xfrm>
              <a:off x="5047807" y="3615054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3" name="Oval 2022">
              <a:extLst>
                <a:ext uri="{FF2B5EF4-FFF2-40B4-BE49-F238E27FC236}">
                  <a16:creationId xmlns:a16="http://schemas.microsoft.com/office/drawing/2014/main" id="{28BE934A-7504-4F3A-8576-27AA3A871582}"/>
                </a:ext>
              </a:extLst>
            </p:cNvPr>
            <p:cNvSpPr/>
            <p:nvPr/>
          </p:nvSpPr>
          <p:spPr>
            <a:xfrm>
              <a:off x="3747763" y="4120319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4" name="Oval 2023">
              <a:extLst>
                <a:ext uri="{FF2B5EF4-FFF2-40B4-BE49-F238E27FC236}">
                  <a16:creationId xmlns:a16="http://schemas.microsoft.com/office/drawing/2014/main" id="{E8E5277A-5923-4323-88E9-6FF397061680}"/>
                </a:ext>
              </a:extLst>
            </p:cNvPr>
            <p:cNvSpPr/>
            <p:nvPr/>
          </p:nvSpPr>
          <p:spPr>
            <a:xfrm>
              <a:off x="6357192" y="345332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5" name="Oval 2024">
              <a:extLst>
                <a:ext uri="{FF2B5EF4-FFF2-40B4-BE49-F238E27FC236}">
                  <a16:creationId xmlns:a16="http://schemas.microsoft.com/office/drawing/2014/main" id="{920CC979-1B42-4351-8F16-600AA6B2F939}"/>
                </a:ext>
              </a:extLst>
            </p:cNvPr>
            <p:cNvSpPr/>
            <p:nvPr/>
          </p:nvSpPr>
          <p:spPr>
            <a:xfrm>
              <a:off x="5872008" y="4291380"/>
              <a:ext cx="139966" cy="13996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6" name="Oval 2025">
              <a:extLst>
                <a:ext uri="{FF2B5EF4-FFF2-40B4-BE49-F238E27FC236}">
                  <a16:creationId xmlns:a16="http://schemas.microsoft.com/office/drawing/2014/main" id="{4800ECFF-7A65-452A-AB5F-854A4445B094}"/>
                </a:ext>
              </a:extLst>
            </p:cNvPr>
            <p:cNvSpPr/>
            <p:nvPr/>
          </p:nvSpPr>
          <p:spPr>
            <a:xfrm>
              <a:off x="656248" y="495815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7" name="Oval 2026">
              <a:extLst>
                <a:ext uri="{FF2B5EF4-FFF2-40B4-BE49-F238E27FC236}">
                  <a16:creationId xmlns:a16="http://schemas.microsoft.com/office/drawing/2014/main" id="{2BABFABE-FCC4-4608-ABAA-E59D719E1451}"/>
                </a:ext>
              </a:extLst>
            </p:cNvPr>
            <p:cNvSpPr/>
            <p:nvPr/>
          </p:nvSpPr>
          <p:spPr>
            <a:xfrm>
              <a:off x="2936001" y="495815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8" name="Oval 2027">
              <a:extLst>
                <a:ext uri="{FF2B5EF4-FFF2-40B4-BE49-F238E27FC236}">
                  <a16:creationId xmlns:a16="http://schemas.microsoft.com/office/drawing/2014/main" id="{5152A6B3-FDB5-45E9-AA38-C22737B05F36}"/>
                </a:ext>
              </a:extLst>
            </p:cNvPr>
            <p:cNvSpPr/>
            <p:nvPr/>
          </p:nvSpPr>
          <p:spPr>
            <a:xfrm>
              <a:off x="4556402" y="447154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9" name="Oval 2028">
              <a:extLst>
                <a:ext uri="{FF2B5EF4-FFF2-40B4-BE49-F238E27FC236}">
                  <a16:creationId xmlns:a16="http://schemas.microsoft.com/office/drawing/2014/main" id="{A0C60232-8CB9-4C1E-B25B-65AB34790960}"/>
                </a:ext>
              </a:extLst>
            </p:cNvPr>
            <p:cNvSpPr/>
            <p:nvPr/>
          </p:nvSpPr>
          <p:spPr>
            <a:xfrm>
              <a:off x="4721241" y="563448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0" name="Group 2029">
            <a:extLst>
              <a:ext uri="{FF2B5EF4-FFF2-40B4-BE49-F238E27FC236}">
                <a16:creationId xmlns:a16="http://schemas.microsoft.com/office/drawing/2014/main" id="{A75F4DC2-FF97-4FC7-8A4E-AE61370A87F4}"/>
              </a:ext>
            </a:extLst>
          </p:cNvPr>
          <p:cNvGrpSpPr/>
          <p:nvPr/>
        </p:nvGrpSpPr>
        <p:grpSpPr>
          <a:xfrm>
            <a:off x="7159370" y="3214305"/>
            <a:ext cx="4901867" cy="314319"/>
            <a:chOff x="7089399" y="3942593"/>
            <a:chExt cx="4901867" cy="314319"/>
          </a:xfrm>
        </p:grpSpPr>
        <p:sp>
          <p:nvSpPr>
            <p:cNvPr id="2031" name="Oval 2030">
              <a:extLst>
                <a:ext uri="{FF2B5EF4-FFF2-40B4-BE49-F238E27FC236}">
                  <a16:creationId xmlns:a16="http://schemas.microsoft.com/office/drawing/2014/main" id="{367CD2CD-7A69-41DF-A4E2-4ECB8288EE70}"/>
                </a:ext>
              </a:extLst>
            </p:cNvPr>
            <p:cNvSpPr/>
            <p:nvPr/>
          </p:nvSpPr>
          <p:spPr>
            <a:xfrm>
              <a:off x="7089399" y="3942593"/>
              <a:ext cx="267664" cy="267664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2" name="Oval 2031">
              <a:extLst>
                <a:ext uri="{FF2B5EF4-FFF2-40B4-BE49-F238E27FC236}">
                  <a16:creationId xmlns:a16="http://schemas.microsoft.com/office/drawing/2014/main" id="{380AFABF-3B75-47A8-8B89-BB1964928857}"/>
                </a:ext>
              </a:extLst>
            </p:cNvPr>
            <p:cNvSpPr/>
            <p:nvPr/>
          </p:nvSpPr>
          <p:spPr>
            <a:xfrm>
              <a:off x="7192329" y="3942593"/>
              <a:ext cx="267664" cy="267664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3" name="Oval 2032">
              <a:extLst>
                <a:ext uri="{FF2B5EF4-FFF2-40B4-BE49-F238E27FC236}">
                  <a16:creationId xmlns:a16="http://schemas.microsoft.com/office/drawing/2014/main" id="{F07B5A8B-00D3-4CBC-9F32-A29A6FC52239}"/>
                </a:ext>
              </a:extLst>
            </p:cNvPr>
            <p:cNvSpPr/>
            <p:nvPr/>
          </p:nvSpPr>
          <p:spPr>
            <a:xfrm>
              <a:off x="7321216" y="3942593"/>
              <a:ext cx="267664" cy="267664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4" name="Oval 2033">
              <a:extLst>
                <a:ext uri="{FF2B5EF4-FFF2-40B4-BE49-F238E27FC236}">
                  <a16:creationId xmlns:a16="http://schemas.microsoft.com/office/drawing/2014/main" id="{738FB55B-8898-4000-B4BE-CB420C3359F7}"/>
                </a:ext>
              </a:extLst>
            </p:cNvPr>
            <p:cNvSpPr/>
            <p:nvPr/>
          </p:nvSpPr>
          <p:spPr>
            <a:xfrm>
              <a:off x="7458073" y="3942593"/>
              <a:ext cx="267664" cy="267664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35" name="Group 2034">
              <a:extLst>
                <a:ext uri="{FF2B5EF4-FFF2-40B4-BE49-F238E27FC236}">
                  <a16:creationId xmlns:a16="http://schemas.microsoft.com/office/drawing/2014/main" id="{CB9CFCE9-DF00-4906-AB7A-9EF95F016EAD}"/>
                </a:ext>
              </a:extLst>
            </p:cNvPr>
            <p:cNvGrpSpPr/>
            <p:nvPr/>
          </p:nvGrpSpPr>
          <p:grpSpPr>
            <a:xfrm>
              <a:off x="7616881" y="3952282"/>
              <a:ext cx="4128384" cy="299232"/>
              <a:chOff x="7616881" y="3952282"/>
              <a:chExt cx="4128384" cy="299232"/>
            </a:xfrm>
          </p:grpSpPr>
          <p:sp>
            <p:nvSpPr>
              <p:cNvPr id="2038" name="Oval 2037">
                <a:extLst>
                  <a:ext uri="{FF2B5EF4-FFF2-40B4-BE49-F238E27FC236}">
                    <a16:creationId xmlns:a16="http://schemas.microsoft.com/office/drawing/2014/main" id="{D9894F3B-A3CE-4D43-8822-BD37E1A5DEBD}"/>
                  </a:ext>
                </a:extLst>
              </p:cNvPr>
              <p:cNvSpPr/>
              <p:nvPr/>
            </p:nvSpPr>
            <p:spPr>
              <a:xfrm>
                <a:off x="7616881" y="3955282"/>
                <a:ext cx="267664" cy="267664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9" name="Oval 2038">
                <a:extLst>
                  <a:ext uri="{FF2B5EF4-FFF2-40B4-BE49-F238E27FC236}">
                    <a16:creationId xmlns:a16="http://schemas.microsoft.com/office/drawing/2014/main" id="{4A9B717D-519F-407F-B5B0-29411734FF55}"/>
                  </a:ext>
                </a:extLst>
              </p:cNvPr>
              <p:cNvSpPr/>
              <p:nvPr/>
            </p:nvSpPr>
            <p:spPr>
              <a:xfrm>
                <a:off x="7744399" y="3952514"/>
                <a:ext cx="267664" cy="267664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40" name="Group 2039">
                <a:extLst>
                  <a:ext uri="{FF2B5EF4-FFF2-40B4-BE49-F238E27FC236}">
                    <a16:creationId xmlns:a16="http://schemas.microsoft.com/office/drawing/2014/main" id="{8541E149-5D12-4F78-AC2B-57DA89AE8E5B}"/>
                  </a:ext>
                </a:extLst>
              </p:cNvPr>
              <p:cNvGrpSpPr/>
              <p:nvPr/>
            </p:nvGrpSpPr>
            <p:grpSpPr>
              <a:xfrm>
                <a:off x="7914701" y="3952282"/>
                <a:ext cx="3542726" cy="297156"/>
                <a:chOff x="7914701" y="4125554"/>
                <a:chExt cx="3542726" cy="297156"/>
              </a:xfrm>
            </p:grpSpPr>
            <p:sp>
              <p:nvSpPr>
                <p:cNvPr id="2043" name="Oval 2042">
                  <a:extLst>
                    <a:ext uri="{FF2B5EF4-FFF2-40B4-BE49-F238E27FC236}">
                      <a16:creationId xmlns:a16="http://schemas.microsoft.com/office/drawing/2014/main" id="{4412DE2A-4483-47A4-9765-2DC8ECF333BA}"/>
                    </a:ext>
                  </a:extLst>
                </p:cNvPr>
                <p:cNvSpPr/>
                <p:nvPr/>
              </p:nvSpPr>
              <p:spPr>
                <a:xfrm>
                  <a:off x="7914701" y="4125554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4" name="Oval 2043">
                  <a:extLst>
                    <a:ext uri="{FF2B5EF4-FFF2-40B4-BE49-F238E27FC236}">
                      <a16:creationId xmlns:a16="http://schemas.microsoft.com/office/drawing/2014/main" id="{9E162F88-0758-404C-BAC5-ACD46AD45337}"/>
                    </a:ext>
                  </a:extLst>
                </p:cNvPr>
                <p:cNvSpPr/>
                <p:nvPr/>
              </p:nvSpPr>
              <p:spPr>
                <a:xfrm>
                  <a:off x="8079568" y="4130222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5" name="Oval 2044">
                  <a:extLst>
                    <a:ext uri="{FF2B5EF4-FFF2-40B4-BE49-F238E27FC236}">
                      <a16:creationId xmlns:a16="http://schemas.microsoft.com/office/drawing/2014/main" id="{8464DD78-31C5-4E24-A618-AB15E586038C}"/>
                    </a:ext>
                  </a:extLst>
                </p:cNvPr>
                <p:cNvSpPr/>
                <p:nvPr/>
              </p:nvSpPr>
              <p:spPr>
                <a:xfrm>
                  <a:off x="8261821" y="4127814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6" name="Oval 2045">
                  <a:extLst>
                    <a:ext uri="{FF2B5EF4-FFF2-40B4-BE49-F238E27FC236}">
                      <a16:creationId xmlns:a16="http://schemas.microsoft.com/office/drawing/2014/main" id="{883C65AD-769B-4D1B-82F2-7A8AF41A68D7}"/>
                    </a:ext>
                  </a:extLst>
                </p:cNvPr>
                <p:cNvSpPr/>
                <p:nvPr/>
              </p:nvSpPr>
              <p:spPr>
                <a:xfrm>
                  <a:off x="8432123" y="4127867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7" name="Oval 2046">
                  <a:extLst>
                    <a:ext uri="{FF2B5EF4-FFF2-40B4-BE49-F238E27FC236}">
                      <a16:creationId xmlns:a16="http://schemas.microsoft.com/office/drawing/2014/main" id="{5804BDA2-FDA7-4665-8A49-35B952B244BC}"/>
                    </a:ext>
                  </a:extLst>
                </p:cNvPr>
                <p:cNvSpPr/>
                <p:nvPr/>
              </p:nvSpPr>
              <p:spPr>
                <a:xfrm>
                  <a:off x="8596990" y="4132535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8" name="Oval 2047">
                  <a:extLst>
                    <a:ext uri="{FF2B5EF4-FFF2-40B4-BE49-F238E27FC236}">
                      <a16:creationId xmlns:a16="http://schemas.microsoft.com/office/drawing/2014/main" id="{044DE695-C43E-4E4A-8740-C6B6CFF526C4}"/>
                    </a:ext>
                  </a:extLst>
                </p:cNvPr>
                <p:cNvSpPr/>
                <p:nvPr/>
              </p:nvSpPr>
              <p:spPr>
                <a:xfrm>
                  <a:off x="8776201" y="4140247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9" name="Oval 2048">
                  <a:extLst>
                    <a:ext uri="{FF2B5EF4-FFF2-40B4-BE49-F238E27FC236}">
                      <a16:creationId xmlns:a16="http://schemas.microsoft.com/office/drawing/2014/main" id="{87CEF36A-131C-477E-932E-6EA600E25F62}"/>
                    </a:ext>
                  </a:extLst>
                </p:cNvPr>
                <p:cNvSpPr/>
                <p:nvPr/>
              </p:nvSpPr>
              <p:spPr>
                <a:xfrm>
                  <a:off x="8946503" y="4140300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0" name="Oval 2049">
                  <a:extLst>
                    <a:ext uri="{FF2B5EF4-FFF2-40B4-BE49-F238E27FC236}">
                      <a16:creationId xmlns:a16="http://schemas.microsoft.com/office/drawing/2014/main" id="{6AC87515-2F0A-4B83-9AD8-3FC2B95CF1C1}"/>
                    </a:ext>
                  </a:extLst>
                </p:cNvPr>
                <p:cNvSpPr/>
                <p:nvPr/>
              </p:nvSpPr>
              <p:spPr>
                <a:xfrm>
                  <a:off x="9111370" y="4144968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1" name="Oval 2050">
                  <a:extLst>
                    <a:ext uri="{FF2B5EF4-FFF2-40B4-BE49-F238E27FC236}">
                      <a16:creationId xmlns:a16="http://schemas.microsoft.com/office/drawing/2014/main" id="{761504B7-38BC-4C02-9FDC-A8E0002988EF}"/>
                    </a:ext>
                  </a:extLst>
                </p:cNvPr>
                <p:cNvSpPr/>
                <p:nvPr/>
              </p:nvSpPr>
              <p:spPr>
                <a:xfrm>
                  <a:off x="9293623" y="4142560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2" name="Oval 2051">
                  <a:extLst>
                    <a:ext uri="{FF2B5EF4-FFF2-40B4-BE49-F238E27FC236}">
                      <a16:creationId xmlns:a16="http://schemas.microsoft.com/office/drawing/2014/main" id="{30CB6CA0-B2BF-422B-ABD9-F90ACE856CC0}"/>
                    </a:ext>
                  </a:extLst>
                </p:cNvPr>
                <p:cNvSpPr/>
                <p:nvPr/>
              </p:nvSpPr>
              <p:spPr>
                <a:xfrm>
                  <a:off x="9463925" y="4142613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3" name="Oval 2052">
                  <a:extLst>
                    <a:ext uri="{FF2B5EF4-FFF2-40B4-BE49-F238E27FC236}">
                      <a16:creationId xmlns:a16="http://schemas.microsoft.com/office/drawing/2014/main" id="{D5985316-B399-458F-A3EC-1ACE9175BB84}"/>
                    </a:ext>
                  </a:extLst>
                </p:cNvPr>
                <p:cNvSpPr/>
                <p:nvPr/>
              </p:nvSpPr>
              <p:spPr>
                <a:xfrm>
                  <a:off x="9628792" y="4147281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4" name="Oval 2053">
                  <a:extLst>
                    <a:ext uri="{FF2B5EF4-FFF2-40B4-BE49-F238E27FC236}">
                      <a16:creationId xmlns:a16="http://schemas.microsoft.com/office/drawing/2014/main" id="{A25C3BF8-43BE-4948-96E6-81E7DF7FB0FC}"/>
                    </a:ext>
                  </a:extLst>
                </p:cNvPr>
                <p:cNvSpPr/>
                <p:nvPr/>
              </p:nvSpPr>
              <p:spPr>
                <a:xfrm>
                  <a:off x="9800992" y="4149578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5" name="Oval 2054">
                  <a:extLst>
                    <a:ext uri="{FF2B5EF4-FFF2-40B4-BE49-F238E27FC236}">
                      <a16:creationId xmlns:a16="http://schemas.microsoft.com/office/drawing/2014/main" id="{E99CFF48-C2EA-4943-8921-A780CDEED3C9}"/>
                    </a:ext>
                  </a:extLst>
                </p:cNvPr>
                <p:cNvSpPr/>
                <p:nvPr/>
              </p:nvSpPr>
              <p:spPr>
                <a:xfrm>
                  <a:off x="9987659" y="4140247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6" name="Oval 2055">
                  <a:extLst>
                    <a:ext uri="{FF2B5EF4-FFF2-40B4-BE49-F238E27FC236}">
                      <a16:creationId xmlns:a16="http://schemas.microsoft.com/office/drawing/2014/main" id="{29C81440-D892-47C2-9144-DFB8008A5ED0}"/>
                    </a:ext>
                  </a:extLst>
                </p:cNvPr>
                <p:cNvSpPr/>
                <p:nvPr/>
              </p:nvSpPr>
              <p:spPr>
                <a:xfrm>
                  <a:off x="10157961" y="4140300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7" name="Oval 2056">
                  <a:extLst>
                    <a:ext uri="{FF2B5EF4-FFF2-40B4-BE49-F238E27FC236}">
                      <a16:creationId xmlns:a16="http://schemas.microsoft.com/office/drawing/2014/main" id="{77E92115-673E-419B-B824-2C72C8D077EA}"/>
                    </a:ext>
                  </a:extLst>
                </p:cNvPr>
                <p:cNvSpPr/>
                <p:nvPr/>
              </p:nvSpPr>
              <p:spPr>
                <a:xfrm>
                  <a:off x="10322828" y="4144968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8" name="Oval 2057">
                  <a:extLst>
                    <a:ext uri="{FF2B5EF4-FFF2-40B4-BE49-F238E27FC236}">
                      <a16:creationId xmlns:a16="http://schemas.microsoft.com/office/drawing/2014/main" id="{887831D6-08FA-4DA1-A81C-FEFAB5323C40}"/>
                    </a:ext>
                  </a:extLst>
                </p:cNvPr>
                <p:cNvSpPr/>
                <p:nvPr/>
              </p:nvSpPr>
              <p:spPr>
                <a:xfrm>
                  <a:off x="10505081" y="4142560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9" name="Oval 2058">
                  <a:extLst>
                    <a:ext uri="{FF2B5EF4-FFF2-40B4-BE49-F238E27FC236}">
                      <a16:creationId xmlns:a16="http://schemas.microsoft.com/office/drawing/2014/main" id="{5238F2E8-4FF6-4C20-A86E-43E33B5679DF}"/>
                    </a:ext>
                  </a:extLst>
                </p:cNvPr>
                <p:cNvSpPr/>
                <p:nvPr/>
              </p:nvSpPr>
              <p:spPr>
                <a:xfrm>
                  <a:off x="10675383" y="4142613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0" name="Oval 2059">
                  <a:extLst>
                    <a:ext uri="{FF2B5EF4-FFF2-40B4-BE49-F238E27FC236}">
                      <a16:creationId xmlns:a16="http://schemas.microsoft.com/office/drawing/2014/main" id="{D1338F3E-D98C-4087-85F9-79539F5AD72A}"/>
                    </a:ext>
                  </a:extLst>
                </p:cNvPr>
                <p:cNvSpPr/>
                <p:nvPr/>
              </p:nvSpPr>
              <p:spPr>
                <a:xfrm>
                  <a:off x="10840250" y="4147281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1" name="Oval 2060">
                  <a:extLst>
                    <a:ext uri="{FF2B5EF4-FFF2-40B4-BE49-F238E27FC236}">
                      <a16:creationId xmlns:a16="http://schemas.microsoft.com/office/drawing/2014/main" id="{5D9C88D3-E06A-4082-A1BF-5990E36582A9}"/>
                    </a:ext>
                  </a:extLst>
                </p:cNvPr>
                <p:cNvSpPr/>
                <p:nvPr/>
              </p:nvSpPr>
              <p:spPr>
                <a:xfrm>
                  <a:off x="11019461" y="4154993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2" name="Oval 2061">
                  <a:extLst>
                    <a:ext uri="{FF2B5EF4-FFF2-40B4-BE49-F238E27FC236}">
                      <a16:creationId xmlns:a16="http://schemas.microsoft.com/office/drawing/2014/main" id="{23D203B3-E295-4651-BB7A-F16C7B533E1E}"/>
                    </a:ext>
                  </a:extLst>
                </p:cNvPr>
                <p:cNvSpPr/>
                <p:nvPr/>
              </p:nvSpPr>
              <p:spPr>
                <a:xfrm>
                  <a:off x="11189763" y="4155046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41" name="Oval 2040">
                <a:extLst>
                  <a:ext uri="{FF2B5EF4-FFF2-40B4-BE49-F238E27FC236}">
                    <a16:creationId xmlns:a16="http://schemas.microsoft.com/office/drawing/2014/main" id="{FCD6CC7C-6606-4101-92A2-AA3A6603EBCA}"/>
                  </a:ext>
                </a:extLst>
              </p:cNvPr>
              <p:cNvSpPr/>
              <p:nvPr/>
            </p:nvSpPr>
            <p:spPr>
              <a:xfrm>
                <a:off x="11337455" y="3983850"/>
                <a:ext cx="267664" cy="26766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2" name="Oval 2041">
                <a:extLst>
                  <a:ext uri="{FF2B5EF4-FFF2-40B4-BE49-F238E27FC236}">
                    <a16:creationId xmlns:a16="http://schemas.microsoft.com/office/drawing/2014/main" id="{110F14F7-97EC-4FD4-8FE3-AB451083F8AB}"/>
                  </a:ext>
                </a:extLst>
              </p:cNvPr>
              <p:cNvSpPr/>
              <p:nvPr/>
            </p:nvSpPr>
            <p:spPr>
              <a:xfrm>
                <a:off x="11477601" y="3983850"/>
                <a:ext cx="267664" cy="26766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36" name="Oval 2035">
              <a:extLst>
                <a:ext uri="{FF2B5EF4-FFF2-40B4-BE49-F238E27FC236}">
                  <a16:creationId xmlns:a16="http://schemas.microsoft.com/office/drawing/2014/main" id="{64FCC758-0E49-4C7C-8455-FA332D26DC0F}"/>
                </a:ext>
              </a:extLst>
            </p:cNvPr>
            <p:cNvSpPr/>
            <p:nvPr/>
          </p:nvSpPr>
          <p:spPr>
            <a:xfrm>
              <a:off x="11602010" y="3989248"/>
              <a:ext cx="267664" cy="26766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7" name="Oval 2036">
              <a:extLst>
                <a:ext uri="{FF2B5EF4-FFF2-40B4-BE49-F238E27FC236}">
                  <a16:creationId xmlns:a16="http://schemas.microsoft.com/office/drawing/2014/main" id="{5C1C1E61-74DC-4F73-9135-84B1D6F9B151}"/>
                </a:ext>
              </a:extLst>
            </p:cNvPr>
            <p:cNvSpPr/>
            <p:nvPr/>
          </p:nvSpPr>
          <p:spPr>
            <a:xfrm>
              <a:off x="11723602" y="3989248"/>
              <a:ext cx="267664" cy="26766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0" name="图片 10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945" y="2442289"/>
            <a:ext cx="5022177" cy="3560946"/>
          </a:xfrm>
          <a:prstGeom prst="rect">
            <a:avLst/>
          </a:prstGeom>
        </p:spPr>
      </p:pic>
      <p:sp>
        <p:nvSpPr>
          <p:cNvPr id="1021" name="TextBox 1355">
            <a:extLst>
              <a:ext uri="{FF2B5EF4-FFF2-40B4-BE49-F238E27FC236}">
                <a16:creationId xmlns:a16="http://schemas.microsoft.com/office/drawing/2014/main" id="{11285A14-340C-4C76-8A6E-E0F320C0ADBA}"/>
              </a:ext>
            </a:extLst>
          </p:cNvPr>
          <p:cNvSpPr txBox="1"/>
          <p:nvPr/>
        </p:nvSpPr>
        <p:spPr>
          <a:xfrm>
            <a:off x="426843" y="149087"/>
            <a:ext cx="6242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</a:t>
            </a:r>
            <a:r>
              <a:rPr lang="en-US" sz="4400" dirty="0" smtClean="0"/>
              <a:t>he true </a:t>
            </a:r>
            <a:r>
              <a:rPr lang="en-US" sz="4400" dirty="0" smtClean="0"/>
              <a:t>proportion p=0.6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5482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D2F73826-53EF-4C7D-885B-3739EF3EC26E}"/>
              </a:ext>
            </a:extLst>
          </p:cNvPr>
          <p:cNvCxnSpPr>
            <a:cxnSpLocks/>
          </p:cNvCxnSpPr>
          <p:nvPr/>
        </p:nvCxnSpPr>
        <p:spPr>
          <a:xfrm>
            <a:off x="6955021" y="434381"/>
            <a:ext cx="0" cy="5536726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8" name="TextBox 1977">
            <a:extLst>
              <a:ext uri="{FF2B5EF4-FFF2-40B4-BE49-F238E27FC236}">
                <a16:creationId xmlns:a16="http://schemas.microsoft.com/office/drawing/2014/main" id="{8287A2D1-672E-4238-AA6D-8089A3ADEC4E}"/>
              </a:ext>
            </a:extLst>
          </p:cNvPr>
          <p:cNvSpPr txBox="1"/>
          <p:nvPr/>
        </p:nvSpPr>
        <p:spPr>
          <a:xfrm>
            <a:off x="274320" y="5209929"/>
            <a:ext cx="65843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bg1">
                    <a:lumMod val="75000"/>
                  </a:schemeClr>
                </a:solidFill>
              </a:rPr>
              <a:t>Population</a:t>
            </a:r>
          </a:p>
        </p:txBody>
      </p:sp>
      <p:sp>
        <p:nvSpPr>
          <p:cNvPr id="1979" name="TextBox 1978">
            <a:extLst>
              <a:ext uri="{FF2B5EF4-FFF2-40B4-BE49-F238E27FC236}">
                <a16:creationId xmlns:a16="http://schemas.microsoft.com/office/drawing/2014/main" id="{8A2D49D0-758E-4086-B5E8-5472DE56949D}"/>
              </a:ext>
            </a:extLst>
          </p:cNvPr>
          <p:cNvSpPr txBox="1"/>
          <p:nvPr/>
        </p:nvSpPr>
        <p:spPr>
          <a:xfrm>
            <a:off x="7692148" y="5309319"/>
            <a:ext cx="2301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/>
              <a:t>Sample</a:t>
            </a:r>
          </a:p>
        </p:txBody>
      </p:sp>
      <p:grpSp>
        <p:nvGrpSpPr>
          <p:cNvPr id="4947" name="Group 4946">
            <a:extLst>
              <a:ext uri="{FF2B5EF4-FFF2-40B4-BE49-F238E27FC236}">
                <a16:creationId xmlns:a16="http://schemas.microsoft.com/office/drawing/2014/main" id="{C54192A7-90F9-474F-B52A-9154DBC256ED}"/>
              </a:ext>
            </a:extLst>
          </p:cNvPr>
          <p:cNvGrpSpPr/>
          <p:nvPr/>
        </p:nvGrpSpPr>
        <p:grpSpPr>
          <a:xfrm>
            <a:off x="274320" y="1108595"/>
            <a:ext cx="6494046" cy="3974902"/>
            <a:chOff x="326571" y="1808876"/>
            <a:chExt cx="6494046" cy="3974902"/>
          </a:xfrm>
        </p:grpSpPr>
        <p:sp>
          <p:nvSpPr>
            <p:cNvPr id="4948" name="Oval 4947">
              <a:extLst>
                <a:ext uri="{FF2B5EF4-FFF2-40B4-BE49-F238E27FC236}">
                  <a16:creationId xmlns:a16="http://schemas.microsoft.com/office/drawing/2014/main" id="{7C8D1098-9ADA-4FE1-849B-DEBDC27BA67E}"/>
                </a:ext>
              </a:extLst>
            </p:cNvPr>
            <p:cNvSpPr/>
            <p:nvPr/>
          </p:nvSpPr>
          <p:spPr>
            <a:xfrm>
              <a:off x="32657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9" name="Oval 4948">
              <a:extLst>
                <a:ext uri="{FF2B5EF4-FFF2-40B4-BE49-F238E27FC236}">
                  <a16:creationId xmlns:a16="http://schemas.microsoft.com/office/drawing/2014/main" id="{8FBF7201-A488-47D0-AA5A-7027B5A8439C}"/>
                </a:ext>
              </a:extLst>
            </p:cNvPr>
            <p:cNvSpPr/>
            <p:nvPr/>
          </p:nvSpPr>
          <p:spPr>
            <a:xfrm>
              <a:off x="48208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0" name="Oval 4949">
              <a:extLst>
                <a:ext uri="{FF2B5EF4-FFF2-40B4-BE49-F238E27FC236}">
                  <a16:creationId xmlns:a16="http://schemas.microsoft.com/office/drawing/2014/main" id="{1A4A5608-3DAB-4339-A8FD-E89A5C3E3F22}"/>
                </a:ext>
              </a:extLst>
            </p:cNvPr>
            <p:cNvSpPr/>
            <p:nvPr/>
          </p:nvSpPr>
          <p:spPr>
            <a:xfrm>
              <a:off x="646918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1" name="Oval 4950">
              <a:extLst>
                <a:ext uri="{FF2B5EF4-FFF2-40B4-BE49-F238E27FC236}">
                  <a16:creationId xmlns:a16="http://schemas.microsoft.com/office/drawing/2014/main" id="{4BD78086-F500-4CC1-8073-C0ED8219A5EE}"/>
                </a:ext>
              </a:extLst>
            </p:cNvPr>
            <p:cNvSpPr/>
            <p:nvPr/>
          </p:nvSpPr>
          <p:spPr>
            <a:xfrm>
              <a:off x="81175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2" name="Oval 4951">
              <a:extLst>
                <a:ext uri="{FF2B5EF4-FFF2-40B4-BE49-F238E27FC236}">
                  <a16:creationId xmlns:a16="http://schemas.microsoft.com/office/drawing/2014/main" id="{964D4264-D38F-4579-A371-1D52BFDE62DE}"/>
                </a:ext>
              </a:extLst>
            </p:cNvPr>
            <p:cNvSpPr/>
            <p:nvPr/>
          </p:nvSpPr>
          <p:spPr>
            <a:xfrm>
              <a:off x="976594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3" name="Oval 4952">
              <a:extLst>
                <a:ext uri="{FF2B5EF4-FFF2-40B4-BE49-F238E27FC236}">
                  <a16:creationId xmlns:a16="http://schemas.microsoft.com/office/drawing/2014/main" id="{5FDC067C-D015-432F-A537-933BD4DAACEE}"/>
                </a:ext>
              </a:extLst>
            </p:cNvPr>
            <p:cNvSpPr/>
            <p:nvPr/>
          </p:nvSpPr>
          <p:spPr>
            <a:xfrm>
              <a:off x="114143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4" name="Oval 4953">
              <a:extLst>
                <a:ext uri="{FF2B5EF4-FFF2-40B4-BE49-F238E27FC236}">
                  <a16:creationId xmlns:a16="http://schemas.microsoft.com/office/drawing/2014/main" id="{C61E1B85-626B-426E-BFDD-F0D80336701D}"/>
                </a:ext>
              </a:extLst>
            </p:cNvPr>
            <p:cNvSpPr/>
            <p:nvPr/>
          </p:nvSpPr>
          <p:spPr>
            <a:xfrm>
              <a:off x="1296939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5" name="Oval 4954">
              <a:extLst>
                <a:ext uri="{FF2B5EF4-FFF2-40B4-BE49-F238E27FC236}">
                  <a16:creationId xmlns:a16="http://schemas.microsoft.com/office/drawing/2014/main" id="{5B5BD26B-0B45-40CB-BB46-6E08DF6BAF72}"/>
                </a:ext>
              </a:extLst>
            </p:cNvPr>
            <p:cNvSpPr/>
            <p:nvPr/>
          </p:nvSpPr>
          <p:spPr>
            <a:xfrm>
              <a:off x="1461778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6" name="Oval 4955">
              <a:extLst>
                <a:ext uri="{FF2B5EF4-FFF2-40B4-BE49-F238E27FC236}">
                  <a16:creationId xmlns:a16="http://schemas.microsoft.com/office/drawing/2014/main" id="{D73BCEBB-5275-41AB-B67A-43AD04A3752D}"/>
                </a:ext>
              </a:extLst>
            </p:cNvPr>
            <p:cNvSpPr/>
            <p:nvPr/>
          </p:nvSpPr>
          <p:spPr>
            <a:xfrm>
              <a:off x="1626609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7" name="Oval 4956">
              <a:extLst>
                <a:ext uri="{FF2B5EF4-FFF2-40B4-BE49-F238E27FC236}">
                  <a16:creationId xmlns:a16="http://schemas.microsoft.com/office/drawing/2014/main" id="{9410ABE3-1791-485A-AE94-F39A489C7825}"/>
                </a:ext>
              </a:extLst>
            </p:cNvPr>
            <p:cNvSpPr/>
            <p:nvPr/>
          </p:nvSpPr>
          <p:spPr>
            <a:xfrm>
              <a:off x="179145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8" name="Oval 4957">
              <a:extLst>
                <a:ext uri="{FF2B5EF4-FFF2-40B4-BE49-F238E27FC236}">
                  <a16:creationId xmlns:a16="http://schemas.microsoft.com/office/drawing/2014/main" id="{4C15011B-74E0-4328-990E-143C6167B4BC}"/>
                </a:ext>
              </a:extLst>
            </p:cNvPr>
            <p:cNvSpPr/>
            <p:nvPr/>
          </p:nvSpPr>
          <p:spPr>
            <a:xfrm>
              <a:off x="32657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9" name="Oval 4958">
              <a:extLst>
                <a:ext uri="{FF2B5EF4-FFF2-40B4-BE49-F238E27FC236}">
                  <a16:creationId xmlns:a16="http://schemas.microsoft.com/office/drawing/2014/main" id="{E5D48120-36BC-43B7-8085-14E8A996CF0A}"/>
                </a:ext>
              </a:extLst>
            </p:cNvPr>
            <p:cNvSpPr/>
            <p:nvPr/>
          </p:nvSpPr>
          <p:spPr>
            <a:xfrm>
              <a:off x="48208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0" name="Oval 4959">
              <a:extLst>
                <a:ext uri="{FF2B5EF4-FFF2-40B4-BE49-F238E27FC236}">
                  <a16:creationId xmlns:a16="http://schemas.microsoft.com/office/drawing/2014/main" id="{CC57361B-52BF-470A-8499-FAEFE17D2182}"/>
                </a:ext>
              </a:extLst>
            </p:cNvPr>
            <p:cNvSpPr/>
            <p:nvPr/>
          </p:nvSpPr>
          <p:spPr>
            <a:xfrm>
              <a:off x="646918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1" name="Oval 4960">
              <a:extLst>
                <a:ext uri="{FF2B5EF4-FFF2-40B4-BE49-F238E27FC236}">
                  <a16:creationId xmlns:a16="http://schemas.microsoft.com/office/drawing/2014/main" id="{A5AE2388-386A-4D9E-9235-E3C7D6DD5486}"/>
                </a:ext>
              </a:extLst>
            </p:cNvPr>
            <p:cNvSpPr/>
            <p:nvPr/>
          </p:nvSpPr>
          <p:spPr>
            <a:xfrm>
              <a:off x="81175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2" name="Oval 4961">
              <a:extLst>
                <a:ext uri="{FF2B5EF4-FFF2-40B4-BE49-F238E27FC236}">
                  <a16:creationId xmlns:a16="http://schemas.microsoft.com/office/drawing/2014/main" id="{FD9CBF4C-0D55-40E3-AD08-083BC6A87D03}"/>
                </a:ext>
              </a:extLst>
            </p:cNvPr>
            <p:cNvSpPr/>
            <p:nvPr/>
          </p:nvSpPr>
          <p:spPr>
            <a:xfrm>
              <a:off x="976594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3" name="Oval 4962">
              <a:extLst>
                <a:ext uri="{FF2B5EF4-FFF2-40B4-BE49-F238E27FC236}">
                  <a16:creationId xmlns:a16="http://schemas.microsoft.com/office/drawing/2014/main" id="{0508290B-C43B-4C2C-B6F7-7DD1BE094BDA}"/>
                </a:ext>
              </a:extLst>
            </p:cNvPr>
            <p:cNvSpPr/>
            <p:nvPr/>
          </p:nvSpPr>
          <p:spPr>
            <a:xfrm>
              <a:off x="114143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4" name="Oval 4963">
              <a:extLst>
                <a:ext uri="{FF2B5EF4-FFF2-40B4-BE49-F238E27FC236}">
                  <a16:creationId xmlns:a16="http://schemas.microsoft.com/office/drawing/2014/main" id="{AEB3588F-A512-4E3E-B0F0-B8D7493709FF}"/>
                </a:ext>
              </a:extLst>
            </p:cNvPr>
            <p:cNvSpPr/>
            <p:nvPr/>
          </p:nvSpPr>
          <p:spPr>
            <a:xfrm>
              <a:off x="1296939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5" name="Oval 4964">
              <a:extLst>
                <a:ext uri="{FF2B5EF4-FFF2-40B4-BE49-F238E27FC236}">
                  <a16:creationId xmlns:a16="http://schemas.microsoft.com/office/drawing/2014/main" id="{5D486D9C-D070-44B6-84BC-26F6588D7CA3}"/>
                </a:ext>
              </a:extLst>
            </p:cNvPr>
            <p:cNvSpPr/>
            <p:nvPr/>
          </p:nvSpPr>
          <p:spPr>
            <a:xfrm>
              <a:off x="1461778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6" name="Oval 4965">
              <a:extLst>
                <a:ext uri="{FF2B5EF4-FFF2-40B4-BE49-F238E27FC236}">
                  <a16:creationId xmlns:a16="http://schemas.microsoft.com/office/drawing/2014/main" id="{D43A601B-A3D4-419C-98E0-BC48C5550AF2}"/>
                </a:ext>
              </a:extLst>
            </p:cNvPr>
            <p:cNvSpPr/>
            <p:nvPr/>
          </p:nvSpPr>
          <p:spPr>
            <a:xfrm>
              <a:off x="1626609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7" name="Oval 4966">
              <a:extLst>
                <a:ext uri="{FF2B5EF4-FFF2-40B4-BE49-F238E27FC236}">
                  <a16:creationId xmlns:a16="http://schemas.microsoft.com/office/drawing/2014/main" id="{4C3F2BB4-5A08-4A59-A34D-FFD947BD4E57}"/>
                </a:ext>
              </a:extLst>
            </p:cNvPr>
            <p:cNvSpPr/>
            <p:nvPr/>
          </p:nvSpPr>
          <p:spPr>
            <a:xfrm>
              <a:off x="179145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8" name="Oval 4967">
              <a:extLst>
                <a:ext uri="{FF2B5EF4-FFF2-40B4-BE49-F238E27FC236}">
                  <a16:creationId xmlns:a16="http://schemas.microsoft.com/office/drawing/2014/main" id="{4AFD6841-D877-4106-A891-8EEDB2F1D459}"/>
                </a:ext>
              </a:extLst>
            </p:cNvPr>
            <p:cNvSpPr/>
            <p:nvPr/>
          </p:nvSpPr>
          <p:spPr>
            <a:xfrm>
              <a:off x="32657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9" name="Oval 4968">
              <a:extLst>
                <a:ext uri="{FF2B5EF4-FFF2-40B4-BE49-F238E27FC236}">
                  <a16:creationId xmlns:a16="http://schemas.microsoft.com/office/drawing/2014/main" id="{2AA2464A-D139-46A5-AEE5-6D8E8A9EB9F8}"/>
                </a:ext>
              </a:extLst>
            </p:cNvPr>
            <p:cNvSpPr/>
            <p:nvPr/>
          </p:nvSpPr>
          <p:spPr>
            <a:xfrm>
              <a:off x="48208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0" name="Oval 4969">
              <a:extLst>
                <a:ext uri="{FF2B5EF4-FFF2-40B4-BE49-F238E27FC236}">
                  <a16:creationId xmlns:a16="http://schemas.microsoft.com/office/drawing/2014/main" id="{A9575F5C-219C-4F8C-B84F-7EB6A6DAF3A4}"/>
                </a:ext>
              </a:extLst>
            </p:cNvPr>
            <p:cNvSpPr/>
            <p:nvPr/>
          </p:nvSpPr>
          <p:spPr>
            <a:xfrm>
              <a:off x="646918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1" name="Oval 4970">
              <a:extLst>
                <a:ext uri="{FF2B5EF4-FFF2-40B4-BE49-F238E27FC236}">
                  <a16:creationId xmlns:a16="http://schemas.microsoft.com/office/drawing/2014/main" id="{968198C7-4EF3-4BE7-A22A-FF1C53D614D6}"/>
                </a:ext>
              </a:extLst>
            </p:cNvPr>
            <p:cNvSpPr/>
            <p:nvPr/>
          </p:nvSpPr>
          <p:spPr>
            <a:xfrm>
              <a:off x="81175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2" name="Oval 4971">
              <a:extLst>
                <a:ext uri="{FF2B5EF4-FFF2-40B4-BE49-F238E27FC236}">
                  <a16:creationId xmlns:a16="http://schemas.microsoft.com/office/drawing/2014/main" id="{E8FD1799-603E-4F94-914A-012BFBE0CFF5}"/>
                </a:ext>
              </a:extLst>
            </p:cNvPr>
            <p:cNvSpPr/>
            <p:nvPr/>
          </p:nvSpPr>
          <p:spPr>
            <a:xfrm>
              <a:off x="976594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3" name="Oval 4972">
              <a:extLst>
                <a:ext uri="{FF2B5EF4-FFF2-40B4-BE49-F238E27FC236}">
                  <a16:creationId xmlns:a16="http://schemas.microsoft.com/office/drawing/2014/main" id="{00CEE6DE-497B-4F2A-917A-0FB14E11BCC3}"/>
                </a:ext>
              </a:extLst>
            </p:cNvPr>
            <p:cNvSpPr/>
            <p:nvPr/>
          </p:nvSpPr>
          <p:spPr>
            <a:xfrm>
              <a:off x="114143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4" name="Oval 4973">
              <a:extLst>
                <a:ext uri="{FF2B5EF4-FFF2-40B4-BE49-F238E27FC236}">
                  <a16:creationId xmlns:a16="http://schemas.microsoft.com/office/drawing/2014/main" id="{1ECE6F60-B6DB-4A9C-8789-FE7C40C0269C}"/>
                </a:ext>
              </a:extLst>
            </p:cNvPr>
            <p:cNvSpPr/>
            <p:nvPr/>
          </p:nvSpPr>
          <p:spPr>
            <a:xfrm>
              <a:off x="1296939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5" name="Oval 4974">
              <a:extLst>
                <a:ext uri="{FF2B5EF4-FFF2-40B4-BE49-F238E27FC236}">
                  <a16:creationId xmlns:a16="http://schemas.microsoft.com/office/drawing/2014/main" id="{F321136D-6F60-4C9D-BE4C-9EAE10BE2842}"/>
                </a:ext>
              </a:extLst>
            </p:cNvPr>
            <p:cNvSpPr/>
            <p:nvPr/>
          </p:nvSpPr>
          <p:spPr>
            <a:xfrm>
              <a:off x="1461778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6" name="Oval 4975">
              <a:extLst>
                <a:ext uri="{FF2B5EF4-FFF2-40B4-BE49-F238E27FC236}">
                  <a16:creationId xmlns:a16="http://schemas.microsoft.com/office/drawing/2014/main" id="{425831F0-7224-48DA-8D3A-33E314A13074}"/>
                </a:ext>
              </a:extLst>
            </p:cNvPr>
            <p:cNvSpPr/>
            <p:nvPr/>
          </p:nvSpPr>
          <p:spPr>
            <a:xfrm>
              <a:off x="1626609" y="212442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7" name="Oval 4976">
              <a:extLst>
                <a:ext uri="{FF2B5EF4-FFF2-40B4-BE49-F238E27FC236}">
                  <a16:creationId xmlns:a16="http://schemas.microsoft.com/office/drawing/2014/main" id="{3B0A67F8-E5A2-4FDA-BC9E-0302D101B059}"/>
                </a:ext>
              </a:extLst>
            </p:cNvPr>
            <p:cNvSpPr/>
            <p:nvPr/>
          </p:nvSpPr>
          <p:spPr>
            <a:xfrm>
              <a:off x="179145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8" name="Oval 4977">
              <a:extLst>
                <a:ext uri="{FF2B5EF4-FFF2-40B4-BE49-F238E27FC236}">
                  <a16:creationId xmlns:a16="http://schemas.microsoft.com/office/drawing/2014/main" id="{6F4EB063-D341-4960-B87D-D960BE114077}"/>
                </a:ext>
              </a:extLst>
            </p:cNvPr>
            <p:cNvSpPr/>
            <p:nvPr/>
          </p:nvSpPr>
          <p:spPr>
            <a:xfrm>
              <a:off x="326571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9" name="Oval 4978">
              <a:extLst>
                <a:ext uri="{FF2B5EF4-FFF2-40B4-BE49-F238E27FC236}">
                  <a16:creationId xmlns:a16="http://schemas.microsoft.com/office/drawing/2014/main" id="{4532ECCE-CD93-4824-8B45-B08A7DE0EBD3}"/>
                </a:ext>
              </a:extLst>
            </p:cNvPr>
            <p:cNvSpPr/>
            <p:nvPr/>
          </p:nvSpPr>
          <p:spPr>
            <a:xfrm>
              <a:off x="482081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0" name="Oval 4979">
              <a:extLst>
                <a:ext uri="{FF2B5EF4-FFF2-40B4-BE49-F238E27FC236}">
                  <a16:creationId xmlns:a16="http://schemas.microsoft.com/office/drawing/2014/main" id="{B0DB53DF-8106-4D17-8142-3A554A0A15F2}"/>
                </a:ext>
              </a:extLst>
            </p:cNvPr>
            <p:cNvSpPr/>
            <p:nvPr/>
          </p:nvSpPr>
          <p:spPr>
            <a:xfrm>
              <a:off x="646918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1" name="Oval 4980">
              <a:extLst>
                <a:ext uri="{FF2B5EF4-FFF2-40B4-BE49-F238E27FC236}">
                  <a16:creationId xmlns:a16="http://schemas.microsoft.com/office/drawing/2014/main" id="{E6869181-2619-43D4-A315-89F972D4D0C4}"/>
                </a:ext>
              </a:extLst>
            </p:cNvPr>
            <p:cNvSpPr/>
            <p:nvPr/>
          </p:nvSpPr>
          <p:spPr>
            <a:xfrm>
              <a:off x="811751" y="228616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2" name="Oval 4981">
              <a:extLst>
                <a:ext uri="{FF2B5EF4-FFF2-40B4-BE49-F238E27FC236}">
                  <a16:creationId xmlns:a16="http://schemas.microsoft.com/office/drawing/2014/main" id="{20FAB423-24AA-4701-AA47-5536253C7FD2}"/>
                </a:ext>
              </a:extLst>
            </p:cNvPr>
            <p:cNvSpPr/>
            <p:nvPr/>
          </p:nvSpPr>
          <p:spPr>
            <a:xfrm>
              <a:off x="976594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3" name="Oval 4982">
              <a:extLst>
                <a:ext uri="{FF2B5EF4-FFF2-40B4-BE49-F238E27FC236}">
                  <a16:creationId xmlns:a16="http://schemas.microsoft.com/office/drawing/2014/main" id="{264519FC-37FE-46F4-BB10-8C373C4AD402}"/>
                </a:ext>
              </a:extLst>
            </p:cNvPr>
            <p:cNvSpPr/>
            <p:nvPr/>
          </p:nvSpPr>
          <p:spPr>
            <a:xfrm>
              <a:off x="1141431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4" name="Oval 4983">
              <a:extLst>
                <a:ext uri="{FF2B5EF4-FFF2-40B4-BE49-F238E27FC236}">
                  <a16:creationId xmlns:a16="http://schemas.microsoft.com/office/drawing/2014/main" id="{FD9CD710-7F74-49F1-BCAD-19DA88B2AFAC}"/>
                </a:ext>
              </a:extLst>
            </p:cNvPr>
            <p:cNvSpPr/>
            <p:nvPr/>
          </p:nvSpPr>
          <p:spPr>
            <a:xfrm>
              <a:off x="1296939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5" name="Oval 4984">
              <a:extLst>
                <a:ext uri="{FF2B5EF4-FFF2-40B4-BE49-F238E27FC236}">
                  <a16:creationId xmlns:a16="http://schemas.microsoft.com/office/drawing/2014/main" id="{7714B5EC-0653-4311-8E07-B8C5E81AAC2A}"/>
                </a:ext>
              </a:extLst>
            </p:cNvPr>
            <p:cNvSpPr/>
            <p:nvPr/>
          </p:nvSpPr>
          <p:spPr>
            <a:xfrm>
              <a:off x="1461778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6" name="Oval 4985">
              <a:extLst>
                <a:ext uri="{FF2B5EF4-FFF2-40B4-BE49-F238E27FC236}">
                  <a16:creationId xmlns:a16="http://schemas.microsoft.com/office/drawing/2014/main" id="{4D5A5A4F-5808-41BD-9090-EB2566CD3060}"/>
                </a:ext>
              </a:extLst>
            </p:cNvPr>
            <p:cNvSpPr/>
            <p:nvPr/>
          </p:nvSpPr>
          <p:spPr>
            <a:xfrm>
              <a:off x="1626609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7" name="Oval 4986">
              <a:extLst>
                <a:ext uri="{FF2B5EF4-FFF2-40B4-BE49-F238E27FC236}">
                  <a16:creationId xmlns:a16="http://schemas.microsoft.com/office/drawing/2014/main" id="{C7999078-0580-4B6A-AB14-C654255C181D}"/>
                </a:ext>
              </a:extLst>
            </p:cNvPr>
            <p:cNvSpPr/>
            <p:nvPr/>
          </p:nvSpPr>
          <p:spPr>
            <a:xfrm>
              <a:off x="179145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8" name="Oval 4987">
              <a:extLst>
                <a:ext uri="{FF2B5EF4-FFF2-40B4-BE49-F238E27FC236}">
                  <a16:creationId xmlns:a16="http://schemas.microsoft.com/office/drawing/2014/main" id="{647F9618-CD4C-4C5E-9188-1BD1E6347900}"/>
                </a:ext>
              </a:extLst>
            </p:cNvPr>
            <p:cNvSpPr/>
            <p:nvPr/>
          </p:nvSpPr>
          <p:spPr>
            <a:xfrm>
              <a:off x="32657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9" name="Oval 4988">
              <a:extLst>
                <a:ext uri="{FF2B5EF4-FFF2-40B4-BE49-F238E27FC236}">
                  <a16:creationId xmlns:a16="http://schemas.microsoft.com/office/drawing/2014/main" id="{16FC558F-8760-44BE-B4FF-E8CF9669920A}"/>
                </a:ext>
              </a:extLst>
            </p:cNvPr>
            <p:cNvSpPr/>
            <p:nvPr/>
          </p:nvSpPr>
          <p:spPr>
            <a:xfrm>
              <a:off x="48208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0" name="Oval 4989">
              <a:extLst>
                <a:ext uri="{FF2B5EF4-FFF2-40B4-BE49-F238E27FC236}">
                  <a16:creationId xmlns:a16="http://schemas.microsoft.com/office/drawing/2014/main" id="{334687FD-BE06-4E5F-BABA-7B3BFB8C9979}"/>
                </a:ext>
              </a:extLst>
            </p:cNvPr>
            <p:cNvSpPr/>
            <p:nvPr/>
          </p:nvSpPr>
          <p:spPr>
            <a:xfrm>
              <a:off x="646918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1" name="Oval 4990">
              <a:extLst>
                <a:ext uri="{FF2B5EF4-FFF2-40B4-BE49-F238E27FC236}">
                  <a16:creationId xmlns:a16="http://schemas.microsoft.com/office/drawing/2014/main" id="{DA1C95E9-E7E9-44F0-AA3E-03C216A6E015}"/>
                </a:ext>
              </a:extLst>
            </p:cNvPr>
            <p:cNvSpPr/>
            <p:nvPr/>
          </p:nvSpPr>
          <p:spPr>
            <a:xfrm>
              <a:off x="81175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2" name="Oval 4991">
              <a:extLst>
                <a:ext uri="{FF2B5EF4-FFF2-40B4-BE49-F238E27FC236}">
                  <a16:creationId xmlns:a16="http://schemas.microsoft.com/office/drawing/2014/main" id="{97FCD5ED-D07C-4B7C-A107-C80EBF4E4597}"/>
                </a:ext>
              </a:extLst>
            </p:cNvPr>
            <p:cNvSpPr/>
            <p:nvPr/>
          </p:nvSpPr>
          <p:spPr>
            <a:xfrm>
              <a:off x="976594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3" name="Oval 4992">
              <a:extLst>
                <a:ext uri="{FF2B5EF4-FFF2-40B4-BE49-F238E27FC236}">
                  <a16:creationId xmlns:a16="http://schemas.microsoft.com/office/drawing/2014/main" id="{A6F637B3-89DC-42B3-8A95-2F6A029F4163}"/>
                </a:ext>
              </a:extLst>
            </p:cNvPr>
            <p:cNvSpPr/>
            <p:nvPr/>
          </p:nvSpPr>
          <p:spPr>
            <a:xfrm>
              <a:off x="114143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4" name="Oval 4993">
              <a:extLst>
                <a:ext uri="{FF2B5EF4-FFF2-40B4-BE49-F238E27FC236}">
                  <a16:creationId xmlns:a16="http://schemas.microsoft.com/office/drawing/2014/main" id="{BD79BEBB-DAD5-49A3-A935-48083069A79E}"/>
                </a:ext>
              </a:extLst>
            </p:cNvPr>
            <p:cNvSpPr/>
            <p:nvPr/>
          </p:nvSpPr>
          <p:spPr>
            <a:xfrm>
              <a:off x="1296939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5" name="Oval 4994">
              <a:extLst>
                <a:ext uri="{FF2B5EF4-FFF2-40B4-BE49-F238E27FC236}">
                  <a16:creationId xmlns:a16="http://schemas.microsoft.com/office/drawing/2014/main" id="{45077523-C2E7-45F0-ACC1-9AE62EBA3994}"/>
                </a:ext>
              </a:extLst>
            </p:cNvPr>
            <p:cNvSpPr/>
            <p:nvPr/>
          </p:nvSpPr>
          <p:spPr>
            <a:xfrm>
              <a:off x="1461778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6" name="Oval 4995">
              <a:extLst>
                <a:ext uri="{FF2B5EF4-FFF2-40B4-BE49-F238E27FC236}">
                  <a16:creationId xmlns:a16="http://schemas.microsoft.com/office/drawing/2014/main" id="{EBC069E2-9F93-4A98-888A-CE64A58D98A7}"/>
                </a:ext>
              </a:extLst>
            </p:cNvPr>
            <p:cNvSpPr/>
            <p:nvPr/>
          </p:nvSpPr>
          <p:spPr>
            <a:xfrm>
              <a:off x="1626609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7" name="Oval 4996">
              <a:extLst>
                <a:ext uri="{FF2B5EF4-FFF2-40B4-BE49-F238E27FC236}">
                  <a16:creationId xmlns:a16="http://schemas.microsoft.com/office/drawing/2014/main" id="{7A2CF1BD-CCAA-42DC-A7D5-4F567FF77BD2}"/>
                </a:ext>
              </a:extLst>
            </p:cNvPr>
            <p:cNvSpPr/>
            <p:nvPr/>
          </p:nvSpPr>
          <p:spPr>
            <a:xfrm>
              <a:off x="179145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8" name="Oval 4997">
              <a:extLst>
                <a:ext uri="{FF2B5EF4-FFF2-40B4-BE49-F238E27FC236}">
                  <a16:creationId xmlns:a16="http://schemas.microsoft.com/office/drawing/2014/main" id="{D7E6FE1E-B63C-4760-BDD7-13EC0BBD855C}"/>
                </a:ext>
              </a:extLst>
            </p:cNvPr>
            <p:cNvSpPr/>
            <p:nvPr/>
          </p:nvSpPr>
          <p:spPr>
            <a:xfrm>
              <a:off x="32657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9" name="Oval 4998">
              <a:extLst>
                <a:ext uri="{FF2B5EF4-FFF2-40B4-BE49-F238E27FC236}">
                  <a16:creationId xmlns:a16="http://schemas.microsoft.com/office/drawing/2014/main" id="{89C10906-6CBC-4002-AAA2-0F17CE87689C}"/>
                </a:ext>
              </a:extLst>
            </p:cNvPr>
            <p:cNvSpPr/>
            <p:nvPr/>
          </p:nvSpPr>
          <p:spPr>
            <a:xfrm>
              <a:off x="48208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0" name="Oval 4999">
              <a:extLst>
                <a:ext uri="{FF2B5EF4-FFF2-40B4-BE49-F238E27FC236}">
                  <a16:creationId xmlns:a16="http://schemas.microsoft.com/office/drawing/2014/main" id="{E9FFB7FA-0BBB-48C9-B07B-4FAC0C4C2D19}"/>
                </a:ext>
              </a:extLst>
            </p:cNvPr>
            <p:cNvSpPr/>
            <p:nvPr/>
          </p:nvSpPr>
          <p:spPr>
            <a:xfrm>
              <a:off x="646918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1" name="Oval 5000">
              <a:extLst>
                <a:ext uri="{FF2B5EF4-FFF2-40B4-BE49-F238E27FC236}">
                  <a16:creationId xmlns:a16="http://schemas.microsoft.com/office/drawing/2014/main" id="{650E638A-084D-49CB-A229-5F98164027B8}"/>
                </a:ext>
              </a:extLst>
            </p:cNvPr>
            <p:cNvSpPr/>
            <p:nvPr/>
          </p:nvSpPr>
          <p:spPr>
            <a:xfrm>
              <a:off x="81175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2" name="Oval 5001">
              <a:extLst>
                <a:ext uri="{FF2B5EF4-FFF2-40B4-BE49-F238E27FC236}">
                  <a16:creationId xmlns:a16="http://schemas.microsoft.com/office/drawing/2014/main" id="{6733D1C0-3DFA-4FEC-9F4C-F5FB8660BBF7}"/>
                </a:ext>
              </a:extLst>
            </p:cNvPr>
            <p:cNvSpPr/>
            <p:nvPr/>
          </p:nvSpPr>
          <p:spPr>
            <a:xfrm>
              <a:off x="976594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3" name="Oval 5002">
              <a:extLst>
                <a:ext uri="{FF2B5EF4-FFF2-40B4-BE49-F238E27FC236}">
                  <a16:creationId xmlns:a16="http://schemas.microsoft.com/office/drawing/2014/main" id="{C10A46DD-6502-4DD1-B745-81C4BF78FC8E}"/>
                </a:ext>
              </a:extLst>
            </p:cNvPr>
            <p:cNvSpPr/>
            <p:nvPr/>
          </p:nvSpPr>
          <p:spPr>
            <a:xfrm>
              <a:off x="114143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4" name="Oval 5003">
              <a:extLst>
                <a:ext uri="{FF2B5EF4-FFF2-40B4-BE49-F238E27FC236}">
                  <a16:creationId xmlns:a16="http://schemas.microsoft.com/office/drawing/2014/main" id="{A0C348D5-37D2-479F-AB75-1CC1FC18808D}"/>
                </a:ext>
              </a:extLst>
            </p:cNvPr>
            <p:cNvSpPr/>
            <p:nvPr/>
          </p:nvSpPr>
          <p:spPr>
            <a:xfrm>
              <a:off x="1296939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5" name="Oval 5004">
              <a:extLst>
                <a:ext uri="{FF2B5EF4-FFF2-40B4-BE49-F238E27FC236}">
                  <a16:creationId xmlns:a16="http://schemas.microsoft.com/office/drawing/2014/main" id="{C17618DD-B51B-466A-AF05-E19F4191A63C}"/>
                </a:ext>
              </a:extLst>
            </p:cNvPr>
            <p:cNvSpPr/>
            <p:nvPr/>
          </p:nvSpPr>
          <p:spPr>
            <a:xfrm>
              <a:off x="1461778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6" name="Oval 5005">
              <a:extLst>
                <a:ext uri="{FF2B5EF4-FFF2-40B4-BE49-F238E27FC236}">
                  <a16:creationId xmlns:a16="http://schemas.microsoft.com/office/drawing/2014/main" id="{B904B192-3838-4930-83FB-4A421C8A73B1}"/>
                </a:ext>
              </a:extLst>
            </p:cNvPr>
            <p:cNvSpPr/>
            <p:nvPr/>
          </p:nvSpPr>
          <p:spPr>
            <a:xfrm>
              <a:off x="1626609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7" name="Oval 5006">
              <a:extLst>
                <a:ext uri="{FF2B5EF4-FFF2-40B4-BE49-F238E27FC236}">
                  <a16:creationId xmlns:a16="http://schemas.microsoft.com/office/drawing/2014/main" id="{97843465-91E7-4011-9C97-98BBCCE153DD}"/>
                </a:ext>
              </a:extLst>
            </p:cNvPr>
            <p:cNvSpPr/>
            <p:nvPr/>
          </p:nvSpPr>
          <p:spPr>
            <a:xfrm>
              <a:off x="179145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8" name="Oval 5007">
              <a:extLst>
                <a:ext uri="{FF2B5EF4-FFF2-40B4-BE49-F238E27FC236}">
                  <a16:creationId xmlns:a16="http://schemas.microsoft.com/office/drawing/2014/main" id="{419C3453-E281-46F3-AB14-F011DC2B14F8}"/>
                </a:ext>
              </a:extLst>
            </p:cNvPr>
            <p:cNvSpPr/>
            <p:nvPr/>
          </p:nvSpPr>
          <p:spPr>
            <a:xfrm>
              <a:off x="32657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9" name="Oval 5008">
              <a:extLst>
                <a:ext uri="{FF2B5EF4-FFF2-40B4-BE49-F238E27FC236}">
                  <a16:creationId xmlns:a16="http://schemas.microsoft.com/office/drawing/2014/main" id="{8E9EC582-34D2-4BB3-8E35-86CD04E0E3BE}"/>
                </a:ext>
              </a:extLst>
            </p:cNvPr>
            <p:cNvSpPr/>
            <p:nvPr/>
          </p:nvSpPr>
          <p:spPr>
            <a:xfrm>
              <a:off x="48208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0" name="Oval 5009">
              <a:extLst>
                <a:ext uri="{FF2B5EF4-FFF2-40B4-BE49-F238E27FC236}">
                  <a16:creationId xmlns:a16="http://schemas.microsoft.com/office/drawing/2014/main" id="{F25F9732-940B-4217-96B5-40C0CABD10DB}"/>
                </a:ext>
              </a:extLst>
            </p:cNvPr>
            <p:cNvSpPr/>
            <p:nvPr/>
          </p:nvSpPr>
          <p:spPr>
            <a:xfrm>
              <a:off x="646918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1" name="Oval 5010">
              <a:extLst>
                <a:ext uri="{FF2B5EF4-FFF2-40B4-BE49-F238E27FC236}">
                  <a16:creationId xmlns:a16="http://schemas.microsoft.com/office/drawing/2014/main" id="{D89EF5BB-7624-4A3D-8D43-E1AD557A2E4B}"/>
                </a:ext>
              </a:extLst>
            </p:cNvPr>
            <p:cNvSpPr/>
            <p:nvPr/>
          </p:nvSpPr>
          <p:spPr>
            <a:xfrm>
              <a:off x="81175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2" name="Oval 5011">
              <a:extLst>
                <a:ext uri="{FF2B5EF4-FFF2-40B4-BE49-F238E27FC236}">
                  <a16:creationId xmlns:a16="http://schemas.microsoft.com/office/drawing/2014/main" id="{AA0F4384-E9AF-43DE-BD03-1A8C7ED252C3}"/>
                </a:ext>
              </a:extLst>
            </p:cNvPr>
            <p:cNvSpPr/>
            <p:nvPr/>
          </p:nvSpPr>
          <p:spPr>
            <a:xfrm>
              <a:off x="976594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3" name="Oval 5012">
              <a:extLst>
                <a:ext uri="{FF2B5EF4-FFF2-40B4-BE49-F238E27FC236}">
                  <a16:creationId xmlns:a16="http://schemas.microsoft.com/office/drawing/2014/main" id="{5A80426C-4192-49E2-8B42-79C7AEA7F83C}"/>
                </a:ext>
              </a:extLst>
            </p:cNvPr>
            <p:cNvSpPr/>
            <p:nvPr/>
          </p:nvSpPr>
          <p:spPr>
            <a:xfrm>
              <a:off x="114143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4" name="Oval 5013">
              <a:extLst>
                <a:ext uri="{FF2B5EF4-FFF2-40B4-BE49-F238E27FC236}">
                  <a16:creationId xmlns:a16="http://schemas.microsoft.com/office/drawing/2014/main" id="{A8D5CA9B-1D35-4FE7-9E84-C64D962D48BC}"/>
                </a:ext>
              </a:extLst>
            </p:cNvPr>
            <p:cNvSpPr/>
            <p:nvPr/>
          </p:nvSpPr>
          <p:spPr>
            <a:xfrm>
              <a:off x="1296939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5" name="Oval 5014">
              <a:extLst>
                <a:ext uri="{FF2B5EF4-FFF2-40B4-BE49-F238E27FC236}">
                  <a16:creationId xmlns:a16="http://schemas.microsoft.com/office/drawing/2014/main" id="{C4F5CA64-9D9C-4806-86D4-2CBDACE12207}"/>
                </a:ext>
              </a:extLst>
            </p:cNvPr>
            <p:cNvSpPr/>
            <p:nvPr/>
          </p:nvSpPr>
          <p:spPr>
            <a:xfrm>
              <a:off x="1461778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6" name="Oval 5015">
              <a:extLst>
                <a:ext uri="{FF2B5EF4-FFF2-40B4-BE49-F238E27FC236}">
                  <a16:creationId xmlns:a16="http://schemas.microsoft.com/office/drawing/2014/main" id="{62F24C81-0E12-452D-ABE6-CEFAB4B550E7}"/>
                </a:ext>
              </a:extLst>
            </p:cNvPr>
            <p:cNvSpPr/>
            <p:nvPr/>
          </p:nvSpPr>
          <p:spPr>
            <a:xfrm>
              <a:off x="1626609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7" name="Oval 5016">
              <a:extLst>
                <a:ext uri="{FF2B5EF4-FFF2-40B4-BE49-F238E27FC236}">
                  <a16:creationId xmlns:a16="http://schemas.microsoft.com/office/drawing/2014/main" id="{27F0F726-DF27-4936-AB5F-4143887A8F3E}"/>
                </a:ext>
              </a:extLst>
            </p:cNvPr>
            <p:cNvSpPr/>
            <p:nvPr/>
          </p:nvSpPr>
          <p:spPr>
            <a:xfrm>
              <a:off x="179145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8" name="Oval 5017">
              <a:extLst>
                <a:ext uri="{FF2B5EF4-FFF2-40B4-BE49-F238E27FC236}">
                  <a16:creationId xmlns:a16="http://schemas.microsoft.com/office/drawing/2014/main" id="{1748980E-BE9D-43AD-BA0C-CE1AE681E03F}"/>
                </a:ext>
              </a:extLst>
            </p:cNvPr>
            <p:cNvSpPr/>
            <p:nvPr/>
          </p:nvSpPr>
          <p:spPr>
            <a:xfrm>
              <a:off x="326571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9" name="Oval 5018">
              <a:extLst>
                <a:ext uri="{FF2B5EF4-FFF2-40B4-BE49-F238E27FC236}">
                  <a16:creationId xmlns:a16="http://schemas.microsoft.com/office/drawing/2014/main" id="{5CFA1671-A1D8-4F65-9893-5B245BB2577B}"/>
                </a:ext>
              </a:extLst>
            </p:cNvPr>
            <p:cNvSpPr/>
            <p:nvPr/>
          </p:nvSpPr>
          <p:spPr>
            <a:xfrm>
              <a:off x="482081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0" name="Oval 5019">
              <a:extLst>
                <a:ext uri="{FF2B5EF4-FFF2-40B4-BE49-F238E27FC236}">
                  <a16:creationId xmlns:a16="http://schemas.microsoft.com/office/drawing/2014/main" id="{73B205A0-C07E-45E9-B810-0CEEE08D967E}"/>
                </a:ext>
              </a:extLst>
            </p:cNvPr>
            <p:cNvSpPr/>
            <p:nvPr/>
          </p:nvSpPr>
          <p:spPr>
            <a:xfrm>
              <a:off x="646918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1" name="Oval 5020">
              <a:extLst>
                <a:ext uri="{FF2B5EF4-FFF2-40B4-BE49-F238E27FC236}">
                  <a16:creationId xmlns:a16="http://schemas.microsoft.com/office/drawing/2014/main" id="{723A8A5E-4908-4561-8225-1B684F84A436}"/>
                </a:ext>
              </a:extLst>
            </p:cNvPr>
            <p:cNvSpPr/>
            <p:nvPr/>
          </p:nvSpPr>
          <p:spPr>
            <a:xfrm>
              <a:off x="811751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2" name="Oval 5021">
              <a:extLst>
                <a:ext uri="{FF2B5EF4-FFF2-40B4-BE49-F238E27FC236}">
                  <a16:creationId xmlns:a16="http://schemas.microsoft.com/office/drawing/2014/main" id="{08421B66-8F15-4296-90B5-AAC20FDF1802}"/>
                </a:ext>
              </a:extLst>
            </p:cNvPr>
            <p:cNvSpPr/>
            <p:nvPr/>
          </p:nvSpPr>
          <p:spPr>
            <a:xfrm>
              <a:off x="976594" y="296248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3" name="Oval 5022">
              <a:extLst>
                <a:ext uri="{FF2B5EF4-FFF2-40B4-BE49-F238E27FC236}">
                  <a16:creationId xmlns:a16="http://schemas.microsoft.com/office/drawing/2014/main" id="{9864EB18-A84A-4EE2-A996-05374DBF38AD}"/>
                </a:ext>
              </a:extLst>
            </p:cNvPr>
            <p:cNvSpPr/>
            <p:nvPr/>
          </p:nvSpPr>
          <p:spPr>
            <a:xfrm>
              <a:off x="1141431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4" name="Oval 5023">
              <a:extLst>
                <a:ext uri="{FF2B5EF4-FFF2-40B4-BE49-F238E27FC236}">
                  <a16:creationId xmlns:a16="http://schemas.microsoft.com/office/drawing/2014/main" id="{AA7CD228-08D7-41CF-B5F3-2B30D69C0118}"/>
                </a:ext>
              </a:extLst>
            </p:cNvPr>
            <p:cNvSpPr/>
            <p:nvPr/>
          </p:nvSpPr>
          <p:spPr>
            <a:xfrm>
              <a:off x="1296939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5" name="Oval 5024">
              <a:extLst>
                <a:ext uri="{FF2B5EF4-FFF2-40B4-BE49-F238E27FC236}">
                  <a16:creationId xmlns:a16="http://schemas.microsoft.com/office/drawing/2014/main" id="{5547EE33-657A-4FF5-ADA8-1545C39AAC5A}"/>
                </a:ext>
              </a:extLst>
            </p:cNvPr>
            <p:cNvSpPr/>
            <p:nvPr/>
          </p:nvSpPr>
          <p:spPr>
            <a:xfrm>
              <a:off x="1461778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6" name="Oval 5025">
              <a:extLst>
                <a:ext uri="{FF2B5EF4-FFF2-40B4-BE49-F238E27FC236}">
                  <a16:creationId xmlns:a16="http://schemas.microsoft.com/office/drawing/2014/main" id="{A56E7AAB-92B7-4439-9D6D-7BE7B5AFA39D}"/>
                </a:ext>
              </a:extLst>
            </p:cNvPr>
            <p:cNvSpPr/>
            <p:nvPr/>
          </p:nvSpPr>
          <p:spPr>
            <a:xfrm>
              <a:off x="1626609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7" name="Oval 5026">
              <a:extLst>
                <a:ext uri="{FF2B5EF4-FFF2-40B4-BE49-F238E27FC236}">
                  <a16:creationId xmlns:a16="http://schemas.microsoft.com/office/drawing/2014/main" id="{68596B2C-B813-4460-8C40-210B3636B9C2}"/>
                </a:ext>
              </a:extLst>
            </p:cNvPr>
            <p:cNvSpPr/>
            <p:nvPr/>
          </p:nvSpPr>
          <p:spPr>
            <a:xfrm>
              <a:off x="1791456" y="296248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8" name="Oval 5027">
              <a:extLst>
                <a:ext uri="{FF2B5EF4-FFF2-40B4-BE49-F238E27FC236}">
                  <a16:creationId xmlns:a16="http://schemas.microsoft.com/office/drawing/2014/main" id="{F1D81086-5320-4CF2-B22C-76F6E31F47A8}"/>
                </a:ext>
              </a:extLst>
            </p:cNvPr>
            <p:cNvSpPr/>
            <p:nvPr/>
          </p:nvSpPr>
          <p:spPr>
            <a:xfrm>
              <a:off x="195630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9" name="Oval 5028">
              <a:extLst>
                <a:ext uri="{FF2B5EF4-FFF2-40B4-BE49-F238E27FC236}">
                  <a16:creationId xmlns:a16="http://schemas.microsoft.com/office/drawing/2014/main" id="{D40D05D9-4E48-452E-97C6-961900EDB150}"/>
                </a:ext>
              </a:extLst>
            </p:cNvPr>
            <p:cNvSpPr/>
            <p:nvPr/>
          </p:nvSpPr>
          <p:spPr>
            <a:xfrm>
              <a:off x="211181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0" name="Oval 5029">
              <a:extLst>
                <a:ext uri="{FF2B5EF4-FFF2-40B4-BE49-F238E27FC236}">
                  <a16:creationId xmlns:a16="http://schemas.microsoft.com/office/drawing/2014/main" id="{F93B21E8-A319-43D3-B731-6704E409FC62}"/>
                </a:ext>
              </a:extLst>
            </p:cNvPr>
            <p:cNvSpPr/>
            <p:nvPr/>
          </p:nvSpPr>
          <p:spPr>
            <a:xfrm>
              <a:off x="2276650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1" name="Oval 5030">
              <a:extLst>
                <a:ext uri="{FF2B5EF4-FFF2-40B4-BE49-F238E27FC236}">
                  <a16:creationId xmlns:a16="http://schemas.microsoft.com/office/drawing/2014/main" id="{58363878-0FFB-41B3-8F16-D2989B6475DF}"/>
                </a:ext>
              </a:extLst>
            </p:cNvPr>
            <p:cNvSpPr/>
            <p:nvPr/>
          </p:nvSpPr>
          <p:spPr>
            <a:xfrm>
              <a:off x="244148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2" name="Oval 5031">
              <a:extLst>
                <a:ext uri="{FF2B5EF4-FFF2-40B4-BE49-F238E27FC236}">
                  <a16:creationId xmlns:a16="http://schemas.microsoft.com/office/drawing/2014/main" id="{790C94F5-76EE-4C1C-8971-84A67F79FE48}"/>
                </a:ext>
              </a:extLst>
            </p:cNvPr>
            <p:cNvSpPr/>
            <p:nvPr/>
          </p:nvSpPr>
          <p:spPr>
            <a:xfrm>
              <a:off x="260632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3" name="Oval 5032">
              <a:extLst>
                <a:ext uri="{FF2B5EF4-FFF2-40B4-BE49-F238E27FC236}">
                  <a16:creationId xmlns:a16="http://schemas.microsoft.com/office/drawing/2014/main" id="{C21FBE02-BDDA-4C69-903C-C6B99FCFAB1D}"/>
                </a:ext>
              </a:extLst>
            </p:cNvPr>
            <p:cNvSpPr/>
            <p:nvPr/>
          </p:nvSpPr>
          <p:spPr>
            <a:xfrm>
              <a:off x="277116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4" name="Oval 5033">
              <a:extLst>
                <a:ext uri="{FF2B5EF4-FFF2-40B4-BE49-F238E27FC236}">
                  <a16:creationId xmlns:a16="http://schemas.microsoft.com/office/drawing/2014/main" id="{11FCE711-5718-4009-A83B-B710AF50865C}"/>
                </a:ext>
              </a:extLst>
            </p:cNvPr>
            <p:cNvSpPr/>
            <p:nvPr/>
          </p:nvSpPr>
          <p:spPr>
            <a:xfrm>
              <a:off x="292667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5" name="Oval 5034">
              <a:extLst>
                <a:ext uri="{FF2B5EF4-FFF2-40B4-BE49-F238E27FC236}">
                  <a16:creationId xmlns:a16="http://schemas.microsoft.com/office/drawing/2014/main" id="{1960BF2E-EE0F-4BA0-A24D-2D593215DD3C}"/>
                </a:ext>
              </a:extLst>
            </p:cNvPr>
            <p:cNvSpPr/>
            <p:nvPr/>
          </p:nvSpPr>
          <p:spPr>
            <a:xfrm>
              <a:off x="3091510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6" name="Oval 5035">
              <a:extLst>
                <a:ext uri="{FF2B5EF4-FFF2-40B4-BE49-F238E27FC236}">
                  <a16:creationId xmlns:a16="http://schemas.microsoft.com/office/drawing/2014/main" id="{2D7544BF-EE8E-4763-B484-29C30A6B1872}"/>
                </a:ext>
              </a:extLst>
            </p:cNvPr>
            <p:cNvSpPr/>
            <p:nvPr/>
          </p:nvSpPr>
          <p:spPr>
            <a:xfrm>
              <a:off x="3247010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7" name="Oval 5036">
              <a:extLst>
                <a:ext uri="{FF2B5EF4-FFF2-40B4-BE49-F238E27FC236}">
                  <a16:creationId xmlns:a16="http://schemas.microsoft.com/office/drawing/2014/main" id="{3363A0EF-A9AB-4803-9B03-8AED5CFF07E8}"/>
                </a:ext>
              </a:extLst>
            </p:cNvPr>
            <p:cNvSpPr/>
            <p:nvPr/>
          </p:nvSpPr>
          <p:spPr>
            <a:xfrm>
              <a:off x="3421188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8" name="Oval 5037">
              <a:extLst>
                <a:ext uri="{FF2B5EF4-FFF2-40B4-BE49-F238E27FC236}">
                  <a16:creationId xmlns:a16="http://schemas.microsoft.com/office/drawing/2014/main" id="{BAF04B5B-61E0-4CC5-8F6C-05797CF56EA1}"/>
                </a:ext>
              </a:extLst>
            </p:cNvPr>
            <p:cNvSpPr/>
            <p:nvPr/>
          </p:nvSpPr>
          <p:spPr>
            <a:xfrm>
              <a:off x="195630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9" name="Oval 5038">
              <a:extLst>
                <a:ext uri="{FF2B5EF4-FFF2-40B4-BE49-F238E27FC236}">
                  <a16:creationId xmlns:a16="http://schemas.microsoft.com/office/drawing/2014/main" id="{AEC62AE9-F970-4A52-BB55-DCAC47A9A686}"/>
                </a:ext>
              </a:extLst>
            </p:cNvPr>
            <p:cNvSpPr/>
            <p:nvPr/>
          </p:nvSpPr>
          <p:spPr>
            <a:xfrm>
              <a:off x="211181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0" name="Oval 5039">
              <a:extLst>
                <a:ext uri="{FF2B5EF4-FFF2-40B4-BE49-F238E27FC236}">
                  <a16:creationId xmlns:a16="http://schemas.microsoft.com/office/drawing/2014/main" id="{E0D952EA-F83E-459A-B743-CDB2625F39FC}"/>
                </a:ext>
              </a:extLst>
            </p:cNvPr>
            <p:cNvSpPr/>
            <p:nvPr/>
          </p:nvSpPr>
          <p:spPr>
            <a:xfrm>
              <a:off x="2276650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1" name="Oval 5040">
              <a:extLst>
                <a:ext uri="{FF2B5EF4-FFF2-40B4-BE49-F238E27FC236}">
                  <a16:creationId xmlns:a16="http://schemas.microsoft.com/office/drawing/2014/main" id="{6C136118-F056-43C2-851B-E2555ECE1CF1}"/>
                </a:ext>
              </a:extLst>
            </p:cNvPr>
            <p:cNvSpPr/>
            <p:nvPr/>
          </p:nvSpPr>
          <p:spPr>
            <a:xfrm>
              <a:off x="244148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2" name="Oval 5041">
              <a:extLst>
                <a:ext uri="{FF2B5EF4-FFF2-40B4-BE49-F238E27FC236}">
                  <a16:creationId xmlns:a16="http://schemas.microsoft.com/office/drawing/2014/main" id="{C85F07B2-6F70-4E00-9CC3-734BCA9B4BA1}"/>
                </a:ext>
              </a:extLst>
            </p:cNvPr>
            <p:cNvSpPr/>
            <p:nvPr/>
          </p:nvSpPr>
          <p:spPr>
            <a:xfrm>
              <a:off x="260632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3" name="Oval 5042">
              <a:extLst>
                <a:ext uri="{FF2B5EF4-FFF2-40B4-BE49-F238E27FC236}">
                  <a16:creationId xmlns:a16="http://schemas.microsoft.com/office/drawing/2014/main" id="{665FC51D-0629-4060-B22F-B80FA2B5ACE6}"/>
                </a:ext>
              </a:extLst>
            </p:cNvPr>
            <p:cNvSpPr/>
            <p:nvPr/>
          </p:nvSpPr>
          <p:spPr>
            <a:xfrm>
              <a:off x="277116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4" name="Oval 5043">
              <a:extLst>
                <a:ext uri="{FF2B5EF4-FFF2-40B4-BE49-F238E27FC236}">
                  <a16:creationId xmlns:a16="http://schemas.microsoft.com/office/drawing/2014/main" id="{91F5EF31-0E75-46CF-96A7-D040CCB06C7E}"/>
                </a:ext>
              </a:extLst>
            </p:cNvPr>
            <p:cNvSpPr/>
            <p:nvPr/>
          </p:nvSpPr>
          <p:spPr>
            <a:xfrm>
              <a:off x="292667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5" name="Oval 5044">
              <a:extLst>
                <a:ext uri="{FF2B5EF4-FFF2-40B4-BE49-F238E27FC236}">
                  <a16:creationId xmlns:a16="http://schemas.microsoft.com/office/drawing/2014/main" id="{DFE52E64-53E8-497E-B887-63B13233E418}"/>
                </a:ext>
              </a:extLst>
            </p:cNvPr>
            <p:cNvSpPr/>
            <p:nvPr/>
          </p:nvSpPr>
          <p:spPr>
            <a:xfrm>
              <a:off x="3091510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6" name="Oval 5045">
              <a:extLst>
                <a:ext uri="{FF2B5EF4-FFF2-40B4-BE49-F238E27FC236}">
                  <a16:creationId xmlns:a16="http://schemas.microsoft.com/office/drawing/2014/main" id="{CCA45DA0-DCA4-4F5F-B58D-EA3B2C78CFF1}"/>
                </a:ext>
              </a:extLst>
            </p:cNvPr>
            <p:cNvSpPr/>
            <p:nvPr/>
          </p:nvSpPr>
          <p:spPr>
            <a:xfrm>
              <a:off x="3247010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7" name="Oval 5046">
              <a:extLst>
                <a:ext uri="{FF2B5EF4-FFF2-40B4-BE49-F238E27FC236}">
                  <a16:creationId xmlns:a16="http://schemas.microsoft.com/office/drawing/2014/main" id="{38C69BAC-E66A-47A1-A829-38E4DDDC3AE6}"/>
                </a:ext>
              </a:extLst>
            </p:cNvPr>
            <p:cNvSpPr/>
            <p:nvPr/>
          </p:nvSpPr>
          <p:spPr>
            <a:xfrm>
              <a:off x="3411857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8" name="Oval 5047">
              <a:extLst>
                <a:ext uri="{FF2B5EF4-FFF2-40B4-BE49-F238E27FC236}">
                  <a16:creationId xmlns:a16="http://schemas.microsoft.com/office/drawing/2014/main" id="{FAE4747D-E007-416C-8DE1-5C0898F72EA1}"/>
                </a:ext>
              </a:extLst>
            </p:cNvPr>
            <p:cNvSpPr/>
            <p:nvPr/>
          </p:nvSpPr>
          <p:spPr>
            <a:xfrm>
              <a:off x="195630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9" name="Oval 5048">
              <a:extLst>
                <a:ext uri="{FF2B5EF4-FFF2-40B4-BE49-F238E27FC236}">
                  <a16:creationId xmlns:a16="http://schemas.microsoft.com/office/drawing/2014/main" id="{32D7C048-CC0E-487B-9CED-D6EAC9C8F19E}"/>
                </a:ext>
              </a:extLst>
            </p:cNvPr>
            <p:cNvSpPr/>
            <p:nvPr/>
          </p:nvSpPr>
          <p:spPr>
            <a:xfrm>
              <a:off x="211181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0" name="Oval 5049">
              <a:extLst>
                <a:ext uri="{FF2B5EF4-FFF2-40B4-BE49-F238E27FC236}">
                  <a16:creationId xmlns:a16="http://schemas.microsoft.com/office/drawing/2014/main" id="{2F2CA390-1BB4-40D7-9255-9992195EDAFC}"/>
                </a:ext>
              </a:extLst>
            </p:cNvPr>
            <p:cNvSpPr/>
            <p:nvPr/>
          </p:nvSpPr>
          <p:spPr>
            <a:xfrm>
              <a:off x="2276650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1" name="Oval 5050">
              <a:extLst>
                <a:ext uri="{FF2B5EF4-FFF2-40B4-BE49-F238E27FC236}">
                  <a16:creationId xmlns:a16="http://schemas.microsoft.com/office/drawing/2014/main" id="{C94FDF9D-D9FF-4C26-98D3-CD545221E337}"/>
                </a:ext>
              </a:extLst>
            </p:cNvPr>
            <p:cNvSpPr/>
            <p:nvPr/>
          </p:nvSpPr>
          <p:spPr>
            <a:xfrm>
              <a:off x="244148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2" name="Oval 5051">
              <a:extLst>
                <a:ext uri="{FF2B5EF4-FFF2-40B4-BE49-F238E27FC236}">
                  <a16:creationId xmlns:a16="http://schemas.microsoft.com/office/drawing/2014/main" id="{9075E002-9697-4B2A-9CF8-4AB054DA7758}"/>
                </a:ext>
              </a:extLst>
            </p:cNvPr>
            <p:cNvSpPr/>
            <p:nvPr/>
          </p:nvSpPr>
          <p:spPr>
            <a:xfrm>
              <a:off x="260632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3" name="Oval 5052">
              <a:extLst>
                <a:ext uri="{FF2B5EF4-FFF2-40B4-BE49-F238E27FC236}">
                  <a16:creationId xmlns:a16="http://schemas.microsoft.com/office/drawing/2014/main" id="{C07011B0-953A-4458-9ABF-136826B3D85D}"/>
                </a:ext>
              </a:extLst>
            </p:cNvPr>
            <p:cNvSpPr/>
            <p:nvPr/>
          </p:nvSpPr>
          <p:spPr>
            <a:xfrm>
              <a:off x="277116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4" name="Oval 5053">
              <a:extLst>
                <a:ext uri="{FF2B5EF4-FFF2-40B4-BE49-F238E27FC236}">
                  <a16:creationId xmlns:a16="http://schemas.microsoft.com/office/drawing/2014/main" id="{7E526343-8B64-48C1-BE17-C5CA05085127}"/>
                </a:ext>
              </a:extLst>
            </p:cNvPr>
            <p:cNvSpPr/>
            <p:nvPr/>
          </p:nvSpPr>
          <p:spPr>
            <a:xfrm>
              <a:off x="292667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5" name="Oval 5054">
              <a:extLst>
                <a:ext uri="{FF2B5EF4-FFF2-40B4-BE49-F238E27FC236}">
                  <a16:creationId xmlns:a16="http://schemas.microsoft.com/office/drawing/2014/main" id="{80CBFC43-F6CC-4D32-8B2E-6C2F99775880}"/>
                </a:ext>
              </a:extLst>
            </p:cNvPr>
            <p:cNvSpPr/>
            <p:nvPr/>
          </p:nvSpPr>
          <p:spPr>
            <a:xfrm>
              <a:off x="3091510" y="212442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6" name="Oval 5055">
              <a:extLst>
                <a:ext uri="{FF2B5EF4-FFF2-40B4-BE49-F238E27FC236}">
                  <a16:creationId xmlns:a16="http://schemas.microsoft.com/office/drawing/2014/main" id="{D7F2E11D-7174-43AA-8EC3-A9935816CFAE}"/>
                </a:ext>
              </a:extLst>
            </p:cNvPr>
            <p:cNvSpPr/>
            <p:nvPr/>
          </p:nvSpPr>
          <p:spPr>
            <a:xfrm>
              <a:off x="3247010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7" name="Oval 5056">
              <a:extLst>
                <a:ext uri="{FF2B5EF4-FFF2-40B4-BE49-F238E27FC236}">
                  <a16:creationId xmlns:a16="http://schemas.microsoft.com/office/drawing/2014/main" id="{ADDC4E4E-A106-4D56-91BD-A2B5E463171F}"/>
                </a:ext>
              </a:extLst>
            </p:cNvPr>
            <p:cNvSpPr/>
            <p:nvPr/>
          </p:nvSpPr>
          <p:spPr>
            <a:xfrm>
              <a:off x="3411857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8" name="Oval 5057">
              <a:extLst>
                <a:ext uri="{FF2B5EF4-FFF2-40B4-BE49-F238E27FC236}">
                  <a16:creationId xmlns:a16="http://schemas.microsoft.com/office/drawing/2014/main" id="{FA8C64A8-0A79-4221-9F68-BC13E1A92C21}"/>
                </a:ext>
              </a:extLst>
            </p:cNvPr>
            <p:cNvSpPr/>
            <p:nvPr/>
          </p:nvSpPr>
          <p:spPr>
            <a:xfrm>
              <a:off x="1956303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9" name="Oval 5058">
              <a:extLst>
                <a:ext uri="{FF2B5EF4-FFF2-40B4-BE49-F238E27FC236}">
                  <a16:creationId xmlns:a16="http://schemas.microsoft.com/office/drawing/2014/main" id="{4DB1CD65-DFBD-4ECC-A437-C966BB7F0686}"/>
                </a:ext>
              </a:extLst>
            </p:cNvPr>
            <p:cNvSpPr/>
            <p:nvPr/>
          </p:nvSpPr>
          <p:spPr>
            <a:xfrm>
              <a:off x="2111813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0" name="Oval 5059">
              <a:extLst>
                <a:ext uri="{FF2B5EF4-FFF2-40B4-BE49-F238E27FC236}">
                  <a16:creationId xmlns:a16="http://schemas.microsoft.com/office/drawing/2014/main" id="{54329257-9A38-45AB-B22A-7A7BC4D811AB}"/>
                </a:ext>
              </a:extLst>
            </p:cNvPr>
            <p:cNvSpPr/>
            <p:nvPr/>
          </p:nvSpPr>
          <p:spPr>
            <a:xfrm>
              <a:off x="2276650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1" name="Oval 5060">
              <a:extLst>
                <a:ext uri="{FF2B5EF4-FFF2-40B4-BE49-F238E27FC236}">
                  <a16:creationId xmlns:a16="http://schemas.microsoft.com/office/drawing/2014/main" id="{5F02DBAD-5858-4905-A8CC-7FA79178954C}"/>
                </a:ext>
              </a:extLst>
            </p:cNvPr>
            <p:cNvSpPr/>
            <p:nvPr/>
          </p:nvSpPr>
          <p:spPr>
            <a:xfrm>
              <a:off x="2441483" y="228616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2" name="Oval 5061">
              <a:extLst>
                <a:ext uri="{FF2B5EF4-FFF2-40B4-BE49-F238E27FC236}">
                  <a16:creationId xmlns:a16="http://schemas.microsoft.com/office/drawing/2014/main" id="{E2EA85F2-479F-4F9B-86C2-EEC6FDE0017A}"/>
                </a:ext>
              </a:extLst>
            </p:cNvPr>
            <p:cNvSpPr/>
            <p:nvPr/>
          </p:nvSpPr>
          <p:spPr>
            <a:xfrm>
              <a:off x="260632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3" name="Oval 5062">
              <a:extLst>
                <a:ext uri="{FF2B5EF4-FFF2-40B4-BE49-F238E27FC236}">
                  <a16:creationId xmlns:a16="http://schemas.microsoft.com/office/drawing/2014/main" id="{0097C2D1-B644-43A3-9355-56D83BCA2462}"/>
                </a:ext>
              </a:extLst>
            </p:cNvPr>
            <p:cNvSpPr/>
            <p:nvPr/>
          </p:nvSpPr>
          <p:spPr>
            <a:xfrm>
              <a:off x="2771163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4" name="Oval 5063">
              <a:extLst>
                <a:ext uri="{FF2B5EF4-FFF2-40B4-BE49-F238E27FC236}">
                  <a16:creationId xmlns:a16="http://schemas.microsoft.com/office/drawing/2014/main" id="{6F62A932-7A3E-4B16-907B-FCDB595C794B}"/>
                </a:ext>
              </a:extLst>
            </p:cNvPr>
            <p:cNvSpPr/>
            <p:nvPr/>
          </p:nvSpPr>
          <p:spPr>
            <a:xfrm>
              <a:off x="2926671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5" name="Oval 5064">
              <a:extLst>
                <a:ext uri="{FF2B5EF4-FFF2-40B4-BE49-F238E27FC236}">
                  <a16:creationId xmlns:a16="http://schemas.microsoft.com/office/drawing/2014/main" id="{B34580C3-E848-43D7-96A5-6FC7EA11B161}"/>
                </a:ext>
              </a:extLst>
            </p:cNvPr>
            <p:cNvSpPr/>
            <p:nvPr/>
          </p:nvSpPr>
          <p:spPr>
            <a:xfrm>
              <a:off x="3091510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6" name="Oval 5065">
              <a:extLst>
                <a:ext uri="{FF2B5EF4-FFF2-40B4-BE49-F238E27FC236}">
                  <a16:creationId xmlns:a16="http://schemas.microsoft.com/office/drawing/2014/main" id="{4B17AE4B-CDB7-43A4-92BC-861D998C5D01}"/>
                </a:ext>
              </a:extLst>
            </p:cNvPr>
            <p:cNvSpPr/>
            <p:nvPr/>
          </p:nvSpPr>
          <p:spPr>
            <a:xfrm>
              <a:off x="3247010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7" name="Oval 5066">
              <a:extLst>
                <a:ext uri="{FF2B5EF4-FFF2-40B4-BE49-F238E27FC236}">
                  <a16:creationId xmlns:a16="http://schemas.microsoft.com/office/drawing/2014/main" id="{9F6E23C7-E819-4A2E-8452-1EDA94901E80}"/>
                </a:ext>
              </a:extLst>
            </p:cNvPr>
            <p:cNvSpPr/>
            <p:nvPr/>
          </p:nvSpPr>
          <p:spPr>
            <a:xfrm>
              <a:off x="3411857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8" name="Oval 5067">
              <a:extLst>
                <a:ext uri="{FF2B5EF4-FFF2-40B4-BE49-F238E27FC236}">
                  <a16:creationId xmlns:a16="http://schemas.microsoft.com/office/drawing/2014/main" id="{20E1E8A9-6E00-475D-9283-D6667C9FE2AE}"/>
                </a:ext>
              </a:extLst>
            </p:cNvPr>
            <p:cNvSpPr/>
            <p:nvPr/>
          </p:nvSpPr>
          <p:spPr>
            <a:xfrm>
              <a:off x="195630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9" name="Oval 5068">
              <a:extLst>
                <a:ext uri="{FF2B5EF4-FFF2-40B4-BE49-F238E27FC236}">
                  <a16:creationId xmlns:a16="http://schemas.microsoft.com/office/drawing/2014/main" id="{0DC3F7DE-AF24-49C6-8EFD-2F06FE9BB376}"/>
                </a:ext>
              </a:extLst>
            </p:cNvPr>
            <p:cNvSpPr/>
            <p:nvPr/>
          </p:nvSpPr>
          <p:spPr>
            <a:xfrm>
              <a:off x="211181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0" name="Oval 5069">
              <a:extLst>
                <a:ext uri="{FF2B5EF4-FFF2-40B4-BE49-F238E27FC236}">
                  <a16:creationId xmlns:a16="http://schemas.microsoft.com/office/drawing/2014/main" id="{7902F3CF-849E-4EA9-8A8A-E38DA7DF9E86}"/>
                </a:ext>
              </a:extLst>
            </p:cNvPr>
            <p:cNvSpPr/>
            <p:nvPr/>
          </p:nvSpPr>
          <p:spPr>
            <a:xfrm>
              <a:off x="2276650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1" name="Oval 5070">
              <a:extLst>
                <a:ext uri="{FF2B5EF4-FFF2-40B4-BE49-F238E27FC236}">
                  <a16:creationId xmlns:a16="http://schemas.microsoft.com/office/drawing/2014/main" id="{88219008-433D-42D5-BDAF-3A67C6F53217}"/>
                </a:ext>
              </a:extLst>
            </p:cNvPr>
            <p:cNvSpPr/>
            <p:nvPr/>
          </p:nvSpPr>
          <p:spPr>
            <a:xfrm>
              <a:off x="244148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2" name="Oval 5071">
              <a:extLst>
                <a:ext uri="{FF2B5EF4-FFF2-40B4-BE49-F238E27FC236}">
                  <a16:creationId xmlns:a16="http://schemas.microsoft.com/office/drawing/2014/main" id="{89637DBF-9FFA-4334-90FC-BEEF9CF85A52}"/>
                </a:ext>
              </a:extLst>
            </p:cNvPr>
            <p:cNvSpPr/>
            <p:nvPr/>
          </p:nvSpPr>
          <p:spPr>
            <a:xfrm>
              <a:off x="260632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3" name="Oval 5072">
              <a:extLst>
                <a:ext uri="{FF2B5EF4-FFF2-40B4-BE49-F238E27FC236}">
                  <a16:creationId xmlns:a16="http://schemas.microsoft.com/office/drawing/2014/main" id="{0A14ECA7-6FAE-40DF-9F2C-F40DC8A9BFD3}"/>
                </a:ext>
              </a:extLst>
            </p:cNvPr>
            <p:cNvSpPr/>
            <p:nvPr/>
          </p:nvSpPr>
          <p:spPr>
            <a:xfrm>
              <a:off x="277116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4" name="Oval 5073">
              <a:extLst>
                <a:ext uri="{FF2B5EF4-FFF2-40B4-BE49-F238E27FC236}">
                  <a16:creationId xmlns:a16="http://schemas.microsoft.com/office/drawing/2014/main" id="{2948D4CE-93A2-4A7E-A8CD-E50C1BDA97AE}"/>
                </a:ext>
              </a:extLst>
            </p:cNvPr>
            <p:cNvSpPr/>
            <p:nvPr/>
          </p:nvSpPr>
          <p:spPr>
            <a:xfrm>
              <a:off x="292667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5" name="Oval 5074">
              <a:extLst>
                <a:ext uri="{FF2B5EF4-FFF2-40B4-BE49-F238E27FC236}">
                  <a16:creationId xmlns:a16="http://schemas.microsoft.com/office/drawing/2014/main" id="{1DA9BAEA-C33B-4CC8-93EE-67ED469B73EE}"/>
                </a:ext>
              </a:extLst>
            </p:cNvPr>
            <p:cNvSpPr/>
            <p:nvPr/>
          </p:nvSpPr>
          <p:spPr>
            <a:xfrm>
              <a:off x="3091510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6" name="Oval 5075">
              <a:extLst>
                <a:ext uri="{FF2B5EF4-FFF2-40B4-BE49-F238E27FC236}">
                  <a16:creationId xmlns:a16="http://schemas.microsoft.com/office/drawing/2014/main" id="{9C06060D-B8BD-4677-81B2-B6027A712CA6}"/>
                </a:ext>
              </a:extLst>
            </p:cNvPr>
            <p:cNvSpPr/>
            <p:nvPr/>
          </p:nvSpPr>
          <p:spPr>
            <a:xfrm>
              <a:off x="3247010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7" name="Oval 5076">
              <a:extLst>
                <a:ext uri="{FF2B5EF4-FFF2-40B4-BE49-F238E27FC236}">
                  <a16:creationId xmlns:a16="http://schemas.microsoft.com/office/drawing/2014/main" id="{12E595C2-A196-4BE1-8AE0-31EB751B872D}"/>
                </a:ext>
              </a:extLst>
            </p:cNvPr>
            <p:cNvSpPr/>
            <p:nvPr/>
          </p:nvSpPr>
          <p:spPr>
            <a:xfrm>
              <a:off x="3411857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8" name="Oval 5077">
              <a:extLst>
                <a:ext uri="{FF2B5EF4-FFF2-40B4-BE49-F238E27FC236}">
                  <a16:creationId xmlns:a16="http://schemas.microsoft.com/office/drawing/2014/main" id="{2568E88F-446C-4321-8A1A-465E495F8458}"/>
                </a:ext>
              </a:extLst>
            </p:cNvPr>
            <p:cNvSpPr/>
            <p:nvPr/>
          </p:nvSpPr>
          <p:spPr>
            <a:xfrm>
              <a:off x="195630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9" name="Oval 5078">
              <a:extLst>
                <a:ext uri="{FF2B5EF4-FFF2-40B4-BE49-F238E27FC236}">
                  <a16:creationId xmlns:a16="http://schemas.microsoft.com/office/drawing/2014/main" id="{DC816E12-DE34-4C21-996A-9B5E864FA146}"/>
                </a:ext>
              </a:extLst>
            </p:cNvPr>
            <p:cNvSpPr/>
            <p:nvPr/>
          </p:nvSpPr>
          <p:spPr>
            <a:xfrm>
              <a:off x="211181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0" name="Oval 5079">
              <a:extLst>
                <a:ext uri="{FF2B5EF4-FFF2-40B4-BE49-F238E27FC236}">
                  <a16:creationId xmlns:a16="http://schemas.microsoft.com/office/drawing/2014/main" id="{ED1366AF-9687-44C8-89EA-AC2FEBBCE8C2}"/>
                </a:ext>
              </a:extLst>
            </p:cNvPr>
            <p:cNvSpPr/>
            <p:nvPr/>
          </p:nvSpPr>
          <p:spPr>
            <a:xfrm>
              <a:off x="2276650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1" name="Oval 5080">
              <a:extLst>
                <a:ext uri="{FF2B5EF4-FFF2-40B4-BE49-F238E27FC236}">
                  <a16:creationId xmlns:a16="http://schemas.microsoft.com/office/drawing/2014/main" id="{3E560F4C-40F7-4938-AB49-97DA4A0F8CF4}"/>
                </a:ext>
              </a:extLst>
            </p:cNvPr>
            <p:cNvSpPr/>
            <p:nvPr/>
          </p:nvSpPr>
          <p:spPr>
            <a:xfrm>
              <a:off x="244148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2" name="Oval 5081">
              <a:extLst>
                <a:ext uri="{FF2B5EF4-FFF2-40B4-BE49-F238E27FC236}">
                  <a16:creationId xmlns:a16="http://schemas.microsoft.com/office/drawing/2014/main" id="{DAA13DBB-CB53-4562-9A30-B0CD04A0F97D}"/>
                </a:ext>
              </a:extLst>
            </p:cNvPr>
            <p:cNvSpPr/>
            <p:nvPr/>
          </p:nvSpPr>
          <p:spPr>
            <a:xfrm>
              <a:off x="260632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3" name="Oval 5082">
              <a:extLst>
                <a:ext uri="{FF2B5EF4-FFF2-40B4-BE49-F238E27FC236}">
                  <a16:creationId xmlns:a16="http://schemas.microsoft.com/office/drawing/2014/main" id="{4D4DCCC2-2B4A-47B0-8489-84F50D471243}"/>
                </a:ext>
              </a:extLst>
            </p:cNvPr>
            <p:cNvSpPr/>
            <p:nvPr/>
          </p:nvSpPr>
          <p:spPr>
            <a:xfrm>
              <a:off x="277116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4" name="Oval 5083">
              <a:extLst>
                <a:ext uri="{FF2B5EF4-FFF2-40B4-BE49-F238E27FC236}">
                  <a16:creationId xmlns:a16="http://schemas.microsoft.com/office/drawing/2014/main" id="{66940E31-3D2C-4135-B748-F5D1859A9AC9}"/>
                </a:ext>
              </a:extLst>
            </p:cNvPr>
            <p:cNvSpPr/>
            <p:nvPr/>
          </p:nvSpPr>
          <p:spPr>
            <a:xfrm>
              <a:off x="292667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5" name="Oval 5084">
              <a:extLst>
                <a:ext uri="{FF2B5EF4-FFF2-40B4-BE49-F238E27FC236}">
                  <a16:creationId xmlns:a16="http://schemas.microsoft.com/office/drawing/2014/main" id="{4E3800F3-6A6E-4658-B359-51EB4D4FE48D}"/>
                </a:ext>
              </a:extLst>
            </p:cNvPr>
            <p:cNvSpPr/>
            <p:nvPr/>
          </p:nvSpPr>
          <p:spPr>
            <a:xfrm>
              <a:off x="3091510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6" name="Oval 5085">
              <a:extLst>
                <a:ext uri="{FF2B5EF4-FFF2-40B4-BE49-F238E27FC236}">
                  <a16:creationId xmlns:a16="http://schemas.microsoft.com/office/drawing/2014/main" id="{BC8E9354-05D5-4619-817F-7EDFB4F650A9}"/>
                </a:ext>
              </a:extLst>
            </p:cNvPr>
            <p:cNvSpPr/>
            <p:nvPr/>
          </p:nvSpPr>
          <p:spPr>
            <a:xfrm>
              <a:off x="3247010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7" name="Oval 5086">
              <a:extLst>
                <a:ext uri="{FF2B5EF4-FFF2-40B4-BE49-F238E27FC236}">
                  <a16:creationId xmlns:a16="http://schemas.microsoft.com/office/drawing/2014/main" id="{5916288F-F427-4F0D-B30D-42FD64B40DF3}"/>
                </a:ext>
              </a:extLst>
            </p:cNvPr>
            <p:cNvSpPr/>
            <p:nvPr/>
          </p:nvSpPr>
          <p:spPr>
            <a:xfrm>
              <a:off x="3411857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8" name="Oval 5087">
              <a:extLst>
                <a:ext uri="{FF2B5EF4-FFF2-40B4-BE49-F238E27FC236}">
                  <a16:creationId xmlns:a16="http://schemas.microsoft.com/office/drawing/2014/main" id="{4F4C591F-76EE-4A35-9666-1CE66BD1FB7C}"/>
                </a:ext>
              </a:extLst>
            </p:cNvPr>
            <p:cNvSpPr/>
            <p:nvPr/>
          </p:nvSpPr>
          <p:spPr>
            <a:xfrm>
              <a:off x="195630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9" name="Oval 5088">
              <a:extLst>
                <a:ext uri="{FF2B5EF4-FFF2-40B4-BE49-F238E27FC236}">
                  <a16:creationId xmlns:a16="http://schemas.microsoft.com/office/drawing/2014/main" id="{BDE81D27-6F2E-42AF-A5F2-D0C3B8E85182}"/>
                </a:ext>
              </a:extLst>
            </p:cNvPr>
            <p:cNvSpPr/>
            <p:nvPr/>
          </p:nvSpPr>
          <p:spPr>
            <a:xfrm>
              <a:off x="211181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0" name="Oval 5089">
              <a:extLst>
                <a:ext uri="{FF2B5EF4-FFF2-40B4-BE49-F238E27FC236}">
                  <a16:creationId xmlns:a16="http://schemas.microsoft.com/office/drawing/2014/main" id="{7CF0AB32-97E4-441C-91D2-C07328AB6B0C}"/>
                </a:ext>
              </a:extLst>
            </p:cNvPr>
            <p:cNvSpPr/>
            <p:nvPr/>
          </p:nvSpPr>
          <p:spPr>
            <a:xfrm>
              <a:off x="2276650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1" name="Oval 5090">
              <a:extLst>
                <a:ext uri="{FF2B5EF4-FFF2-40B4-BE49-F238E27FC236}">
                  <a16:creationId xmlns:a16="http://schemas.microsoft.com/office/drawing/2014/main" id="{707E5161-B16F-4880-BE28-6980F8B1BF7D}"/>
                </a:ext>
              </a:extLst>
            </p:cNvPr>
            <p:cNvSpPr/>
            <p:nvPr/>
          </p:nvSpPr>
          <p:spPr>
            <a:xfrm>
              <a:off x="244148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2" name="Oval 5091">
              <a:extLst>
                <a:ext uri="{FF2B5EF4-FFF2-40B4-BE49-F238E27FC236}">
                  <a16:creationId xmlns:a16="http://schemas.microsoft.com/office/drawing/2014/main" id="{9F379FB7-DBBC-4A65-87C8-FDA751884C0B}"/>
                </a:ext>
              </a:extLst>
            </p:cNvPr>
            <p:cNvSpPr/>
            <p:nvPr/>
          </p:nvSpPr>
          <p:spPr>
            <a:xfrm>
              <a:off x="260632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3" name="Oval 5092">
              <a:extLst>
                <a:ext uri="{FF2B5EF4-FFF2-40B4-BE49-F238E27FC236}">
                  <a16:creationId xmlns:a16="http://schemas.microsoft.com/office/drawing/2014/main" id="{7771DA14-9B8A-4DD0-BC1A-41ACF1825EBF}"/>
                </a:ext>
              </a:extLst>
            </p:cNvPr>
            <p:cNvSpPr/>
            <p:nvPr/>
          </p:nvSpPr>
          <p:spPr>
            <a:xfrm>
              <a:off x="277116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4" name="Oval 5093">
              <a:extLst>
                <a:ext uri="{FF2B5EF4-FFF2-40B4-BE49-F238E27FC236}">
                  <a16:creationId xmlns:a16="http://schemas.microsoft.com/office/drawing/2014/main" id="{E7FBACEA-4417-403B-8FEF-B8B4AFEE149B}"/>
                </a:ext>
              </a:extLst>
            </p:cNvPr>
            <p:cNvSpPr/>
            <p:nvPr/>
          </p:nvSpPr>
          <p:spPr>
            <a:xfrm>
              <a:off x="292667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5" name="Oval 5094">
              <a:extLst>
                <a:ext uri="{FF2B5EF4-FFF2-40B4-BE49-F238E27FC236}">
                  <a16:creationId xmlns:a16="http://schemas.microsoft.com/office/drawing/2014/main" id="{031A2684-E2DA-489F-8627-3D41DDCFD070}"/>
                </a:ext>
              </a:extLst>
            </p:cNvPr>
            <p:cNvSpPr/>
            <p:nvPr/>
          </p:nvSpPr>
          <p:spPr>
            <a:xfrm>
              <a:off x="3091510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6" name="Oval 5095">
              <a:extLst>
                <a:ext uri="{FF2B5EF4-FFF2-40B4-BE49-F238E27FC236}">
                  <a16:creationId xmlns:a16="http://schemas.microsoft.com/office/drawing/2014/main" id="{2311ABF0-51F9-4B6E-A692-B380B7C3D39F}"/>
                </a:ext>
              </a:extLst>
            </p:cNvPr>
            <p:cNvSpPr/>
            <p:nvPr/>
          </p:nvSpPr>
          <p:spPr>
            <a:xfrm>
              <a:off x="3247010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7" name="Oval 5096">
              <a:extLst>
                <a:ext uri="{FF2B5EF4-FFF2-40B4-BE49-F238E27FC236}">
                  <a16:creationId xmlns:a16="http://schemas.microsoft.com/office/drawing/2014/main" id="{BA35E2BF-6AE9-4537-A8CD-A97A7557E706}"/>
                </a:ext>
              </a:extLst>
            </p:cNvPr>
            <p:cNvSpPr/>
            <p:nvPr/>
          </p:nvSpPr>
          <p:spPr>
            <a:xfrm>
              <a:off x="3411857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8" name="Oval 5097">
              <a:extLst>
                <a:ext uri="{FF2B5EF4-FFF2-40B4-BE49-F238E27FC236}">
                  <a16:creationId xmlns:a16="http://schemas.microsoft.com/office/drawing/2014/main" id="{D67AC8E9-8A29-43ED-9336-22F9C6514BD1}"/>
                </a:ext>
              </a:extLst>
            </p:cNvPr>
            <p:cNvSpPr/>
            <p:nvPr/>
          </p:nvSpPr>
          <p:spPr>
            <a:xfrm>
              <a:off x="195630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9" name="Oval 5098">
              <a:extLst>
                <a:ext uri="{FF2B5EF4-FFF2-40B4-BE49-F238E27FC236}">
                  <a16:creationId xmlns:a16="http://schemas.microsoft.com/office/drawing/2014/main" id="{E5ED99A0-2FB8-41C2-AE80-9B8D49B1651C}"/>
                </a:ext>
              </a:extLst>
            </p:cNvPr>
            <p:cNvSpPr/>
            <p:nvPr/>
          </p:nvSpPr>
          <p:spPr>
            <a:xfrm>
              <a:off x="211181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0" name="Oval 5099">
              <a:extLst>
                <a:ext uri="{FF2B5EF4-FFF2-40B4-BE49-F238E27FC236}">
                  <a16:creationId xmlns:a16="http://schemas.microsoft.com/office/drawing/2014/main" id="{6C234AF0-8328-467A-944E-6D766991140D}"/>
                </a:ext>
              </a:extLst>
            </p:cNvPr>
            <p:cNvSpPr/>
            <p:nvPr/>
          </p:nvSpPr>
          <p:spPr>
            <a:xfrm>
              <a:off x="2276650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1" name="Oval 5100">
              <a:extLst>
                <a:ext uri="{FF2B5EF4-FFF2-40B4-BE49-F238E27FC236}">
                  <a16:creationId xmlns:a16="http://schemas.microsoft.com/office/drawing/2014/main" id="{B8CF778A-F617-4623-A473-0DFC8B75BF4E}"/>
                </a:ext>
              </a:extLst>
            </p:cNvPr>
            <p:cNvSpPr/>
            <p:nvPr/>
          </p:nvSpPr>
          <p:spPr>
            <a:xfrm>
              <a:off x="244148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2" name="Oval 5101">
              <a:extLst>
                <a:ext uri="{FF2B5EF4-FFF2-40B4-BE49-F238E27FC236}">
                  <a16:creationId xmlns:a16="http://schemas.microsoft.com/office/drawing/2014/main" id="{520CD1CD-B944-41E0-B8EF-3B2D0E2B87A1}"/>
                </a:ext>
              </a:extLst>
            </p:cNvPr>
            <p:cNvSpPr/>
            <p:nvPr/>
          </p:nvSpPr>
          <p:spPr>
            <a:xfrm>
              <a:off x="260632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3" name="Oval 5102">
              <a:extLst>
                <a:ext uri="{FF2B5EF4-FFF2-40B4-BE49-F238E27FC236}">
                  <a16:creationId xmlns:a16="http://schemas.microsoft.com/office/drawing/2014/main" id="{69684CE5-E79D-4186-AC47-4CE551B59F28}"/>
                </a:ext>
              </a:extLst>
            </p:cNvPr>
            <p:cNvSpPr/>
            <p:nvPr/>
          </p:nvSpPr>
          <p:spPr>
            <a:xfrm>
              <a:off x="277116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4" name="Oval 5103">
              <a:extLst>
                <a:ext uri="{FF2B5EF4-FFF2-40B4-BE49-F238E27FC236}">
                  <a16:creationId xmlns:a16="http://schemas.microsoft.com/office/drawing/2014/main" id="{28057F49-0BAA-420A-91C7-5DFF76C870F6}"/>
                </a:ext>
              </a:extLst>
            </p:cNvPr>
            <p:cNvSpPr/>
            <p:nvPr/>
          </p:nvSpPr>
          <p:spPr>
            <a:xfrm>
              <a:off x="2926671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5" name="Oval 5104">
              <a:extLst>
                <a:ext uri="{FF2B5EF4-FFF2-40B4-BE49-F238E27FC236}">
                  <a16:creationId xmlns:a16="http://schemas.microsoft.com/office/drawing/2014/main" id="{2605C2C6-073C-47AB-8D82-FCF05D161EA8}"/>
                </a:ext>
              </a:extLst>
            </p:cNvPr>
            <p:cNvSpPr/>
            <p:nvPr/>
          </p:nvSpPr>
          <p:spPr>
            <a:xfrm>
              <a:off x="3091510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6" name="Oval 5105">
              <a:extLst>
                <a:ext uri="{FF2B5EF4-FFF2-40B4-BE49-F238E27FC236}">
                  <a16:creationId xmlns:a16="http://schemas.microsoft.com/office/drawing/2014/main" id="{2E38305C-6029-4067-B802-B7B7E38F5E42}"/>
                </a:ext>
              </a:extLst>
            </p:cNvPr>
            <p:cNvSpPr/>
            <p:nvPr/>
          </p:nvSpPr>
          <p:spPr>
            <a:xfrm>
              <a:off x="3247010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7" name="Oval 5106">
              <a:extLst>
                <a:ext uri="{FF2B5EF4-FFF2-40B4-BE49-F238E27FC236}">
                  <a16:creationId xmlns:a16="http://schemas.microsoft.com/office/drawing/2014/main" id="{FF3A7547-F9C8-4C5B-8801-7B6857A6C79D}"/>
                </a:ext>
              </a:extLst>
            </p:cNvPr>
            <p:cNvSpPr/>
            <p:nvPr/>
          </p:nvSpPr>
          <p:spPr>
            <a:xfrm>
              <a:off x="3411857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8" name="Oval 5107">
              <a:extLst>
                <a:ext uri="{FF2B5EF4-FFF2-40B4-BE49-F238E27FC236}">
                  <a16:creationId xmlns:a16="http://schemas.microsoft.com/office/drawing/2014/main" id="{08283A53-7D0F-4C0A-867E-73CDA42139D5}"/>
                </a:ext>
              </a:extLst>
            </p:cNvPr>
            <p:cNvSpPr/>
            <p:nvPr/>
          </p:nvSpPr>
          <p:spPr>
            <a:xfrm>
              <a:off x="3586035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9" name="Oval 5108">
              <a:extLst>
                <a:ext uri="{FF2B5EF4-FFF2-40B4-BE49-F238E27FC236}">
                  <a16:creationId xmlns:a16="http://schemas.microsoft.com/office/drawing/2014/main" id="{F9C73A67-495C-47F8-9FDF-632A56947B6D}"/>
                </a:ext>
              </a:extLst>
            </p:cNvPr>
            <p:cNvSpPr/>
            <p:nvPr/>
          </p:nvSpPr>
          <p:spPr>
            <a:xfrm>
              <a:off x="3741545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0" name="Oval 5109">
              <a:extLst>
                <a:ext uri="{FF2B5EF4-FFF2-40B4-BE49-F238E27FC236}">
                  <a16:creationId xmlns:a16="http://schemas.microsoft.com/office/drawing/2014/main" id="{5A90A7C4-5228-423E-A3BA-FE25A8DE5E2D}"/>
                </a:ext>
              </a:extLst>
            </p:cNvPr>
            <p:cNvSpPr/>
            <p:nvPr/>
          </p:nvSpPr>
          <p:spPr>
            <a:xfrm>
              <a:off x="3906382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1" name="Oval 5110">
              <a:extLst>
                <a:ext uri="{FF2B5EF4-FFF2-40B4-BE49-F238E27FC236}">
                  <a16:creationId xmlns:a16="http://schemas.microsoft.com/office/drawing/2014/main" id="{64062C31-87A0-4C0E-B1BB-155D4D070B75}"/>
                </a:ext>
              </a:extLst>
            </p:cNvPr>
            <p:cNvSpPr/>
            <p:nvPr/>
          </p:nvSpPr>
          <p:spPr>
            <a:xfrm>
              <a:off x="4071215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2" name="Oval 5111">
              <a:extLst>
                <a:ext uri="{FF2B5EF4-FFF2-40B4-BE49-F238E27FC236}">
                  <a16:creationId xmlns:a16="http://schemas.microsoft.com/office/drawing/2014/main" id="{B6CAD097-A35D-4935-B0CB-0B292F0297BC}"/>
                </a:ext>
              </a:extLst>
            </p:cNvPr>
            <p:cNvSpPr/>
            <p:nvPr/>
          </p:nvSpPr>
          <p:spPr>
            <a:xfrm>
              <a:off x="4226727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3" name="Oval 5112">
              <a:extLst>
                <a:ext uri="{FF2B5EF4-FFF2-40B4-BE49-F238E27FC236}">
                  <a16:creationId xmlns:a16="http://schemas.microsoft.com/office/drawing/2014/main" id="{173267B6-9B6D-497C-A62F-E5048E599DF2}"/>
                </a:ext>
              </a:extLst>
            </p:cNvPr>
            <p:cNvSpPr/>
            <p:nvPr/>
          </p:nvSpPr>
          <p:spPr>
            <a:xfrm>
              <a:off x="4391564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4" name="Oval 5113">
              <a:extLst>
                <a:ext uri="{FF2B5EF4-FFF2-40B4-BE49-F238E27FC236}">
                  <a16:creationId xmlns:a16="http://schemas.microsoft.com/office/drawing/2014/main" id="{8341028E-B6A4-4068-B61A-22DAFB4C84D7}"/>
                </a:ext>
              </a:extLst>
            </p:cNvPr>
            <p:cNvSpPr/>
            <p:nvPr/>
          </p:nvSpPr>
          <p:spPr>
            <a:xfrm>
              <a:off x="4547072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5" name="Oval 5114">
              <a:extLst>
                <a:ext uri="{FF2B5EF4-FFF2-40B4-BE49-F238E27FC236}">
                  <a16:creationId xmlns:a16="http://schemas.microsoft.com/office/drawing/2014/main" id="{901E0680-0D8D-4896-BABD-8A403FA9C5A5}"/>
                </a:ext>
              </a:extLst>
            </p:cNvPr>
            <p:cNvSpPr/>
            <p:nvPr/>
          </p:nvSpPr>
          <p:spPr>
            <a:xfrm>
              <a:off x="471191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6" name="Oval 5115">
              <a:extLst>
                <a:ext uri="{FF2B5EF4-FFF2-40B4-BE49-F238E27FC236}">
                  <a16:creationId xmlns:a16="http://schemas.microsoft.com/office/drawing/2014/main" id="{67C16EDC-C6B8-4B55-B841-B79066A7744A}"/>
                </a:ext>
              </a:extLst>
            </p:cNvPr>
            <p:cNvSpPr/>
            <p:nvPr/>
          </p:nvSpPr>
          <p:spPr>
            <a:xfrm>
              <a:off x="4876742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7" name="Oval 5116">
              <a:extLst>
                <a:ext uri="{FF2B5EF4-FFF2-40B4-BE49-F238E27FC236}">
                  <a16:creationId xmlns:a16="http://schemas.microsoft.com/office/drawing/2014/main" id="{4551CC2D-D336-48CF-B857-9C2066F7758F}"/>
                </a:ext>
              </a:extLst>
            </p:cNvPr>
            <p:cNvSpPr/>
            <p:nvPr/>
          </p:nvSpPr>
          <p:spPr>
            <a:xfrm>
              <a:off x="5041589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8" name="Oval 5117">
              <a:extLst>
                <a:ext uri="{FF2B5EF4-FFF2-40B4-BE49-F238E27FC236}">
                  <a16:creationId xmlns:a16="http://schemas.microsoft.com/office/drawing/2014/main" id="{383C9ED9-6486-4904-A8A9-66D0CD270D18}"/>
                </a:ext>
              </a:extLst>
            </p:cNvPr>
            <p:cNvSpPr/>
            <p:nvPr/>
          </p:nvSpPr>
          <p:spPr>
            <a:xfrm>
              <a:off x="3586035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9" name="Oval 5118">
              <a:extLst>
                <a:ext uri="{FF2B5EF4-FFF2-40B4-BE49-F238E27FC236}">
                  <a16:creationId xmlns:a16="http://schemas.microsoft.com/office/drawing/2014/main" id="{3AF41096-41F2-4E3D-AE7B-4302530EC80D}"/>
                </a:ext>
              </a:extLst>
            </p:cNvPr>
            <p:cNvSpPr/>
            <p:nvPr/>
          </p:nvSpPr>
          <p:spPr>
            <a:xfrm>
              <a:off x="3741545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0" name="Oval 5119">
              <a:extLst>
                <a:ext uri="{FF2B5EF4-FFF2-40B4-BE49-F238E27FC236}">
                  <a16:creationId xmlns:a16="http://schemas.microsoft.com/office/drawing/2014/main" id="{134CCAC8-A9D9-4002-A8C9-05D2AADE37FB}"/>
                </a:ext>
              </a:extLst>
            </p:cNvPr>
            <p:cNvSpPr/>
            <p:nvPr/>
          </p:nvSpPr>
          <p:spPr>
            <a:xfrm>
              <a:off x="3906382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1" name="Oval 5120">
              <a:extLst>
                <a:ext uri="{FF2B5EF4-FFF2-40B4-BE49-F238E27FC236}">
                  <a16:creationId xmlns:a16="http://schemas.microsoft.com/office/drawing/2014/main" id="{3B0566A3-57DB-4566-B715-793940009B8B}"/>
                </a:ext>
              </a:extLst>
            </p:cNvPr>
            <p:cNvSpPr/>
            <p:nvPr/>
          </p:nvSpPr>
          <p:spPr>
            <a:xfrm>
              <a:off x="4071215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2" name="Oval 5121">
              <a:extLst>
                <a:ext uri="{FF2B5EF4-FFF2-40B4-BE49-F238E27FC236}">
                  <a16:creationId xmlns:a16="http://schemas.microsoft.com/office/drawing/2014/main" id="{5A722171-3ADA-4D30-9E5A-7954A6096CA7}"/>
                </a:ext>
              </a:extLst>
            </p:cNvPr>
            <p:cNvSpPr/>
            <p:nvPr/>
          </p:nvSpPr>
          <p:spPr>
            <a:xfrm>
              <a:off x="4226727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3" name="Oval 5122">
              <a:extLst>
                <a:ext uri="{FF2B5EF4-FFF2-40B4-BE49-F238E27FC236}">
                  <a16:creationId xmlns:a16="http://schemas.microsoft.com/office/drawing/2014/main" id="{6C46638D-4F2D-4497-BCD3-BCFE54E199B6}"/>
                </a:ext>
              </a:extLst>
            </p:cNvPr>
            <p:cNvSpPr/>
            <p:nvPr/>
          </p:nvSpPr>
          <p:spPr>
            <a:xfrm>
              <a:off x="4391564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4" name="Oval 5123">
              <a:extLst>
                <a:ext uri="{FF2B5EF4-FFF2-40B4-BE49-F238E27FC236}">
                  <a16:creationId xmlns:a16="http://schemas.microsoft.com/office/drawing/2014/main" id="{C700C529-B834-47B6-9225-1647F5E7D273}"/>
                </a:ext>
              </a:extLst>
            </p:cNvPr>
            <p:cNvSpPr/>
            <p:nvPr/>
          </p:nvSpPr>
          <p:spPr>
            <a:xfrm>
              <a:off x="4547072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5" name="Oval 5124">
              <a:extLst>
                <a:ext uri="{FF2B5EF4-FFF2-40B4-BE49-F238E27FC236}">
                  <a16:creationId xmlns:a16="http://schemas.microsoft.com/office/drawing/2014/main" id="{2FEB87F7-AA21-4303-AF3C-FFCBF4EA868B}"/>
                </a:ext>
              </a:extLst>
            </p:cNvPr>
            <p:cNvSpPr/>
            <p:nvPr/>
          </p:nvSpPr>
          <p:spPr>
            <a:xfrm>
              <a:off x="4711911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6" name="Oval 5125">
              <a:extLst>
                <a:ext uri="{FF2B5EF4-FFF2-40B4-BE49-F238E27FC236}">
                  <a16:creationId xmlns:a16="http://schemas.microsoft.com/office/drawing/2014/main" id="{16395EFA-619B-45C0-8DCD-6C44936C2028}"/>
                </a:ext>
              </a:extLst>
            </p:cNvPr>
            <p:cNvSpPr/>
            <p:nvPr/>
          </p:nvSpPr>
          <p:spPr>
            <a:xfrm>
              <a:off x="4876742" y="197061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7" name="Oval 5126">
              <a:extLst>
                <a:ext uri="{FF2B5EF4-FFF2-40B4-BE49-F238E27FC236}">
                  <a16:creationId xmlns:a16="http://schemas.microsoft.com/office/drawing/2014/main" id="{A1406331-AA09-4AC9-8137-80FB297AE891}"/>
                </a:ext>
              </a:extLst>
            </p:cNvPr>
            <p:cNvSpPr/>
            <p:nvPr/>
          </p:nvSpPr>
          <p:spPr>
            <a:xfrm>
              <a:off x="5041589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8" name="Oval 5127">
              <a:extLst>
                <a:ext uri="{FF2B5EF4-FFF2-40B4-BE49-F238E27FC236}">
                  <a16:creationId xmlns:a16="http://schemas.microsoft.com/office/drawing/2014/main" id="{AF062043-8CCB-4216-8D98-4965B95FC729}"/>
                </a:ext>
              </a:extLst>
            </p:cNvPr>
            <p:cNvSpPr/>
            <p:nvPr/>
          </p:nvSpPr>
          <p:spPr>
            <a:xfrm>
              <a:off x="3586035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9" name="Oval 5128">
              <a:extLst>
                <a:ext uri="{FF2B5EF4-FFF2-40B4-BE49-F238E27FC236}">
                  <a16:creationId xmlns:a16="http://schemas.microsoft.com/office/drawing/2014/main" id="{48C3135E-D4ED-46FC-9D45-A5790F75AC3C}"/>
                </a:ext>
              </a:extLst>
            </p:cNvPr>
            <p:cNvSpPr/>
            <p:nvPr/>
          </p:nvSpPr>
          <p:spPr>
            <a:xfrm>
              <a:off x="3741545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0" name="Oval 5129">
              <a:extLst>
                <a:ext uri="{FF2B5EF4-FFF2-40B4-BE49-F238E27FC236}">
                  <a16:creationId xmlns:a16="http://schemas.microsoft.com/office/drawing/2014/main" id="{FC7BBC83-9081-4774-AB86-2C27A02470F0}"/>
                </a:ext>
              </a:extLst>
            </p:cNvPr>
            <p:cNvSpPr/>
            <p:nvPr/>
          </p:nvSpPr>
          <p:spPr>
            <a:xfrm>
              <a:off x="3906382" y="212442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Oval 5130">
              <a:extLst>
                <a:ext uri="{FF2B5EF4-FFF2-40B4-BE49-F238E27FC236}">
                  <a16:creationId xmlns:a16="http://schemas.microsoft.com/office/drawing/2014/main" id="{B230476C-7BC8-4654-B13C-9F01371050F4}"/>
                </a:ext>
              </a:extLst>
            </p:cNvPr>
            <p:cNvSpPr/>
            <p:nvPr/>
          </p:nvSpPr>
          <p:spPr>
            <a:xfrm>
              <a:off x="4071215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2" name="Oval 5131">
              <a:extLst>
                <a:ext uri="{FF2B5EF4-FFF2-40B4-BE49-F238E27FC236}">
                  <a16:creationId xmlns:a16="http://schemas.microsoft.com/office/drawing/2014/main" id="{52597E3A-ED09-4977-8BCB-E0C0BD86D158}"/>
                </a:ext>
              </a:extLst>
            </p:cNvPr>
            <p:cNvSpPr/>
            <p:nvPr/>
          </p:nvSpPr>
          <p:spPr>
            <a:xfrm>
              <a:off x="4226727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3" name="Oval 5132">
              <a:extLst>
                <a:ext uri="{FF2B5EF4-FFF2-40B4-BE49-F238E27FC236}">
                  <a16:creationId xmlns:a16="http://schemas.microsoft.com/office/drawing/2014/main" id="{6721F57A-2AC4-4BDF-9399-EB214467F178}"/>
                </a:ext>
              </a:extLst>
            </p:cNvPr>
            <p:cNvSpPr/>
            <p:nvPr/>
          </p:nvSpPr>
          <p:spPr>
            <a:xfrm>
              <a:off x="4391564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4" name="Oval 5133">
              <a:extLst>
                <a:ext uri="{FF2B5EF4-FFF2-40B4-BE49-F238E27FC236}">
                  <a16:creationId xmlns:a16="http://schemas.microsoft.com/office/drawing/2014/main" id="{18844E8B-B45D-4415-910F-13A351816805}"/>
                </a:ext>
              </a:extLst>
            </p:cNvPr>
            <p:cNvSpPr/>
            <p:nvPr/>
          </p:nvSpPr>
          <p:spPr>
            <a:xfrm>
              <a:off x="4547072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5" name="Oval 5134">
              <a:extLst>
                <a:ext uri="{FF2B5EF4-FFF2-40B4-BE49-F238E27FC236}">
                  <a16:creationId xmlns:a16="http://schemas.microsoft.com/office/drawing/2014/main" id="{AEB273BC-8C39-44D6-A7FA-2931F3A0FEE7}"/>
                </a:ext>
              </a:extLst>
            </p:cNvPr>
            <p:cNvSpPr/>
            <p:nvPr/>
          </p:nvSpPr>
          <p:spPr>
            <a:xfrm>
              <a:off x="4711911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6" name="Oval 5135">
              <a:extLst>
                <a:ext uri="{FF2B5EF4-FFF2-40B4-BE49-F238E27FC236}">
                  <a16:creationId xmlns:a16="http://schemas.microsoft.com/office/drawing/2014/main" id="{3529C6B4-831E-48CA-9AFE-2DFF7B52C79A}"/>
                </a:ext>
              </a:extLst>
            </p:cNvPr>
            <p:cNvSpPr/>
            <p:nvPr/>
          </p:nvSpPr>
          <p:spPr>
            <a:xfrm>
              <a:off x="4876742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7" name="Oval 5136">
              <a:extLst>
                <a:ext uri="{FF2B5EF4-FFF2-40B4-BE49-F238E27FC236}">
                  <a16:creationId xmlns:a16="http://schemas.microsoft.com/office/drawing/2014/main" id="{952CAE79-F82B-4C6D-A64A-4DF572652BAF}"/>
                </a:ext>
              </a:extLst>
            </p:cNvPr>
            <p:cNvSpPr/>
            <p:nvPr/>
          </p:nvSpPr>
          <p:spPr>
            <a:xfrm>
              <a:off x="5041589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8" name="Oval 5137">
              <a:extLst>
                <a:ext uri="{FF2B5EF4-FFF2-40B4-BE49-F238E27FC236}">
                  <a16:creationId xmlns:a16="http://schemas.microsoft.com/office/drawing/2014/main" id="{4B64E57C-47D2-4FFB-AB02-0DE6C1FBB4E1}"/>
                </a:ext>
              </a:extLst>
            </p:cNvPr>
            <p:cNvSpPr/>
            <p:nvPr/>
          </p:nvSpPr>
          <p:spPr>
            <a:xfrm>
              <a:off x="3586035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9" name="Oval 5138">
              <a:extLst>
                <a:ext uri="{FF2B5EF4-FFF2-40B4-BE49-F238E27FC236}">
                  <a16:creationId xmlns:a16="http://schemas.microsoft.com/office/drawing/2014/main" id="{4417D696-9163-456B-8393-50E725A603D5}"/>
                </a:ext>
              </a:extLst>
            </p:cNvPr>
            <p:cNvSpPr/>
            <p:nvPr/>
          </p:nvSpPr>
          <p:spPr>
            <a:xfrm>
              <a:off x="3741545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0" name="Oval 5139">
              <a:extLst>
                <a:ext uri="{FF2B5EF4-FFF2-40B4-BE49-F238E27FC236}">
                  <a16:creationId xmlns:a16="http://schemas.microsoft.com/office/drawing/2014/main" id="{07773B4F-DA9C-4106-B964-4A092026D5E5}"/>
                </a:ext>
              </a:extLst>
            </p:cNvPr>
            <p:cNvSpPr/>
            <p:nvPr/>
          </p:nvSpPr>
          <p:spPr>
            <a:xfrm>
              <a:off x="3906382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1" name="Oval 5140">
              <a:extLst>
                <a:ext uri="{FF2B5EF4-FFF2-40B4-BE49-F238E27FC236}">
                  <a16:creationId xmlns:a16="http://schemas.microsoft.com/office/drawing/2014/main" id="{16A04E32-61E3-4635-9069-17E1C4FB4A53}"/>
                </a:ext>
              </a:extLst>
            </p:cNvPr>
            <p:cNvSpPr/>
            <p:nvPr/>
          </p:nvSpPr>
          <p:spPr>
            <a:xfrm>
              <a:off x="4071215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2" name="Oval 5141">
              <a:extLst>
                <a:ext uri="{FF2B5EF4-FFF2-40B4-BE49-F238E27FC236}">
                  <a16:creationId xmlns:a16="http://schemas.microsoft.com/office/drawing/2014/main" id="{102CD4AC-710E-410F-9B2D-578BA6D83C7B}"/>
                </a:ext>
              </a:extLst>
            </p:cNvPr>
            <p:cNvSpPr/>
            <p:nvPr/>
          </p:nvSpPr>
          <p:spPr>
            <a:xfrm>
              <a:off x="4226727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3" name="Oval 5142">
              <a:extLst>
                <a:ext uri="{FF2B5EF4-FFF2-40B4-BE49-F238E27FC236}">
                  <a16:creationId xmlns:a16="http://schemas.microsoft.com/office/drawing/2014/main" id="{4CA145CD-ECC0-4A7A-8696-8ABAB482FB19}"/>
                </a:ext>
              </a:extLst>
            </p:cNvPr>
            <p:cNvSpPr/>
            <p:nvPr/>
          </p:nvSpPr>
          <p:spPr>
            <a:xfrm>
              <a:off x="4391564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4" name="Oval 5143">
              <a:extLst>
                <a:ext uri="{FF2B5EF4-FFF2-40B4-BE49-F238E27FC236}">
                  <a16:creationId xmlns:a16="http://schemas.microsoft.com/office/drawing/2014/main" id="{7A93B7C1-5C11-462F-8E12-BF9F2635D0CE}"/>
                </a:ext>
              </a:extLst>
            </p:cNvPr>
            <p:cNvSpPr/>
            <p:nvPr/>
          </p:nvSpPr>
          <p:spPr>
            <a:xfrm>
              <a:off x="4547072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5" name="Oval 5144">
              <a:extLst>
                <a:ext uri="{FF2B5EF4-FFF2-40B4-BE49-F238E27FC236}">
                  <a16:creationId xmlns:a16="http://schemas.microsoft.com/office/drawing/2014/main" id="{6809565F-153D-4FE6-BFF5-D3C1D9D852B1}"/>
                </a:ext>
              </a:extLst>
            </p:cNvPr>
            <p:cNvSpPr/>
            <p:nvPr/>
          </p:nvSpPr>
          <p:spPr>
            <a:xfrm>
              <a:off x="4711911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6" name="Oval 5145">
              <a:extLst>
                <a:ext uri="{FF2B5EF4-FFF2-40B4-BE49-F238E27FC236}">
                  <a16:creationId xmlns:a16="http://schemas.microsoft.com/office/drawing/2014/main" id="{0D11D530-0AFE-49C3-A89C-E31059857FAC}"/>
                </a:ext>
              </a:extLst>
            </p:cNvPr>
            <p:cNvSpPr/>
            <p:nvPr/>
          </p:nvSpPr>
          <p:spPr>
            <a:xfrm>
              <a:off x="4876742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7" name="Oval 5146">
              <a:extLst>
                <a:ext uri="{FF2B5EF4-FFF2-40B4-BE49-F238E27FC236}">
                  <a16:creationId xmlns:a16="http://schemas.microsoft.com/office/drawing/2014/main" id="{43D9F2BB-A82E-4AB7-B7B5-65C0C6DE596B}"/>
                </a:ext>
              </a:extLst>
            </p:cNvPr>
            <p:cNvSpPr/>
            <p:nvPr/>
          </p:nvSpPr>
          <p:spPr>
            <a:xfrm>
              <a:off x="5041589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8" name="Oval 5147">
              <a:extLst>
                <a:ext uri="{FF2B5EF4-FFF2-40B4-BE49-F238E27FC236}">
                  <a16:creationId xmlns:a16="http://schemas.microsoft.com/office/drawing/2014/main" id="{A5CB9804-F9B0-4CFC-8F8A-0987553887BC}"/>
                </a:ext>
              </a:extLst>
            </p:cNvPr>
            <p:cNvSpPr/>
            <p:nvPr/>
          </p:nvSpPr>
          <p:spPr>
            <a:xfrm>
              <a:off x="3586035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9" name="Oval 5148">
              <a:extLst>
                <a:ext uri="{FF2B5EF4-FFF2-40B4-BE49-F238E27FC236}">
                  <a16:creationId xmlns:a16="http://schemas.microsoft.com/office/drawing/2014/main" id="{E00B8BFF-6450-457B-9934-E7C5278FACC3}"/>
                </a:ext>
              </a:extLst>
            </p:cNvPr>
            <p:cNvSpPr/>
            <p:nvPr/>
          </p:nvSpPr>
          <p:spPr>
            <a:xfrm>
              <a:off x="3741545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0" name="Oval 5149">
              <a:extLst>
                <a:ext uri="{FF2B5EF4-FFF2-40B4-BE49-F238E27FC236}">
                  <a16:creationId xmlns:a16="http://schemas.microsoft.com/office/drawing/2014/main" id="{D56DFF7B-6070-4C19-96ED-9D3EE20262E1}"/>
                </a:ext>
              </a:extLst>
            </p:cNvPr>
            <p:cNvSpPr/>
            <p:nvPr/>
          </p:nvSpPr>
          <p:spPr>
            <a:xfrm>
              <a:off x="3906382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1" name="Oval 5150">
              <a:extLst>
                <a:ext uri="{FF2B5EF4-FFF2-40B4-BE49-F238E27FC236}">
                  <a16:creationId xmlns:a16="http://schemas.microsoft.com/office/drawing/2014/main" id="{C7B48950-BE79-4672-91A4-7138BB9095E9}"/>
                </a:ext>
              </a:extLst>
            </p:cNvPr>
            <p:cNvSpPr/>
            <p:nvPr/>
          </p:nvSpPr>
          <p:spPr>
            <a:xfrm>
              <a:off x="4071215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2" name="Oval 5151">
              <a:extLst>
                <a:ext uri="{FF2B5EF4-FFF2-40B4-BE49-F238E27FC236}">
                  <a16:creationId xmlns:a16="http://schemas.microsoft.com/office/drawing/2014/main" id="{7EBC9B43-7FF6-4E9D-B120-F88B9162235F}"/>
                </a:ext>
              </a:extLst>
            </p:cNvPr>
            <p:cNvSpPr/>
            <p:nvPr/>
          </p:nvSpPr>
          <p:spPr>
            <a:xfrm>
              <a:off x="4226727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3" name="Oval 5152">
              <a:extLst>
                <a:ext uri="{FF2B5EF4-FFF2-40B4-BE49-F238E27FC236}">
                  <a16:creationId xmlns:a16="http://schemas.microsoft.com/office/drawing/2014/main" id="{4146EBF1-EF3A-40B5-8AC6-460D477E68B3}"/>
                </a:ext>
              </a:extLst>
            </p:cNvPr>
            <p:cNvSpPr/>
            <p:nvPr/>
          </p:nvSpPr>
          <p:spPr>
            <a:xfrm>
              <a:off x="4391564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4" name="Oval 5153">
              <a:extLst>
                <a:ext uri="{FF2B5EF4-FFF2-40B4-BE49-F238E27FC236}">
                  <a16:creationId xmlns:a16="http://schemas.microsoft.com/office/drawing/2014/main" id="{58763E60-CCC6-4ABC-BD24-BD6F5D3E4512}"/>
                </a:ext>
              </a:extLst>
            </p:cNvPr>
            <p:cNvSpPr/>
            <p:nvPr/>
          </p:nvSpPr>
          <p:spPr>
            <a:xfrm>
              <a:off x="4547072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5" name="Oval 5154">
              <a:extLst>
                <a:ext uri="{FF2B5EF4-FFF2-40B4-BE49-F238E27FC236}">
                  <a16:creationId xmlns:a16="http://schemas.microsoft.com/office/drawing/2014/main" id="{88E88D51-504A-4E84-BD42-16DB3F549CD9}"/>
                </a:ext>
              </a:extLst>
            </p:cNvPr>
            <p:cNvSpPr/>
            <p:nvPr/>
          </p:nvSpPr>
          <p:spPr>
            <a:xfrm>
              <a:off x="4711911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6" name="Oval 5155">
              <a:extLst>
                <a:ext uri="{FF2B5EF4-FFF2-40B4-BE49-F238E27FC236}">
                  <a16:creationId xmlns:a16="http://schemas.microsoft.com/office/drawing/2014/main" id="{68D5410B-4196-4AA7-ABEE-087C27EBD74E}"/>
                </a:ext>
              </a:extLst>
            </p:cNvPr>
            <p:cNvSpPr/>
            <p:nvPr/>
          </p:nvSpPr>
          <p:spPr>
            <a:xfrm>
              <a:off x="4876742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7" name="Oval 5156">
              <a:extLst>
                <a:ext uri="{FF2B5EF4-FFF2-40B4-BE49-F238E27FC236}">
                  <a16:creationId xmlns:a16="http://schemas.microsoft.com/office/drawing/2014/main" id="{7A8EE7CC-F118-4ABC-8881-973A0D793B1C}"/>
                </a:ext>
              </a:extLst>
            </p:cNvPr>
            <p:cNvSpPr/>
            <p:nvPr/>
          </p:nvSpPr>
          <p:spPr>
            <a:xfrm>
              <a:off x="5041589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8" name="Oval 5157">
              <a:extLst>
                <a:ext uri="{FF2B5EF4-FFF2-40B4-BE49-F238E27FC236}">
                  <a16:creationId xmlns:a16="http://schemas.microsoft.com/office/drawing/2014/main" id="{5D47A12B-8A22-4639-B2F4-9D1628E1245F}"/>
                </a:ext>
              </a:extLst>
            </p:cNvPr>
            <p:cNvSpPr/>
            <p:nvPr/>
          </p:nvSpPr>
          <p:spPr>
            <a:xfrm>
              <a:off x="3586035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9" name="Oval 5158">
              <a:extLst>
                <a:ext uri="{FF2B5EF4-FFF2-40B4-BE49-F238E27FC236}">
                  <a16:creationId xmlns:a16="http://schemas.microsoft.com/office/drawing/2014/main" id="{5B5D977B-A0C4-43C5-A419-76C4C4742040}"/>
                </a:ext>
              </a:extLst>
            </p:cNvPr>
            <p:cNvSpPr/>
            <p:nvPr/>
          </p:nvSpPr>
          <p:spPr>
            <a:xfrm>
              <a:off x="3741545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0" name="Oval 5159">
              <a:extLst>
                <a:ext uri="{FF2B5EF4-FFF2-40B4-BE49-F238E27FC236}">
                  <a16:creationId xmlns:a16="http://schemas.microsoft.com/office/drawing/2014/main" id="{0150BA49-2C63-4C71-BE4E-A193378CF8B0}"/>
                </a:ext>
              </a:extLst>
            </p:cNvPr>
            <p:cNvSpPr/>
            <p:nvPr/>
          </p:nvSpPr>
          <p:spPr>
            <a:xfrm>
              <a:off x="3906382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1" name="Oval 5160">
              <a:extLst>
                <a:ext uri="{FF2B5EF4-FFF2-40B4-BE49-F238E27FC236}">
                  <a16:creationId xmlns:a16="http://schemas.microsoft.com/office/drawing/2014/main" id="{1202D580-03FC-4DFF-A55F-F68EE5A41334}"/>
                </a:ext>
              </a:extLst>
            </p:cNvPr>
            <p:cNvSpPr/>
            <p:nvPr/>
          </p:nvSpPr>
          <p:spPr>
            <a:xfrm>
              <a:off x="4071215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2" name="Oval 5161">
              <a:extLst>
                <a:ext uri="{FF2B5EF4-FFF2-40B4-BE49-F238E27FC236}">
                  <a16:creationId xmlns:a16="http://schemas.microsoft.com/office/drawing/2014/main" id="{E1CD322C-54A3-46D3-AB38-C5E7CFE7F7FA}"/>
                </a:ext>
              </a:extLst>
            </p:cNvPr>
            <p:cNvSpPr/>
            <p:nvPr/>
          </p:nvSpPr>
          <p:spPr>
            <a:xfrm>
              <a:off x="4226727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3" name="Oval 5162">
              <a:extLst>
                <a:ext uri="{FF2B5EF4-FFF2-40B4-BE49-F238E27FC236}">
                  <a16:creationId xmlns:a16="http://schemas.microsoft.com/office/drawing/2014/main" id="{5BCA3B1E-F5C7-44BD-B69F-D106F09A1D90}"/>
                </a:ext>
              </a:extLst>
            </p:cNvPr>
            <p:cNvSpPr/>
            <p:nvPr/>
          </p:nvSpPr>
          <p:spPr>
            <a:xfrm>
              <a:off x="4391564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4" name="Oval 5163">
              <a:extLst>
                <a:ext uri="{FF2B5EF4-FFF2-40B4-BE49-F238E27FC236}">
                  <a16:creationId xmlns:a16="http://schemas.microsoft.com/office/drawing/2014/main" id="{9FAD900B-52D0-4ABD-9827-C11E6C51B7FE}"/>
                </a:ext>
              </a:extLst>
            </p:cNvPr>
            <p:cNvSpPr/>
            <p:nvPr/>
          </p:nvSpPr>
          <p:spPr>
            <a:xfrm>
              <a:off x="4547072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5" name="Oval 5164">
              <a:extLst>
                <a:ext uri="{FF2B5EF4-FFF2-40B4-BE49-F238E27FC236}">
                  <a16:creationId xmlns:a16="http://schemas.microsoft.com/office/drawing/2014/main" id="{4918B3EC-27AC-4032-B16B-5EE75FDF5293}"/>
                </a:ext>
              </a:extLst>
            </p:cNvPr>
            <p:cNvSpPr/>
            <p:nvPr/>
          </p:nvSpPr>
          <p:spPr>
            <a:xfrm>
              <a:off x="4711911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6" name="Oval 5165">
              <a:extLst>
                <a:ext uri="{FF2B5EF4-FFF2-40B4-BE49-F238E27FC236}">
                  <a16:creationId xmlns:a16="http://schemas.microsoft.com/office/drawing/2014/main" id="{7F50D3A0-E46B-4AB5-89A5-EF6681BB9AC3}"/>
                </a:ext>
              </a:extLst>
            </p:cNvPr>
            <p:cNvSpPr/>
            <p:nvPr/>
          </p:nvSpPr>
          <p:spPr>
            <a:xfrm>
              <a:off x="4876742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7" name="Oval 5166">
              <a:extLst>
                <a:ext uri="{FF2B5EF4-FFF2-40B4-BE49-F238E27FC236}">
                  <a16:creationId xmlns:a16="http://schemas.microsoft.com/office/drawing/2014/main" id="{2881646A-8276-4B43-ADD3-A4A9A4CBE871}"/>
                </a:ext>
              </a:extLst>
            </p:cNvPr>
            <p:cNvSpPr/>
            <p:nvPr/>
          </p:nvSpPr>
          <p:spPr>
            <a:xfrm>
              <a:off x="5041589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8" name="Oval 5167">
              <a:extLst>
                <a:ext uri="{FF2B5EF4-FFF2-40B4-BE49-F238E27FC236}">
                  <a16:creationId xmlns:a16="http://schemas.microsoft.com/office/drawing/2014/main" id="{02372DD6-1F0C-401A-9495-D88938A3A018}"/>
                </a:ext>
              </a:extLst>
            </p:cNvPr>
            <p:cNvSpPr/>
            <p:nvPr/>
          </p:nvSpPr>
          <p:spPr>
            <a:xfrm>
              <a:off x="3586035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9" name="Oval 5168">
              <a:extLst>
                <a:ext uri="{FF2B5EF4-FFF2-40B4-BE49-F238E27FC236}">
                  <a16:creationId xmlns:a16="http://schemas.microsoft.com/office/drawing/2014/main" id="{7E0C799E-BAF9-4CB2-A8D3-4DCED6B52A4D}"/>
                </a:ext>
              </a:extLst>
            </p:cNvPr>
            <p:cNvSpPr/>
            <p:nvPr/>
          </p:nvSpPr>
          <p:spPr>
            <a:xfrm>
              <a:off x="3741545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0" name="Oval 5169">
              <a:extLst>
                <a:ext uri="{FF2B5EF4-FFF2-40B4-BE49-F238E27FC236}">
                  <a16:creationId xmlns:a16="http://schemas.microsoft.com/office/drawing/2014/main" id="{6215A0DD-79D5-4756-AFE9-A34CBADAF843}"/>
                </a:ext>
              </a:extLst>
            </p:cNvPr>
            <p:cNvSpPr/>
            <p:nvPr/>
          </p:nvSpPr>
          <p:spPr>
            <a:xfrm>
              <a:off x="3906382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1" name="Oval 5170">
              <a:extLst>
                <a:ext uri="{FF2B5EF4-FFF2-40B4-BE49-F238E27FC236}">
                  <a16:creationId xmlns:a16="http://schemas.microsoft.com/office/drawing/2014/main" id="{EEADE716-1B00-498F-A50D-C35A6F9DECE7}"/>
                </a:ext>
              </a:extLst>
            </p:cNvPr>
            <p:cNvSpPr/>
            <p:nvPr/>
          </p:nvSpPr>
          <p:spPr>
            <a:xfrm>
              <a:off x="4071215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2" name="Oval 5171">
              <a:extLst>
                <a:ext uri="{FF2B5EF4-FFF2-40B4-BE49-F238E27FC236}">
                  <a16:creationId xmlns:a16="http://schemas.microsoft.com/office/drawing/2014/main" id="{F4AE7B90-7A1C-4B91-AA31-6D48BC20085F}"/>
                </a:ext>
              </a:extLst>
            </p:cNvPr>
            <p:cNvSpPr/>
            <p:nvPr/>
          </p:nvSpPr>
          <p:spPr>
            <a:xfrm>
              <a:off x="4226727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3" name="Oval 5172">
              <a:extLst>
                <a:ext uri="{FF2B5EF4-FFF2-40B4-BE49-F238E27FC236}">
                  <a16:creationId xmlns:a16="http://schemas.microsoft.com/office/drawing/2014/main" id="{96B75F93-0954-425C-A1E8-919CBD076A49}"/>
                </a:ext>
              </a:extLst>
            </p:cNvPr>
            <p:cNvSpPr/>
            <p:nvPr/>
          </p:nvSpPr>
          <p:spPr>
            <a:xfrm>
              <a:off x="4391564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4" name="Oval 5173">
              <a:extLst>
                <a:ext uri="{FF2B5EF4-FFF2-40B4-BE49-F238E27FC236}">
                  <a16:creationId xmlns:a16="http://schemas.microsoft.com/office/drawing/2014/main" id="{D5615EE7-CC0F-4C1A-B361-28CFE37EB411}"/>
                </a:ext>
              </a:extLst>
            </p:cNvPr>
            <p:cNvSpPr/>
            <p:nvPr/>
          </p:nvSpPr>
          <p:spPr>
            <a:xfrm>
              <a:off x="4547072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5" name="Oval 5174">
              <a:extLst>
                <a:ext uri="{FF2B5EF4-FFF2-40B4-BE49-F238E27FC236}">
                  <a16:creationId xmlns:a16="http://schemas.microsoft.com/office/drawing/2014/main" id="{48766C3F-2981-4B64-A292-CE744DF03901}"/>
                </a:ext>
              </a:extLst>
            </p:cNvPr>
            <p:cNvSpPr/>
            <p:nvPr/>
          </p:nvSpPr>
          <p:spPr>
            <a:xfrm>
              <a:off x="471191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6" name="Oval 5175">
              <a:extLst>
                <a:ext uri="{FF2B5EF4-FFF2-40B4-BE49-F238E27FC236}">
                  <a16:creationId xmlns:a16="http://schemas.microsoft.com/office/drawing/2014/main" id="{6D75C965-1436-40E7-B432-087D13324DF2}"/>
                </a:ext>
              </a:extLst>
            </p:cNvPr>
            <p:cNvSpPr/>
            <p:nvPr/>
          </p:nvSpPr>
          <p:spPr>
            <a:xfrm>
              <a:off x="4876742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7" name="Oval 5176">
              <a:extLst>
                <a:ext uri="{FF2B5EF4-FFF2-40B4-BE49-F238E27FC236}">
                  <a16:creationId xmlns:a16="http://schemas.microsoft.com/office/drawing/2014/main" id="{D3A8A3CA-6330-4855-803E-B341742DAD13}"/>
                </a:ext>
              </a:extLst>
            </p:cNvPr>
            <p:cNvSpPr/>
            <p:nvPr/>
          </p:nvSpPr>
          <p:spPr>
            <a:xfrm>
              <a:off x="5041589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8" name="Oval 5177">
              <a:extLst>
                <a:ext uri="{FF2B5EF4-FFF2-40B4-BE49-F238E27FC236}">
                  <a16:creationId xmlns:a16="http://schemas.microsoft.com/office/drawing/2014/main" id="{311FBAA7-91B6-4DE4-8311-F8736286802A}"/>
                </a:ext>
              </a:extLst>
            </p:cNvPr>
            <p:cNvSpPr/>
            <p:nvPr/>
          </p:nvSpPr>
          <p:spPr>
            <a:xfrm>
              <a:off x="3586035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9" name="Oval 5178">
              <a:extLst>
                <a:ext uri="{FF2B5EF4-FFF2-40B4-BE49-F238E27FC236}">
                  <a16:creationId xmlns:a16="http://schemas.microsoft.com/office/drawing/2014/main" id="{1169F287-9BEC-4C42-A1B6-24B27E37E974}"/>
                </a:ext>
              </a:extLst>
            </p:cNvPr>
            <p:cNvSpPr/>
            <p:nvPr/>
          </p:nvSpPr>
          <p:spPr>
            <a:xfrm>
              <a:off x="3741545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0" name="Oval 5179">
              <a:extLst>
                <a:ext uri="{FF2B5EF4-FFF2-40B4-BE49-F238E27FC236}">
                  <a16:creationId xmlns:a16="http://schemas.microsoft.com/office/drawing/2014/main" id="{0B9BC72E-5296-40F4-A45A-3F349034C7CB}"/>
                </a:ext>
              </a:extLst>
            </p:cNvPr>
            <p:cNvSpPr/>
            <p:nvPr/>
          </p:nvSpPr>
          <p:spPr>
            <a:xfrm>
              <a:off x="3906382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1" name="Oval 5180">
              <a:extLst>
                <a:ext uri="{FF2B5EF4-FFF2-40B4-BE49-F238E27FC236}">
                  <a16:creationId xmlns:a16="http://schemas.microsoft.com/office/drawing/2014/main" id="{DDE8EAD8-BB5D-47D7-83FB-32370F907507}"/>
                </a:ext>
              </a:extLst>
            </p:cNvPr>
            <p:cNvSpPr/>
            <p:nvPr/>
          </p:nvSpPr>
          <p:spPr>
            <a:xfrm>
              <a:off x="4071215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2" name="Oval 5181">
              <a:extLst>
                <a:ext uri="{FF2B5EF4-FFF2-40B4-BE49-F238E27FC236}">
                  <a16:creationId xmlns:a16="http://schemas.microsoft.com/office/drawing/2014/main" id="{F055E9CE-73D0-43D5-910B-FAD3FCE42D2A}"/>
                </a:ext>
              </a:extLst>
            </p:cNvPr>
            <p:cNvSpPr/>
            <p:nvPr/>
          </p:nvSpPr>
          <p:spPr>
            <a:xfrm>
              <a:off x="4226727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3" name="Oval 5182">
              <a:extLst>
                <a:ext uri="{FF2B5EF4-FFF2-40B4-BE49-F238E27FC236}">
                  <a16:creationId xmlns:a16="http://schemas.microsoft.com/office/drawing/2014/main" id="{DE356E2C-C2D0-4837-9A75-7C7EEDB53D74}"/>
                </a:ext>
              </a:extLst>
            </p:cNvPr>
            <p:cNvSpPr/>
            <p:nvPr/>
          </p:nvSpPr>
          <p:spPr>
            <a:xfrm>
              <a:off x="4391564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4" name="Oval 5183">
              <a:extLst>
                <a:ext uri="{FF2B5EF4-FFF2-40B4-BE49-F238E27FC236}">
                  <a16:creationId xmlns:a16="http://schemas.microsoft.com/office/drawing/2014/main" id="{C5BC80B1-C4FE-4BA3-A4EA-A88636655CF6}"/>
                </a:ext>
              </a:extLst>
            </p:cNvPr>
            <p:cNvSpPr/>
            <p:nvPr/>
          </p:nvSpPr>
          <p:spPr>
            <a:xfrm>
              <a:off x="4547072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5" name="Oval 5184">
              <a:extLst>
                <a:ext uri="{FF2B5EF4-FFF2-40B4-BE49-F238E27FC236}">
                  <a16:creationId xmlns:a16="http://schemas.microsoft.com/office/drawing/2014/main" id="{F225E553-D16D-4793-8459-2094AFFE8B60}"/>
                </a:ext>
              </a:extLst>
            </p:cNvPr>
            <p:cNvSpPr/>
            <p:nvPr/>
          </p:nvSpPr>
          <p:spPr>
            <a:xfrm>
              <a:off x="4711911" y="296248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6" name="Oval 5185">
              <a:extLst>
                <a:ext uri="{FF2B5EF4-FFF2-40B4-BE49-F238E27FC236}">
                  <a16:creationId xmlns:a16="http://schemas.microsoft.com/office/drawing/2014/main" id="{D4458270-6125-4BFD-92A4-93BDC6AE9160}"/>
                </a:ext>
              </a:extLst>
            </p:cNvPr>
            <p:cNvSpPr/>
            <p:nvPr/>
          </p:nvSpPr>
          <p:spPr>
            <a:xfrm>
              <a:off x="4876742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7" name="Oval 5186">
              <a:extLst>
                <a:ext uri="{FF2B5EF4-FFF2-40B4-BE49-F238E27FC236}">
                  <a16:creationId xmlns:a16="http://schemas.microsoft.com/office/drawing/2014/main" id="{5F2FEC04-63B7-49BA-8946-EE061F0F80BF}"/>
                </a:ext>
              </a:extLst>
            </p:cNvPr>
            <p:cNvSpPr/>
            <p:nvPr/>
          </p:nvSpPr>
          <p:spPr>
            <a:xfrm>
              <a:off x="5041589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8" name="Oval 5187">
              <a:extLst>
                <a:ext uri="{FF2B5EF4-FFF2-40B4-BE49-F238E27FC236}">
                  <a16:creationId xmlns:a16="http://schemas.microsoft.com/office/drawing/2014/main" id="{7A09390B-3708-4829-AF16-57E9C46E05EA}"/>
                </a:ext>
              </a:extLst>
            </p:cNvPr>
            <p:cNvSpPr/>
            <p:nvPr/>
          </p:nvSpPr>
          <p:spPr>
            <a:xfrm>
              <a:off x="520643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9" name="Oval 5188">
              <a:extLst>
                <a:ext uri="{FF2B5EF4-FFF2-40B4-BE49-F238E27FC236}">
                  <a16:creationId xmlns:a16="http://schemas.microsoft.com/office/drawing/2014/main" id="{AAA8474B-CE89-4063-A813-27CDF5CFE031}"/>
                </a:ext>
              </a:extLst>
            </p:cNvPr>
            <p:cNvSpPr/>
            <p:nvPr/>
          </p:nvSpPr>
          <p:spPr>
            <a:xfrm>
              <a:off x="536194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0" name="Oval 5189">
              <a:extLst>
                <a:ext uri="{FF2B5EF4-FFF2-40B4-BE49-F238E27FC236}">
                  <a16:creationId xmlns:a16="http://schemas.microsoft.com/office/drawing/2014/main" id="{AC343ACA-3A15-4A7E-A6ED-16E158F103B5}"/>
                </a:ext>
              </a:extLst>
            </p:cNvPr>
            <p:cNvSpPr/>
            <p:nvPr/>
          </p:nvSpPr>
          <p:spPr>
            <a:xfrm>
              <a:off x="552678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1" name="Oval 5190">
              <a:extLst>
                <a:ext uri="{FF2B5EF4-FFF2-40B4-BE49-F238E27FC236}">
                  <a16:creationId xmlns:a16="http://schemas.microsoft.com/office/drawing/2014/main" id="{764C99E9-D1F2-45E3-ACC8-F752D8113A70}"/>
                </a:ext>
              </a:extLst>
            </p:cNvPr>
            <p:cNvSpPr/>
            <p:nvPr/>
          </p:nvSpPr>
          <p:spPr>
            <a:xfrm>
              <a:off x="569161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2" name="Oval 5191">
              <a:extLst>
                <a:ext uri="{FF2B5EF4-FFF2-40B4-BE49-F238E27FC236}">
                  <a16:creationId xmlns:a16="http://schemas.microsoft.com/office/drawing/2014/main" id="{1C4C133A-DF42-4E9E-BC87-685326900440}"/>
                </a:ext>
              </a:extLst>
            </p:cNvPr>
            <p:cNvSpPr/>
            <p:nvPr/>
          </p:nvSpPr>
          <p:spPr>
            <a:xfrm>
              <a:off x="5856459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3" name="Oval 5192">
              <a:extLst>
                <a:ext uri="{FF2B5EF4-FFF2-40B4-BE49-F238E27FC236}">
                  <a16:creationId xmlns:a16="http://schemas.microsoft.com/office/drawing/2014/main" id="{26A1F89B-5FC4-4529-B697-A19D34A1E10E}"/>
                </a:ext>
              </a:extLst>
            </p:cNvPr>
            <p:cNvSpPr/>
            <p:nvPr/>
          </p:nvSpPr>
          <p:spPr>
            <a:xfrm>
              <a:off x="6021296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4" name="Oval 5193">
              <a:extLst>
                <a:ext uri="{FF2B5EF4-FFF2-40B4-BE49-F238E27FC236}">
                  <a16:creationId xmlns:a16="http://schemas.microsoft.com/office/drawing/2014/main" id="{46706478-265A-4E4B-8E87-BB6F17435854}"/>
                </a:ext>
              </a:extLst>
            </p:cNvPr>
            <p:cNvSpPr/>
            <p:nvPr/>
          </p:nvSpPr>
          <p:spPr>
            <a:xfrm>
              <a:off x="6176804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5" name="Oval 5194">
              <a:extLst>
                <a:ext uri="{FF2B5EF4-FFF2-40B4-BE49-F238E27FC236}">
                  <a16:creationId xmlns:a16="http://schemas.microsoft.com/office/drawing/2014/main" id="{28EF7500-6131-46BC-8C8F-CC0B37B69FC4}"/>
                </a:ext>
              </a:extLst>
            </p:cNvPr>
            <p:cNvSpPr/>
            <p:nvPr/>
          </p:nvSpPr>
          <p:spPr>
            <a:xfrm>
              <a:off x="6341643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6" name="Oval 5195">
              <a:extLst>
                <a:ext uri="{FF2B5EF4-FFF2-40B4-BE49-F238E27FC236}">
                  <a16:creationId xmlns:a16="http://schemas.microsoft.com/office/drawing/2014/main" id="{3D4844CC-3D16-405C-BA1D-174325BE2D52}"/>
                </a:ext>
              </a:extLst>
            </p:cNvPr>
            <p:cNvSpPr/>
            <p:nvPr/>
          </p:nvSpPr>
          <p:spPr>
            <a:xfrm>
              <a:off x="6506474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7" name="Oval 5196">
              <a:extLst>
                <a:ext uri="{FF2B5EF4-FFF2-40B4-BE49-F238E27FC236}">
                  <a16:creationId xmlns:a16="http://schemas.microsoft.com/office/drawing/2014/main" id="{2B9C2BCA-8753-4EB1-9951-BC641F30BDF0}"/>
                </a:ext>
              </a:extLst>
            </p:cNvPr>
            <p:cNvSpPr/>
            <p:nvPr/>
          </p:nvSpPr>
          <p:spPr>
            <a:xfrm>
              <a:off x="6671321" y="180887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8" name="Oval 5197">
              <a:extLst>
                <a:ext uri="{FF2B5EF4-FFF2-40B4-BE49-F238E27FC236}">
                  <a16:creationId xmlns:a16="http://schemas.microsoft.com/office/drawing/2014/main" id="{05BDF4DB-A40B-48A7-BA11-AE22F40DCA9C}"/>
                </a:ext>
              </a:extLst>
            </p:cNvPr>
            <p:cNvSpPr/>
            <p:nvPr/>
          </p:nvSpPr>
          <p:spPr>
            <a:xfrm>
              <a:off x="520643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9" name="Oval 5198">
              <a:extLst>
                <a:ext uri="{FF2B5EF4-FFF2-40B4-BE49-F238E27FC236}">
                  <a16:creationId xmlns:a16="http://schemas.microsoft.com/office/drawing/2014/main" id="{64CAF676-4AEF-4C36-B18D-68EF0FF64BD5}"/>
                </a:ext>
              </a:extLst>
            </p:cNvPr>
            <p:cNvSpPr/>
            <p:nvPr/>
          </p:nvSpPr>
          <p:spPr>
            <a:xfrm>
              <a:off x="536194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0" name="Oval 5199">
              <a:extLst>
                <a:ext uri="{FF2B5EF4-FFF2-40B4-BE49-F238E27FC236}">
                  <a16:creationId xmlns:a16="http://schemas.microsoft.com/office/drawing/2014/main" id="{30F49C94-240D-4EAE-9F9E-8542C0256C80}"/>
                </a:ext>
              </a:extLst>
            </p:cNvPr>
            <p:cNvSpPr/>
            <p:nvPr/>
          </p:nvSpPr>
          <p:spPr>
            <a:xfrm>
              <a:off x="552678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1" name="Oval 5200">
              <a:extLst>
                <a:ext uri="{FF2B5EF4-FFF2-40B4-BE49-F238E27FC236}">
                  <a16:creationId xmlns:a16="http://schemas.microsoft.com/office/drawing/2014/main" id="{4E59394D-176C-4A0F-8B58-F1D755E77013}"/>
                </a:ext>
              </a:extLst>
            </p:cNvPr>
            <p:cNvSpPr/>
            <p:nvPr/>
          </p:nvSpPr>
          <p:spPr>
            <a:xfrm>
              <a:off x="5691616" y="1970610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2" name="Oval 5201">
              <a:extLst>
                <a:ext uri="{FF2B5EF4-FFF2-40B4-BE49-F238E27FC236}">
                  <a16:creationId xmlns:a16="http://schemas.microsoft.com/office/drawing/2014/main" id="{5AC1182E-8B6A-4A85-AEF8-F0F4A5E87BC4}"/>
                </a:ext>
              </a:extLst>
            </p:cNvPr>
            <p:cNvSpPr/>
            <p:nvPr/>
          </p:nvSpPr>
          <p:spPr>
            <a:xfrm>
              <a:off x="5856459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3" name="Oval 5202">
              <a:extLst>
                <a:ext uri="{FF2B5EF4-FFF2-40B4-BE49-F238E27FC236}">
                  <a16:creationId xmlns:a16="http://schemas.microsoft.com/office/drawing/2014/main" id="{CA3B678D-9002-444A-9FBE-FDEA8BEF7187}"/>
                </a:ext>
              </a:extLst>
            </p:cNvPr>
            <p:cNvSpPr/>
            <p:nvPr/>
          </p:nvSpPr>
          <p:spPr>
            <a:xfrm>
              <a:off x="6021296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4" name="Oval 5203">
              <a:extLst>
                <a:ext uri="{FF2B5EF4-FFF2-40B4-BE49-F238E27FC236}">
                  <a16:creationId xmlns:a16="http://schemas.microsoft.com/office/drawing/2014/main" id="{2E7B1092-8D9E-49B8-8D6A-B85FFBFCC7D6}"/>
                </a:ext>
              </a:extLst>
            </p:cNvPr>
            <p:cNvSpPr/>
            <p:nvPr/>
          </p:nvSpPr>
          <p:spPr>
            <a:xfrm>
              <a:off x="6176804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5" name="Oval 5204">
              <a:extLst>
                <a:ext uri="{FF2B5EF4-FFF2-40B4-BE49-F238E27FC236}">
                  <a16:creationId xmlns:a16="http://schemas.microsoft.com/office/drawing/2014/main" id="{1E347F66-5D21-4B80-A5CD-58430D102FF6}"/>
                </a:ext>
              </a:extLst>
            </p:cNvPr>
            <p:cNvSpPr/>
            <p:nvPr/>
          </p:nvSpPr>
          <p:spPr>
            <a:xfrm>
              <a:off x="6341643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6" name="Oval 5205">
              <a:extLst>
                <a:ext uri="{FF2B5EF4-FFF2-40B4-BE49-F238E27FC236}">
                  <a16:creationId xmlns:a16="http://schemas.microsoft.com/office/drawing/2014/main" id="{2410A8AF-364A-4911-BBED-BF269A930CB4}"/>
                </a:ext>
              </a:extLst>
            </p:cNvPr>
            <p:cNvSpPr/>
            <p:nvPr/>
          </p:nvSpPr>
          <p:spPr>
            <a:xfrm>
              <a:off x="6506474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7" name="Oval 5206">
              <a:extLst>
                <a:ext uri="{FF2B5EF4-FFF2-40B4-BE49-F238E27FC236}">
                  <a16:creationId xmlns:a16="http://schemas.microsoft.com/office/drawing/2014/main" id="{A612BC95-FA45-4D59-8D21-32B4C1C89599}"/>
                </a:ext>
              </a:extLst>
            </p:cNvPr>
            <p:cNvSpPr/>
            <p:nvPr/>
          </p:nvSpPr>
          <p:spPr>
            <a:xfrm>
              <a:off x="6661990" y="197061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8" name="Oval 5207">
              <a:extLst>
                <a:ext uri="{FF2B5EF4-FFF2-40B4-BE49-F238E27FC236}">
                  <a16:creationId xmlns:a16="http://schemas.microsoft.com/office/drawing/2014/main" id="{49261C8D-5BB1-4D1B-A4DC-184A0A94D926}"/>
                </a:ext>
              </a:extLst>
            </p:cNvPr>
            <p:cNvSpPr/>
            <p:nvPr/>
          </p:nvSpPr>
          <p:spPr>
            <a:xfrm>
              <a:off x="520643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9" name="Oval 5208">
              <a:extLst>
                <a:ext uri="{FF2B5EF4-FFF2-40B4-BE49-F238E27FC236}">
                  <a16:creationId xmlns:a16="http://schemas.microsoft.com/office/drawing/2014/main" id="{D7E705D2-EBE1-434C-811C-C280C3113963}"/>
                </a:ext>
              </a:extLst>
            </p:cNvPr>
            <p:cNvSpPr/>
            <p:nvPr/>
          </p:nvSpPr>
          <p:spPr>
            <a:xfrm>
              <a:off x="536194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0" name="Oval 5209">
              <a:extLst>
                <a:ext uri="{FF2B5EF4-FFF2-40B4-BE49-F238E27FC236}">
                  <a16:creationId xmlns:a16="http://schemas.microsoft.com/office/drawing/2014/main" id="{908FC4A4-57AC-4CBB-B3DF-175C47D08E54}"/>
                </a:ext>
              </a:extLst>
            </p:cNvPr>
            <p:cNvSpPr/>
            <p:nvPr/>
          </p:nvSpPr>
          <p:spPr>
            <a:xfrm>
              <a:off x="552678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1" name="Oval 5210">
              <a:extLst>
                <a:ext uri="{FF2B5EF4-FFF2-40B4-BE49-F238E27FC236}">
                  <a16:creationId xmlns:a16="http://schemas.microsoft.com/office/drawing/2014/main" id="{509BCF16-DCAE-454E-820E-DAB6F0A3C8D9}"/>
                </a:ext>
              </a:extLst>
            </p:cNvPr>
            <p:cNvSpPr/>
            <p:nvPr/>
          </p:nvSpPr>
          <p:spPr>
            <a:xfrm>
              <a:off x="569161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2" name="Oval 5211">
              <a:extLst>
                <a:ext uri="{FF2B5EF4-FFF2-40B4-BE49-F238E27FC236}">
                  <a16:creationId xmlns:a16="http://schemas.microsoft.com/office/drawing/2014/main" id="{103BE787-3519-4F0E-8FAE-9AE506B672CB}"/>
                </a:ext>
              </a:extLst>
            </p:cNvPr>
            <p:cNvSpPr/>
            <p:nvPr/>
          </p:nvSpPr>
          <p:spPr>
            <a:xfrm>
              <a:off x="5856459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3" name="Oval 5212">
              <a:extLst>
                <a:ext uri="{FF2B5EF4-FFF2-40B4-BE49-F238E27FC236}">
                  <a16:creationId xmlns:a16="http://schemas.microsoft.com/office/drawing/2014/main" id="{C42C609F-7C81-4376-B0E7-2A6767B02FCA}"/>
                </a:ext>
              </a:extLst>
            </p:cNvPr>
            <p:cNvSpPr/>
            <p:nvPr/>
          </p:nvSpPr>
          <p:spPr>
            <a:xfrm>
              <a:off x="6021296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4" name="Oval 5213">
              <a:extLst>
                <a:ext uri="{FF2B5EF4-FFF2-40B4-BE49-F238E27FC236}">
                  <a16:creationId xmlns:a16="http://schemas.microsoft.com/office/drawing/2014/main" id="{3955E008-1671-44E4-B2D1-E0A19A2E905B}"/>
                </a:ext>
              </a:extLst>
            </p:cNvPr>
            <p:cNvSpPr/>
            <p:nvPr/>
          </p:nvSpPr>
          <p:spPr>
            <a:xfrm>
              <a:off x="6176804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5" name="Oval 5214">
              <a:extLst>
                <a:ext uri="{FF2B5EF4-FFF2-40B4-BE49-F238E27FC236}">
                  <a16:creationId xmlns:a16="http://schemas.microsoft.com/office/drawing/2014/main" id="{664A3BD5-1E2B-449B-BB5A-EE64F934F670}"/>
                </a:ext>
              </a:extLst>
            </p:cNvPr>
            <p:cNvSpPr/>
            <p:nvPr/>
          </p:nvSpPr>
          <p:spPr>
            <a:xfrm>
              <a:off x="6341643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6" name="Oval 5215">
              <a:extLst>
                <a:ext uri="{FF2B5EF4-FFF2-40B4-BE49-F238E27FC236}">
                  <a16:creationId xmlns:a16="http://schemas.microsoft.com/office/drawing/2014/main" id="{AFE84FDB-571B-4583-8261-47F6545A6DB9}"/>
                </a:ext>
              </a:extLst>
            </p:cNvPr>
            <p:cNvSpPr/>
            <p:nvPr/>
          </p:nvSpPr>
          <p:spPr>
            <a:xfrm>
              <a:off x="6506474" y="2124426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7" name="Oval 5216">
              <a:extLst>
                <a:ext uri="{FF2B5EF4-FFF2-40B4-BE49-F238E27FC236}">
                  <a16:creationId xmlns:a16="http://schemas.microsoft.com/office/drawing/2014/main" id="{D62F4A5D-D375-49C8-9B94-64D53B7B52D9}"/>
                </a:ext>
              </a:extLst>
            </p:cNvPr>
            <p:cNvSpPr/>
            <p:nvPr/>
          </p:nvSpPr>
          <p:spPr>
            <a:xfrm>
              <a:off x="6661990" y="212442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8" name="Oval 5217">
              <a:extLst>
                <a:ext uri="{FF2B5EF4-FFF2-40B4-BE49-F238E27FC236}">
                  <a16:creationId xmlns:a16="http://schemas.microsoft.com/office/drawing/2014/main" id="{CB72D257-3E3A-4AF7-B90A-F71F1530D5EC}"/>
                </a:ext>
              </a:extLst>
            </p:cNvPr>
            <p:cNvSpPr/>
            <p:nvPr/>
          </p:nvSpPr>
          <p:spPr>
            <a:xfrm>
              <a:off x="520643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9" name="Oval 5218">
              <a:extLst>
                <a:ext uri="{FF2B5EF4-FFF2-40B4-BE49-F238E27FC236}">
                  <a16:creationId xmlns:a16="http://schemas.microsoft.com/office/drawing/2014/main" id="{45B73617-0085-4414-9AC8-3E0714247E85}"/>
                </a:ext>
              </a:extLst>
            </p:cNvPr>
            <p:cNvSpPr/>
            <p:nvPr/>
          </p:nvSpPr>
          <p:spPr>
            <a:xfrm>
              <a:off x="536194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0" name="Oval 5219">
              <a:extLst>
                <a:ext uri="{FF2B5EF4-FFF2-40B4-BE49-F238E27FC236}">
                  <a16:creationId xmlns:a16="http://schemas.microsoft.com/office/drawing/2014/main" id="{0AB87C18-C7A6-4854-A1F2-3AF6BA47D4FB}"/>
                </a:ext>
              </a:extLst>
            </p:cNvPr>
            <p:cNvSpPr/>
            <p:nvPr/>
          </p:nvSpPr>
          <p:spPr>
            <a:xfrm>
              <a:off x="5526783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1" name="Oval 5220">
              <a:extLst>
                <a:ext uri="{FF2B5EF4-FFF2-40B4-BE49-F238E27FC236}">
                  <a16:creationId xmlns:a16="http://schemas.microsoft.com/office/drawing/2014/main" id="{9665F22A-48AC-4034-8CF1-CC262CE309F6}"/>
                </a:ext>
              </a:extLst>
            </p:cNvPr>
            <p:cNvSpPr/>
            <p:nvPr/>
          </p:nvSpPr>
          <p:spPr>
            <a:xfrm>
              <a:off x="569161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2" name="Oval 5221">
              <a:extLst>
                <a:ext uri="{FF2B5EF4-FFF2-40B4-BE49-F238E27FC236}">
                  <a16:creationId xmlns:a16="http://schemas.microsoft.com/office/drawing/2014/main" id="{F7DA2E75-3F69-49EC-9802-F6FB3993EEA5}"/>
                </a:ext>
              </a:extLst>
            </p:cNvPr>
            <p:cNvSpPr/>
            <p:nvPr/>
          </p:nvSpPr>
          <p:spPr>
            <a:xfrm>
              <a:off x="5856459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3" name="Oval 5222">
              <a:extLst>
                <a:ext uri="{FF2B5EF4-FFF2-40B4-BE49-F238E27FC236}">
                  <a16:creationId xmlns:a16="http://schemas.microsoft.com/office/drawing/2014/main" id="{3793DD2D-D9B4-4EDA-9F42-25D1B7C5A649}"/>
                </a:ext>
              </a:extLst>
            </p:cNvPr>
            <p:cNvSpPr/>
            <p:nvPr/>
          </p:nvSpPr>
          <p:spPr>
            <a:xfrm>
              <a:off x="6021296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4" name="Oval 5223">
              <a:extLst>
                <a:ext uri="{FF2B5EF4-FFF2-40B4-BE49-F238E27FC236}">
                  <a16:creationId xmlns:a16="http://schemas.microsoft.com/office/drawing/2014/main" id="{04D973A5-2E35-4154-9BF0-6169B26F66F2}"/>
                </a:ext>
              </a:extLst>
            </p:cNvPr>
            <p:cNvSpPr/>
            <p:nvPr/>
          </p:nvSpPr>
          <p:spPr>
            <a:xfrm>
              <a:off x="6176804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5" name="Oval 5224">
              <a:extLst>
                <a:ext uri="{FF2B5EF4-FFF2-40B4-BE49-F238E27FC236}">
                  <a16:creationId xmlns:a16="http://schemas.microsoft.com/office/drawing/2014/main" id="{67BB729E-CC30-4501-A752-D291A35D73EB}"/>
                </a:ext>
              </a:extLst>
            </p:cNvPr>
            <p:cNvSpPr/>
            <p:nvPr/>
          </p:nvSpPr>
          <p:spPr>
            <a:xfrm>
              <a:off x="6341643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6" name="Oval 5225">
              <a:extLst>
                <a:ext uri="{FF2B5EF4-FFF2-40B4-BE49-F238E27FC236}">
                  <a16:creationId xmlns:a16="http://schemas.microsoft.com/office/drawing/2014/main" id="{CB2C3681-C696-485B-AE65-601B73A8AB5D}"/>
                </a:ext>
              </a:extLst>
            </p:cNvPr>
            <p:cNvSpPr/>
            <p:nvPr/>
          </p:nvSpPr>
          <p:spPr>
            <a:xfrm>
              <a:off x="6506474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7" name="Oval 5226">
              <a:extLst>
                <a:ext uri="{FF2B5EF4-FFF2-40B4-BE49-F238E27FC236}">
                  <a16:creationId xmlns:a16="http://schemas.microsoft.com/office/drawing/2014/main" id="{B4A7B395-8BF8-4E30-943D-D878AE5A50C3}"/>
                </a:ext>
              </a:extLst>
            </p:cNvPr>
            <p:cNvSpPr/>
            <p:nvPr/>
          </p:nvSpPr>
          <p:spPr>
            <a:xfrm>
              <a:off x="6661990" y="228616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8" name="Oval 5227">
              <a:extLst>
                <a:ext uri="{FF2B5EF4-FFF2-40B4-BE49-F238E27FC236}">
                  <a16:creationId xmlns:a16="http://schemas.microsoft.com/office/drawing/2014/main" id="{477A7603-DA49-4CEE-93FD-D44409A9790F}"/>
                </a:ext>
              </a:extLst>
            </p:cNvPr>
            <p:cNvSpPr/>
            <p:nvPr/>
          </p:nvSpPr>
          <p:spPr>
            <a:xfrm>
              <a:off x="520643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9" name="Oval 5228">
              <a:extLst>
                <a:ext uri="{FF2B5EF4-FFF2-40B4-BE49-F238E27FC236}">
                  <a16:creationId xmlns:a16="http://schemas.microsoft.com/office/drawing/2014/main" id="{DBBB47C0-0A38-48EA-B999-3D9883C599BD}"/>
                </a:ext>
              </a:extLst>
            </p:cNvPr>
            <p:cNvSpPr/>
            <p:nvPr/>
          </p:nvSpPr>
          <p:spPr>
            <a:xfrm>
              <a:off x="536194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0" name="Oval 5229">
              <a:extLst>
                <a:ext uri="{FF2B5EF4-FFF2-40B4-BE49-F238E27FC236}">
                  <a16:creationId xmlns:a16="http://schemas.microsoft.com/office/drawing/2014/main" id="{E0947897-208B-4A64-9627-39698FEC0C3F}"/>
                </a:ext>
              </a:extLst>
            </p:cNvPr>
            <p:cNvSpPr/>
            <p:nvPr/>
          </p:nvSpPr>
          <p:spPr>
            <a:xfrm>
              <a:off x="552678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1" name="Oval 5230">
              <a:extLst>
                <a:ext uri="{FF2B5EF4-FFF2-40B4-BE49-F238E27FC236}">
                  <a16:creationId xmlns:a16="http://schemas.microsoft.com/office/drawing/2014/main" id="{8EF02B4A-D3C9-4C98-8ACD-080AA4CBDE4B}"/>
                </a:ext>
              </a:extLst>
            </p:cNvPr>
            <p:cNvSpPr/>
            <p:nvPr/>
          </p:nvSpPr>
          <p:spPr>
            <a:xfrm>
              <a:off x="569161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2" name="Oval 5231">
              <a:extLst>
                <a:ext uri="{FF2B5EF4-FFF2-40B4-BE49-F238E27FC236}">
                  <a16:creationId xmlns:a16="http://schemas.microsoft.com/office/drawing/2014/main" id="{B79FE0CC-8FE8-4E7A-8717-CEDBF8D0BF6B}"/>
                </a:ext>
              </a:extLst>
            </p:cNvPr>
            <p:cNvSpPr/>
            <p:nvPr/>
          </p:nvSpPr>
          <p:spPr>
            <a:xfrm>
              <a:off x="5856459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3" name="Oval 5232">
              <a:extLst>
                <a:ext uri="{FF2B5EF4-FFF2-40B4-BE49-F238E27FC236}">
                  <a16:creationId xmlns:a16="http://schemas.microsoft.com/office/drawing/2014/main" id="{C71642EB-1E6B-4713-82AB-40529C92DB94}"/>
                </a:ext>
              </a:extLst>
            </p:cNvPr>
            <p:cNvSpPr/>
            <p:nvPr/>
          </p:nvSpPr>
          <p:spPr>
            <a:xfrm>
              <a:off x="6021296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4" name="Oval 5233">
              <a:extLst>
                <a:ext uri="{FF2B5EF4-FFF2-40B4-BE49-F238E27FC236}">
                  <a16:creationId xmlns:a16="http://schemas.microsoft.com/office/drawing/2014/main" id="{6623E123-D5B3-454D-B37A-4C07B679ECAD}"/>
                </a:ext>
              </a:extLst>
            </p:cNvPr>
            <p:cNvSpPr/>
            <p:nvPr/>
          </p:nvSpPr>
          <p:spPr>
            <a:xfrm>
              <a:off x="6176804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5" name="Oval 5234">
              <a:extLst>
                <a:ext uri="{FF2B5EF4-FFF2-40B4-BE49-F238E27FC236}">
                  <a16:creationId xmlns:a16="http://schemas.microsoft.com/office/drawing/2014/main" id="{188660CE-03BD-40C3-95D3-9C9881D7811E}"/>
                </a:ext>
              </a:extLst>
            </p:cNvPr>
            <p:cNvSpPr/>
            <p:nvPr/>
          </p:nvSpPr>
          <p:spPr>
            <a:xfrm>
              <a:off x="6341643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6" name="Oval 5235">
              <a:extLst>
                <a:ext uri="{FF2B5EF4-FFF2-40B4-BE49-F238E27FC236}">
                  <a16:creationId xmlns:a16="http://schemas.microsoft.com/office/drawing/2014/main" id="{3C2E5482-4E32-4EDB-8005-A7EFCF3C47B2}"/>
                </a:ext>
              </a:extLst>
            </p:cNvPr>
            <p:cNvSpPr/>
            <p:nvPr/>
          </p:nvSpPr>
          <p:spPr>
            <a:xfrm>
              <a:off x="6506474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7" name="Oval 5236">
              <a:extLst>
                <a:ext uri="{FF2B5EF4-FFF2-40B4-BE49-F238E27FC236}">
                  <a16:creationId xmlns:a16="http://schemas.microsoft.com/office/drawing/2014/main" id="{18ECDF71-79B7-48F4-BF92-73DBF180F75F}"/>
                </a:ext>
              </a:extLst>
            </p:cNvPr>
            <p:cNvSpPr/>
            <p:nvPr/>
          </p:nvSpPr>
          <p:spPr>
            <a:xfrm>
              <a:off x="6661990" y="245721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8" name="Oval 5237">
              <a:extLst>
                <a:ext uri="{FF2B5EF4-FFF2-40B4-BE49-F238E27FC236}">
                  <a16:creationId xmlns:a16="http://schemas.microsoft.com/office/drawing/2014/main" id="{8DF966AE-B750-4DA5-A0CE-2FCFE778BCD0}"/>
                </a:ext>
              </a:extLst>
            </p:cNvPr>
            <p:cNvSpPr/>
            <p:nvPr/>
          </p:nvSpPr>
          <p:spPr>
            <a:xfrm>
              <a:off x="520643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9" name="Oval 5238">
              <a:extLst>
                <a:ext uri="{FF2B5EF4-FFF2-40B4-BE49-F238E27FC236}">
                  <a16:creationId xmlns:a16="http://schemas.microsoft.com/office/drawing/2014/main" id="{C10532D7-866A-4EF6-A122-7A2B689DFA0D}"/>
                </a:ext>
              </a:extLst>
            </p:cNvPr>
            <p:cNvSpPr/>
            <p:nvPr/>
          </p:nvSpPr>
          <p:spPr>
            <a:xfrm>
              <a:off x="536194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0" name="Oval 5239">
              <a:extLst>
                <a:ext uri="{FF2B5EF4-FFF2-40B4-BE49-F238E27FC236}">
                  <a16:creationId xmlns:a16="http://schemas.microsoft.com/office/drawing/2014/main" id="{AD8D0E37-AB3A-44AB-B118-D1A903845A8B}"/>
                </a:ext>
              </a:extLst>
            </p:cNvPr>
            <p:cNvSpPr/>
            <p:nvPr/>
          </p:nvSpPr>
          <p:spPr>
            <a:xfrm>
              <a:off x="552678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1" name="Oval 5240">
              <a:extLst>
                <a:ext uri="{FF2B5EF4-FFF2-40B4-BE49-F238E27FC236}">
                  <a16:creationId xmlns:a16="http://schemas.microsoft.com/office/drawing/2014/main" id="{F9148344-CE13-4A0C-ADAE-2D68AD8EA7C6}"/>
                </a:ext>
              </a:extLst>
            </p:cNvPr>
            <p:cNvSpPr/>
            <p:nvPr/>
          </p:nvSpPr>
          <p:spPr>
            <a:xfrm>
              <a:off x="569161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2" name="Oval 5241">
              <a:extLst>
                <a:ext uri="{FF2B5EF4-FFF2-40B4-BE49-F238E27FC236}">
                  <a16:creationId xmlns:a16="http://schemas.microsoft.com/office/drawing/2014/main" id="{AEE7D23C-CDED-4F87-8C7D-00A4EE2FE7B5}"/>
                </a:ext>
              </a:extLst>
            </p:cNvPr>
            <p:cNvSpPr/>
            <p:nvPr/>
          </p:nvSpPr>
          <p:spPr>
            <a:xfrm>
              <a:off x="5856459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3" name="Oval 5242">
              <a:extLst>
                <a:ext uri="{FF2B5EF4-FFF2-40B4-BE49-F238E27FC236}">
                  <a16:creationId xmlns:a16="http://schemas.microsoft.com/office/drawing/2014/main" id="{CC742B08-2788-45C9-977D-2D50A0A4E612}"/>
                </a:ext>
              </a:extLst>
            </p:cNvPr>
            <p:cNvSpPr/>
            <p:nvPr/>
          </p:nvSpPr>
          <p:spPr>
            <a:xfrm>
              <a:off x="6021296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4" name="Oval 5243">
              <a:extLst>
                <a:ext uri="{FF2B5EF4-FFF2-40B4-BE49-F238E27FC236}">
                  <a16:creationId xmlns:a16="http://schemas.microsoft.com/office/drawing/2014/main" id="{8B48A3BC-C01F-4C24-9D00-AEFFDD75C28F}"/>
                </a:ext>
              </a:extLst>
            </p:cNvPr>
            <p:cNvSpPr/>
            <p:nvPr/>
          </p:nvSpPr>
          <p:spPr>
            <a:xfrm>
              <a:off x="6176804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5" name="Oval 5244">
              <a:extLst>
                <a:ext uri="{FF2B5EF4-FFF2-40B4-BE49-F238E27FC236}">
                  <a16:creationId xmlns:a16="http://schemas.microsoft.com/office/drawing/2014/main" id="{F94BA6C9-8849-419B-9C25-DF18B78BE016}"/>
                </a:ext>
              </a:extLst>
            </p:cNvPr>
            <p:cNvSpPr/>
            <p:nvPr/>
          </p:nvSpPr>
          <p:spPr>
            <a:xfrm>
              <a:off x="6341643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6" name="Oval 5245">
              <a:extLst>
                <a:ext uri="{FF2B5EF4-FFF2-40B4-BE49-F238E27FC236}">
                  <a16:creationId xmlns:a16="http://schemas.microsoft.com/office/drawing/2014/main" id="{58B66236-D7A8-437D-B1CE-1D404A6389E9}"/>
                </a:ext>
              </a:extLst>
            </p:cNvPr>
            <p:cNvSpPr/>
            <p:nvPr/>
          </p:nvSpPr>
          <p:spPr>
            <a:xfrm>
              <a:off x="6506474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7" name="Oval 5246">
              <a:extLst>
                <a:ext uri="{FF2B5EF4-FFF2-40B4-BE49-F238E27FC236}">
                  <a16:creationId xmlns:a16="http://schemas.microsoft.com/office/drawing/2014/main" id="{2FE4C148-9013-41A9-AABC-0F7C00307CBC}"/>
                </a:ext>
              </a:extLst>
            </p:cNvPr>
            <p:cNvSpPr/>
            <p:nvPr/>
          </p:nvSpPr>
          <p:spPr>
            <a:xfrm>
              <a:off x="6661990" y="2618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8" name="Oval 5247">
              <a:extLst>
                <a:ext uri="{FF2B5EF4-FFF2-40B4-BE49-F238E27FC236}">
                  <a16:creationId xmlns:a16="http://schemas.microsoft.com/office/drawing/2014/main" id="{BC86C40D-5808-4646-8FE2-827A3026936E}"/>
                </a:ext>
              </a:extLst>
            </p:cNvPr>
            <p:cNvSpPr/>
            <p:nvPr/>
          </p:nvSpPr>
          <p:spPr>
            <a:xfrm>
              <a:off x="520643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9" name="Oval 5248">
              <a:extLst>
                <a:ext uri="{FF2B5EF4-FFF2-40B4-BE49-F238E27FC236}">
                  <a16:creationId xmlns:a16="http://schemas.microsoft.com/office/drawing/2014/main" id="{C8403BA7-049F-4664-92B9-821F10A91D6D}"/>
                </a:ext>
              </a:extLst>
            </p:cNvPr>
            <p:cNvSpPr/>
            <p:nvPr/>
          </p:nvSpPr>
          <p:spPr>
            <a:xfrm>
              <a:off x="536194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0" name="Oval 5249">
              <a:extLst>
                <a:ext uri="{FF2B5EF4-FFF2-40B4-BE49-F238E27FC236}">
                  <a16:creationId xmlns:a16="http://schemas.microsoft.com/office/drawing/2014/main" id="{46FBBC7A-C1E4-4B41-B7EC-76DB0B7E3962}"/>
                </a:ext>
              </a:extLst>
            </p:cNvPr>
            <p:cNvSpPr/>
            <p:nvPr/>
          </p:nvSpPr>
          <p:spPr>
            <a:xfrm>
              <a:off x="552678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1" name="Oval 5250">
              <a:extLst>
                <a:ext uri="{FF2B5EF4-FFF2-40B4-BE49-F238E27FC236}">
                  <a16:creationId xmlns:a16="http://schemas.microsoft.com/office/drawing/2014/main" id="{5A39E4BB-5F0F-41F5-93D6-9F70DB9D3B8B}"/>
                </a:ext>
              </a:extLst>
            </p:cNvPr>
            <p:cNvSpPr/>
            <p:nvPr/>
          </p:nvSpPr>
          <p:spPr>
            <a:xfrm>
              <a:off x="569161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2" name="Oval 5251">
              <a:extLst>
                <a:ext uri="{FF2B5EF4-FFF2-40B4-BE49-F238E27FC236}">
                  <a16:creationId xmlns:a16="http://schemas.microsoft.com/office/drawing/2014/main" id="{5C516DB5-D653-49EC-BB4F-CD3F86BD5B7E}"/>
                </a:ext>
              </a:extLst>
            </p:cNvPr>
            <p:cNvSpPr/>
            <p:nvPr/>
          </p:nvSpPr>
          <p:spPr>
            <a:xfrm>
              <a:off x="5856459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3" name="Oval 5252">
              <a:extLst>
                <a:ext uri="{FF2B5EF4-FFF2-40B4-BE49-F238E27FC236}">
                  <a16:creationId xmlns:a16="http://schemas.microsoft.com/office/drawing/2014/main" id="{BC5C0854-1857-4A44-AFD3-73934FE89976}"/>
                </a:ext>
              </a:extLst>
            </p:cNvPr>
            <p:cNvSpPr/>
            <p:nvPr/>
          </p:nvSpPr>
          <p:spPr>
            <a:xfrm>
              <a:off x="6021296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4" name="Oval 5253">
              <a:extLst>
                <a:ext uri="{FF2B5EF4-FFF2-40B4-BE49-F238E27FC236}">
                  <a16:creationId xmlns:a16="http://schemas.microsoft.com/office/drawing/2014/main" id="{4722083E-FC13-4A40-B7D6-FB67032CFDBC}"/>
                </a:ext>
              </a:extLst>
            </p:cNvPr>
            <p:cNvSpPr/>
            <p:nvPr/>
          </p:nvSpPr>
          <p:spPr>
            <a:xfrm>
              <a:off x="6176804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5" name="Oval 5254">
              <a:extLst>
                <a:ext uri="{FF2B5EF4-FFF2-40B4-BE49-F238E27FC236}">
                  <a16:creationId xmlns:a16="http://schemas.microsoft.com/office/drawing/2014/main" id="{B1373FA5-0709-417A-A345-6BE85382D408}"/>
                </a:ext>
              </a:extLst>
            </p:cNvPr>
            <p:cNvSpPr/>
            <p:nvPr/>
          </p:nvSpPr>
          <p:spPr>
            <a:xfrm>
              <a:off x="6341643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6" name="Oval 5255">
              <a:extLst>
                <a:ext uri="{FF2B5EF4-FFF2-40B4-BE49-F238E27FC236}">
                  <a16:creationId xmlns:a16="http://schemas.microsoft.com/office/drawing/2014/main" id="{9E8DE65C-9587-4D66-8748-3CFA2972B925}"/>
                </a:ext>
              </a:extLst>
            </p:cNvPr>
            <p:cNvSpPr/>
            <p:nvPr/>
          </p:nvSpPr>
          <p:spPr>
            <a:xfrm>
              <a:off x="6506474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7" name="Oval 5256">
              <a:extLst>
                <a:ext uri="{FF2B5EF4-FFF2-40B4-BE49-F238E27FC236}">
                  <a16:creationId xmlns:a16="http://schemas.microsoft.com/office/drawing/2014/main" id="{FC76F94E-6F62-439D-B947-0A52E6F7A1C4}"/>
                </a:ext>
              </a:extLst>
            </p:cNvPr>
            <p:cNvSpPr/>
            <p:nvPr/>
          </p:nvSpPr>
          <p:spPr>
            <a:xfrm>
              <a:off x="6661990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8" name="Oval 5257">
              <a:extLst>
                <a:ext uri="{FF2B5EF4-FFF2-40B4-BE49-F238E27FC236}">
                  <a16:creationId xmlns:a16="http://schemas.microsoft.com/office/drawing/2014/main" id="{326026BF-79D5-4841-A478-84251083D472}"/>
                </a:ext>
              </a:extLst>
            </p:cNvPr>
            <p:cNvSpPr/>
            <p:nvPr/>
          </p:nvSpPr>
          <p:spPr>
            <a:xfrm>
              <a:off x="520643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9" name="Oval 5258">
              <a:extLst>
                <a:ext uri="{FF2B5EF4-FFF2-40B4-BE49-F238E27FC236}">
                  <a16:creationId xmlns:a16="http://schemas.microsoft.com/office/drawing/2014/main" id="{E31A2C24-C81B-411E-B8FE-40B9E894CBBF}"/>
                </a:ext>
              </a:extLst>
            </p:cNvPr>
            <p:cNvSpPr/>
            <p:nvPr/>
          </p:nvSpPr>
          <p:spPr>
            <a:xfrm>
              <a:off x="536194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0" name="Oval 5259">
              <a:extLst>
                <a:ext uri="{FF2B5EF4-FFF2-40B4-BE49-F238E27FC236}">
                  <a16:creationId xmlns:a16="http://schemas.microsoft.com/office/drawing/2014/main" id="{8C2EA413-D21B-490C-99EF-2B3F44EB00A7}"/>
                </a:ext>
              </a:extLst>
            </p:cNvPr>
            <p:cNvSpPr/>
            <p:nvPr/>
          </p:nvSpPr>
          <p:spPr>
            <a:xfrm>
              <a:off x="552678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1" name="Oval 5260">
              <a:extLst>
                <a:ext uri="{FF2B5EF4-FFF2-40B4-BE49-F238E27FC236}">
                  <a16:creationId xmlns:a16="http://schemas.microsoft.com/office/drawing/2014/main" id="{A418A472-EC6F-4E33-B290-21B59D74A467}"/>
                </a:ext>
              </a:extLst>
            </p:cNvPr>
            <p:cNvSpPr/>
            <p:nvPr/>
          </p:nvSpPr>
          <p:spPr>
            <a:xfrm>
              <a:off x="569161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2" name="Oval 5261">
              <a:extLst>
                <a:ext uri="{FF2B5EF4-FFF2-40B4-BE49-F238E27FC236}">
                  <a16:creationId xmlns:a16="http://schemas.microsoft.com/office/drawing/2014/main" id="{F86A0EE1-9DDB-4FA9-AB41-84A70F054FC2}"/>
                </a:ext>
              </a:extLst>
            </p:cNvPr>
            <p:cNvSpPr/>
            <p:nvPr/>
          </p:nvSpPr>
          <p:spPr>
            <a:xfrm>
              <a:off x="5856459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3" name="Oval 5262">
              <a:extLst>
                <a:ext uri="{FF2B5EF4-FFF2-40B4-BE49-F238E27FC236}">
                  <a16:creationId xmlns:a16="http://schemas.microsoft.com/office/drawing/2014/main" id="{B068F268-509D-4921-9F8B-2A2950A75052}"/>
                </a:ext>
              </a:extLst>
            </p:cNvPr>
            <p:cNvSpPr/>
            <p:nvPr/>
          </p:nvSpPr>
          <p:spPr>
            <a:xfrm>
              <a:off x="6021296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4" name="Oval 5263">
              <a:extLst>
                <a:ext uri="{FF2B5EF4-FFF2-40B4-BE49-F238E27FC236}">
                  <a16:creationId xmlns:a16="http://schemas.microsoft.com/office/drawing/2014/main" id="{FE0240B9-8A36-4D00-BD9B-C79EC629AE39}"/>
                </a:ext>
              </a:extLst>
            </p:cNvPr>
            <p:cNvSpPr/>
            <p:nvPr/>
          </p:nvSpPr>
          <p:spPr>
            <a:xfrm>
              <a:off x="6176804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5" name="Oval 5264">
              <a:extLst>
                <a:ext uri="{FF2B5EF4-FFF2-40B4-BE49-F238E27FC236}">
                  <a16:creationId xmlns:a16="http://schemas.microsoft.com/office/drawing/2014/main" id="{AD40585D-0376-4E7E-915B-960BD0278CFA}"/>
                </a:ext>
              </a:extLst>
            </p:cNvPr>
            <p:cNvSpPr/>
            <p:nvPr/>
          </p:nvSpPr>
          <p:spPr>
            <a:xfrm>
              <a:off x="6341643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6" name="Oval 5265">
              <a:extLst>
                <a:ext uri="{FF2B5EF4-FFF2-40B4-BE49-F238E27FC236}">
                  <a16:creationId xmlns:a16="http://schemas.microsoft.com/office/drawing/2014/main" id="{41BD9A1D-A43C-411F-B9D6-A8644F2C9EB0}"/>
                </a:ext>
              </a:extLst>
            </p:cNvPr>
            <p:cNvSpPr/>
            <p:nvPr/>
          </p:nvSpPr>
          <p:spPr>
            <a:xfrm>
              <a:off x="6506474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7" name="Oval 5266">
              <a:extLst>
                <a:ext uri="{FF2B5EF4-FFF2-40B4-BE49-F238E27FC236}">
                  <a16:creationId xmlns:a16="http://schemas.microsoft.com/office/drawing/2014/main" id="{4EAD25F9-6414-4BA4-8A13-59E3D73AAD48}"/>
                </a:ext>
              </a:extLst>
            </p:cNvPr>
            <p:cNvSpPr/>
            <p:nvPr/>
          </p:nvSpPr>
          <p:spPr>
            <a:xfrm>
              <a:off x="6661990" y="2962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8" name="Oval 5267">
              <a:extLst>
                <a:ext uri="{FF2B5EF4-FFF2-40B4-BE49-F238E27FC236}">
                  <a16:creationId xmlns:a16="http://schemas.microsoft.com/office/drawing/2014/main" id="{F89649AC-3006-41D2-AA28-D740DDB8351F}"/>
                </a:ext>
              </a:extLst>
            </p:cNvPr>
            <p:cNvSpPr/>
            <p:nvPr/>
          </p:nvSpPr>
          <p:spPr>
            <a:xfrm>
              <a:off x="33278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9" name="Oval 5268">
              <a:extLst>
                <a:ext uri="{FF2B5EF4-FFF2-40B4-BE49-F238E27FC236}">
                  <a16:creationId xmlns:a16="http://schemas.microsoft.com/office/drawing/2014/main" id="{C4D1CA42-D661-48A8-B061-F09C4BBA833F}"/>
                </a:ext>
              </a:extLst>
            </p:cNvPr>
            <p:cNvSpPr/>
            <p:nvPr/>
          </p:nvSpPr>
          <p:spPr>
            <a:xfrm>
              <a:off x="48829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0" name="Oval 5269">
              <a:extLst>
                <a:ext uri="{FF2B5EF4-FFF2-40B4-BE49-F238E27FC236}">
                  <a16:creationId xmlns:a16="http://schemas.microsoft.com/office/drawing/2014/main" id="{D1D5A7BD-D4EC-4116-A166-09685AC69C9F}"/>
                </a:ext>
              </a:extLst>
            </p:cNvPr>
            <p:cNvSpPr/>
            <p:nvPr/>
          </p:nvSpPr>
          <p:spPr>
            <a:xfrm>
              <a:off x="653136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1" name="Oval 5270">
              <a:extLst>
                <a:ext uri="{FF2B5EF4-FFF2-40B4-BE49-F238E27FC236}">
                  <a16:creationId xmlns:a16="http://schemas.microsoft.com/office/drawing/2014/main" id="{87DE96DA-C5D7-4BED-A279-87B8C2F6F435}"/>
                </a:ext>
              </a:extLst>
            </p:cNvPr>
            <p:cNvSpPr/>
            <p:nvPr/>
          </p:nvSpPr>
          <p:spPr>
            <a:xfrm>
              <a:off x="81796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2" name="Oval 5271">
              <a:extLst>
                <a:ext uri="{FF2B5EF4-FFF2-40B4-BE49-F238E27FC236}">
                  <a16:creationId xmlns:a16="http://schemas.microsoft.com/office/drawing/2014/main" id="{71175E88-00FA-43F5-9AA0-00D71751E2A4}"/>
                </a:ext>
              </a:extLst>
            </p:cNvPr>
            <p:cNvSpPr/>
            <p:nvPr/>
          </p:nvSpPr>
          <p:spPr>
            <a:xfrm>
              <a:off x="982812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3" name="Oval 5272">
              <a:extLst>
                <a:ext uri="{FF2B5EF4-FFF2-40B4-BE49-F238E27FC236}">
                  <a16:creationId xmlns:a16="http://schemas.microsoft.com/office/drawing/2014/main" id="{789D501F-8AB4-4CAD-B399-110E62EF4455}"/>
                </a:ext>
              </a:extLst>
            </p:cNvPr>
            <p:cNvSpPr/>
            <p:nvPr/>
          </p:nvSpPr>
          <p:spPr>
            <a:xfrm>
              <a:off x="114764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4" name="Oval 5273">
              <a:extLst>
                <a:ext uri="{FF2B5EF4-FFF2-40B4-BE49-F238E27FC236}">
                  <a16:creationId xmlns:a16="http://schemas.microsoft.com/office/drawing/2014/main" id="{60371255-0437-47EB-9BF2-51D11BEA83EF}"/>
                </a:ext>
              </a:extLst>
            </p:cNvPr>
            <p:cNvSpPr/>
            <p:nvPr/>
          </p:nvSpPr>
          <p:spPr>
            <a:xfrm>
              <a:off x="1303157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5" name="Oval 5274">
              <a:extLst>
                <a:ext uri="{FF2B5EF4-FFF2-40B4-BE49-F238E27FC236}">
                  <a16:creationId xmlns:a16="http://schemas.microsoft.com/office/drawing/2014/main" id="{6BD0E396-5B9B-47D5-9241-19D6350B3A80}"/>
                </a:ext>
              </a:extLst>
            </p:cNvPr>
            <p:cNvSpPr/>
            <p:nvPr/>
          </p:nvSpPr>
          <p:spPr>
            <a:xfrm>
              <a:off x="1467996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6" name="Oval 5275">
              <a:extLst>
                <a:ext uri="{FF2B5EF4-FFF2-40B4-BE49-F238E27FC236}">
                  <a16:creationId xmlns:a16="http://schemas.microsoft.com/office/drawing/2014/main" id="{A048FC24-AC2F-4E22-9A84-B1DA8E13C35F}"/>
                </a:ext>
              </a:extLst>
            </p:cNvPr>
            <p:cNvSpPr/>
            <p:nvPr/>
          </p:nvSpPr>
          <p:spPr>
            <a:xfrm>
              <a:off x="1632827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7" name="Oval 5276">
              <a:extLst>
                <a:ext uri="{FF2B5EF4-FFF2-40B4-BE49-F238E27FC236}">
                  <a16:creationId xmlns:a16="http://schemas.microsoft.com/office/drawing/2014/main" id="{046D2260-4746-49D5-8DAA-F01248C99993}"/>
                </a:ext>
              </a:extLst>
            </p:cNvPr>
            <p:cNvSpPr/>
            <p:nvPr/>
          </p:nvSpPr>
          <p:spPr>
            <a:xfrm>
              <a:off x="179767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8" name="Oval 5277">
              <a:extLst>
                <a:ext uri="{FF2B5EF4-FFF2-40B4-BE49-F238E27FC236}">
                  <a16:creationId xmlns:a16="http://schemas.microsoft.com/office/drawing/2014/main" id="{90400A11-B0A0-4831-AC5D-B91C5B5F3AA7}"/>
                </a:ext>
              </a:extLst>
            </p:cNvPr>
            <p:cNvSpPr/>
            <p:nvPr/>
          </p:nvSpPr>
          <p:spPr>
            <a:xfrm>
              <a:off x="33278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9" name="Oval 5278">
              <a:extLst>
                <a:ext uri="{FF2B5EF4-FFF2-40B4-BE49-F238E27FC236}">
                  <a16:creationId xmlns:a16="http://schemas.microsoft.com/office/drawing/2014/main" id="{C4A1B1CB-43CB-4B01-B202-4E794E830D4A}"/>
                </a:ext>
              </a:extLst>
            </p:cNvPr>
            <p:cNvSpPr/>
            <p:nvPr/>
          </p:nvSpPr>
          <p:spPr>
            <a:xfrm>
              <a:off x="48829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0" name="Oval 5279">
              <a:extLst>
                <a:ext uri="{FF2B5EF4-FFF2-40B4-BE49-F238E27FC236}">
                  <a16:creationId xmlns:a16="http://schemas.microsoft.com/office/drawing/2014/main" id="{B5026A79-FA8D-4AF2-AAE9-19EC9962DCD0}"/>
                </a:ext>
              </a:extLst>
            </p:cNvPr>
            <p:cNvSpPr/>
            <p:nvPr/>
          </p:nvSpPr>
          <p:spPr>
            <a:xfrm>
              <a:off x="653136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1" name="Oval 5280">
              <a:extLst>
                <a:ext uri="{FF2B5EF4-FFF2-40B4-BE49-F238E27FC236}">
                  <a16:creationId xmlns:a16="http://schemas.microsoft.com/office/drawing/2014/main" id="{A33BFF49-195E-45CC-B60C-DB378622CCD4}"/>
                </a:ext>
              </a:extLst>
            </p:cNvPr>
            <p:cNvSpPr/>
            <p:nvPr/>
          </p:nvSpPr>
          <p:spPr>
            <a:xfrm>
              <a:off x="81796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2" name="Oval 5281">
              <a:extLst>
                <a:ext uri="{FF2B5EF4-FFF2-40B4-BE49-F238E27FC236}">
                  <a16:creationId xmlns:a16="http://schemas.microsoft.com/office/drawing/2014/main" id="{85D53C9D-C621-4E01-A89E-51072B2BA9FA}"/>
                </a:ext>
              </a:extLst>
            </p:cNvPr>
            <p:cNvSpPr/>
            <p:nvPr/>
          </p:nvSpPr>
          <p:spPr>
            <a:xfrm>
              <a:off x="982812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3" name="Oval 5282">
              <a:extLst>
                <a:ext uri="{FF2B5EF4-FFF2-40B4-BE49-F238E27FC236}">
                  <a16:creationId xmlns:a16="http://schemas.microsoft.com/office/drawing/2014/main" id="{6BB96FFA-2928-4E0E-84FF-89ECF19723E1}"/>
                </a:ext>
              </a:extLst>
            </p:cNvPr>
            <p:cNvSpPr/>
            <p:nvPr/>
          </p:nvSpPr>
          <p:spPr>
            <a:xfrm>
              <a:off x="114764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4" name="Oval 5283">
              <a:extLst>
                <a:ext uri="{FF2B5EF4-FFF2-40B4-BE49-F238E27FC236}">
                  <a16:creationId xmlns:a16="http://schemas.microsoft.com/office/drawing/2014/main" id="{73232FBB-ACBD-49F3-97FA-49C4CF23EBC1}"/>
                </a:ext>
              </a:extLst>
            </p:cNvPr>
            <p:cNvSpPr/>
            <p:nvPr/>
          </p:nvSpPr>
          <p:spPr>
            <a:xfrm>
              <a:off x="1303157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5" name="Oval 5284">
              <a:extLst>
                <a:ext uri="{FF2B5EF4-FFF2-40B4-BE49-F238E27FC236}">
                  <a16:creationId xmlns:a16="http://schemas.microsoft.com/office/drawing/2014/main" id="{1B89E090-707C-4333-AB96-FB490465854E}"/>
                </a:ext>
              </a:extLst>
            </p:cNvPr>
            <p:cNvSpPr/>
            <p:nvPr/>
          </p:nvSpPr>
          <p:spPr>
            <a:xfrm>
              <a:off x="1467996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6" name="Oval 5285">
              <a:extLst>
                <a:ext uri="{FF2B5EF4-FFF2-40B4-BE49-F238E27FC236}">
                  <a16:creationId xmlns:a16="http://schemas.microsoft.com/office/drawing/2014/main" id="{CDCF3918-7B48-4AA3-A2B7-EA37A8D4CBCD}"/>
                </a:ext>
              </a:extLst>
            </p:cNvPr>
            <p:cNvSpPr/>
            <p:nvPr/>
          </p:nvSpPr>
          <p:spPr>
            <a:xfrm>
              <a:off x="1632827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7" name="Oval 5286">
              <a:extLst>
                <a:ext uri="{FF2B5EF4-FFF2-40B4-BE49-F238E27FC236}">
                  <a16:creationId xmlns:a16="http://schemas.microsoft.com/office/drawing/2014/main" id="{01C67931-0638-40C9-B476-5083BC3A075C}"/>
                </a:ext>
              </a:extLst>
            </p:cNvPr>
            <p:cNvSpPr/>
            <p:nvPr/>
          </p:nvSpPr>
          <p:spPr>
            <a:xfrm>
              <a:off x="179767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8" name="Oval 5287">
              <a:extLst>
                <a:ext uri="{FF2B5EF4-FFF2-40B4-BE49-F238E27FC236}">
                  <a16:creationId xmlns:a16="http://schemas.microsoft.com/office/drawing/2014/main" id="{A8DE0E4F-C886-4C1A-8703-C3F7BE89B567}"/>
                </a:ext>
              </a:extLst>
            </p:cNvPr>
            <p:cNvSpPr/>
            <p:nvPr/>
          </p:nvSpPr>
          <p:spPr>
            <a:xfrm>
              <a:off x="33278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9" name="Oval 5288">
              <a:extLst>
                <a:ext uri="{FF2B5EF4-FFF2-40B4-BE49-F238E27FC236}">
                  <a16:creationId xmlns:a16="http://schemas.microsoft.com/office/drawing/2014/main" id="{AEF7AB0B-C94C-4106-86CD-A5F7A4769A42}"/>
                </a:ext>
              </a:extLst>
            </p:cNvPr>
            <p:cNvSpPr/>
            <p:nvPr/>
          </p:nvSpPr>
          <p:spPr>
            <a:xfrm>
              <a:off x="48829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0" name="Oval 5289">
              <a:extLst>
                <a:ext uri="{FF2B5EF4-FFF2-40B4-BE49-F238E27FC236}">
                  <a16:creationId xmlns:a16="http://schemas.microsoft.com/office/drawing/2014/main" id="{572C8523-1377-4F5B-B274-A5C94B8FB0DC}"/>
                </a:ext>
              </a:extLst>
            </p:cNvPr>
            <p:cNvSpPr/>
            <p:nvPr/>
          </p:nvSpPr>
          <p:spPr>
            <a:xfrm>
              <a:off x="653136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1" name="Oval 5290">
              <a:extLst>
                <a:ext uri="{FF2B5EF4-FFF2-40B4-BE49-F238E27FC236}">
                  <a16:creationId xmlns:a16="http://schemas.microsoft.com/office/drawing/2014/main" id="{4264CA08-DA47-43EB-871E-2BDBC33FB78E}"/>
                </a:ext>
              </a:extLst>
            </p:cNvPr>
            <p:cNvSpPr/>
            <p:nvPr/>
          </p:nvSpPr>
          <p:spPr>
            <a:xfrm>
              <a:off x="81796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2" name="Oval 5291">
              <a:extLst>
                <a:ext uri="{FF2B5EF4-FFF2-40B4-BE49-F238E27FC236}">
                  <a16:creationId xmlns:a16="http://schemas.microsoft.com/office/drawing/2014/main" id="{8011DCA9-AE18-46A5-A771-102E382B8850}"/>
                </a:ext>
              </a:extLst>
            </p:cNvPr>
            <p:cNvSpPr/>
            <p:nvPr/>
          </p:nvSpPr>
          <p:spPr>
            <a:xfrm>
              <a:off x="982812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3" name="Oval 5292">
              <a:extLst>
                <a:ext uri="{FF2B5EF4-FFF2-40B4-BE49-F238E27FC236}">
                  <a16:creationId xmlns:a16="http://schemas.microsoft.com/office/drawing/2014/main" id="{CA98F717-1155-49FA-BE9E-B9EB70A3F305}"/>
                </a:ext>
              </a:extLst>
            </p:cNvPr>
            <p:cNvSpPr/>
            <p:nvPr/>
          </p:nvSpPr>
          <p:spPr>
            <a:xfrm>
              <a:off x="114764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4" name="Oval 5293">
              <a:extLst>
                <a:ext uri="{FF2B5EF4-FFF2-40B4-BE49-F238E27FC236}">
                  <a16:creationId xmlns:a16="http://schemas.microsoft.com/office/drawing/2014/main" id="{33FE4941-E999-4215-9018-F568DCB59630}"/>
                </a:ext>
              </a:extLst>
            </p:cNvPr>
            <p:cNvSpPr/>
            <p:nvPr/>
          </p:nvSpPr>
          <p:spPr>
            <a:xfrm>
              <a:off x="1303157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5" name="Oval 5294">
              <a:extLst>
                <a:ext uri="{FF2B5EF4-FFF2-40B4-BE49-F238E27FC236}">
                  <a16:creationId xmlns:a16="http://schemas.microsoft.com/office/drawing/2014/main" id="{84C7C2F6-48C6-4000-BD10-F89C4D5A5CB2}"/>
                </a:ext>
              </a:extLst>
            </p:cNvPr>
            <p:cNvSpPr/>
            <p:nvPr/>
          </p:nvSpPr>
          <p:spPr>
            <a:xfrm>
              <a:off x="1467996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6" name="Oval 5295">
              <a:extLst>
                <a:ext uri="{FF2B5EF4-FFF2-40B4-BE49-F238E27FC236}">
                  <a16:creationId xmlns:a16="http://schemas.microsoft.com/office/drawing/2014/main" id="{6DB81586-8592-45D5-98E4-D1290CB8727C}"/>
                </a:ext>
              </a:extLst>
            </p:cNvPr>
            <p:cNvSpPr/>
            <p:nvPr/>
          </p:nvSpPr>
          <p:spPr>
            <a:xfrm>
              <a:off x="1632827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7" name="Oval 5296">
              <a:extLst>
                <a:ext uri="{FF2B5EF4-FFF2-40B4-BE49-F238E27FC236}">
                  <a16:creationId xmlns:a16="http://schemas.microsoft.com/office/drawing/2014/main" id="{281450D0-9083-454E-BAAC-CA02F336FF3F}"/>
                </a:ext>
              </a:extLst>
            </p:cNvPr>
            <p:cNvSpPr/>
            <p:nvPr/>
          </p:nvSpPr>
          <p:spPr>
            <a:xfrm>
              <a:off x="179767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8" name="Oval 5297">
              <a:extLst>
                <a:ext uri="{FF2B5EF4-FFF2-40B4-BE49-F238E27FC236}">
                  <a16:creationId xmlns:a16="http://schemas.microsoft.com/office/drawing/2014/main" id="{2FA8D927-EA2A-4ABF-803D-07A54F11131C}"/>
                </a:ext>
              </a:extLst>
            </p:cNvPr>
            <p:cNvSpPr/>
            <p:nvPr/>
          </p:nvSpPr>
          <p:spPr>
            <a:xfrm>
              <a:off x="332789" y="362438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9" name="Oval 5298">
              <a:extLst>
                <a:ext uri="{FF2B5EF4-FFF2-40B4-BE49-F238E27FC236}">
                  <a16:creationId xmlns:a16="http://schemas.microsoft.com/office/drawing/2014/main" id="{EEA0E726-9B44-423A-B3BA-4FCAF8683A40}"/>
                </a:ext>
              </a:extLst>
            </p:cNvPr>
            <p:cNvSpPr/>
            <p:nvPr/>
          </p:nvSpPr>
          <p:spPr>
            <a:xfrm>
              <a:off x="48829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0" name="Oval 5299">
              <a:extLst>
                <a:ext uri="{FF2B5EF4-FFF2-40B4-BE49-F238E27FC236}">
                  <a16:creationId xmlns:a16="http://schemas.microsoft.com/office/drawing/2014/main" id="{A8D04322-E28A-409A-9A20-6C965D5D8562}"/>
                </a:ext>
              </a:extLst>
            </p:cNvPr>
            <p:cNvSpPr/>
            <p:nvPr/>
          </p:nvSpPr>
          <p:spPr>
            <a:xfrm>
              <a:off x="653136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1" name="Oval 5300">
              <a:extLst>
                <a:ext uri="{FF2B5EF4-FFF2-40B4-BE49-F238E27FC236}">
                  <a16:creationId xmlns:a16="http://schemas.microsoft.com/office/drawing/2014/main" id="{0114FCBA-41B5-481D-97D4-D94FFA6800DB}"/>
                </a:ext>
              </a:extLst>
            </p:cNvPr>
            <p:cNvSpPr/>
            <p:nvPr/>
          </p:nvSpPr>
          <p:spPr>
            <a:xfrm>
              <a:off x="81796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2" name="Oval 5301">
              <a:extLst>
                <a:ext uri="{FF2B5EF4-FFF2-40B4-BE49-F238E27FC236}">
                  <a16:creationId xmlns:a16="http://schemas.microsoft.com/office/drawing/2014/main" id="{C078B4DA-6DB6-414F-8714-A0DC6A6715AC}"/>
                </a:ext>
              </a:extLst>
            </p:cNvPr>
            <p:cNvSpPr/>
            <p:nvPr/>
          </p:nvSpPr>
          <p:spPr>
            <a:xfrm>
              <a:off x="982812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3" name="Oval 5302">
              <a:extLst>
                <a:ext uri="{FF2B5EF4-FFF2-40B4-BE49-F238E27FC236}">
                  <a16:creationId xmlns:a16="http://schemas.microsoft.com/office/drawing/2014/main" id="{094922CC-6312-4E57-A9A2-56FB5BEFAF49}"/>
                </a:ext>
              </a:extLst>
            </p:cNvPr>
            <p:cNvSpPr/>
            <p:nvPr/>
          </p:nvSpPr>
          <p:spPr>
            <a:xfrm>
              <a:off x="114764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4" name="Oval 5303">
              <a:extLst>
                <a:ext uri="{FF2B5EF4-FFF2-40B4-BE49-F238E27FC236}">
                  <a16:creationId xmlns:a16="http://schemas.microsoft.com/office/drawing/2014/main" id="{A6B4BA45-C439-40F8-8C3D-B749B52A0A80}"/>
                </a:ext>
              </a:extLst>
            </p:cNvPr>
            <p:cNvSpPr/>
            <p:nvPr/>
          </p:nvSpPr>
          <p:spPr>
            <a:xfrm>
              <a:off x="1303157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5" name="Oval 5304">
              <a:extLst>
                <a:ext uri="{FF2B5EF4-FFF2-40B4-BE49-F238E27FC236}">
                  <a16:creationId xmlns:a16="http://schemas.microsoft.com/office/drawing/2014/main" id="{33B93BDB-26F0-4706-A2A4-6DC725586346}"/>
                </a:ext>
              </a:extLst>
            </p:cNvPr>
            <p:cNvSpPr/>
            <p:nvPr/>
          </p:nvSpPr>
          <p:spPr>
            <a:xfrm>
              <a:off x="1467996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6" name="Oval 5305">
              <a:extLst>
                <a:ext uri="{FF2B5EF4-FFF2-40B4-BE49-F238E27FC236}">
                  <a16:creationId xmlns:a16="http://schemas.microsoft.com/office/drawing/2014/main" id="{C5662831-2E81-4944-834D-F13CA70D36C8}"/>
                </a:ext>
              </a:extLst>
            </p:cNvPr>
            <p:cNvSpPr/>
            <p:nvPr/>
          </p:nvSpPr>
          <p:spPr>
            <a:xfrm>
              <a:off x="1632827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7" name="Oval 5306">
              <a:extLst>
                <a:ext uri="{FF2B5EF4-FFF2-40B4-BE49-F238E27FC236}">
                  <a16:creationId xmlns:a16="http://schemas.microsoft.com/office/drawing/2014/main" id="{054FD80A-3809-49D9-9D91-D697C25C39A6}"/>
                </a:ext>
              </a:extLst>
            </p:cNvPr>
            <p:cNvSpPr/>
            <p:nvPr/>
          </p:nvSpPr>
          <p:spPr>
            <a:xfrm>
              <a:off x="179767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8" name="Oval 5307">
              <a:extLst>
                <a:ext uri="{FF2B5EF4-FFF2-40B4-BE49-F238E27FC236}">
                  <a16:creationId xmlns:a16="http://schemas.microsoft.com/office/drawing/2014/main" id="{16E5D58B-1133-4DA0-A1BB-802C613F0A49}"/>
                </a:ext>
              </a:extLst>
            </p:cNvPr>
            <p:cNvSpPr/>
            <p:nvPr/>
          </p:nvSpPr>
          <p:spPr>
            <a:xfrm>
              <a:off x="33278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9" name="Oval 5308">
              <a:extLst>
                <a:ext uri="{FF2B5EF4-FFF2-40B4-BE49-F238E27FC236}">
                  <a16:creationId xmlns:a16="http://schemas.microsoft.com/office/drawing/2014/main" id="{ECDCD9D3-52F6-4185-889C-3942A8987C48}"/>
                </a:ext>
              </a:extLst>
            </p:cNvPr>
            <p:cNvSpPr/>
            <p:nvPr/>
          </p:nvSpPr>
          <p:spPr>
            <a:xfrm>
              <a:off x="48829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0" name="Oval 5309">
              <a:extLst>
                <a:ext uri="{FF2B5EF4-FFF2-40B4-BE49-F238E27FC236}">
                  <a16:creationId xmlns:a16="http://schemas.microsoft.com/office/drawing/2014/main" id="{577A664B-81B5-4F03-B09F-A2406696F0D1}"/>
                </a:ext>
              </a:extLst>
            </p:cNvPr>
            <p:cNvSpPr/>
            <p:nvPr/>
          </p:nvSpPr>
          <p:spPr>
            <a:xfrm>
              <a:off x="653136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1" name="Oval 5310">
              <a:extLst>
                <a:ext uri="{FF2B5EF4-FFF2-40B4-BE49-F238E27FC236}">
                  <a16:creationId xmlns:a16="http://schemas.microsoft.com/office/drawing/2014/main" id="{489F4D84-1085-48E3-BC8B-DC36725C61C6}"/>
                </a:ext>
              </a:extLst>
            </p:cNvPr>
            <p:cNvSpPr/>
            <p:nvPr/>
          </p:nvSpPr>
          <p:spPr>
            <a:xfrm>
              <a:off x="81796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2" name="Oval 5311">
              <a:extLst>
                <a:ext uri="{FF2B5EF4-FFF2-40B4-BE49-F238E27FC236}">
                  <a16:creationId xmlns:a16="http://schemas.microsoft.com/office/drawing/2014/main" id="{0A8EF0DE-D40D-4F34-8D0C-15807AFCFC4E}"/>
                </a:ext>
              </a:extLst>
            </p:cNvPr>
            <p:cNvSpPr/>
            <p:nvPr/>
          </p:nvSpPr>
          <p:spPr>
            <a:xfrm>
              <a:off x="982812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3" name="Oval 5312">
              <a:extLst>
                <a:ext uri="{FF2B5EF4-FFF2-40B4-BE49-F238E27FC236}">
                  <a16:creationId xmlns:a16="http://schemas.microsoft.com/office/drawing/2014/main" id="{E3515A96-EC01-43FA-81E8-1CCEE00AECF8}"/>
                </a:ext>
              </a:extLst>
            </p:cNvPr>
            <p:cNvSpPr/>
            <p:nvPr/>
          </p:nvSpPr>
          <p:spPr>
            <a:xfrm>
              <a:off x="114764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4" name="Oval 5313">
              <a:extLst>
                <a:ext uri="{FF2B5EF4-FFF2-40B4-BE49-F238E27FC236}">
                  <a16:creationId xmlns:a16="http://schemas.microsoft.com/office/drawing/2014/main" id="{447940BE-8A9D-49F5-9FCC-CD78815447A5}"/>
                </a:ext>
              </a:extLst>
            </p:cNvPr>
            <p:cNvSpPr/>
            <p:nvPr/>
          </p:nvSpPr>
          <p:spPr>
            <a:xfrm>
              <a:off x="1303157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5" name="Oval 5314">
              <a:extLst>
                <a:ext uri="{FF2B5EF4-FFF2-40B4-BE49-F238E27FC236}">
                  <a16:creationId xmlns:a16="http://schemas.microsoft.com/office/drawing/2014/main" id="{3135476C-2C1D-4141-B5D3-2E5AE7BD2416}"/>
                </a:ext>
              </a:extLst>
            </p:cNvPr>
            <p:cNvSpPr/>
            <p:nvPr/>
          </p:nvSpPr>
          <p:spPr>
            <a:xfrm>
              <a:off x="1467996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6" name="Oval 5315">
              <a:extLst>
                <a:ext uri="{FF2B5EF4-FFF2-40B4-BE49-F238E27FC236}">
                  <a16:creationId xmlns:a16="http://schemas.microsoft.com/office/drawing/2014/main" id="{5B464BF2-0E1E-44D2-8D62-F29028D9C86D}"/>
                </a:ext>
              </a:extLst>
            </p:cNvPr>
            <p:cNvSpPr/>
            <p:nvPr/>
          </p:nvSpPr>
          <p:spPr>
            <a:xfrm>
              <a:off x="1632827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7" name="Oval 5316">
              <a:extLst>
                <a:ext uri="{FF2B5EF4-FFF2-40B4-BE49-F238E27FC236}">
                  <a16:creationId xmlns:a16="http://schemas.microsoft.com/office/drawing/2014/main" id="{602B2D7E-702B-4AA6-8A6B-ED13AC90EF54}"/>
                </a:ext>
              </a:extLst>
            </p:cNvPr>
            <p:cNvSpPr/>
            <p:nvPr/>
          </p:nvSpPr>
          <p:spPr>
            <a:xfrm>
              <a:off x="179767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8" name="Oval 5317">
              <a:extLst>
                <a:ext uri="{FF2B5EF4-FFF2-40B4-BE49-F238E27FC236}">
                  <a16:creationId xmlns:a16="http://schemas.microsoft.com/office/drawing/2014/main" id="{DD07C7C0-45CD-4A04-AA03-41A757B23797}"/>
                </a:ext>
              </a:extLst>
            </p:cNvPr>
            <p:cNvSpPr/>
            <p:nvPr/>
          </p:nvSpPr>
          <p:spPr>
            <a:xfrm>
              <a:off x="33278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9" name="Oval 5318">
              <a:extLst>
                <a:ext uri="{FF2B5EF4-FFF2-40B4-BE49-F238E27FC236}">
                  <a16:creationId xmlns:a16="http://schemas.microsoft.com/office/drawing/2014/main" id="{C057DA5B-AC9D-405E-BBDC-72EE40ACC643}"/>
                </a:ext>
              </a:extLst>
            </p:cNvPr>
            <p:cNvSpPr/>
            <p:nvPr/>
          </p:nvSpPr>
          <p:spPr>
            <a:xfrm>
              <a:off x="48829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0" name="Oval 5319">
              <a:extLst>
                <a:ext uri="{FF2B5EF4-FFF2-40B4-BE49-F238E27FC236}">
                  <a16:creationId xmlns:a16="http://schemas.microsoft.com/office/drawing/2014/main" id="{4FF3CAC2-EE9B-4D7E-8F8E-74843296833F}"/>
                </a:ext>
              </a:extLst>
            </p:cNvPr>
            <p:cNvSpPr/>
            <p:nvPr/>
          </p:nvSpPr>
          <p:spPr>
            <a:xfrm>
              <a:off x="653136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1" name="Oval 5320">
              <a:extLst>
                <a:ext uri="{FF2B5EF4-FFF2-40B4-BE49-F238E27FC236}">
                  <a16:creationId xmlns:a16="http://schemas.microsoft.com/office/drawing/2014/main" id="{4B8010B9-C511-41D5-B4F9-428576D9F27A}"/>
                </a:ext>
              </a:extLst>
            </p:cNvPr>
            <p:cNvSpPr/>
            <p:nvPr/>
          </p:nvSpPr>
          <p:spPr>
            <a:xfrm>
              <a:off x="81796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2" name="Oval 5321">
              <a:extLst>
                <a:ext uri="{FF2B5EF4-FFF2-40B4-BE49-F238E27FC236}">
                  <a16:creationId xmlns:a16="http://schemas.microsoft.com/office/drawing/2014/main" id="{33B8CAA5-74B6-4A3C-A142-91565C35FD37}"/>
                </a:ext>
              </a:extLst>
            </p:cNvPr>
            <p:cNvSpPr/>
            <p:nvPr/>
          </p:nvSpPr>
          <p:spPr>
            <a:xfrm>
              <a:off x="982812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3" name="Oval 5322">
              <a:extLst>
                <a:ext uri="{FF2B5EF4-FFF2-40B4-BE49-F238E27FC236}">
                  <a16:creationId xmlns:a16="http://schemas.microsoft.com/office/drawing/2014/main" id="{4926246F-FA71-47A2-9524-1573105EF643}"/>
                </a:ext>
              </a:extLst>
            </p:cNvPr>
            <p:cNvSpPr/>
            <p:nvPr/>
          </p:nvSpPr>
          <p:spPr>
            <a:xfrm>
              <a:off x="114764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4" name="Oval 5323">
              <a:extLst>
                <a:ext uri="{FF2B5EF4-FFF2-40B4-BE49-F238E27FC236}">
                  <a16:creationId xmlns:a16="http://schemas.microsoft.com/office/drawing/2014/main" id="{42FAF87B-B45B-4711-AE21-3AF9F436180B}"/>
                </a:ext>
              </a:extLst>
            </p:cNvPr>
            <p:cNvSpPr/>
            <p:nvPr/>
          </p:nvSpPr>
          <p:spPr>
            <a:xfrm>
              <a:off x="1303157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5" name="Oval 5324">
              <a:extLst>
                <a:ext uri="{FF2B5EF4-FFF2-40B4-BE49-F238E27FC236}">
                  <a16:creationId xmlns:a16="http://schemas.microsoft.com/office/drawing/2014/main" id="{96FD1CAD-2F1E-44EB-BE04-3136BCC01BBD}"/>
                </a:ext>
              </a:extLst>
            </p:cNvPr>
            <p:cNvSpPr/>
            <p:nvPr/>
          </p:nvSpPr>
          <p:spPr>
            <a:xfrm>
              <a:off x="1467996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6" name="Oval 5325">
              <a:extLst>
                <a:ext uri="{FF2B5EF4-FFF2-40B4-BE49-F238E27FC236}">
                  <a16:creationId xmlns:a16="http://schemas.microsoft.com/office/drawing/2014/main" id="{288CC4F0-69D2-46F8-B0EE-B1CD89D4AAB1}"/>
                </a:ext>
              </a:extLst>
            </p:cNvPr>
            <p:cNvSpPr/>
            <p:nvPr/>
          </p:nvSpPr>
          <p:spPr>
            <a:xfrm>
              <a:off x="1632827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7" name="Oval 5326">
              <a:extLst>
                <a:ext uri="{FF2B5EF4-FFF2-40B4-BE49-F238E27FC236}">
                  <a16:creationId xmlns:a16="http://schemas.microsoft.com/office/drawing/2014/main" id="{8D449F15-1062-44F6-81FE-6A7F6BC27A03}"/>
                </a:ext>
              </a:extLst>
            </p:cNvPr>
            <p:cNvSpPr/>
            <p:nvPr/>
          </p:nvSpPr>
          <p:spPr>
            <a:xfrm>
              <a:off x="179767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8" name="Oval 5327">
              <a:extLst>
                <a:ext uri="{FF2B5EF4-FFF2-40B4-BE49-F238E27FC236}">
                  <a16:creationId xmlns:a16="http://schemas.microsoft.com/office/drawing/2014/main" id="{CC74E6F4-C62A-4031-B9F7-9702EA8D4610}"/>
                </a:ext>
              </a:extLst>
            </p:cNvPr>
            <p:cNvSpPr/>
            <p:nvPr/>
          </p:nvSpPr>
          <p:spPr>
            <a:xfrm>
              <a:off x="33278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9" name="Oval 5328">
              <a:extLst>
                <a:ext uri="{FF2B5EF4-FFF2-40B4-BE49-F238E27FC236}">
                  <a16:creationId xmlns:a16="http://schemas.microsoft.com/office/drawing/2014/main" id="{079B7221-1D4C-48A2-98A2-3976AADC6995}"/>
                </a:ext>
              </a:extLst>
            </p:cNvPr>
            <p:cNvSpPr/>
            <p:nvPr/>
          </p:nvSpPr>
          <p:spPr>
            <a:xfrm>
              <a:off x="48829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0" name="Oval 5329">
              <a:extLst>
                <a:ext uri="{FF2B5EF4-FFF2-40B4-BE49-F238E27FC236}">
                  <a16:creationId xmlns:a16="http://schemas.microsoft.com/office/drawing/2014/main" id="{68E53898-2559-4BFD-9448-05489BC73075}"/>
                </a:ext>
              </a:extLst>
            </p:cNvPr>
            <p:cNvSpPr/>
            <p:nvPr/>
          </p:nvSpPr>
          <p:spPr>
            <a:xfrm>
              <a:off x="653136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1" name="Oval 5330">
              <a:extLst>
                <a:ext uri="{FF2B5EF4-FFF2-40B4-BE49-F238E27FC236}">
                  <a16:creationId xmlns:a16="http://schemas.microsoft.com/office/drawing/2014/main" id="{0F346D32-3307-4474-84DF-F895D8049925}"/>
                </a:ext>
              </a:extLst>
            </p:cNvPr>
            <p:cNvSpPr/>
            <p:nvPr/>
          </p:nvSpPr>
          <p:spPr>
            <a:xfrm>
              <a:off x="817969" y="4129650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2" name="Oval 5331">
              <a:extLst>
                <a:ext uri="{FF2B5EF4-FFF2-40B4-BE49-F238E27FC236}">
                  <a16:creationId xmlns:a16="http://schemas.microsoft.com/office/drawing/2014/main" id="{50500F68-DA4D-4C74-B33A-21CEFCE262FF}"/>
                </a:ext>
              </a:extLst>
            </p:cNvPr>
            <p:cNvSpPr/>
            <p:nvPr/>
          </p:nvSpPr>
          <p:spPr>
            <a:xfrm>
              <a:off x="982812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3" name="Oval 5332">
              <a:extLst>
                <a:ext uri="{FF2B5EF4-FFF2-40B4-BE49-F238E27FC236}">
                  <a16:creationId xmlns:a16="http://schemas.microsoft.com/office/drawing/2014/main" id="{B31E6EAE-6BEE-48A1-B995-045E132558A7}"/>
                </a:ext>
              </a:extLst>
            </p:cNvPr>
            <p:cNvSpPr/>
            <p:nvPr/>
          </p:nvSpPr>
          <p:spPr>
            <a:xfrm>
              <a:off x="114764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4" name="Oval 5333">
              <a:extLst>
                <a:ext uri="{FF2B5EF4-FFF2-40B4-BE49-F238E27FC236}">
                  <a16:creationId xmlns:a16="http://schemas.microsoft.com/office/drawing/2014/main" id="{63B8688D-2E14-4DDD-B6E7-83E4509CD5DE}"/>
                </a:ext>
              </a:extLst>
            </p:cNvPr>
            <p:cNvSpPr/>
            <p:nvPr/>
          </p:nvSpPr>
          <p:spPr>
            <a:xfrm>
              <a:off x="1303157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5" name="Oval 5334">
              <a:extLst>
                <a:ext uri="{FF2B5EF4-FFF2-40B4-BE49-F238E27FC236}">
                  <a16:creationId xmlns:a16="http://schemas.microsoft.com/office/drawing/2014/main" id="{D01AAD0F-CE21-406A-BA45-E490BE23DC9C}"/>
                </a:ext>
              </a:extLst>
            </p:cNvPr>
            <p:cNvSpPr/>
            <p:nvPr/>
          </p:nvSpPr>
          <p:spPr>
            <a:xfrm>
              <a:off x="1467996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6" name="Oval 5335">
              <a:extLst>
                <a:ext uri="{FF2B5EF4-FFF2-40B4-BE49-F238E27FC236}">
                  <a16:creationId xmlns:a16="http://schemas.microsoft.com/office/drawing/2014/main" id="{C8C11F87-836A-4974-BEE6-21A8612313BA}"/>
                </a:ext>
              </a:extLst>
            </p:cNvPr>
            <p:cNvSpPr/>
            <p:nvPr/>
          </p:nvSpPr>
          <p:spPr>
            <a:xfrm>
              <a:off x="1632827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7" name="Oval 5336">
              <a:extLst>
                <a:ext uri="{FF2B5EF4-FFF2-40B4-BE49-F238E27FC236}">
                  <a16:creationId xmlns:a16="http://schemas.microsoft.com/office/drawing/2014/main" id="{02BC98C3-27E8-4602-9086-0BD2FF29F4D1}"/>
                </a:ext>
              </a:extLst>
            </p:cNvPr>
            <p:cNvSpPr/>
            <p:nvPr/>
          </p:nvSpPr>
          <p:spPr>
            <a:xfrm>
              <a:off x="179767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8" name="Oval 5337">
              <a:extLst>
                <a:ext uri="{FF2B5EF4-FFF2-40B4-BE49-F238E27FC236}">
                  <a16:creationId xmlns:a16="http://schemas.microsoft.com/office/drawing/2014/main" id="{6C6DCE82-DC0F-4E6C-908C-28435FD3E480}"/>
                </a:ext>
              </a:extLst>
            </p:cNvPr>
            <p:cNvSpPr/>
            <p:nvPr/>
          </p:nvSpPr>
          <p:spPr>
            <a:xfrm>
              <a:off x="33278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9" name="Oval 5338">
              <a:extLst>
                <a:ext uri="{FF2B5EF4-FFF2-40B4-BE49-F238E27FC236}">
                  <a16:creationId xmlns:a16="http://schemas.microsoft.com/office/drawing/2014/main" id="{43F7FBF6-4952-4E00-8082-22D5A6400579}"/>
                </a:ext>
              </a:extLst>
            </p:cNvPr>
            <p:cNvSpPr/>
            <p:nvPr/>
          </p:nvSpPr>
          <p:spPr>
            <a:xfrm>
              <a:off x="48829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0" name="Oval 5339">
              <a:extLst>
                <a:ext uri="{FF2B5EF4-FFF2-40B4-BE49-F238E27FC236}">
                  <a16:creationId xmlns:a16="http://schemas.microsoft.com/office/drawing/2014/main" id="{BAF37CFD-B613-4ACD-826E-EDDDA9024C96}"/>
                </a:ext>
              </a:extLst>
            </p:cNvPr>
            <p:cNvSpPr/>
            <p:nvPr/>
          </p:nvSpPr>
          <p:spPr>
            <a:xfrm>
              <a:off x="653136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1" name="Oval 5340">
              <a:extLst>
                <a:ext uri="{FF2B5EF4-FFF2-40B4-BE49-F238E27FC236}">
                  <a16:creationId xmlns:a16="http://schemas.microsoft.com/office/drawing/2014/main" id="{661E9452-D07C-42C4-ADF4-7061B26C713D}"/>
                </a:ext>
              </a:extLst>
            </p:cNvPr>
            <p:cNvSpPr/>
            <p:nvPr/>
          </p:nvSpPr>
          <p:spPr>
            <a:xfrm>
              <a:off x="81796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2" name="Oval 5341">
              <a:extLst>
                <a:ext uri="{FF2B5EF4-FFF2-40B4-BE49-F238E27FC236}">
                  <a16:creationId xmlns:a16="http://schemas.microsoft.com/office/drawing/2014/main" id="{01DA4360-1A98-49F7-A500-13241BFE3E0C}"/>
                </a:ext>
              </a:extLst>
            </p:cNvPr>
            <p:cNvSpPr/>
            <p:nvPr/>
          </p:nvSpPr>
          <p:spPr>
            <a:xfrm>
              <a:off x="982812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3" name="Oval 5342">
              <a:extLst>
                <a:ext uri="{FF2B5EF4-FFF2-40B4-BE49-F238E27FC236}">
                  <a16:creationId xmlns:a16="http://schemas.microsoft.com/office/drawing/2014/main" id="{F6261BAE-F286-45DD-AA82-53D2B3A22231}"/>
                </a:ext>
              </a:extLst>
            </p:cNvPr>
            <p:cNvSpPr/>
            <p:nvPr/>
          </p:nvSpPr>
          <p:spPr>
            <a:xfrm>
              <a:off x="114764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4" name="Oval 5343">
              <a:extLst>
                <a:ext uri="{FF2B5EF4-FFF2-40B4-BE49-F238E27FC236}">
                  <a16:creationId xmlns:a16="http://schemas.microsoft.com/office/drawing/2014/main" id="{595D64F1-9281-4482-BBC5-52155134D590}"/>
                </a:ext>
              </a:extLst>
            </p:cNvPr>
            <p:cNvSpPr/>
            <p:nvPr/>
          </p:nvSpPr>
          <p:spPr>
            <a:xfrm>
              <a:off x="1303157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5" name="Oval 5344">
              <a:extLst>
                <a:ext uri="{FF2B5EF4-FFF2-40B4-BE49-F238E27FC236}">
                  <a16:creationId xmlns:a16="http://schemas.microsoft.com/office/drawing/2014/main" id="{3BB1BB1E-E26A-49F3-A0D8-9C3EE18C8BBA}"/>
                </a:ext>
              </a:extLst>
            </p:cNvPr>
            <p:cNvSpPr/>
            <p:nvPr/>
          </p:nvSpPr>
          <p:spPr>
            <a:xfrm>
              <a:off x="1467996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6" name="Oval 5345">
              <a:extLst>
                <a:ext uri="{FF2B5EF4-FFF2-40B4-BE49-F238E27FC236}">
                  <a16:creationId xmlns:a16="http://schemas.microsoft.com/office/drawing/2014/main" id="{FB754BFA-1601-4480-BD88-08F60DD76C44}"/>
                </a:ext>
              </a:extLst>
            </p:cNvPr>
            <p:cNvSpPr/>
            <p:nvPr/>
          </p:nvSpPr>
          <p:spPr>
            <a:xfrm>
              <a:off x="1632827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7" name="Oval 5346">
              <a:extLst>
                <a:ext uri="{FF2B5EF4-FFF2-40B4-BE49-F238E27FC236}">
                  <a16:creationId xmlns:a16="http://schemas.microsoft.com/office/drawing/2014/main" id="{1C89D22A-1971-430C-9A86-B6CEFCAFC0C4}"/>
                </a:ext>
              </a:extLst>
            </p:cNvPr>
            <p:cNvSpPr/>
            <p:nvPr/>
          </p:nvSpPr>
          <p:spPr>
            <a:xfrm>
              <a:off x="179767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8" name="Oval 5347">
              <a:extLst>
                <a:ext uri="{FF2B5EF4-FFF2-40B4-BE49-F238E27FC236}">
                  <a16:creationId xmlns:a16="http://schemas.microsoft.com/office/drawing/2014/main" id="{ABC90471-FAC5-4AAD-BE8D-D3F709A078A6}"/>
                </a:ext>
              </a:extLst>
            </p:cNvPr>
            <p:cNvSpPr/>
            <p:nvPr/>
          </p:nvSpPr>
          <p:spPr>
            <a:xfrm>
              <a:off x="196252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9" name="Oval 5348">
              <a:extLst>
                <a:ext uri="{FF2B5EF4-FFF2-40B4-BE49-F238E27FC236}">
                  <a16:creationId xmlns:a16="http://schemas.microsoft.com/office/drawing/2014/main" id="{F0B5A8DF-8F87-45FD-8C9D-A982C830AAD5}"/>
                </a:ext>
              </a:extLst>
            </p:cNvPr>
            <p:cNvSpPr/>
            <p:nvPr/>
          </p:nvSpPr>
          <p:spPr>
            <a:xfrm>
              <a:off x="211803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0" name="Oval 5349">
              <a:extLst>
                <a:ext uri="{FF2B5EF4-FFF2-40B4-BE49-F238E27FC236}">
                  <a16:creationId xmlns:a16="http://schemas.microsoft.com/office/drawing/2014/main" id="{C6DBEE4D-EAEE-4BA9-83A4-32D1A37FD88E}"/>
                </a:ext>
              </a:extLst>
            </p:cNvPr>
            <p:cNvSpPr/>
            <p:nvPr/>
          </p:nvSpPr>
          <p:spPr>
            <a:xfrm>
              <a:off x="2282868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1" name="Oval 5350">
              <a:extLst>
                <a:ext uri="{FF2B5EF4-FFF2-40B4-BE49-F238E27FC236}">
                  <a16:creationId xmlns:a16="http://schemas.microsoft.com/office/drawing/2014/main" id="{0685780D-D6A7-407C-8CDD-F5F34A6BD91E}"/>
                </a:ext>
              </a:extLst>
            </p:cNvPr>
            <p:cNvSpPr/>
            <p:nvPr/>
          </p:nvSpPr>
          <p:spPr>
            <a:xfrm>
              <a:off x="244770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2" name="Oval 5351">
              <a:extLst>
                <a:ext uri="{FF2B5EF4-FFF2-40B4-BE49-F238E27FC236}">
                  <a16:creationId xmlns:a16="http://schemas.microsoft.com/office/drawing/2014/main" id="{707CC082-CFD0-4BAE-BB18-82AF71230357}"/>
                </a:ext>
              </a:extLst>
            </p:cNvPr>
            <p:cNvSpPr/>
            <p:nvPr/>
          </p:nvSpPr>
          <p:spPr>
            <a:xfrm>
              <a:off x="261254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3" name="Oval 5352">
              <a:extLst>
                <a:ext uri="{FF2B5EF4-FFF2-40B4-BE49-F238E27FC236}">
                  <a16:creationId xmlns:a16="http://schemas.microsoft.com/office/drawing/2014/main" id="{0332DF65-C340-450D-9B24-5AFED353F4AC}"/>
                </a:ext>
              </a:extLst>
            </p:cNvPr>
            <p:cNvSpPr/>
            <p:nvPr/>
          </p:nvSpPr>
          <p:spPr>
            <a:xfrm>
              <a:off x="277738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4" name="Oval 5353">
              <a:extLst>
                <a:ext uri="{FF2B5EF4-FFF2-40B4-BE49-F238E27FC236}">
                  <a16:creationId xmlns:a16="http://schemas.microsoft.com/office/drawing/2014/main" id="{511EE3B8-746B-467F-A8E7-197AFD0521AC}"/>
                </a:ext>
              </a:extLst>
            </p:cNvPr>
            <p:cNvSpPr/>
            <p:nvPr/>
          </p:nvSpPr>
          <p:spPr>
            <a:xfrm>
              <a:off x="293288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5" name="Oval 5354">
              <a:extLst>
                <a:ext uri="{FF2B5EF4-FFF2-40B4-BE49-F238E27FC236}">
                  <a16:creationId xmlns:a16="http://schemas.microsoft.com/office/drawing/2014/main" id="{9DCD8155-0180-4EAA-8876-F658E16D0325}"/>
                </a:ext>
              </a:extLst>
            </p:cNvPr>
            <p:cNvSpPr/>
            <p:nvPr/>
          </p:nvSpPr>
          <p:spPr>
            <a:xfrm>
              <a:off x="3097728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6" name="Oval 5355">
              <a:extLst>
                <a:ext uri="{FF2B5EF4-FFF2-40B4-BE49-F238E27FC236}">
                  <a16:creationId xmlns:a16="http://schemas.microsoft.com/office/drawing/2014/main" id="{5E53C81E-1D38-4A1C-AE5D-169BEEE169EF}"/>
                </a:ext>
              </a:extLst>
            </p:cNvPr>
            <p:cNvSpPr/>
            <p:nvPr/>
          </p:nvSpPr>
          <p:spPr>
            <a:xfrm>
              <a:off x="3253228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7" name="Oval 5356">
              <a:extLst>
                <a:ext uri="{FF2B5EF4-FFF2-40B4-BE49-F238E27FC236}">
                  <a16:creationId xmlns:a16="http://schemas.microsoft.com/office/drawing/2014/main" id="{0AA3ACE2-A0E9-4726-9126-F0005B02415A}"/>
                </a:ext>
              </a:extLst>
            </p:cNvPr>
            <p:cNvSpPr/>
            <p:nvPr/>
          </p:nvSpPr>
          <p:spPr>
            <a:xfrm>
              <a:off x="3427406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8" name="Oval 5357">
              <a:extLst>
                <a:ext uri="{FF2B5EF4-FFF2-40B4-BE49-F238E27FC236}">
                  <a16:creationId xmlns:a16="http://schemas.microsoft.com/office/drawing/2014/main" id="{08886E33-46F4-43DB-A2A0-E33479F32614}"/>
                </a:ext>
              </a:extLst>
            </p:cNvPr>
            <p:cNvSpPr/>
            <p:nvPr/>
          </p:nvSpPr>
          <p:spPr>
            <a:xfrm>
              <a:off x="196252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9" name="Oval 5358">
              <a:extLst>
                <a:ext uri="{FF2B5EF4-FFF2-40B4-BE49-F238E27FC236}">
                  <a16:creationId xmlns:a16="http://schemas.microsoft.com/office/drawing/2014/main" id="{9035912B-8D70-41D0-A8EB-F32F54FDBA63}"/>
                </a:ext>
              </a:extLst>
            </p:cNvPr>
            <p:cNvSpPr/>
            <p:nvPr/>
          </p:nvSpPr>
          <p:spPr>
            <a:xfrm>
              <a:off x="211803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0" name="Oval 5359">
              <a:extLst>
                <a:ext uri="{FF2B5EF4-FFF2-40B4-BE49-F238E27FC236}">
                  <a16:creationId xmlns:a16="http://schemas.microsoft.com/office/drawing/2014/main" id="{6BE2AE69-0882-4139-B669-29C6E448818A}"/>
                </a:ext>
              </a:extLst>
            </p:cNvPr>
            <p:cNvSpPr/>
            <p:nvPr/>
          </p:nvSpPr>
          <p:spPr>
            <a:xfrm>
              <a:off x="2282868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1" name="Oval 5360">
              <a:extLst>
                <a:ext uri="{FF2B5EF4-FFF2-40B4-BE49-F238E27FC236}">
                  <a16:creationId xmlns:a16="http://schemas.microsoft.com/office/drawing/2014/main" id="{FE7F7CBE-C649-489C-A37D-D7566A460256}"/>
                </a:ext>
              </a:extLst>
            </p:cNvPr>
            <p:cNvSpPr/>
            <p:nvPr/>
          </p:nvSpPr>
          <p:spPr>
            <a:xfrm>
              <a:off x="244770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2" name="Oval 5361">
              <a:extLst>
                <a:ext uri="{FF2B5EF4-FFF2-40B4-BE49-F238E27FC236}">
                  <a16:creationId xmlns:a16="http://schemas.microsoft.com/office/drawing/2014/main" id="{AFD83842-6B73-46BD-BB4B-F6DE135E101B}"/>
                </a:ext>
              </a:extLst>
            </p:cNvPr>
            <p:cNvSpPr/>
            <p:nvPr/>
          </p:nvSpPr>
          <p:spPr>
            <a:xfrm>
              <a:off x="261254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3" name="Oval 5362">
              <a:extLst>
                <a:ext uri="{FF2B5EF4-FFF2-40B4-BE49-F238E27FC236}">
                  <a16:creationId xmlns:a16="http://schemas.microsoft.com/office/drawing/2014/main" id="{59C3F19B-8A24-4B24-ABE2-7CF2FEB38292}"/>
                </a:ext>
              </a:extLst>
            </p:cNvPr>
            <p:cNvSpPr/>
            <p:nvPr/>
          </p:nvSpPr>
          <p:spPr>
            <a:xfrm>
              <a:off x="277738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4" name="Oval 5363">
              <a:extLst>
                <a:ext uri="{FF2B5EF4-FFF2-40B4-BE49-F238E27FC236}">
                  <a16:creationId xmlns:a16="http://schemas.microsoft.com/office/drawing/2014/main" id="{2F6FA9D7-84A6-412C-A48C-DBCB653E7F20}"/>
                </a:ext>
              </a:extLst>
            </p:cNvPr>
            <p:cNvSpPr/>
            <p:nvPr/>
          </p:nvSpPr>
          <p:spPr>
            <a:xfrm>
              <a:off x="293288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5" name="Oval 5364">
              <a:extLst>
                <a:ext uri="{FF2B5EF4-FFF2-40B4-BE49-F238E27FC236}">
                  <a16:creationId xmlns:a16="http://schemas.microsoft.com/office/drawing/2014/main" id="{5D96299B-7334-4968-B80A-4A58A2D0D7FB}"/>
                </a:ext>
              </a:extLst>
            </p:cNvPr>
            <p:cNvSpPr/>
            <p:nvPr/>
          </p:nvSpPr>
          <p:spPr>
            <a:xfrm>
              <a:off x="3097728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6" name="Oval 5365">
              <a:extLst>
                <a:ext uri="{FF2B5EF4-FFF2-40B4-BE49-F238E27FC236}">
                  <a16:creationId xmlns:a16="http://schemas.microsoft.com/office/drawing/2014/main" id="{A5E784CF-8B27-4AE4-9726-259903A071EC}"/>
                </a:ext>
              </a:extLst>
            </p:cNvPr>
            <p:cNvSpPr/>
            <p:nvPr/>
          </p:nvSpPr>
          <p:spPr>
            <a:xfrm>
              <a:off x="3253228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7" name="Oval 5366">
              <a:extLst>
                <a:ext uri="{FF2B5EF4-FFF2-40B4-BE49-F238E27FC236}">
                  <a16:creationId xmlns:a16="http://schemas.microsoft.com/office/drawing/2014/main" id="{CE96FE57-51B7-48DE-936F-8C481CEA997B}"/>
                </a:ext>
              </a:extLst>
            </p:cNvPr>
            <p:cNvSpPr/>
            <p:nvPr/>
          </p:nvSpPr>
          <p:spPr>
            <a:xfrm>
              <a:off x="3418075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8" name="Oval 5367">
              <a:extLst>
                <a:ext uri="{FF2B5EF4-FFF2-40B4-BE49-F238E27FC236}">
                  <a16:creationId xmlns:a16="http://schemas.microsoft.com/office/drawing/2014/main" id="{F1933314-779C-4A62-808F-8CC20A5634D4}"/>
                </a:ext>
              </a:extLst>
            </p:cNvPr>
            <p:cNvSpPr/>
            <p:nvPr/>
          </p:nvSpPr>
          <p:spPr>
            <a:xfrm>
              <a:off x="196252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9" name="Oval 5368">
              <a:extLst>
                <a:ext uri="{FF2B5EF4-FFF2-40B4-BE49-F238E27FC236}">
                  <a16:creationId xmlns:a16="http://schemas.microsoft.com/office/drawing/2014/main" id="{311971C5-DD33-496C-B2E6-45E448DB3BA7}"/>
                </a:ext>
              </a:extLst>
            </p:cNvPr>
            <p:cNvSpPr/>
            <p:nvPr/>
          </p:nvSpPr>
          <p:spPr>
            <a:xfrm>
              <a:off x="211803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0" name="Oval 5369">
              <a:extLst>
                <a:ext uri="{FF2B5EF4-FFF2-40B4-BE49-F238E27FC236}">
                  <a16:creationId xmlns:a16="http://schemas.microsoft.com/office/drawing/2014/main" id="{FF69B381-9F42-4953-B3FA-B8879C23DEF6}"/>
                </a:ext>
              </a:extLst>
            </p:cNvPr>
            <p:cNvSpPr/>
            <p:nvPr/>
          </p:nvSpPr>
          <p:spPr>
            <a:xfrm>
              <a:off x="2282868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1" name="Oval 5370">
              <a:extLst>
                <a:ext uri="{FF2B5EF4-FFF2-40B4-BE49-F238E27FC236}">
                  <a16:creationId xmlns:a16="http://schemas.microsoft.com/office/drawing/2014/main" id="{111ABED3-E2C8-4444-9D6A-FCF79504657A}"/>
                </a:ext>
              </a:extLst>
            </p:cNvPr>
            <p:cNvSpPr/>
            <p:nvPr/>
          </p:nvSpPr>
          <p:spPr>
            <a:xfrm>
              <a:off x="244770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2" name="Oval 5371">
              <a:extLst>
                <a:ext uri="{FF2B5EF4-FFF2-40B4-BE49-F238E27FC236}">
                  <a16:creationId xmlns:a16="http://schemas.microsoft.com/office/drawing/2014/main" id="{9E03A1D4-021D-4EAB-B1B3-83DBEAE4EDE9}"/>
                </a:ext>
              </a:extLst>
            </p:cNvPr>
            <p:cNvSpPr/>
            <p:nvPr/>
          </p:nvSpPr>
          <p:spPr>
            <a:xfrm>
              <a:off x="261254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3" name="Oval 5372">
              <a:extLst>
                <a:ext uri="{FF2B5EF4-FFF2-40B4-BE49-F238E27FC236}">
                  <a16:creationId xmlns:a16="http://schemas.microsoft.com/office/drawing/2014/main" id="{A7762697-AE2A-4DB6-BB7E-75F1B509CCD3}"/>
                </a:ext>
              </a:extLst>
            </p:cNvPr>
            <p:cNvSpPr/>
            <p:nvPr/>
          </p:nvSpPr>
          <p:spPr>
            <a:xfrm>
              <a:off x="277738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4" name="Oval 5373">
              <a:extLst>
                <a:ext uri="{FF2B5EF4-FFF2-40B4-BE49-F238E27FC236}">
                  <a16:creationId xmlns:a16="http://schemas.microsoft.com/office/drawing/2014/main" id="{E211EAB3-A913-4A68-99C0-8B2D40861086}"/>
                </a:ext>
              </a:extLst>
            </p:cNvPr>
            <p:cNvSpPr/>
            <p:nvPr/>
          </p:nvSpPr>
          <p:spPr>
            <a:xfrm>
              <a:off x="293288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5" name="Oval 5374">
              <a:extLst>
                <a:ext uri="{FF2B5EF4-FFF2-40B4-BE49-F238E27FC236}">
                  <a16:creationId xmlns:a16="http://schemas.microsoft.com/office/drawing/2014/main" id="{3E0A5FF0-48CC-4F64-99EA-CAEC61A64210}"/>
                </a:ext>
              </a:extLst>
            </p:cNvPr>
            <p:cNvSpPr/>
            <p:nvPr/>
          </p:nvSpPr>
          <p:spPr>
            <a:xfrm>
              <a:off x="3097728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6" name="Oval 5375">
              <a:extLst>
                <a:ext uri="{FF2B5EF4-FFF2-40B4-BE49-F238E27FC236}">
                  <a16:creationId xmlns:a16="http://schemas.microsoft.com/office/drawing/2014/main" id="{FC4279B4-BE18-4BD0-897F-4C9C1A3CACAC}"/>
                </a:ext>
              </a:extLst>
            </p:cNvPr>
            <p:cNvSpPr/>
            <p:nvPr/>
          </p:nvSpPr>
          <p:spPr>
            <a:xfrm>
              <a:off x="3253228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7" name="Oval 5376">
              <a:extLst>
                <a:ext uri="{FF2B5EF4-FFF2-40B4-BE49-F238E27FC236}">
                  <a16:creationId xmlns:a16="http://schemas.microsoft.com/office/drawing/2014/main" id="{F5F696A0-4B4C-4A3F-BEB2-4DCA7C580344}"/>
                </a:ext>
              </a:extLst>
            </p:cNvPr>
            <p:cNvSpPr/>
            <p:nvPr/>
          </p:nvSpPr>
          <p:spPr>
            <a:xfrm>
              <a:off x="3418075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8" name="Oval 5377">
              <a:extLst>
                <a:ext uri="{FF2B5EF4-FFF2-40B4-BE49-F238E27FC236}">
                  <a16:creationId xmlns:a16="http://schemas.microsoft.com/office/drawing/2014/main" id="{848AA76D-5F1F-469F-A74F-1745A4C8768B}"/>
                </a:ext>
              </a:extLst>
            </p:cNvPr>
            <p:cNvSpPr/>
            <p:nvPr/>
          </p:nvSpPr>
          <p:spPr>
            <a:xfrm>
              <a:off x="196252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9" name="Oval 5378">
              <a:extLst>
                <a:ext uri="{FF2B5EF4-FFF2-40B4-BE49-F238E27FC236}">
                  <a16:creationId xmlns:a16="http://schemas.microsoft.com/office/drawing/2014/main" id="{9D5756B9-692B-4392-9287-F14F056720E1}"/>
                </a:ext>
              </a:extLst>
            </p:cNvPr>
            <p:cNvSpPr/>
            <p:nvPr/>
          </p:nvSpPr>
          <p:spPr>
            <a:xfrm>
              <a:off x="211803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0" name="Oval 5379">
              <a:extLst>
                <a:ext uri="{FF2B5EF4-FFF2-40B4-BE49-F238E27FC236}">
                  <a16:creationId xmlns:a16="http://schemas.microsoft.com/office/drawing/2014/main" id="{980FBA7B-2E18-440B-872C-4BD400A26742}"/>
                </a:ext>
              </a:extLst>
            </p:cNvPr>
            <p:cNvSpPr/>
            <p:nvPr/>
          </p:nvSpPr>
          <p:spPr>
            <a:xfrm>
              <a:off x="2282868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1" name="Oval 5380">
              <a:extLst>
                <a:ext uri="{FF2B5EF4-FFF2-40B4-BE49-F238E27FC236}">
                  <a16:creationId xmlns:a16="http://schemas.microsoft.com/office/drawing/2014/main" id="{30E40273-B7EC-4ECD-8BEB-453213BBD456}"/>
                </a:ext>
              </a:extLst>
            </p:cNvPr>
            <p:cNvSpPr/>
            <p:nvPr/>
          </p:nvSpPr>
          <p:spPr>
            <a:xfrm>
              <a:off x="244770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2" name="Oval 5381">
              <a:extLst>
                <a:ext uri="{FF2B5EF4-FFF2-40B4-BE49-F238E27FC236}">
                  <a16:creationId xmlns:a16="http://schemas.microsoft.com/office/drawing/2014/main" id="{E8DF34B9-FABE-42AA-863E-6496BA12861C}"/>
                </a:ext>
              </a:extLst>
            </p:cNvPr>
            <p:cNvSpPr/>
            <p:nvPr/>
          </p:nvSpPr>
          <p:spPr>
            <a:xfrm>
              <a:off x="261254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3" name="Oval 5382">
              <a:extLst>
                <a:ext uri="{FF2B5EF4-FFF2-40B4-BE49-F238E27FC236}">
                  <a16:creationId xmlns:a16="http://schemas.microsoft.com/office/drawing/2014/main" id="{DE94B886-CF38-4119-BC2A-9AB7922E3FA6}"/>
                </a:ext>
              </a:extLst>
            </p:cNvPr>
            <p:cNvSpPr/>
            <p:nvPr/>
          </p:nvSpPr>
          <p:spPr>
            <a:xfrm>
              <a:off x="277738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4" name="Oval 5383">
              <a:extLst>
                <a:ext uri="{FF2B5EF4-FFF2-40B4-BE49-F238E27FC236}">
                  <a16:creationId xmlns:a16="http://schemas.microsoft.com/office/drawing/2014/main" id="{75DBCA94-C5FE-4BD2-8B24-05E65E495F76}"/>
                </a:ext>
              </a:extLst>
            </p:cNvPr>
            <p:cNvSpPr/>
            <p:nvPr/>
          </p:nvSpPr>
          <p:spPr>
            <a:xfrm>
              <a:off x="293288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5" name="Oval 5384">
              <a:extLst>
                <a:ext uri="{FF2B5EF4-FFF2-40B4-BE49-F238E27FC236}">
                  <a16:creationId xmlns:a16="http://schemas.microsoft.com/office/drawing/2014/main" id="{CB6B4D54-F56C-42E4-B239-BE8B63675BD6}"/>
                </a:ext>
              </a:extLst>
            </p:cNvPr>
            <p:cNvSpPr/>
            <p:nvPr/>
          </p:nvSpPr>
          <p:spPr>
            <a:xfrm>
              <a:off x="3097728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6" name="Oval 5385">
              <a:extLst>
                <a:ext uri="{FF2B5EF4-FFF2-40B4-BE49-F238E27FC236}">
                  <a16:creationId xmlns:a16="http://schemas.microsoft.com/office/drawing/2014/main" id="{AB5278E7-0B14-49D3-A9AD-63A4422BAB5B}"/>
                </a:ext>
              </a:extLst>
            </p:cNvPr>
            <p:cNvSpPr/>
            <p:nvPr/>
          </p:nvSpPr>
          <p:spPr>
            <a:xfrm>
              <a:off x="3253228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7" name="Oval 5386">
              <a:extLst>
                <a:ext uri="{FF2B5EF4-FFF2-40B4-BE49-F238E27FC236}">
                  <a16:creationId xmlns:a16="http://schemas.microsoft.com/office/drawing/2014/main" id="{7C6A0CCE-9B2E-41E7-82E2-4E45884FDCCD}"/>
                </a:ext>
              </a:extLst>
            </p:cNvPr>
            <p:cNvSpPr/>
            <p:nvPr/>
          </p:nvSpPr>
          <p:spPr>
            <a:xfrm>
              <a:off x="3418075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8" name="Oval 5387">
              <a:extLst>
                <a:ext uri="{FF2B5EF4-FFF2-40B4-BE49-F238E27FC236}">
                  <a16:creationId xmlns:a16="http://schemas.microsoft.com/office/drawing/2014/main" id="{21394963-8FC2-4C6A-ABD6-BBBF1F190FD5}"/>
                </a:ext>
              </a:extLst>
            </p:cNvPr>
            <p:cNvSpPr/>
            <p:nvPr/>
          </p:nvSpPr>
          <p:spPr>
            <a:xfrm>
              <a:off x="196252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9" name="Oval 5388">
              <a:extLst>
                <a:ext uri="{FF2B5EF4-FFF2-40B4-BE49-F238E27FC236}">
                  <a16:creationId xmlns:a16="http://schemas.microsoft.com/office/drawing/2014/main" id="{C39B8D6D-7E9B-493B-AC31-7AD690180327}"/>
                </a:ext>
              </a:extLst>
            </p:cNvPr>
            <p:cNvSpPr/>
            <p:nvPr/>
          </p:nvSpPr>
          <p:spPr>
            <a:xfrm>
              <a:off x="211803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0" name="Oval 5389">
              <a:extLst>
                <a:ext uri="{FF2B5EF4-FFF2-40B4-BE49-F238E27FC236}">
                  <a16:creationId xmlns:a16="http://schemas.microsoft.com/office/drawing/2014/main" id="{CF1269F7-2E90-49F5-9A4B-7794839D360D}"/>
                </a:ext>
              </a:extLst>
            </p:cNvPr>
            <p:cNvSpPr/>
            <p:nvPr/>
          </p:nvSpPr>
          <p:spPr>
            <a:xfrm>
              <a:off x="2282868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1" name="Oval 5390">
              <a:extLst>
                <a:ext uri="{FF2B5EF4-FFF2-40B4-BE49-F238E27FC236}">
                  <a16:creationId xmlns:a16="http://schemas.microsoft.com/office/drawing/2014/main" id="{63BFDA49-8B57-4B44-AE8F-5980B9988A5B}"/>
                </a:ext>
              </a:extLst>
            </p:cNvPr>
            <p:cNvSpPr/>
            <p:nvPr/>
          </p:nvSpPr>
          <p:spPr>
            <a:xfrm>
              <a:off x="244770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2" name="Oval 5391">
              <a:extLst>
                <a:ext uri="{FF2B5EF4-FFF2-40B4-BE49-F238E27FC236}">
                  <a16:creationId xmlns:a16="http://schemas.microsoft.com/office/drawing/2014/main" id="{C1A0C8C0-7EF2-479F-9C19-FFC682E5CFBB}"/>
                </a:ext>
              </a:extLst>
            </p:cNvPr>
            <p:cNvSpPr/>
            <p:nvPr/>
          </p:nvSpPr>
          <p:spPr>
            <a:xfrm>
              <a:off x="2612544" y="3795442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3" name="Oval 5392">
              <a:extLst>
                <a:ext uri="{FF2B5EF4-FFF2-40B4-BE49-F238E27FC236}">
                  <a16:creationId xmlns:a16="http://schemas.microsoft.com/office/drawing/2014/main" id="{86401845-E948-44A8-8558-8339599BA65D}"/>
                </a:ext>
              </a:extLst>
            </p:cNvPr>
            <p:cNvSpPr/>
            <p:nvPr/>
          </p:nvSpPr>
          <p:spPr>
            <a:xfrm>
              <a:off x="277738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4" name="Oval 5393">
              <a:extLst>
                <a:ext uri="{FF2B5EF4-FFF2-40B4-BE49-F238E27FC236}">
                  <a16:creationId xmlns:a16="http://schemas.microsoft.com/office/drawing/2014/main" id="{159BAF4F-75CA-41A5-BC17-77645C3EE52F}"/>
                </a:ext>
              </a:extLst>
            </p:cNvPr>
            <p:cNvSpPr/>
            <p:nvPr/>
          </p:nvSpPr>
          <p:spPr>
            <a:xfrm>
              <a:off x="293288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5" name="Oval 5394">
              <a:extLst>
                <a:ext uri="{FF2B5EF4-FFF2-40B4-BE49-F238E27FC236}">
                  <a16:creationId xmlns:a16="http://schemas.microsoft.com/office/drawing/2014/main" id="{CC446C7B-A374-4CF3-ABA8-AF5B5AD87CCD}"/>
                </a:ext>
              </a:extLst>
            </p:cNvPr>
            <p:cNvSpPr/>
            <p:nvPr/>
          </p:nvSpPr>
          <p:spPr>
            <a:xfrm>
              <a:off x="3097728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6" name="Oval 5395">
              <a:extLst>
                <a:ext uri="{FF2B5EF4-FFF2-40B4-BE49-F238E27FC236}">
                  <a16:creationId xmlns:a16="http://schemas.microsoft.com/office/drawing/2014/main" id="{46B30F78-8BCF-4DE7-84FD-46BE19B7A9E5}"/>
                </a:ext>
              </a:extLst>
            </p:cNvPr>
            <p:cNvSpPr/>
            <p:nvPr/>
          </p:nvSpPr>
          <p:spPr>
            <a:xfrm>
              <a:off x="3253228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7" name="Oval 5396">
              <a:extLst>
                <a:ext uri="{FF2B5EF4-FFF2-40B4-BE49-F238E27FC236}">
                  <a16:creationId xmlns:a16="http://schemas.microsoft.com/office/drawing/2014/main" id="{E797709D-08B6-47B2-A2A9-19993A001A72}"/>
                </a:ext>
              </a:extLst>
            </p:cNvPr>
            <p:cNvSpPr/>
            <p:nvPr/>
          </p:nvSpPr>
          <p:spPr>
            <a:xfrm>
              <a:off x="3418075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8" name="Oval 5397">
              <a:extLst>
                <a:ext uri="{FF2B5EF4-FFF2-40B4-BE49-F238E27FC236}">
                  <a16:creationId xmlns:a16="http://schemas.microsoft.com/office/drawing/2014/main" id="{18C27E30-01F7-4436-A2BC-39DB186D48C7}"/>
                </a:ext>
              </a:extLst>
            </p:cNvPr>
            <p:cNvSpPr/>
            <p:nvPr/>
          </p:nvSpPr>
          <p:spPr>
            <a:xfrm>
              <a:off x="196252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9" name="Oval 5398">
              <a:extLst>
                <a:ext uri="{FF2B5EF4-FFF2-40B4-BE49-F238E27FC236}">
                  <a16:creationId xmlns:a16="http://schemas.microsoft.com/office/drawing/2014/main" id="{910212AF-C538-4ED1-81E0-397361599E9B}"/>
                </a:ext>
              </a:extLst>
            </p:cNvPr>
            <p:cNvSpPr/>
            <p:nvPr/>
          </p:nvSpPr>
          <p:spPr>
            <a:xfrm>
              <a:off x="211803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0" name="Oval 5399">
              <a:extLst>
                <a:ext uri="{FF2B5EF4-FFF2-40B4-BE49-F238E27FC236}">
                  <a16:creationId xmlns:a16="http://schemas.microsoft.com/office/drawing/2014/main" id="{49174EC5-A612-4C13-A320-4F142075287E}"/>
                </a:ext>
              </a:extLst>
            </p:cNvPr>
            <p:cNvSpPr/>
            <p:nvPr/>
          </p:nvSpPr>
          <p:spPr>
            <a:xfrm>
              <a:off x="2282868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1" name="Oval 5400">
              <a:extLst>
                <a:ext uri="{FF2B5EF4-FFF2-40B4-BE49-F238E27FC236}">
                  <a16:creationId xmlns:a16="http://schemas.microsoft.com/office/drawing/2014/main" id="{AA7BD8D1-3FFD-4B7B-9C24-747E407636D9}"/>
                </a:ext>
              </a:extLst>
            </p:cNvPr>
            <p:cNvSpPr/>
            <p:nvPr/>
          </p:nvSpPr>
          <p:spPr>
            <a:xfrm>
              <a:off x="244770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2" name="Oval 5401">
              <a:extLst>
                <a:ext uri="{FF2B5EF4-FFF2-40B4-BE49-F238E27FC236}">
                  <a16:creationId xmlns:a16="http://schemas.microsoft.com/office/drawing/2014/main" id="{E063F2AA-8C57-4DB5-881E-062706D5878A}"/>
                </a:ext>
              </a:extLst>
            </p:cNvPr>
            <p:cNvSpPr/>
            <p:nvPr/>
          </p:nvSpPr>
          <p:spPr>
            <a:xfrm>
              <a:off x="261254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3" name="Oval 5402">
              <a:extLst>
                <a:ext uri="{FF2B5EF4-FFF2-40B4-BE49-F238E27FC236}">
                  <a16:creationId xmlns:a16="http://schemas.microsoft.com/office/drawing/2014/main" id="{CD56340A-73E0-4B62-8915-AB7B30743222}"/>
                </a:ext>
              </a:extLst>
            </p:cNvPr>
            <p:cNvSpPr/>
            <p:nvPr/>
          </p:nvSpPr>
          <p:spPr>
            <a:xfrm>
              <a:off x="277738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4" name="Oval 5403">
              <a:extLst>
                <a:ext uri="{FF2B5EF4-FFF2-40B4-BE49-F238E27FC236}">
                  <a16:creationId xmlns:a16="http://schemas.microsoft.com/office/drawing/2014/main" id="{B0796CDA-DADC-444D-AB39-E7DE99989BDF}"/>
                </a:ext>
              </a:extLst>
            </p:cNvPr>
            <p:cNvSpPr/>
            <p:nvPr/>
          </p:nvSpPr>
          <p:spPr>
            <a:xfrm>
              <a:off x="293288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5" name="Oval 5404">
              <a:extLst>
                <a:ext uri="{FF2B5EF4-FFF2-40B4-BE49-F238E27FC236}">
                  <a16:creationId xmlns:a16="http://schemas.microsoft.com/office/drawing/2014/main" id="{3E38572F-4E36-4A9B-8AFC-B026C987CD0E}"/>
                </a:ext>
              </a:extLst>
            </p:cNvPr>
            <p:cNvSpPr/>
            <p:nvPr/>
          </p:nvSpPr>
          <p:spPr>
            <a:xfrm>
              <a:off x="3097728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6" name="Oval 5405">
              <a:extLst>
                <a:ext uri="{FF2B5EF4-FFF2-40B4-BE49-F238E27FC236}">
                  <a16:creationId xmlns:a16="http://schemas.microsoft.com/office/drawing/2014/main" id="{21604760-1DD6-4DBE-9926-D6929BF77256}"/>
                </a:ext>
              </a:extLst>
            </p:cNvPr>
            <p:cNvSpPr/>
            <p:nvPr/>
          </p:nvSpPr>
          <p:spPr>
            <a:xfrm>
              <a:off x="3253228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7" name="Oval 5406">
              <a:extLst>
                <a:ext uri="{FF2B5EF4-FFF2-40B4-BE49-F238E27FC236}">
                  <a16:creationId xmlns:a16="http://schemas.microsoft.com/office/drawing/2014/main" id="{4FB8F8AA-D6D2-46B7-A03A-A74170C4F9E6}"/>
                </a:ext>
              </a:extLst>
            </p:cNvPr>
            <p:cNvSpPr/>
            <p:nvPr/>
          </p:nvSpPr>
          <p:spPr>
            <a:xfrm>
              <a:off x="3418075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8" name="Oval 5407">
              <a:extLst>
                <a:ext uri="{FF2B5EF4-FFF2-40B4-BE49-F238E27FC236}">
                  <a16:creationId xmlns:a16="http://schemas.microsoft.com/office/drawing/2014/main" id="{7F48460B-17B0-4B05-943A-EE06F656CE96}"/>
                </a:ext>
              </a:extLst>
            </p:cNvPr>
            <p:cNvSpPr/>
            <p:nvPr/>
          </p:nvSpPr>
          <p:spPr>
            <a:xfrm>
              <a:off x="196252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9" name="Oval 5408">
              <a:extLst>
                <a:ext uri="{FF2B5EF4-FFF2-40B4-BE49-F238E27FC236}">
                  <a16:creationId xmlns:a16="http://schemas.microsoft.com/office/drawing/2014/main" id="{4F9B31B8-0548-4395-B192-23365E5C73A6}"/>
                </a:ext>
              </a:extLst>
            </p:cNvPr>
            <p:cNvSpPr/>
            <p:nvPr/>
          </p:nvSpPr>
          <p:spPr>
            <a:xfrm>
              <a:off x="211803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0" name="Oval 5409">
              <a:extLst>
                <a:ext uri="{FF2B5EF4-FFF2-40B4-BE49-F238E27FC236}">
                  <a16:creationId xmlns:a16="http://schemas.microsoft.com/office/drawing/2014/main" id="{BF0E0C85-EF8C-47E3-AA61-DC71FA038173}"/>
                </a:ext>
              </a:extLst>
            </p:cNvPr>
            <p:cNvSpPr/>
            <p:nvPr/>
          </p:nvSpPr>
          <p:spPr>
            <a:xfrm>
              <a:off x="2282868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1" name="Oval 5410">
              <a:extLst>
                <a:ext uri="{FF2B5EF4-FFF2-40B4-BE49-F238E27FC236}">
                  <a16:creationId xmlns:a16="http://schemas.microsoft.com/office/drawing/2014/main" id="{9D2FC0D1-F019-42D4-BB54-66DF7EBCCFE3}"/>
                </a:ext>
              </a:extLst>
            </p:cNvPr>
            <p:cNvSpPr/>
            <p:nvPr/>
          </p:nvSpPr>
          <p:spPr>
            <a:xfrm>
              <a:off x="244770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2" name="Oval 5411">
              <a:extLst>
                <a:ext uri="{FF2B5EF4-FFF2-40B4-BE49-F238E27FC236}">
                  <a16:creationId xmlns:a16="http://schemas.microsoft.com/office/drawing/2014/main" id="{F9075E80-6C39-4837-AFA9-0DCBB03712DA}"/>
                </a:ext>
              </a:extLst>
            </p:cNvPr>
            <p:cNvSpPr/>
            <p:nvPr/>
          </p:nvSpPr>
          <p:spPr>
            <a:xfrm>
              <a:off x="261254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3" name="Oval 5412">
              <a:extLst>
                <a:ext uri="{FF2B5EF4-FFF2-40B4-BE49-F238E27FC236}">
                  <a16:creationId xmlns:a16="http://schemas.microsoft.com/office/drawing/2014/main" id="{48411431-54B9-4767-9C0B-CAD3B21C8D2B}"/>
                </a:ext>
              </a:extLst>
            </p:cNvPr>
            <p:cNvSpPr/>
            <p:nvPr/>
          </p:nvSpPr>
          <p:spPr>
            <a:xfrm>
              <a:off x="277738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4" name="Oval 5413">
              <a:extLst>
                <a:ext uri="{FF2B5EF4-FFF2-40B4-BE49-F238E27FC236}">
                  <a16:creationId xmlns:a16="http://schemas.microsoft.com/office/drawing/2014/main" id="{AD064B7E-E4AD-4E31-8739-3EB421070BF7}"/>
                </a:ext>
              </a:extLst>
            </p:cNvPr>
            <p:cNvSpPr/>
            <p:nvPr/>
          </p:nvSpPr>
          <p:spPr>
            <a:xfrm>
              <a:off x="293288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5" name="Oval 5414">
              <a:extLst>
                <a:ext uri="{FF2B5EF4-FFF2-40B4-BE49-F238E27FC236}">
                  <a16:creationId xmlns:a16="http://schemas.microsoft.com/office/drawing/2014/main" id="{2B2861DF-1C1D-4535-87D3-7618CAE20731}"/>
                </a:ext>
              </a:extLst>
            </p:cNvPr>
            <p:cNvSpPr/>
            <p:nvPr/>
          </p:nvSpPr>
          <p:spPr>
            <a:xfrm>
              <a:off x="3097728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6" name="Oval 5415">
              <a:extLst>
                <a:ext uri="{FF2B5EF4-FFF2-40B4-BE49-F238E27FC236}">
                  <a16:creationId xmlns:a16="http://schemas.microsoft.com/office/drawing/2014/main" id="{2CCE5DD3-46E6-4912-820D-D93682BA7004}"/>
                </a:ext>
              </a:extLst>
            </p:cNvPr>
            <p:cNvSpPr/>
            <p:nvPr/>
          </p:nvSpPr>
          <p:spPr>
            <a:xfrm>
              <a:off x="3253228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7" name="Oval 5416">
              <a:extLst>
                <a:ext uri="{FF2B5EF4-FFF2-40B4-BE49-F238E27FC236}">
                  <a16:creationId xmlns:a16="http://schemas.microsoft.com/office/drawing/2014/main" id="{ABA8A148-655E-4F5B-9DDD-FDBF4B059CEB}"/>
                </a:ext>
              </a:extLst>
            </p:cNvPr>
            <p:cNvSpPr/>
            <p:nvPr/>
          </p:nvSpPr>
          <p:spPr>
            <a:xfrm>
              <a:off x="3418075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8" name="Oval 5417">
              <a:extLst>
                <a:ext uri="{FF2B5EF4-FFF2-40B4-BE49-F238E27FC236}">
                  <a16:creationId xmlns:a16="http://schemas.microsoft.com/office/drawing/2014/main" id="{D49C4681-B124-484D-AD39-B3D91F5DECA3}"/>
                </a:ext>
              </a:extLst>
            </p:cNvPr>
            <p:cNvSpPr/>
            <p:nvPr/>
          </p:nvSpPr>
          <p:spPr>
            <a:xfrm>
              <a:off x="1962521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9" name="Oval 5418">
              <a:extLst>
                <a:ext uri="{FF2B5EF4-FFF2-40B4-BE49-F238E27FC236}">
                  <a16:creationId xmlns:a16="http://schemas.microsoft.com/office/drawing/2014/main" id="{0E799010-19D1-40DD-89E0-0F5020B069BB}"/>
                </a:ext>
              </a:extLst>
            </p:cNvPr>
            <p:cNvSpPr/>
            <p:nvPr/>
          </p:nvSpPr>
          <p:spPr>
            <a:xfrm>
              <a:off x="2118031" y="43007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0" name="Oval 5419">
              <a:extLst>
                <a:ext uri="{FF2B5EF4-FFF2-40B4-BE49-F238E27FC236}">
                  <a16:creationId xmlns:a16="http://schemas.microsoft.com/office/drawing/2014/main" id="{28012872-F77A-42EA-80FE-DB488DC9220E}"/>
                </a:ext>
              </a:extLst>
            </p:cNvPr>
            <p:cNvSpPr/>
            <p:nvPr/>
          </p:nvSpPr>
          <p:spPr>
            <a:xfrm>
              <a:off x="2282868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1" name="Oval 5420">
              <a:extLst>
                <a:ext uri="{FF2B5EF4-FFF2-40B4-BE49-F238E27FC236}">
                  <a16:creationId xmlns:a16="http://schemas.microsoft.com/office/drawing/2014/main" id="{B09B2A15-990D-4D0D-9A0D-19F6882ED3F7}"/>
                </a:ext>
              </a:extLst>
            </p:cNvPr>
            <p:cNvSpPr/>
            <p:nvPr/>
          </p:nvSpPr>
          <p:spPr>
            <a:xfrm>
              <a:off x="2447701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2" name="Oval 5421">
              <a:extLst>
                <a:ext uri="{FF2B5EF4-FFF2-40B4-BE49-F238E27FC236}">
                  <a16:creationId xmlns:a16="http://schemas.microsoft.com/office/drawing/2014/main" id="{AFB19543-7F2E-45D1-8129-0640731569E5}"/>
                </a:ext>
              </a:extLst>
            </p:cNvPr>
            <p:cNvSpPr/>
            <p:nvPr/>
          </p:nvSpPr>
          <p:spPr>
            <a:xfrm>
              <a:off x="261254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3" name="Oval 5422">
              <a:extLst>
                <a:ext uri="{FF2B5EF4-FFF2-40B4-BE49-F238E27FC236}">
                  <a16:creationId xmlns:a16="http://schemas.microsoft.com/office/drawing/2014/main" id="{991DEA3B-6450-4D0E-8650-1736D76C1D03}"/>
                </a:ext>
              </a:extLst>
            </p:cNvPr>
            <p:cNvSpPr/>
            <p:nvPr/>
          </p:nvSpPr>
          <p:spPr>
            <a:xfrm>
              <a:off x="2777381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4" name="Oval 5423">
              <a:extLst>
                <a:ext uri="{FF2B5EF4-FFF2-40B4-BE49-F238E27FC236}">
                  <a16:creationId xmlns:a16="http://schemas.microsoft.com/office/drawing/2014/main" id="{C97228F9-3EC3-49B8-9B35-E6AFE745C002}"/>
                </a:ext>
              </a:extLst>
            </p:cNvPr>
            <p:cNvSpPr/>
            <p:nvPr/>
          </p:nvSpPr>
          <p:spPr>
            <a:xfrm>
              <a:off x="293288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5" name="Oval 5424">
              <a:extLst>
                <a:ext uri="{FF2B5EF4-FFF2-40B4-BE49-F238E27FC236}">
                  <a16:creationId xmlns:a16="http://schemas.microsoft.com/office/drawing/2014/main" id="{EF71A004-F0DE-49BD-AA41-8B09C13875AA}"/>
                </a:ext>
              </a:extLst>
            </p:cNvPr>
            <p:cNvSpPr/>
            <p:nvPr/>
          </p:nvSpPr>
          <p:spPr>
            <a:xfrm>
              <a:off x="3097728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6" name="Oval 5425">
              <a:extLst>
                <a:ext uri="{FF2B5EF4-FFF2-40B4-BE49-F238E27FC236}">
                  <a16:creationId xmlns:a16="http://schemas.microsoft.com/office/drawing/2014/main" id="{2293B922-D5ED-45E2-BE4A-CD29943D4B77}"/>
                </a:ext>
              </a:extLst>
            </p:cNvPr>
            <p:cNvSpPr/>
            <p:nvPr/>
          </p:nvSpPr>
          <p:spPr>
            <a:xfrm>
              <a:off x="3253228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7" name="Oval 5426">
              <a:extLst>
                <a:ext uri="{FF2B5EF4-FFF2-40B4-BE49-F238E27FC236}">
                  <a16:creationId xmlns:a16="http://schemas.microsoft.com/office/drawing/2014/main" id="{E7F50C43-0D31-4549-8EB8-F779EA3C2D1B}"/>
                </a:ext>
              </a:extLst>
            </p:cNvPr>
            <p:cNvSpPr/>
            <p:nvPr/>
          </p:nvSpPr>
          <p:spPr>
            <a:xfrm>
              <a:off x="3418075" y="430071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8" name="Oval 5427">
              <a:extLst>
                <a:ext uri="{FF2B5EF4-FFF2-40B4-BE49-F238E27FC236}">
                  <a16:creationId xmlns:a16="http://schemas.microsoft.com/office/drawing/2014/main" id="{93B5E029-DC62-4627-B9A5-1804535367E3}"/>
                </a:ext>
              </a:extLst>
            </p:cNvPr>
            <p:cNvSpPr/>
            <p:nvPr/>
          </p:nvSpPr>
          <p:spPr>
            <a:xfrm>
              <a:off x="3592253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9" name="Oval 5428">
              <a:extLst>
                <a:ext uri="{FF2B5EF4-FFF2-40B4-BE49-F238E27FC236}">
                  <a16:creationId xmlns:a16="http://schemas.microsoft.com/office/drawing/2014/main" id="{28F5B829-9077-414C-B143-21B4D30A85B0}"/>
                </a:ext>
              </a:extLst>
            </p:cNvPr>
            <p:cNvSpPr/>
            <p:nvPr/>
          </p:nvSpPr>
          <p:spPr>
            <a:xfrm>
              <a:off x="3747763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0" name="Oval 5429">
              <a:extLst>
                <a:ext uri="{FF2B5EF4-FFF2-40B4-BE49-F238E27FC236}">
                  <a16:creationId xmlns:a16="http://schemas.microsoft.com/office/drawing/2014/main" id="{ABB7D2D1-AD19-469D-9BEB-69478E211D90}"/>
                </a:ext>
              </a:extLst>
            </p:cNvPr>
            <p:cNvSpPr/>
            <p:nvPr/>
          </p:nvSpPr>
          <p:spPr>
            <a:xfrm>
              <a:off x="3912600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1" name="Oval 5430">
              <a:extLst>
                <a:ext uri="{FF2B5EF4-FFF2-40B4-BE49-F238E27FC236}">
                  <a16:creationId xmlns:a16="http://schemas.microsoft.com/office/drawing/2014/main" id="{16C4B375-B5E5-4A5D-A185-759B435E7068}"/>
                </a:ext>
              </a:extLst>
            </p:cNvPr>
            <p:cNvSpPr/>
            <p:nvPr/>
          </p:nvSpPr>
          <p:spPr>
            <a:xfrm>
              <a:off x="4077433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2" name="Oval 5431">
              <a:extLst>
                <a:ext uri="{FF2B5EF4-FFF2-40B4-BE49-F238E27FC236}">
                  <a16:creationId xmlns:a16="http://schemas.microsoft.com/office/drawing/2014/main" id="{2BFB11BD-6D08-434C-AD33-9B2E10B19988}"/>
                </a:ext>
              </a:extLst>
            </p:cNvPr>
            <p:cNvSpPr/>
            <p:nvPr/>
          </p:nvSpPr>
          <p:spPr>
            <a:xfrm>
              <a:off x="4232945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3" name="Oval 5432">
              <a:extLst>
                <a:ext uri="{FF2B5EF4-FFF2-40B4-BE49-F238E27FC236}">
                  <a16:creationId xmlns:a16="http://schemas.microsoft.com/office/drawing/2014/main" id="{C7FB1B64-3DBF-40CB-BD97-6D81C01A86E3}"/>
                </a:ext>
              </a:extLst>
            </p:cNvPr>
            <p:cNvSpPr/>
            <p:nvPr/>
          </p:nvSpPr>
          <p:spPr>
            <a:xfrm>
              <a:off x="4397782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4" name="Oval 5433">
              <a:extLst>
                <a:ext uri="{FF2B5EF4-FFF2-40B4-BE49-F238E27FC236}">
                  <a16:creationId xmlns:a16="http://schemas.microsoft.com/office/drawing/2014/main" id="{A8BC9EF5-1D8F-4088-83D9-EE0EF71A10AB}"/>
                </a:ext>
              </a:extLst>
            </p:cNvPr>
            <p:cNvSpPr/>
            <p:nvPr/>
          </p:nvSpPr>
          <p:spPr>
            <a:xfrm>
              <a:off x="4553290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5" name="Oval 5434">
              <a:extLst>
                <a:ext uri="{FF2B5EF4-FFF2-40B4-BE49-F238E27FC236}">
                  <a16:creationId xmlns:a16="http://schemas.microsoft.com/office/drawing/2014/main" id="{D3825654-E94D-43DC-AF64-A5487FDF93BA}"/>
                </a:ext>
              </a:extLst>
            </p:cNvPr>
            <p:cNvSpPr/>
            <p:nvPr/>
          </p:nvSpPr>
          <p:spPr>
            <a:xfrm>
              <a:off x="4718129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6" name="Oval 5435">
              <a:extLst>
                <a:ext uri="{FF2B5EF4-FFF2-40B4-BE49-F238E27FC236}">
                  <a16:creationId xmlns:a16="http://schemas.microsoft.com/office/drawing/2014/main" id="{65CE8A36-4DCE-4349-95D2-D5EA5575E8E5}"/>
                </a:ext>
              </a:extLst>
            </p:cNvPr>
            <p:cNvSpPr/>
            <p:nvPr/>
          </p:nvSpPr>
          <p:spPr>
            <a:xfrm>
              <a:off x="4882960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7" name="Oval 5436">
              <a:extLst>
                <a:ext uri="{FF2B5EF4-FFF2-40B4-BE49-F238E27FC236}">
                  <a16:creationId xmlns:a16="http://schemas.microsoft.com/office/drawing/2014/main" id="{CB9CF12A-8EA4-4065-ADF6-FCB2A2D04C8C}"/>
                </a:ext>
              </a:extLst>
            </p:cNvPr>
            <p:cNvSpPr/>
            <p:nvPr/>
          </p:nvSpPr>
          <p:spPr>
            <a:xfrm>
              <a:off x="5047807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8" name="Oval 5437">
              <a:extLst>
                <a:ext uri="{FF2B5EF4-FFF2-40B4-BE49-F238E27FC236}">
                  <a16:creationId xmlns:a16="http://schemas.microsoft.com/office/drawing/2014/main" id="{0AEE9856-FD00-4F3F-A176-69C546A818F3}"/>
                </a:ext>
              </a:extLst>
            </p:cNvPr>
            <p:cNvSpPr/>
            <p:nvPr/>
          </p:nvSpPr>
          <p:spPr>
            <a:xfrm>
              <a:off x="3592253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9" name="Oval 5438">
              <a:extLst>
                <a:ext uri="{FF2B5EF4-FFF2-40B4-BE49-F238E27FC236}">
                  <a16:creationId xmlns:a16="http://schemas.microsoft.com/office/drawing/2014/main" id="{F8805A10-21CA-4013-963B-89EFC2C56FE2}"/>
                </a:ext>
              </a:extLst>
            </p:cNvPr>
            <p:cNvSpPr/>
            <p:nvPr/>
          </p:nvSpPr>
          <p:spPr>
            <a:xfrm>
              <a:off x="3747763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0" name="Oval 5439">
              <a:extLst>
                <a:ext uri="{FF2B5EF4-FFF2-40B4-BE49-F238E27FC236}">
                  <a16:creationId xmlns:a16="http://schemas.microsoft.com/office/drawing/2014/main" id="{50B64382-EF6B-499C-935A-F66FDE171888}"/>
                </a:ext>
              </a:extLst>
            </p:cNvPr>
            <p:cNvSpPr/>
            <p:nvPr/>
          </p:nvSpPr>
          <p:spPr>
            <a:xfrm>
              <a:off x="3912600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1" name="Oval 5440">
              <a:extLst>
                <a:ext uri="{FF2B5EF4-FFF2-40B4-BE49-F238E27FC236}">
                  <a16:creationId xmlns:a16="http://schemas.microsoft.com/office/drawing/2014/main" id="{86ABF3EF-E9BF-4F93-B50D-EF346F110EE0}"/>
                </a:ext>
              </a:extLst>
            </p:cNvPr>
            <p:cNvSpPr/>
            <p:nvPr/>
          </p:nvSpPr>
          <p:spPr>
            <a:xfrm>
              <a:off x="4077433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2" name="Oval 5441">
              <a:extLst>
                <a:ext uri="{FF2B5EF4-FFF2-40B4-BE49-F238E27FC236}">
                  <a16:creationId xmlns:a16="http://schemas.microsoft.com/office/drawing/2014/main" id="{83BD0B6E-BF4B-428A-BAF0-CFDFA4D5B2E8}"/>
                </a:ext>
              </a:extLst>
            </p:cNvPr>
            <p:cNvSpPr/>
            <p:nvPr/>
          </p:nvSpPr>
          <p:spPr>
            <a:xfrm>
              <a:off x="4232945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3" name="Oval 5442">
              <a:extLst>
                <a:ext uri="{FF2B5EF4-FFF2-40B4-BE49-F238E27FC236}">
                  <a16:creationId xmlns:a16="http://schemas.microsoft.com/office/drawing/2014/main" id="{6A3DED59-B6D3-4137-9A10-DA9357FF8D53}"/>
                </a:ext>
              </a:extLst>
            </p:cNvPr>
            <p:cNvSpPr/>
            <p:nvPr/>
          </p:nvSpPr>
          <p:spPr>
            <a:xfrm>
              <a:off x="4397782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4" name="Oval 5443">
              <a:extLst>
                <a:ext uri="{FF2B5EF4-FFF2-40B4-BE49-F238E27FC236}">
                  <a16:creationId xmlns:a16="http://schemas.microsoft.com/office/drawing/2014/main" id="{2435C688-1363-470F-9B38-BDD909C9D37A}"/>
                </a:ext>
              </a:extLst>
            </p:cNvPr>
            <p:cNvSpPr/>
            <p:nvPr/>
          </p:nvSpPr>
          <p:spPr>
            <a:xfrm>
              <a:off x="4553290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5" name="Oval 5444">
              <a:extLst>
                <a:ext uri="{FF2B5EF4-FFF2-40B4-BE49-F238E27FC236}">
                  <a16:creationId xmlns:a16="http://schemas.microsoft.com/office/drawing/2014/main" id="{E359575B-5989-48E9-BA6A-84D32A7390F5}"/>
                </a:ext>
              </a:extLst>
            </p:cNvPr>
            <p:cNvSpPr/>
            <p:nvPr/>
          </p:nvSpPr>
          <p:spPr>
            <a:xfrm>
              <a:off x="4718129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6" name="Oval 5445">
              <a:extLst>
                <a:ext uri="{FF2B5EF4-FFF2-40B4-BE49-F238E27FC236}">
                  <a16:creationId xmlns:a16="http://schemas.microsoft.com/office/drawing/2014/main" id="{F7E52E64-40B8-4E49-84A6-E466D7AA492F}"/>
                </a:ext>
              </a:extLst>
            </p:cNvPr>
            <p:cNvSpPr/>
            <p:nvPr/>
          </p:nvSpPr>
          <p:spPr>
            <a:xfrm>
              <a:off x="4882960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7" name="Oval 5446">
              <a:extLst>
                <a:ext uri="{FF2B5EF4-FFF2-40B4-BE49-F238E27FC236}">
                  <a16:creationId xmlns:a16="http://schemas.microsoft.com/office/drawing/2014/main" id="{432D5F7E-759F-40F1-8846-0E88C9A55B89}"/>
                </a:ext>
              </a:extLst>
            </p:cNvPr>
            <p:cNvSpPr/>
            <p:nvPr/>
          </p:nvSpPr>
          <p:spPr>
            <a:xfrm>
              <a:off x="5047807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8" name="Oval 5447">
              <a:extLst>
                <a:ext uri="{FF2B5EF4-FFF2-40B4-BE49-F238E27FC236}">
                  <a16:creationId xmlns:a16="http://schemas.microsoft.com/office/drawing/2014/main" id="{E53AEBC2-3568-4E39-B145-A5B44888408E}"/>
                </a:ext>
              </a:extLst>
            </p:cNvPr>
            <p:cNvSpPr/>
            <p:nvPr/>
          </p:nvSpPr>
          <p:spPr>
            <a:xfrm>
              <a:off x="3592253" y="346265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9" name="Oval 5448">
              <a:extLst>
                <a:ext uri="{FF2B5EF4-FFF2-40B4-BE49-F238E27FC236}">
                  <a16:creationId xmlns:a16="http://schemas.microsoft.com/office/drawing/2014/main" id="{2DB03F49-26E1-42D2-B1C3-68F62CB897E7}"/>
                </a:ext>
              </a:extLst>
            </p:cNvPr>
            <p:cNvSpPr/>
            <p:nvPr/>
          </p:nvSpPr>
          <p:spPr>
            <a:xfrm>
              <a:off x="3747763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0" name="Oval 5449">
              <a:extLst>
                <a:ext uri="{FF2B5EF4-FFF2-40B4-BE49-F238E27FC236}">
                  <a16:creationId xmlns:a16="http://schemas.microsoft.com/office/drawing/2014/main" id="{D950E4CB-1886-466B-9C31-B3F4C9C494E1}"/>
                </a:ext>
              </a:extLst>
            </p:cNvPr>
            <p:cNvSpPr/>
            <p:nvPr/>
          </p:nvSpPr>
          <p:spPr>
            <a:xfrm>
              <a:off x="3912600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1" name="Oval 5450">
              <a:extLst>
                <a:ext uri="{FF2B5EF4-FFF2-40B4-BE49-F238E27FC236}">
                  <a16:creationId xmlns:a16="http://schemas.microsoft.com/office/drawing/2014/main" id="{7132A93A-B6D3-4758-8135-A12263BC7DA1}"/>
                </a:ext>
              </a:extLst>
            </p:cNvPr>
            <p:cNvSpPr/>
            <p:nvPr/>
          </p:nvSpPr>
          <p:spPr>
            <a:xfrm>
              <a:off x="4077433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2" name="Oval 5451">
              <a:extLst>
                <a:ext uri="{FF2B5EF4-FFF2-40B4-BE49-F238E27FC236}">
                  <a16:creationId xmlns:a16="http://schemas.microsoft.com/office/drawing/2014/main" id="{3AC2F747-F6BE-4063-8182-8462BA90B724}"/>
                </a:ext>
              </a:extLst>
            </p:cNvPr>
            <p:cNvSpPr/>
            <p:nvPr/>
          </p:nvSpPr>
          <p:spPr>
            <a:xfrm>
              <a:off x="4232945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3" name="Oval 5452">
              <a:extLst>
                <a:ext uri="{FF2B5EF4-FFF2-40B4-BE49-F238E27FC236}">
                  <a16:creationId xmlns:a16="http://schemas.microsoft.com/office/drawing/2014/main" id="{AA316B5D-0D00-40C4-BD92-039F6E87DA42}"/>
                </a:ext>
              </a:extLst>
            </p:cNvPr>
            <p:cNvSpPr/>
            <p:nvPr/>
          </p:nvSpPr>
          <p:spPr>
            <a:xfrm>
              <a:off x="4397782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4" name="Oval 5453">
              <a:extLst>
                <a:ext uri="{FF2B5EF4-FFF2-40B4-BE49-F238E27FC236}">
                  <a16:creationId xmlns:a16="http://schemas.microsoft.com/office/drawing/2014/main" id="{030AE804-FD7B-4C98-97B1-F179D7D844DA}"/>
                </a:ext>
              </a:extLst>
            </p:cNvPr>
            <p:cNvSpPr/>
            <p:nvPr/>
          </p:nvSpPr>
          <p:spPr>
            <a:xfrm>
              <a:off x="4553290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5" name="Oval 5454">
              <a:extLst>
                <a:ext uri="{FF2B5EF4-FFF2-40B4-BE49-F238E27FC236}">
                  <a16:creationId xmlns:a16="http://schemas.microsoft.com/office/drawing/2014/main" id="{0B953A0A-3F01-4842-B649-C58754C682D4}"/>
                </a:ext>
              </a:extLst>
            </p:cNvPr>
            <p:cNvSpPr/>
            <p:nvPr/>
          </p:nvSpPr>
          <p:spPr>
            <a:xfrm>
              <a:off x="4718129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6" name="Oval 5455">
              <a:extLst>
                <a:ext uri="{FF2B5EF4-FFF2-40B4-BE49-F238E27FC236}">
                  <a16:creationId xmlns:a16="http://schemas.microsoft.com/office/drawing/2014/main" id="{454DAA9D-565A-4D09-A5FC-88E65DB84D71}"/>
                </a:ext>
              </a:extLst>
            </p:cNvPr>
            <p:cNvSpPr/>
            <p:nvPr/>
          </p:nvSpPr>
          <p:spPr>
            <a:xfrm>
              <a:off x="4882960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7" name="Oval 5456">
              <a:extLst>
                <a:ext uri="{FF2B5EF4-FFF2-40B4-BE49-F238E27FC236}">
                  <a16:creationId xmlns:a16="http://schemas.microsoft.com/office/drawing/2014/main" id="{864E07B4-332F-4B30-8EBE-750EA6AEBB99}"/>
                </a:ext>
              </a:extLst>
            </p:cNvPr>
            <p:cNvSpPr/>
            <p:nvPr/>
          </p:nvSpPr>
          <p:spPr>
            <a:xfrm>
              <a:off x="5047807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8" name="Oval 5457">
              <a:extLst>
                <a:ext uri="{FF2B5EF4-FFF2-40B4-BE49-F238E27FC236}">
                  <a16:creationId xmlns:a16="http://schemas.microsoft.com/office/drawing/2014/main" id="{759BE527-8505-4967-BB45-01BB9B6BC1C5}"/>
                </a:ext>
              </a:extLst>
            </p:cNvPr>
            <p:cNvSpPr/>
            <p:nvPr/>
          </p:nvSpPr>
          <p:spPr>
            <a:xfrm>
              <a:off x="3592253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9" name="Oval 5458">
              <a:extLst>
                <a:ext uri="{FF2B5EF4-FFF2-40B4-BE49-F238E27FC236}">
                  <a16:creationId xmlns:a16="http://schemas.microsoft.com/office/drawing/2014/main" id="{B9E9B170-6A2E-468A-92E7-8335BC68AE30}"/>
                </a:ext>
              </a:extLst>
            </p:cNvPr>
            <p:cNvSpPr/>
            <p:nvPr/>
          </p:nvSpPr>
          <p:spPr>
            <a:xfrm>
              <a:off x="3747763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0" name="Oval 5459">
              <a:extLst>
                <a:ext uri="{FF2B5EF4-FFF2-40B4-BE49-F238E27FC236}">
                  <a16:creationId xmlns:a16="http://schemas.microsoft.com/office/drawing/2014/main" id="{8DC7DC7E-F5BE-4A02-A9CA-FC9DB778F5F3}"/>
                </a:ext>
              </a:extLst>
            </p:cNvPr>
            <p:cNvSpPr/>
            <p:nvPr/>
          </p:nvSpPr>
          <p:spPr>
            <a:xfrm>
              <a:off x="3912600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1" name="Oval 5460">
              <a:extLst>
                <a:ext uri="{FF2B5EF4-FFF2-40B4-BE49-F238E27FC236}">
                  <a16:creationId xmlns:a16="http://schemas.microsoft.com/office/drawing/2014/main" id="{902B1751-79C3-478D-AC3B-E4D4F065396A}"/>
                </a:ext>
              </a:extLst>
            </p:cNvPr>
            <p:cNvSpPr/>
            <p:nvPr/>
          </p:nvSpPr>
          <p:spPr>
            <a:xfrm>
              <a:off x="4077433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2" name="Oval 5461">
              <a:extLst>
                <a:ext uri="{FF2B5EF4-FFF2-40B4-BE49-F238E27FC236}">
                  <a16:creationId xmlns:a16="http://schemas.microsoft.com/office/drawing/2014/main" id="{86F4701D-2184-4E14-8BF9-DA3D7E7894A2}"/>
                </a:ext>
              </a:extLst>
            </p:cNvPr>
            <p:cNvSpPr/>
            <p:nvPr/>
          </p:nvSpPr>
          <p:spPr>
            <a:xfrm>
              <a:off x="4232945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3" name="Oval 5462">
              <a:extLst>
                <a:ext uri="{FF2B5EF4-FFF2-40B4-BE49-F238E27FC236}">
                  <a16:creationId xmlns:a16="http://schemas.microsoft.com/office/drawing/2014/main" id="{11E11B9F-097F-4950-BD2F-D48C02E844DB}"/>
                </a:ext>
              </a:extLst>
            </p:cNvPr>
            <p:cNvSpPr/>
            <p:nvPr/>
          </p:nvSpPr>
          <p:spPr>
            <a:xfrm>
              <a:off x="4397782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4" name="Oval 5463">
              <a:extLst>
                <a:ext uri="{FF2B5EF4-FFF2-40B4-BE49-F238E27FC236}">
                  <a16:creationId xmlns:a16="http://schemas.microsoft.com/office/drawing/2014/main" id="{3B74478E-4601-4B6D-9032-0BEFBF82F794}"/>
                </a:ext>
              </a:extLst>
            </p:cNvPr>
            <p:cNvSpPr/>
            <p:nvPr/>
          </p:nvSpPr>
          <p:spPr>
            <a:xfrm>
              <a:off x="4553290" y="3624385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5" name="Oval 5464">
              <a:extLst>
                <a:ext uri="{FF2B5EF4-FFF2-40B4-BE49-F238E27FC236}">
                  <a16:creationId xmlns:a16="http://schemas.microsoft.com/office/drawing/2014/main" id="{28E44938-9A13-443B-8D71-AE6A3B670588}"/>
                </a:ext>
              </a:extLst>
            </p:cNvPr>
            <p:cNvSpPr/>
            <p:nvPr/>
          </p:nvSpPr>
          <p:spPr>
            <a:xfrm>
              <a:off x="4718129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6" name="Oval 5465">
              <a:extLst>
                <a:ext uri="{FF2B5EF4-FFF2-40B4-BE49-F238E27FC236}">
                  <a16:creationId xmlns:a16="http://schemas.microsoft.com/office/drawing/2014/main" id="{20B688B1-77F0-45B1-9D69-C20A605EDF11}"/>
                </a:ext>
              </a:extLst>
            </p:cNvPr>
            <p:cNvSpPr/>
            <p:nvPr/>
          </p:nvSpPr>
          <p:spPr>
            <a:xfrm>
              <a:off x="4882960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7" name="Oval 5466">
              <a:extLst>
                <a:ext uri="{FF2B5EF4-FFF2-40B4-BE49-F238E27FC236}">
                  <a16:creationId xmlns:a16="http://schemas.microsoft.com/office/drawing/2014/main" id="{70B46249-07CC-41C4-BF9D-64ED9EF78AED}"/>
                </a:ext>
              </a:extLst>
            </p:cNvPr>
            <p:cNvSpPr/>
            <p:nvPr/>
          </p:nvSpPr>
          <p:spPr>
            <a:xfrm>
              <a:off x="5047807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8" name="Oval 5467">
              <a:extLst>
                <a:ext uri="{FF2B5EF4-FFF2-40B4-BE49-F238E27FC236}">
                  <a16:creationId xmlns:a16="http://schemas.microsoft.com/office/drawing/2014/main" id="{B8D41B45-D098-4D5C-A375-5F963E0BB4E7}"/>
                </a:ext>
              </a:extLst>
            </p:cNvPr>
            <p:cNvSpPr/>
            <p:nvPr/>
          </p:nvSpPr>
          <p:spPr>
            <a:xfrm>
              <a:off x="3592253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9" name="Oval 5468">
              <a:extLst>
                <a:ext uri="{FF2B5EF4-FFF2-40B4-BE49-F238E27FC236}">
                  <a16:creationId xmlns:a16="http://schemas.microsoft.com/office/drawing/2014/main" id="{8814D802-297B-4486-A7D8-E8726FFA802E}"/>
                </a:ext>
              </a:extLst>
            </p:cNvPr>
            <p:cNvSpPr/>
            <p:nvPr/>
          </p:nvSpPr>
          <p:spPr>
            <a:xfrm>
              <a:off x="3747763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0" name="Oval 5469">
              <a:extLst>
                <a:ext uri="{FF2B5EF4-FFF2-40B4-BE49-F238E27FC236}">
                  <a16:creationId xmlns:a16="http://schemas.microsoft.com/office/drawing/2014/main" id="{B98825B4-0FC7-4BDF-9AC2-6C3AD95DAD94}"/>
                </a:ext>
              </a:extLst>
            </p:cNvPr>
            <p:cNvSpPr/>
            <p:nvPr/>
          </p:nvSpPr>
          <p:spPr>
            <a:xfrm>
              <a:off x="3912600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1" name="Oval 5470">
              <a:extLst>
                <a:ext uri="{FF2B5EF4-FFF2-40B4-BE49-F238E27FC236}">
                  <a16:creationId xmlns:a16="http://schemas.microsoft.com/office/drawing/2014/main" id="{39A6CE8F-C7D5-4CA8-8059-B11A3893F7CD}"/>
                </a:ext>
              </a:extLst>
            </p:cNvPr>
            <p:cNvSpPr/>
            <p:nvPr/>
          </p:nvSpPr>
          <p:spPr>
            <a:xfrm>
              <a:off x="4077433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2" name="Oval 5471">
              <a:extLst>
                <a:ext uri="{FF2B5EF4-FFF2-40B4-BE49-F238E27FC236}">
                  <a16:creationId xmlns:a16="http://schemas.microsoft.com/office/drawing/2014/main" id="{FD33FF80-9726-4C30-B401-5A19EB20CF86}"/>
                </a:ext>
              </a:extLst>
            </p:cNvPr>
            <p:cNvSpPr/>
            <p:nvPr/>
          </p:nvSpPr>
          <p:spPr>
            <a:xfrm>
              <a:off x="4232945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3" name="Oval 5472">
              <a:extLst>
                <a:ext uri="{FF2B5EF4-FFF2-40B4-BE49-F238E27FC236}">
                  <a16:creationId xmlns:a16="http://schemas.microsoft.com/office/drawing/2014/main" id="{F19ECC1B-140C-4C7B-B361-42F2462589C5}"/>
                </a:ext>
              </a:extLst>
            </p:cNvPr>
            <p:cNvSpPr/>
            <p:nvPr/>
          </p:nvSpPr>
          <p:spPr>
            <a:xfrm>
              <a:off x="4397782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4" name="Oval 5473">
              <a:extLst>
                <a:ext uri="{FF2B5EF4-FFF2-40B4-BE49-F238E27FC236}">
                  <a16:creationId xmlns:a16="http://schemas.microsoft.com/office/drawing/2014/main" id="{1E2C457D-A87E-4E41-8020-49F2D6641F8E}"/>
                </a:ext>
              </a:extLst>
            </p:cNvPr>
            <p:cNvSpPr/>
            <p:nvPr/>
          </p:nvSpPr>
          <p:spPr>
            <a:xfrm>
              <a:off x="4553290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5" name="Oval 5474">
              <a:extLst>
                <a:ext uri="{FF2B5EF4-FFF2-40B4-BE49-F238E27FC236}">
                  <a16:creationId xmlns:a16="http://schemas.microsoft.com/office/drawing/2014/main" id="{7B283511-1B3C-4C41-A265-A5E9CB58A307}"/>
                </a:ext>
              </a:extLst>
            </p:cNvPr>
            <p:cNvSpPr/>
            <p:nvPr/>
          </p:nvSpPr>
          <p:spPr>
            <a:xfrm>
              <a:off x="4718129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6" name="Oval 5475">
              <a:extLst>
                <a:ext uri="{FF2B5EF4-FFF2-40B4-BE49-F238E27FC236}">
                  <a16:creationId xmlns:a16="http://schemas.microsoft.com/office/drawing/2014/main" id="{1F28AF0A-7F14-4CD8-9E44-94077AFCCAB1}"/>
                </a:ext>
              </a:extLst>
            </p:cNvPr>
            <p:cNvSpPr/>
            <p:nvPr/>
          </p:nvSpPr>
          <p:spPr>
            <a:xfrm>
              <a:off x="4882960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7" name="Oval 5476">
              <a:extLst>
                <a:ext uri="{FF2B5EF4-FFF2-40B4-BE49-F238E27FC236}">
                  <a16:creationId xmlns:a16="http://schemas.microsoft.com/office/drawing/2014/main" id="{D56D6825-B3E1-4AA9-9CDD-12F465A12425}"/>
                </a:ext>
              </a:extLst>
            </p:cNvPr>
            <p:cNvSpPr/>
            <p:nvPr/>
          </p:nvSpPr>
          <p:spPr>
            <a:xfrm>
              <a:off x="5047807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8" name="Oval 5477">
              <a:extLst>
                <a:ext uri="{FF2B5EF4-FFF2-40B4-BE49-F238E27FC236}">
                  <a16:creationId xmlns:a16="http://schemas.microsoft.com/office/drawing/2014/main" id="{587BDF1B-7692-488A-9A09-012CD1B0E4B8}"/>
                </a:ext>
              </a:extLst>
            </p:cNvPr>
            <p:cNvSpPr/>
            <p:nvPr/>
          </p:nvSpPr>
          <p:spPr>
            <a:xfrm>
              <a:off x="3592253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9" name="Oval 5478">
              <a:extLst>
                <a:ext uri="{FF2B5EF4-FFF2-40B4-BE49-F238E27FC236}">
                  <a16:creationId xmlns:a16="http://schemas.microsoft.com/office/drawing/2014/main" id="{D93A3CC4-66AF-4655-A08F-67D68C1F8215}"/>
                </a:ext>
              </a:extLst>
            </p:cNvPr>
            <p:cNvSpPr/>
            <p:nvPr/>
          </p:nvSpPr>
          <p:spPr>
            <a:xfrm>
              <a:off x="3747763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0" name="Oval 5479">
              <a:extLst>
                <a:ext uri="{FF2B5EF4-FFF2-40B4-BE49-F238E27FC236}">
                  <a16:creationId xmlns:a16="http://schemas.microsoft.com/office/drawing/2014/main" id="{A91C0EF8-C837-4DDC-A091-5500BB8D34EA}"/>
                </a:ext>
              </a:extLst>
            </p:cNvPr>
            <p:cNvSpPr/>
            <p:nvPr/>
          </p:nvSpPr>
          <p:spPr>
            <a:xfrm>
              <a:off x="3912600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1" name="Oval 5480">
              <a:extLst>
                <a:ext uri="{FF2B5EF4-FFF2-40B4-BE49-F238E27FC236}">
                  <a16:creationId xmlns:a16="http://schemas.microsoft.com/office/drawing/2014/main" id="{119B4962-295C-4619-B87D-4E9DA53A0EC9}"/>
                </a:ext>
              </a:extLst>
            </p:cNvPr>
            <p:cNvSpPr/>
            <p:nvPr/>
          </p:nvSpPr>
          <p:spPr>
            <a:xfrm>
              <a:off x="4077433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2" name="Oval 5481">
              <a:extLst>
                <a:ext uri="{FF2B5EF4-FFF2-40B4-BE49-F238E27FC236}">
                  <a16:creationId xmlns:a16="http://schemas.microsoft.com/office/drawing/2014/main" id="{2A6F9941-61FC-4150-AC80-B5ED15F234CA}"/>
                </a:ext>
              </a:extLst>
            </p:cNvPr>
            <p:cNvSpPr/>
            <p:nvPr/>
          </p:nvSpPr>
          <p:spPr>
            <a:xfrm>
              <a:off x="4232945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3" name="Oval 5482">
              <a:extLst>
                <a:ext uri="{FF2B5EF4-FFF2-40B4-BE49-F238E27FC236}">
                  <a16:creationId xmlns:a16="http://schemas.microsoft.com/office/drawing/2014/main" id="{569A6D44-E915-4FE1-8E9C-75D154790BB9}"/>
                </a:ext>
              </a:extLst>
            </p:cNvPr>
            <p:cNvSpPr/>
            <p:nvPr/>
          </p:nvSpPr>
          <p:spPr>
            <a:xfrm>
              <a:off x="4397782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4" name="Oval 5483">
              <a:extLst>
                <a:ext uri="{FF2B5EF4-FFF2-40B4-BE49-F238E27FC236}">
                  <a16:creationId xmlns:a16="http://schemas.microsoft.com/office/drawing/2014/main" id="{20D9629D-B81A-4148-9046-61754B7316B2}"/>
                </a:ext>
              </a:extLst>
            </p:cNvPr>
            <p:cNvSpPr/>
            <p:nvPr/>
          </p:nvSpPr>
          <p:spPr>
            <a:xfrm>
              <a:off x="4553290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5" name="Oval 5484">
              <a:extLst>
                <a:ext uri="{FF2B5EF4-FFF2-40B4-BE49-F238E27FC236}">
                  <a16:creationId xmlns:a16="http://schemas.microsoft.com/office/drawing/2014/main" id="{CEA33456-2C86-4129-B690-10F2C4352B24}"/>
                </a:ext>
              </a:extLst>
            </p:cNvPr>
            <p:cNvSpPr/>
            <p:nvPr/>
          </p:nvSpPr>
          <p:spPr>
            <a:xfrm>
              <a:off x="4718129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6" name="Oval 5485">
              <a:extLst>
                <a:ext uri="{FF2B5EF4-FFF2-40B4-BE49-F238E27FC236}">
                  <a16:creationId xmlns:a16="http://schemas.microsoft.com/office/drawing/2014/main" id="{7D164CAF-DFDA-4A14-9616-E49179079177}"/>
                </a:ext>
              </a:extLst>
            </p:cNvPr>
            <p:cNvSpPr/>
            <p:nvPr/>
          </p:nvSpPr>
          <p:spPr>
            <a:xfrm>
              <a:off x="4882960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7" name="Oval 5486">
              <a:extLst>
                <a:ext uri="{FF2B5EF4-FFF2-40B4-BE49-F238E27FC236}">
                  <a16:creationId xmlns:a16="http://schemas.microsoft.com/office/drawing/2014/main" id="{9E265319-C617-4DB8-A5D7-8BC0A93C2546}"/>
                </a:ext>
              </a:extLst>
            </p:cNvPr>
            <p:cNvSpPr/>
            <p:nvPr/>
          </p:nvSpPr>
          <p:spPr>
            <a:xfrm>
              <a:off x="5047807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8" name="Oval 5487">
              <a:extLst>
                <a:ext uri="{FF2B5EF4-FFF2-40B4-BE49-F238E27FC236}">
                  <a16:creationId xmlns:a16="http://schemas.microsoft.com/office/drawing/2014/main" id="{C0CB266F-4CB0-4536-B5B2-F41B01E735ED}"/>
                </a:ext>
              </a:extLst>
            </p:cNvPr>
            <p:cNvSpPr/>
            <p:nvPr/>
          </p:nvSpPr>
          <p:spPr>
            <a:xfrm>
              <a:off x="3592253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9" name="Oval 5488">
              <a:extLst>
                <a:ext uri="{FF2B5EF4-FFF2-40B4-BE49-F238E27FC236}">
                  <a16:creationId xmlns:a16="http://schemas.microsoft.com/office/drawing/2014/main" id="{8E3D0B84-018B-404D-BCE4-35DE10625C27}"/>
                </a:ext>
              </a:extLst>
            </p:cNvPr>
            <p:cNvSpPr/>
            <p:nvPr/>
          </p:nvSpPr>
          <p:spPr>
            <a:xfrm>
              <a:off x="3747763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0" name="Oval 5489">
              <a:extLst>
                <a:ext uri="{FF2B5EF4-FFF2-40B4-BE49-F238E27FC236}">
                  <a16:creationId xmlns:a16="http://schemas.microsoft.com/office/drawing/2014/main" id="{0A4C00FC-6F21-400A-8715-24A1BE9CD5AB}"/>
                </a:ext>
              </a:extLst>
            </p:cNvPr>
            <p:cNvSpPr/>
            <p:nvPr/>
          </p:nvSpPr>
          <p:spPr>
            <a:xfrm>
              <a:off x="3912600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1" name="Oval 5490">
              <a:extLst>
                <a:ext uri="{FF2B5EF4-FFF2-40B4-BE49-F238E27FC236}">
                  <a16:creationId xmlns:a16="http://schemas.microsoft.com/office/drawing/2014/main" id="{B91022DD-CD19-49B6-B61B-9C5DCD98AC99}"/>
                </a:ext>
              </a:extLst>
            </p:cNvPr>
            <p:cNvSpPr/>
            <p:nvPr/>
          </p:nvSpPr>
          <p:spPr>
            <a:xfrm>
              <a:off x="4077433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2" name="Oval 5491">
              <a:extLst>
                <a:ext uri="{FF2B5EF4-FFF2-40B4-BE49-F238E27FC236}">
                  <a16:creationId xmlns:a16="http://schemas.microsoft.com/office/drawing/2014/main" id="{6912A9BC-E682-42A4-AB2A-0D2B01A64BEA}"/>
                </a:ext>
              </a:extLst>
            </p:cNvPr>
            <p:cNvSpPr/>
            <p:nvPr/>
          </p:nvSpPr>
          <p:spPr>
            <a:xfrm>
              <a:off x="4232945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3" name="Oval 5492">
              <a:extLst>
                <a:ext uri="{FF2B5EF4-FFF2-40B4-BE49-F238E27FC236}">
                  <a16:creationId xmlns:a16="http://schemas.microsoft.com/office/drawing/2014/main" id="{796D0D9A-96D9-479D-8F90-8EE86AE6C988}"/>
                </a:ext>
              </a:extLst>
            </p:cNvPr>
            <p:cNvSpPr/>
            <p:nvPr/>
          </p:nvSpPr>
          <p:spPr>
            <a:xfrm>
              <a:off x="4397782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4" name="Oval 5493">
              <a:extLst>
                <a:ext uri="{FF2B5EF4-FFF2-40B4-BE49-F238E27FC236}">
                  <a16:creationId xmlns:a16="http://schemas.microsoft.com/office/drawing/2014/main" id="{027144E9-DD98-421A-94F9-A2439D2BBB3A}"/>
                </a:ext>
              </a:extLst>
            </p:cNvPr>
            <p:cNvSpPr/>
            <p:nvPr/>
          </p:nvSpPr>
          <p:spPr>
            <a:xfrm>
              <a:off x="4553290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5" name="Oval 5494">
              <a:extLst>
                <a:ext uri="{FF2B5EF4-FFF2-40B4-BE49-F238E27FC236}">
                  <a16:creationId xmlns:a16="http://schemas.microsoft.com/office/drawing/2014/main" id="{C1A71701-41DB-4590-B2D1-8D2A941FF8F3}"/>
                </a:ext>
              </a:extLst>
            </p:cNvPr>
            <p:cNvSpPr/>
            <p:nvPr/>
          </p:nvSpPr>
          <p:spPr>
            <a:xfrm>
              <a:off x="4718129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6" name="Oval 5495">
              <a:extLst>
                <a:ext uri="{FF2B5EF4-FFF2-40B4-BE49-F238E27FC236}">
                  <a16:creationId xmlns:a16="http://schemas.microsoft.com/office/drawing/2014/main" id="{4CD74B5C-0B3C-4B66-A0D5-CE24D517A5A0}"/>
                </a:ext>
              </a:extLst>
            </p:cNvPr>
            <p:cNvSpPr/>
            <p:nvPr/>
          </p:nvSpPr>
          <p:spPr>
            <a:xfrm>
              <a:off x="4882960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7" name="Oval 5496">
              <a:extLst>
                <a:ext uri="{FF2B5EF4-FFF2-40B4-BE49-F238E27FC236}">
                  <a16:creationId xmlns:a16="http://schemas.microsoft.com/office/drawing/2014/main" id="{CDFF75D5-E787-49CB-AF59-63C608B11864}"/>
                </a:ext>
              </a:extLst>
            </p:cNvPr>
            <p:cNvSpPr/>
            <p:nvPr/>
          </p:nvSpPr>
          <p:spPr>
            <a:xfrm>
              <a:off x="5047807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8" name="Oval 5497">
              <a:extLst>
                <a:ext uri="{FF2B5EF4-FFF2-40B4-BE49-F238E27FC236}">
                  <a16:creationId xmlns:a16="http://schemas.microsoft.com/office/drawing/2014/main" id="{4F6E695E-94B4-4940-B54E-8896091FAF51}"/>
                </a:ext>
              </a:extLst>
            </p:cNvPr>
            <p:cNvSpPr/>
            <p:nvPr/>
          </p:nvSpPr>
          <p:spPr>
            <a:xfrm>
              <a:off x="3592253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9" name="Oval 5498">
              <a:extLst>
                <a:ext uri="{FF2B5EF4-FFF2-40B4-BE49-F238E27FC236}">
                  <a16:creationId xmlns:a16="http://schemas.microsoft.com/office/drawing/2014/main" id="{AF6CF68D-9738-4DE2-BCAB-63C810039276}"/>
                </a:ext>
              </a:extLst>
            </p:cNvPr>
            <p:cNvSpPr/>
            <p:nvPr/>
          </p:nvSpPr>
          <p:spPr>
            <a:xfrm>
              <a:off x="3747763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0" name="Oval 5499">
              <a:extLst>
                <a:ext uri="{FF2B5EF4-FFF2-40B4-BE49-F238E27FC236}">
                  <a16:creationId xmlns:a16="http://schemas.microsoft.com/office/drawing/2014/main" id="{CAE8CF26-4B5D-4B2F-BA56-464542895331}"/>
                </a:ext>
              </a:extLst>
            </p:cNvPr>
            <p:cNvSpPr/>
            <p:nvPr/>
          </p:nvSpPr>
          <p:spPr>
            <a:xfrm>
              <a:off x="3912600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1" name="Oval 5500">
              <a:extLst>
                <a:ext uri="{FF2B5EF4-FFF2-40B4-BE49-F238E27FC236}">
                  <a16:creationId xmlns:a16="http://schemas.microsoft.com/office/drawing/2014/main" id="{92A54492-46BD-4729-AD37-AEEF990A2D0A}"/>
                </a:ext>
              </a:extLst>
            </p:cNvPr>
            <p:cNvSpPr/>
            <p:nvPr/>
          </p:nvSpPr>
          <p:spPr>
            <a:xfrm>
              <a:off x="4077433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2" name="Oval 5501">
              <a:extLst>
                <a:ext uri="{FF2B5EF4-FFF2-40B4-BE49-F238E27FC236}">
                  <a16:creationId xmlns:a16="http://schemas.microsoft.com/office/drawing/2014/main" id="{A4D9996B-A0A1-41C7-B8F9-9C7DCB466C8D}"/>
                </a:ext>
              </a:extLst>
            </p:cNvPr>
            <p:cNvSpPr/>
            <p:nvPr/>
          </p:nvSpPr>
          <p:spPr>
            <a:xfrm>
              <a:off x="4232945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3" name="Oval 5502">
              <a:extLst>
                <a:ext uri="{FF2B5EF4-FFF2-40B4-BE49-F238E27FC236}">
                  <a16:creationId xmlns:a16="http://schemas.microsoft.com/office/drawing/2014/main" id="{99A1A93D-BF6A-40AF-98A3-B1F4AAE2244B}"/>
                </a:ext>
              </a:extLst>
            </p:cNvPr>
            <p:cNvSpPr/>
            <p:nvPr/>
          </p:nvSpPr>
          <p:spPr>
            <a:xfrm>
              <a:off x="4397782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4" name="Oval 5503">
              <a:extLst>
                <a:ext uri="{FF2B5EF4-FFF2-40B4-BE49-F238E27FC236}">
                  <a16:creationId xmlns:a16="http://schemas.microsoft.com/office/drawing/2014/main" id="{F6AB71EE-11AE-40F4-B300-5E35698A7E06}"/>
                </a:ext>
              </a:extLst>
            </p:cNvPr>
            <p:cNvSpPr/>
            <p:nvPr/>
          </p:nvSpPr>
          <p:spPr>
            <a:xfrm>
              <a:off x="4553290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5" name="Oval 5504">
              <a:extLst>
                <a:ext uri="{FF2B5EF4-FFF2-40B4-BE49-F238E27FC236}">
                  <a16:creationId xmlns:a16="http://schemas.microsoft.com/office/drawing/2014/main" id="{6BE6336F-8C9A-4796-B5C2-77B99EF33ADB}"/>
                </a:ext>
              </a:extLst>
            </p:cNvPr>
            <p:cNvSpPr/>
            <p:nvPr/>
          </p:nvSpPr>
          <p:spPr>
            <a:xfrm>
              <a:off x="4718129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6" name="Oval 5505">
              <a:extLst>
                <a:ext uri="{FF2B5EF4-FFF2-40B4-BE49-F238E27FC236}">
                  <a16:creationId xmlns:a16="http://schemas.microsoft.com/office/drawing/2014/main" id="{19649262-8FDD-42E4-9051-6B1405CBAFD0}"/>
                </a:ext>
              </a:extLst>
            </p:cNvPr>
            <p:cNvSpPr/>
            <p:nvPr/>
          </p:nvSpPr>
          <p:spPr>
            <a:xfrm>
              <a:off x="4882960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7" name="Oval 5506">
              <a:extLst>
                <a:ext uri="{FF2B5EF4-FFF2-40B4-BE49-F238E27FC236}">
                  <a16:creationId xmlns:a16="http://schemas.microsoft.com/office/drawing/2014/main" id="{8C51F098-6832-4242-B7EE-B5776239A088}"/>
                </a:ext>
              </a:extLst>
            </p:cNvPr>
            <p:cNvSpPr/>
            <p:nvPr/>
          </p:nvSpPr>
          <p:spPr>
            <a:xfrm>
              <a:off x="5047807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8" name="Oval 5507">
              <a:extLst>
                <a:ext uri="{FF2B5EF4-FFF2-40B4-BE49-F238E27FC236}">
                  <a16:creationId xmlns:a16="http://schemas.microsoft.com/office/drawing/2014/main" id="{35E5CE47-8B81-4ECB-8A0F-85DF8DEF8009}"/>
                </a:ext>
              </a:extLst>
            </p:cNvPr>
            <p:cNvSpPr/>
            <p:nvPr/>
          </p:nvSpPr>
          <p:spPr>
            <a:xfrm>
              <a:off x="521265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9" name="Oval 5508">
              <a:extLst>
                <a:ext uri="{FF2B5EF4-FFF2-40B4-BE49-F238E27FC236}">
                  <a16:creationId xmlns:a16="http://schemas.microsoft.com/office/drawing/2014/main" id="{14559397-C8B3-4403-BF8B-3CD39B516103}"/>
                </a:ext>
              </a:extLst>
            </p:cNvPr>
            <p:cNvSpPr/>
            <p:nvPr/>
          </p:nvSpPr>
          <p:spPr>
            <a:xfrm>
              <a:off x="536816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0" name="Oval 5509">
              <a:extLst>
                <a:ext uri="{FF2B5EF4-FFF2-40B4-BE49-F238E27FC236}">
                  <a16:creationId xmlns:a16="http://schemas.microsoft.com/office/drawing/2014/main" id="{6B8BE325-82A2-43F5-985E-F3F80C94C01B}"/>
                </a:ext>
              </a:extLst>
            </p:cNvPr>
            <p:cNvSpPr/>
            <p:nvPr/>
          </p:nvSpPr>
          <p:spPr>
            <a:xfrm>
              <a:off x="553300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1" name="Oval 5510">
              <a:extLst>
                <a:ext uri="{FF2B5EF4-FFF2-40B4-BE49-F238E27FC236}">
                  <a16:creationId xmlns:a16="http://schemas.microsoft.com/office/drawing/2014/main" id="{2C8D4458-36F8-4585-ADB8-15BF282CFCD2}"/>
                </a:ext>
              </a:extLst>
            </p:cNvPr>
            <p:cNvSpPr/>
            <p:nvPr/>
          </p:nvSpPr>
          <p:spPr>
            <a:xfrm>
              <a:off x="569783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2" name="Oval 5511">
              <a:extLst>
                <a:ext uri="{FF2B5EF4-FFF2-40B4-BE49-F238E27FC236}">
                  <a16:creationId xmlns:a16="http://schemas.microsoft.com/office/drawing/2014/main" id="{86C840A9-ABCB-44B7-B008-A916A0AF9A2F}"/>
                </a:ext>
              </a:extLst>
            </p:cNvPr>
            <p:cNvSpPr/>
            <p:nvPr/>
          </p:nvSpPr>
          <p:spPr>
            <a:xfrm>
              <a:off x="5862677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3" name="Oval 5512">
              <a:extLst>
                <a:ext uri="{FF2B5EF4-FFF2-40B4-BE49-F238E27FC236}">
                  <a16:creationId xmlns:a16="http://schemas.microsoft.com/office/drawing/2014/main" id="{90566B57-4BF0-4F6D-ACA2-903C672C66A5}"/>
                </a:ext>
              </a:extLst>
            </p:cNvPr>
            <p:cNvSpPr/>
            <p:nvPr/>
          </p:nvSpPr>
          <p:spPr>
            <a:xfrm>
              <a:off x="6027514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4" name="Oval 5513">
              <a:extLst>
                <a:ext uri="{FF2B5EF4-FFF2-40B4-BE49-F238E27FC236}">
                  <a16:creationId xmlns:a16="http://schemas.microsoft.com/office/drawing/2014/main" id="{45A1DDAD-0969-4016-812A-D2CCDE992D7B}"/>
                </a:ext>
              </a:extLst>
            </p:cNvPr>
            <p:cNvSpPr/>
            <p:nvPr/>
          </p:nvSpPr>
          <p:spPr>
            <a:xfrm>
              <a:off x="6183022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5" name="Oval 5514">
              <a:extLst>
                <a:ext uri="{FF2B5EF4-FFF2-40B4-BE49-F238E27FC236}">
                  <a16:creationId xmlns:a16="http://schemas.microsoft.com/office/drawing/2014/main" id="{F8991BD6-DD0A-4747-99E7-AAE8BCF31A99}"/>
                </a:ext>
              </a:extLst>
            </p:cNvPr>
            <p:cNvSpPr/>
            <p:nvPr/>
          </p:nvSpPr>
          <p:spPr>
            <a:xfrm>
              <a:off x="6347861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6" name="Oval 5515">
              <a:extLst>
                <a:ext uri="{FF2B5EF4-FFF2-40B4-BE49-F238E27FC236}">
                  <a16:creationId xmlns:a16="http://schemas.microsoft.com/office/drawing/2014/main" id="{634FE1F1-F828-491F-A7A3-D73B67BB4212}"/>
                </a:ext>
              </a:extLst>
            </p:cNvPr>
            <p:cNvSpPr/>
            <p:nvPr/>
          </p:nvSpPr>
          <p:spPr>
            <a:xfrm>
              <a:off x="6512692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7" name="Oval 5516">
              <a:extLst>
                <a:ext uri="{FF2B5EF4-FFF2-40B4-BE49-F238E27FC236}">
                  <a16:creationId xmlns:a16="http://schemas.microsoft.com/office/drawing/2014/main" id="{33352A98-BA0E-4C0B-AC31-B076BB603DEC}"/>
                </a:ext>
              </a:extLst>
            </p:cNvPr>
            <p:cNvSpPr/>
            <p:nvPr/>
          </p:nvSpPr>
          <p:spPr>
            <a:xfrm>
              <a:off x="6668208" y="314710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8" name="Oval 5517">
              <a:extLst>
                <a:ext uri="{FF2B5EF4-FFF2-40B4-BE49-F238E27FC236}">
                  <a16:creationId xmlns:a16="http://schemas.microsoft.com/office/drawing/2014/main" id="{7CBCE52B-CD3A-4F69-BACA-5117C392BC73}"/>
                </a:ext>
              </a:extLst>
            </p:cNvPr>
            <p:cNvSpPr/>
            <p:nvPr/>
          </p:nvSpPr>
          <p:spPr>
            <a:xfrm>
              <a:off x="521265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9" name="Oval 5518">
              <a:extLst>
                <a:ext uri="{FF2B5EF4-FFF2-40B4-BE49-F238E27FC236}">
                  <a16:creationId xmlns:a16="http://schemas.microsoft.com/office/drawing/2014/main" id="{D83C2335-F51C-4E88-9232-3A197A1D9D2A}"/>
                </a:ext>
              </a:extLst>
            </p:cNvPr>
            <p:cNvSpPr/>
            <p:nvPr/>
          </p:nvSpPr>
          <p:spPr>
            <a:xfrm>
              <a:off x="536816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0" name="Oval 5519">
              <a:extLst>
                <a:ext uri="{FF2B5EF4-FFF2-40B4-BE49-F238E27FC236}">
                  <a16:creationId xmlns:a16="http://schemas.microsoft.com/office/drawing/2014/main" id="{6DB70CC3-A648-46C2-BEB2-C9F4C687E3A7}"/>
                </a:ext>
              </a:extLst>
            </p:cNvPr>
            <p:cNvSpPr/>
            <p:nvPr/>
          </p:nvSpPr>
          <p:spPr>
            <a:xfrm>
              <a:off x="553300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1" name="Oval 5520">
              <a:extLst>
                <a:ext uri="{FF2B5EF4-FFF2-40B4-BE49-F238E27FC236}">
                  <a16:creationId xmlns:a16="http://schemas.microsoft.com/office/drawing/2014/main" id="{C7A4F84D-B49A-4F3C-AFDB-86D2CF638ED8}"/>
                </a:ext>
              </a:extLst>
            </p:cNvPr>
            <p:cNvSpPr/>
            <p:nvPr/>
          </p:nvSpPr>
          <p:spPr>
            <a:xfrm>
              <a:off x="569783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2" name="Oval 5521">
              <a:extLst>
                <a:ext uri="{FF2B5EF4-FFF2-40B4-BE49-F238E27FC236}">
                  <a16:creationId xmlns:a16="http://schemas.microsoft.com/office/drawing/2014/main" id="{E5DEB1CE-A3A2-46A4-B08C-0D7942C69395}"/>
                </a:ext>
              </a:extLst>
            </p:cNvPr>
            <p:cNvSpPr/>
            <p:nvPr/>
          </p:nvSpPr>
          <p:spPr>
            <a:xfrm>
              <a:off x="5862677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3" name="Oval 5522">
              <a:extLst>
                <a:ext uri="{FF2B5EF4-FFF2-40B4-BE49-F238E27FC236}">
                  <a16:creationId xmlns:a16="http://schemas.microsoft.com/office/drawing/2014/main" id="{844B241D-5C82-4EA0-AEA9-515A9F6C3E78}"/>
                </a:ext>
              </a:extLst>
            </p:cNvPr>
            <p:cNvSpPr/>
            <p:nvPr/>
          </p:nvSpPr>
          <p:spPr>
            <a:xfrm>
              <a:off x="6027514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4" name="Oval 5523">
              <a:extLst>
                <a:ext uri="{FF2B5EF4-FFF2-40B4-BE49-F238E27FC236}">
                  <a16:creationId xmlns:a16="http://schemas.microsoft.com/office/drawing/2014/main" id="{43E2C125-79AC-4A64-8602-6244A489E79E}"/>
                </a:ext>
              </a:extLst>
            </p:cNvPr>
            <p:cNvSpPr/>
            <p:nvPr/>
          </p:nvSpPr>
          <p:spPr>
            <a:xfrm>
              <a:off x="6183022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5" name="Oval 5524">
              <a:extLst>
                <a:ext uri="{FF2B5EF4-FFF2-40B4-BE49-F238E27FC236}">
                  <a16:creationId xmlns:a16="http://schemas.microsoft.com/office/drawing/2014/main" id="{111BB9E2-4D49-4F02-8D85-B7498E065AD9}"/>
                </a:ext>
              </a:extLst>
            </p:cNvPr>
            <p:cNvSpPr/>
            <p:nvPr/>
          </p:nvSpPr>
          <p:spPr>
            <a:xfrm>
              <a:off x="6347861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6" name="Oval 5525">
              <a:extLst>
                <a:ext uri="{FF2B5EF4-FFF2-40B4-BE49-F238E27FC236}">
                  <a16:creationId xmlns:a16="http://schemas.microsoft.com/office/drawing/2014/main" id="{4D312794-57E6-42C4-AEF6-8D46A09901E1}"/>
                </a:ext>
              </a:extLst>
            </p:cNvPr>
            <p:cNvSpPr/>
            <p:nvPr/>
          </p:nvSpPr>
          <p:spPr>
            <a:xfrm>
              <a:off x="6512692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7" name="Oval 5526">
              <a:extLst>
                <a:ext uri="{FF2B5EF4-FFF2-40B4-BE49-F238E27FC236}">
                  <a16:creationId xmlns:a16="http://schemas.microsoft.com/office/drawing/2014/main" id="{86D26BF4-F80D-444B-B3F7-8718799818E7}"/>
                </a:ext>
              </a:extLst>
            </p:cNvPr>
            <p:cNvSpPr/>
            <p:nvPr/>
          </p:nvSpPr>
          <p:spPr>
            <a:xfrm>
              <a:off x="6668208" y="330883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8" name="Oval 5527">
              <a:extLst>
                <a:ext uri="{FF2B5EF4-FFF2-40B4-BE49-F238E27FC236}">
                  <a16:creationId xmlns:a16="http://schemas.microsoft.com/office/drawing/2014/main" id="{1E88D8C9-41F9-4BE3-BEB4-5931AA508E45}"/>
                </a:ext>
              </a:extLst>
            </p:cNvPr>
            <p:cNvSpPr/>
            <p:nvPr/>
          </p:nvSpPr>
          <p:spPr>
            <a:xfrm>
              <a:off x="521265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9" name="Oval 5528">
              <a:extLst>
                <a:ext uri="{FF2B5EF4-FFF2-40B4-BE49-F238E27FC236}">
                  <a16:creationId xmlns:a16="http://schemas.microsoft.com/office/drawing/2014/main" id="{BC14BCEC-3C32-4C85-B710-95F1D035434F}"/>
                </a:ext>
              </a:extLst>
            </p:cNvPr>
            <p:cNvSpPr/>
            <p:nvPr/>
          </p:nvSpPr>
          <p:spPr>
            <a:xfrm>
              <a:off x="536816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0" name="Oval 5529">
              <a:extLst>
                <a:ext uri="{FF2B5EF4-FFF2-40B4-BE49-F238E27FC236}">
                  <a16:creationId xmlns:a16="http://schemas.microsoft.com/office/drawing/2014/main" id="{01ED7715-3C65-4BE1-ACCB-303FB49302B5}"/>
                </a:ext>
              </a:extLst>
            </p:cNvPr>
            <p:cNvSpPr/>
            <p:nvPr/>
          </p:nvSpPr>
          <p:spPr>
            <a:xfrm>
              <a:off x="553300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1" name="Oval 5530">
              <a:extLst>
                <a:ext uri="{FF2B5EF4-FFF2-40B4-BE49-F238E27FC236}">
                  <a16:creationId xmlns:a16="http://schemas.microsoft.com/office/drawing/2014/main" id="{4F0BA6D8-310C-439B-9849-2D12C7A86B47}"/>
                </a:ext>
              </a:extLst>
            </p:cNvPr>
            <p:cNvSpPr/>
            <p:nvPr/>
          </p:nvSpPr>
          <p:spPr>
            <a:xfrm>
              <a:off x="569783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2" name="Oval 5531">
              <a:extLst>
                <a:ext uri="{FF2B5EF4-FFF2-40B4-BE49-F238E27FC236}">
                  <a16:creationId xmlns:a16="http://schemas.microsoft.com/office/drawing/2014/main" id="{21D1EBA9-919D-4A08-AF49-96EA880F0401}"/>
                </a:ext>
              </a:extLst>
            </p:cNvPr>
            <p:cNvSpPr/>
            <p:nvPr/>
          </p:nvSpPr>
          <p:spPr>
            <a:xfrm>
              <a:off x="5862677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3" name="Oval 5532">
              <a:extLst>
                <a:ext uri="{FF2B5EF4-FFF2-40B4-BE49-F238E27FC236}">
                  <a16:creationId xmlns:a16="http://schemas.microsoft.com/office/drawing/2014/main" id="{B251B5EA-C486-4FB3-A414-65C57D883AE7}"/>
                </a:ext>
              </a:extLst>
            </p:cNvPr>
            <p:cNvSpPr/>
            <p:nvPr/>
          </p:nvSpPr>
          <p:spPr>
            <a:xfrm>
              <a:off x="6027514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4" name="Oval 5533">
              <a:extLst>
                <a:ext uri="{FF2B5EF4-FFF2-40B4-BE49-F238E27FC236}">
                  <a16:creationId xmlns:a16="http://schemas.microsoft.com/office/drawing/2014/main" id="{AF1321C7-E859-4F0A-B8FA-5EDF1B1555B6}"/>
                </a:ext>
              </a:extLst>
            </p:cNvPr>
            <p:cNvSpPr/>
            <p:nvPr/>
          </p:nvSpPr>
          <p:spPr>
            <a:xfrm>
              <a:off x="6183022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5" name="Oval 5534">
              <a:extLst>
                <a:ext uri="{FF2B5EF4-FFF2-40B4-BE49-F238E27FC236}">
                  <a16:creationId xmlns:a16="http://schemas.microsoft.com/office/drawing/2014/main" id="{61C8B716-F888-46B7-B48B-37E89458427D}"/>
                </a:ext>
              </a:extLst>
            </p:cNvPr>
            <p:cNvSpPr/>
            <p:nvPr/>
          </p:nvSpPr>
          <p:spPr>
            <a:xfrm>
              <a:off x="6347861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6" name="Oval 5535">
              <a:extLst>
                <a:ext uri="{FF2B5EF4-FFF2-40B4-BE49-F238E27FC236}">
                  <a16:creationId xmlns:a16="http://schemas.microsoft.com/office/drawing/2014/main" id="{D16B2E72-44D5-4AAB-B71B-96DB0ACAA55C}"/>
                </a:ext>
              </a:extLst>
            </p:cNvPr>
            <p:cNvSpPr/>
            <p:nvPr/>
          </p:nvSpPr>
          <p:spPr>
            <a:xfrm>
              <a:off x="6512692" y="346265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7" name="Oval 5536">
              <a:extLst>
                <a:ext uri="{FF2B5EF4-FFF2-40B4-BE49-F238E27FC236}">
                  <a16:creationId xmlns:a16="http://schemas.microsoft.com/office/drawing/2014/main" id="{1D4EDB37-761B-4677-90E6-5ABFB3E05C1F}"/>
                </a:ext>
              </a:extLst>
            </p:cNvPr>
            <p:cNvSpPr/>
            <p:nvPr/>
          </p:nvSpPr>
          <p:spPr>
            <a:xfrm>
              <a:off x="6668208" y="34626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8" name="Oval 5537">
              <a:extLst>
                <a:ext uri="{FF2B5EF4-FFF2-40B4-BE49-F238E27FC236}">
                  <a16:creationId xmlns:a16="http://schemas.microsoft.com/office/drawing/2014/main" id="{300CAC8B-C648-49A3-9431-E2A868A27C4B}"/>
                </a:ext>
              </a:extLst>
            </p:cNvPr>
            <p:cNvSpPr/>
            <p:nvPr/>
          </p:nvSpPr>
          <p:spPr>
            <a:xfrm>
              <a:off x="521265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9" name="Oval 5538">
              <a:extLst>
                <a:ext uri="{FF2B5EF4-FFF2-40B4-BE49-F238E27FC236}">
                  <a16:creationId xmlns:a16="http://schemas.microsoft.com/office/drawing/2014/main" id="{28EE05DD-F877-4CFA-883E-79A529D2756D}"/>
                </a:ext>
              </a:extLst>
            </p:cNvPr>
            <p:cNvSpPr/>
            <p:nvPr/>
          </p:nvSpPr>
          <p:spPr>
            <a:xfrm>
              <a:off x="536816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0" name="Oval 5539">
              <a:extLst>
                <a:ext uri="{FF2B5EF4-FFF2-40B4-BE49-F238E27FC236}">
                  <a16:creationId xmlns:a16="http://schemas.microsoft.com/office/drawing/2014/main" id="{CDAEBC00-0425-4A0D-AE32-4F8CF8B0AAB7}"/>
                </a:ext>
              </a:extLst>
            </p:cNvPr>
            <p:cNvSpPr/>
            <p:nvPr/>
          </p:nvSpPr>
          <p:spPr>
            <a:xfrm>
              <a:off x="553300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1" name="Oval 5540">
              <a:extLst>
                <a:ext uri="{FF2B5EF4-FFF2-40B4-BE49-F238E27FC236}">
                  <a16:creationId xmlns:a16="http://schemas.microsoft.com/office/drawing/2014/main" id="{1978AE5B-B5C6-48AA-A60B-4BFFA9A628EC}"/>
                </a:ext>
              </a:extLst>
            </p:cNvPr>
            <p:cNvSpPr/>
            <p:nvPr/>
          </p:nvSpPr>
          <p:spPr>
            <a:xfrm>
              <a:off x="569783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2" name="Oval 5541">
              <a:extLst>
                <a:ext uri="{FF2B5EF4-FFF2-40B4-BE49-F238E27FC236}">
                  <a16:creationId xmlns:a16="http://schemas.microsoft.com/office/drawing/2014/main" id="{52D3BD56-D359-40A8-AD3E-13E16BFEB459}"/>
                </a:ext>
              </a:extLst>
            </p:cNvPr>
            <p:cNvSpPr/>
            <p:nvPr/>
          </p:nvSpPr>
          <p:spPr>
            <a:xfrm>
              <a:off x="5862677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3" name="Oval 5542">
              <a:extLst>
                <a:ext uri="{FF2B5EF4-FFF2-40B4-BE49-F238E27FC236}">
                  <a16:creationId xmlns:a16="http://schemas.microsoft.com/office/drawing/2014/main" id="{2D71ED43-1C55-4D16-9D96-3039F6CC2D27}"/>
                </a:ext>
              </a:extLst>
            </p:cNvPr>
            <p:cNvSpPr/>
            <p:nvPr/>
          </p:nvSpPr>
          <p:spPr>
            <a:xfrm>
              <a:off x="6027514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4" name="Oval 5543">
              <a:extLst>
                <a:ext uri="{FF2B5EF4-FFF2-40B4-BE49-F238E27FC236}">
                  <a16:creationId xmlns:a16="http://schemas.microsoft.com/office/drawing/2014/main" id="{A9B8069F-6E92-442B-892E-687E79B93C8A}"/>
                </a:ext>
              </a:extLst>
            </p:cNvPr>
            <p:cNvSpPr/>
            <p:nvPr/>
          </p:nvSpPr>
          <p:spPr>
            <a:xfrm>
              <a:off x="6183022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5" name="Oval 5544">
              <a:extLst>
                <a:ext uri="{FF2B5EF4-FFF2-40B4-BE49-F238E27FC236}">
                  <a16:creationId xmlns:a16="http://schemas.microsoft.com/office/drawing/2014/main" id="{1988BE49-84D0-43D7-A4F8-3A40DC44F7A1}"/>
                </a:ext>
              </a:extLst>
            </p:cNvPr>
            <p:cNvSpPr/>
            <p:nvPr/>
          </p:nvSpPr>
          <p:spPr>
            <a:xfrm>
              <a:off x="6347861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6" name="Oval 5545">
              <a:extLst>
                <a:ext uri="{FF2B5EF4-FFF2-40B4-BE49-F238E27FC236}">
                  <a16:creationId xmlns:a16="http://schemas.microsoft.com/office/drawing/2014/main" id="{EA92E5BA-E142-4F76-8930-620FFBF67A92}"/>
                </a:ext>
              </a:extLst>
            </p:cNvPr>
            <p:cNvSpPr/>
            <p:nvPr/>
          </p:nvSpPr>
          <p:spPr>
            <a:xfrm>
              <a:off x="6512692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7" name="Oval 5546">
              <a:extLst>
                <a:ext uri="{FF2B5EF4-FFF2-40B4-BE49-F238E27FC236}">
                  <a16:creationId xmlns:a16="http://schemas.microsoft.com/office/drawing/2014/main" id="{EA05ADC1-44FD-4A57-B241-20CE3A7B4119}"/>
                </a:ext>
              </a:extLst>
            </p:cNvPr>
            <p:cNvSpPr/>
            <p:nvPr/>
          </p:nvSpPr>
          <p:spPr>
            <a:xfrm>
              <a:off x="6668208" y="362438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8" name="Oval 5547">
              <a:extLst>
                <a:ext uri="{FF2B5EF4-FFF2-40B4-BE49-F238E27FC236}">
                  <a16:creationId xmlns:a16="http://schemas.microsoft.com/office/drawing/2014/main" id="{984873AA-019D-4683-B9EF-0888420EF883}"/>
                </a:ext>
              </a:extLst>
            </p:cNvPr>
            <p:cNvSpPr/>
            <p:nvPr/>
          </p:nvSpPr>
          <p:spPr>
            <a:xfrm>
              <a:off x="521265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9" name="Oval 5548">
              <a:extLst>
                <a:ext uri="{FF2B5EF4-FFF2-40B4-BE49-F238E27FC236}">
                  <a16:creationId xmlns:a16="http://schemas.microsoft.com/office/drawing/2014/main" id="{0F88029A-7E7E-475D-9781-100C594DC38A}"/>
                </a:ext>
              </a:extLst>
            </p:cNvPr>
            <p:cNvSpPr/>
            <p:nvPr/>
          </p:nvSpPr>
          <p:spPr>
            <a:xfrm>
              <a:off x="536816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0" name="Oval 5549">
              <a:extLst>
                <a:ext uri="{FF2B5EF4-FFF2-40B4-BE49-F238E27FC236}">
                  <a16:creationId xmlns:a16="http://schemas.microsoft.com/office/drawing/2014/main" id="{8DA63920-D788-4A5C-BBBC-C26ECE3397FC}"/>
                </a:ext>
              </a:extLst>
            </p:cNvPr>
            <p:cNvSpPr/>
            <p:nvPr/>
          </p:nvSpPr>
          <p:spPr>
            <a:xfrm>
              <a:off x="5533001" y="379544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1" name="Oval 5550">
              <a:extLst>
                <a:ext uri="{FF2B5EF4-FFF2-40B4-BE49-F238E27FC236}">
                  <a16:creationId xmlns:a16="http://schemas.microsoft.com/office/drawing/2014/main" id="{F76E15C6-2E71-485F-9D6A-95A32C5AF9C3}"/>
                </a:ext>
              </a:extLst>
            </p:cNvPr>
            <p:cNvSpPr/>
            <p:nvPr/>
          </p:nvSpPr>
          <p:spPr>
            <a:xfrm>
              <a:off x="569783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2" name="Oval 5551">
              <a:extLst>
                <a:ext uri="{FF2B5EF4-FFF2-40B4-BE49-F238E27FC236}">
                  <a16:creationId xmlns:a16="http://schemas.microsoft.com/office/drawing/2014/main" id="{821F328C-A20F-475F-B2A3-B4D7F36238F4}"/>
                </a:ext>
              </a:extLst>
            </p:cNvPr>
            <p:cNvSpPr/>
            <p:nvPr/>
          </p:nvSpPr>
          <p:spPr>
            <a:xfrm>
              <a:off x="5862677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3" name="Oval 5552">
              <a:extLst>
                <a:ext uri="{FF2B5EF4-FFF2-40B4-BE49-F238E27FC236}">
                  <a16:creationId xmlns:a16="http://schemas.microsoft.com/office/drawing/2014/main" id="{497B3ACC-F157-46DC-9B64-198E4449959D}"/>
                </a:ext>
              </a:extLst>
            </p:cNvPr>
            <p:cNvSpPr/>
            <p:nvPr/>
          </p:nvSpPr>
          <p:spPr>
            <a:xfrm>
              <a:off x="6027514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4" name="Oval 5553">
              <a:extLst>
                <a:ext uri="{FF2B5EF4-FFF2-40B4-BE49-F238E27FC236}">
                  <a16:creationId xmlns:a16="http://schemas.microsoft.com/office/drawing/2014/main" id="{F68D0060-BBA3-44C1-BD02-EEBCDE0ECA43}"/>
                </a:ext>
              </a:extLst>
            </p:cNvPr>
            <p:cNvSpPr/>
            <p:nvPr/>
          </p:nvSpPr>
          <p:spPr>
            <a:xfrm>
              <a:off x="6183022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5" name="Oval 5554">
              <a:extLst>
                <a:ext uri="{FF2B5EF4-FFF2-40B4-BE49-F238E27FC236}">
                  <a16:creationId xmlns:a16="http://schemas.microsoft.com/office/drawing/2014/main" id="{2F293927-6136-41FB-804A-7492B1F60521}"/>
                </a:ext>
              </a:extLst>
            </p:cNvPr>
            <p:cNvSpPr/>
            <p:nvPr/>
          </p:nvSpPr>
          <p:spPr>
            <a:xfrm>
              <a:off x="6347861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6" name="Oval 5555">
              <a:extLst>
                <a:ext uri="{FF2B5EF4-FFF2-40B4-BE49-F238E27FC236}">
                  <a16:creationId xmlns:a16="http://schemas.microsoft.com/office/drawing/2014/main" id="{DDA24223-4F96-4157-9C0C-967E8D16EA50}"/>
                </a:ext>
              </a:extLst>
            </p:cNvPr>
            <p:cNvSpPr/>
            <p:nvPr/>
          </p:nvSpPr>
          <p:spPr>
            <a:xfrm>
              <a:off x="6512692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7" name="Oval 5556">
              <a:extLst>
                <a:ext uri="{FF2B5EF4-FFF2-40B4-BE49-F238E27FC236}">
                  <a16:creationId xmlns:a16="http://schemas.microsoft.com/office/drawing/2014/main" id="{A7C82082-CB96-4C33-AB6E-7653A5085439}"/>
                </a:ext>
              </a:extLst>
            </p:cNvPr>
            <p:cNvSpPr/>
            <p:nvPr/>
          </p:nvSpPr>
          <p:spPr>
            <a:xfrm>
              <a:off x="6668208" y="379544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8" name="Oval 5557">
              <a:extLst>
                <a:ext uri="{FF2B5EF4-FFF2-40B4-BE49-F238E27FC236}">
                  <a16:creationId xmlns:a16="http://schemas.microsoft.com/office/drawing/2014/main" id="{D0522FB4-1EB7-4672-B8DC-E9528F0E6833}"/>
                </a:ext>
              </a:extLst>
            </p:cNvPr>
            <p:cNvSpPr/>
            <p:nvPr/>
          </p:nvSpPr>
          <p:spPr>
            <a:xfrm>
              <a:off x="521265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9" name="Oval 5558">
              <a:extLst>
                <a:ext uri="{FF2B5EF4-FFF2-40B4-BE49-F238E27FC236}">
                  <a16:creationId xmlns:a16="http://schemas.microsoft.com/office/drawing/2014/main" id="{2678D568-A313-466C-89B8-9497AF4A22FE}"/>
                </a:ext>
              </a:extLst>
            </p:cNvPr>
            <p:cNvSpPr/>
            <p:nvPr/>
          </p:nvSpPr>
          <p:spPr>
            <a:xfrm>
              <a:off x="536816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0" name="Oval 5559">
              <a:extLst>
                <a:ext uri="{FF2B5EF4-FFF2-40B4-BE49-F238E27FC236}">
                  <a16:creationId xmlns:a16="http://schemas.microsoft.com/office/drawing/2014/main" id="{2FA25146-8C42-42E5-A4E4-40FDC6442FFB}"/>
                </a:ext>
              </a:extLst>
            </p:cNvPr>
            <p:cNvSpPr/>
            <p:nvPr/>
          </p:nvSpPr>
          <p:spPr>
            <a:xfrm>
              <a:off x="553300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1" name="Oval 5560">
              <a:extLst>
                <a:ext uri="{FF2B5EF4-FFF2-40B4-BE49-F238E27FC236}">
                  <a16:creationId xmlns:a16="http://schemas.microsoft.com/office/drawing/2014/main" id="{44A4A7DB-2B7C-495B-ADFF-32DDF0E25411}"/>
                </a:ext>
              </a:extLst>
            </p:cNvPr>
            <p:cNvSpPr/>
            <p:nvPr/>
          </p:nvSpPr>
          <p:spPr>
            <a:xfrm>
              <a:off x="569783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2" name="Oval 5561">
              <a:extLst>
                <a:ext uri="{FF2B5EF4-FFF2-40B4-BE49-F238E27FC236}">
                  <a16:creationId xmlns:a16="http://schemas.microsoft.com/office/drawing/2014/main" id="{08E68292-A505-4D6E-A119-E72549057857}"/>
                </a:ext>
              </a:extLst>
            </p:cNvPr>
            <p:cNvSpPr/>
            <p:nvPr/>
          </p:nvSpPr>
          <p:spPr>
            <a:xfrm>
              <a:off x="5862677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3" name="Oval 5562">
              <a:extLst>
                <a:ext uri="{FF2B5EF4-FFF2-40B4-BE49-F238E27FC236}">
                  <a16:creationId xmlns:a16="http://schemas.microsoft.com/office/drawing/2014/main" id="{A57646E8-2F45-4D09-B88F-03A59836BB3F}"/>
                </a:ext>
              </a:extLst>
            </p:cNvPr>
            <p:cNvSpPr/>
            <p:nvPr/>
          </p:nvSpPr>
          <p:spPr>
            <a:xfrm>
              <a:off x="6027514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4" name="Oval 5563">
              <a:extLst>
                <a:ext uri="{FF2B5EF4-FFF2-40B4-BE49-F238E27FC236}">
                  <a16:creationId xmlns:a16="http://schemas.microsoft.com/office/drawing/2014/main" id="{22FBF554-A96F-4F9F-A31B-B8B587B773E6}"/>
                </a:ext>
              </a:extLst>
            </p:cNvPr>
            <p:cNvSpPr/>
            <p:nvPr/>
          </p:nvSpPr>
          <p:spPr>
            <a:xfrm>
              <a:off x="6183022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5" name="Oval 5564">
              <a:extLst>
                <a:ext uri="{FF2B5EF4-FFF2-40B4-BE49-F238E27FC236}">
                  <a16:creationId xmlns:a16="http://schemas.microsoft.com/office/drawing/2014/main" id="{DCA4E0F8-1C8E-42DB-957D-FA8EA3632501}"/>
                </a:ext>
              </a:extLst>
            </p:cNvPr>
            <p:cNvSpPr/>
            <p:nvPr/>
          </p:nvSpPr>
          <p:spPr>
            <a:xfrm>
              <a:off x="6347861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6" name="Oval 5565">
              <a:extLst>
                <a:ext uri="{FF2B5EF4-FFF2-40B4-BE49-F238E27FC236}">
                  <a16:creationId xmlns:a16="http://schemas.microsoft.com/office/drawing/2014/main" id="{89030FEF-395A-454F-B331-6818DC1AED6E}"/>
                </a:ext>
              </a:extLst>
            </p:cNvPr>
            <p:cNvSpPr/>
            <p:nvPr/>
          </p:nvSpPr>
          <p:spPr>
            <a:xfrm>
              <a:off x="6512692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7" name="Oval 5566">
              <a:extLst>
                <a:ext uri="{FF2B5EF4-FFF2-40B4-BE49-F238E27FC236}">
                  <a16:creationId xmlns:a16="http://schemas.microsoft.com/office/drawing/2014/main" id="{F265DC72-3073-40BD-9280-63556BAC8BB4}"/>
                </a:ext>
              </a:extLst>
            </p:cNvPr>
            <p:cNvSpPr/>
            <p:nvPr/>
          </p:nvSpPr>
          <p:spPr>
            <a:xfrm>
              <a:off x="6668208" y="395716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8" name="Oval 5567">
              <a:extLst>
                <a:ext uri="{FF2B5EF4-FFF2-40B4-BE49-F238E27FC236}">
                  <a16:creationId xmlns:a16="http://schemas.microsoft.com/office/drawing/2014/main" id="{3813B56A-7D3E-41D3-921B-D60986C5E3F9}"/>
                </a:ext>
              </a:extLst>
            </p:cNvPr>
            <p:cNvSpPr/>
            <p:nvPr/>
          </p:nvSpPr>
          <p:spPr>
            <a:xfrm>
              <a:off x="521265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9" name="Oval 5568">
              <a:extLst>
                <a:ext uri="{FF2B5EF4-FFF2-40B4-BE49-F238E27FC236}">
                  <a16:creationId xmlns:a16="http://schemas.microsoft.com/office/drawing/2014/main" id="{BA6C1F7E-5CA7-494B-B46E-E0949D56A7FA}"/>
                </a:ext>
              </a:extLst>
            </p:cNvPr>
            <p:cNvSpPr/>
            <p:nvPr/>
          </p:nvSpPr>
          <p:spPr>
            <a:xfrm>
              <a:off x="536816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0" name="Oval 5569">
              <a:extLst>
                <a:ext uri="{FF2B5EF4-FFF2-40B4-BE49-F238E27FC236}">
                  <a16:creationId xmlns:a16="http://schemas.microsoft.com/office/drawing/2014/main" id="{B1F99B2F-E77F-4E25-ADE0-318AAFB0B751}"/>
                </a:ext>
              </a:extLst>
            </p:cNvPr>
            <p:cNvSpPr/>
            <p:nvPr/>
          </p:nvSpPr>
          <p:spPr>
            <a:xfrm>
              <a:off x="553300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1" name="Oval 5570">
              <a:extLst>
                <a:ext uri="{FF2B5EF4-FFF2-40B4-BE49-F238E27FC236}">
                  <a16:creationId xmlns:a16="http://schemas.microsoft.com/office/drawing/2014/main" id="{32410DD2-115F-4C5D-B428-D457A8D40936}"/>
                </a:ext>
              </a:extLst>
            </p:cNvPr>
            <p:cNvSpPr/>
            <p:nvPr/>
          </p:nvSpPr>
          <p:spPr>
            <a:xfrm>
              <a:off x="569783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2" name="Oval 5571">
              <a:extLst>
                <a:ext uri="{FF2B5EF4-FFF2-40B4-BE49-F238E27FC236}">
                  <a16:creationId xmlns:a16="http://schemas.microsoft.com/office/drawing/2014/main" id="{B98D1D64-FA19-4852-B42A-6D846697422F}"/>
                </a:ext>
              </a:extLst>
            </p:cNvPr>
            <p:cNvSpPr/>
            <p:nvPr/>
          </p:nvSpPr>
          <p:spPr>
            <a:xfrm>
              <a:off x="5862677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3" name="Oval 5572">
              <a:extLst>
                <a:ext uri="{FF2B5EF4-FFF2-40B4-BE49-F238E27FC236}">
                  <a16:creationId xmlns:a16="http://schemas.microsoft.com/office/drawing/2014/main" id="{F98C7154-5BC1-4CC2-8C49-51AAB2364F71}"/>
                </a:ext>
              </a:extLst>
            </p:cNvPr>
            <p:cNvSpPr/>
            <p:nvPr/>
          </p:nvSpPr>
          <p:spPr>
            <a:xfrm>
              <a:off x="6027514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4" name="Oval 5573">
              <a:extLst>
                <a:ext uri="{FF2B5EF4-FFF2-40B4-BE49-F238E27FC236}">
                  <a16:creationId xmlns:a16="http://schemas.microsoft.com/office/drawing/2014/main" id="{C5AFD595-9C0B-4598-9640-73BA05117A6A}"/>
                </a:ext>
              </a:extLst>
            </p:cNvPr>
            <p:cNvSpPr/>
            <p:nvPr/>
          </p:nvSpPr>
          <p:spPr>
            <a:xfrm>
              <a:off x="6183022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5" name="Oval 5574">
              <a:extLst>
                <a:ext uri="{FF2B5EF4-FFF2-40B4-BE49-F238E27FC236}">
                  <a16:creationId xmlns:a16="http://schemas.microsoft.com/office/drawing/2014/main" id="{ECE4078D-2365-4095-AC44-B2F69ABF657A}"/>
                </a:ext>
              </a:extLst>
            </p:cNvPr>
            <p:cNvSpPr/>
            <p:nvPr/>
          </p:nvSpPr>
          <p:spPr>
            <a:xfrm>
              <a:off x="6347861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6" name="Oval 5575">
              <a:extLst>
                <a:ext uri="{FF2B5EF4-FFF2-40B4-BE49-F238E27FC236}">
                  <a16:creationId xmlns:a16="http://schemas.microsoft.com/office/drawing/2014/main" id="{35967F65-F5F8-4F7E-A338-7BAF4E08FAAA}"/>
                </a:ext>
              </a:extLst>
            </p:cNvPr>
            <p:cNvSpPr/>
            <p:nvPr/>
          </p:nvSpPr>
          <p:spPr>
            <a:xfrm>
              <a:off x="6512692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7" name="Oval 5576">
              <a:extLst>
                <a:ext uri="{FF2B5EF4-FFF2-40B4-BE49-F238E27FC236}">
                  <a16:creationId xmlns:a16="http://schemas.microsoft.com/office/drawing/2014/main" id="{BCE13A7F-20D9-4F04-95BF-BEEDD4807037}"/>
                </a:ext>
              </a:extLst>
            </p:cNvPr>
            <p:cNvSpPr/>
            <p:nvPr/>
          </p:nvSpPr>
          <p:spPr>
            <a:xfrm>
              <a:off x="6668208" y="412965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8" name="Oval 5577">
              <a:extLst>
                <a:ext uri="{FF2B5EF4-FFF2-40B4-BE49-F238E27FC236}">
                  <a16:creationId xmlns:a16="http://schemas.microsoft.com/office/drawing/2014/main" id="{93253974-C519-4D99-B55A-A6C24CA3F52A}"/>
                </a:ext>
              </a:extLst>
            </p:cNvPr>
            <p:cNvSpPr/>
            <p:nvPr/>
          </p:nvSpPr>
          <p:spPr>
            <a:xfrm>
              <a:off x="521265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9" name="Oval 5578">
              <a:extLst>
                <a:ext uri="{FF2B5EF4-FFF2-40B4-BE49-F238E27FC236}">
                  <a16:creationId xmlns:a16="http://schemas.microsoft.com/office/drawing/2014/main" id="{F1882FB8-1097-463B-B767-0BC594AC8CE0}"/>
                </a:ext>
              </a:extLst>
            </p:cNvPr>
            <p:cNvSpPr/>
            <p:nvPr/>
          </p:nvSpPr>
          <p:spPr>
            <a:xfrm>
              <a:off x="536816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0" name="Oval 5579">
              <a:extLst>
                <a:ext uri="{FF2B5EF4-FFF2-40B4-BE49-F238E27FC236}">
                  <a16:creationId xmlns:a16="http://schemas.microsoft.com/office/drawing/2014/main" id="{30976B8B-CA1B-4A2D-97F9-73530E6FD056}"/>
                </a:ext>
              </a:extLst>
            </p:cNvPr>
            <p:cNvSpPr/>
            <p:nvPr/>
          </p:nvSpPr>
          <p:spPr>
            <a:xfrm>
              <a:off x="5533001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1" name="Oval 5580">
              <a:extLst>
                <a:ext uri="{FF2B5EF4-FFF2-40B4-BE49-F238E27FC236}">
                  <a16:creationId xmlns:a16="http://schemas.microsoft.com/office/drawing/2014/main" id="{48ED9EF2-F362-428A-9907-2001E5B3A861}"/>
                </a:ext>
              </a:extLst>
            </p:cNvPr>
            <p:cNvSpPr/>
            <p:nvPr/>
          </p:nvSpPr>
          <p:spPr>
            <a:xfrm>
              <a:off x="569783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2" name="Oval 5581">
              <a:extLst>
                <a:ext uri="{FF2B5EF4-FFF2-40B4-BE49-F238E27FC236}">
                  <a16:creationId xmlns:a16="http://schemas.microsoft.com/office/drawing/2014/main" id="{26599B38-75A8-4802-97FB-A039F8619310}"/>
                </a:ext>
              </a:extLst>
            </p:cNvPr>
            <p:cNvSpPr/>
            <p:nvPr/>
          </p:nvSpPr>
          <p:spPr>
            <a:xfrm>
              <a:off x="5862677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3" name="Oval 5582">
              <a:extLst>
                <a:ext uri="{FF2B5EF4-FFF2-40B4-BE49-F238E27FC236}">
                  <a16:creationId xmlns:a16="http://schemas.microsoft.com/office/drawing/2014/main" id="{6D06B41A-05B9-4C67-8021-931DDD878806}"/>
                </a:ext>
              </a:extLst>
            </p:cNvPr>
            <p:cNvSpPr/>
            <p:nvPr/>
          </p:nvSpPr>
          <p:spPr>
            <a:xfrm>
              <a:off x="6027514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4" name="Oval 5583">
              <a:extLst>
                <a:ext uri="{FF2B5EF4-FFF2-40B4-BE49-F238E27FC236}">
                  <a16:creationId xmlns:a16="http://schemas.microsoft.com/office/drawing/2014/main" id="{0B2D45DD-6F18-4191-BB17-48FF0CEC8C68}"/>
                </a:ext>
              </a:extLst>
            </p:cNvPr>
            <p:cNvSpPr/>
            <p:nvPr/>
          </p:nvSpPr>
          <p:spPr>
            <a:xfrm>
              <a:off x="6183022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5" name="Oval 5584">
              <a:extLst>
                <a:ext uri="{FF2B5EF4-FFF2-40B4-BE49-F238E27FC236}">
                  <a16:creationId xmlns:a16="http://schemas.microsoft.com/office/drawing/2014/main" id="{D337C635-9A3F-4781-AEA8-87CD9E5D121E}"/>
                </a:ext>
              </a:extLst>
            </p:cNvPr>
            <p:cNvSpPr/>
            <p:nvPr/>
          </p:nvSpPr>
          <p:spPr>
            <a:xfrm>
              <a:off x="6347861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6" name="Oval 5585">
              <a:extLst>
                <a:ext uri="{FF2B5EF4-FFF2-40B4-BE49-F238E27FC236}">
                  <a16:creationId xmlns:a16="http://schemas.microsoft.com/office/drawing/2014/main" id="{29562841-1E46-46A1-B189-54E1C30B8F39}"/>
                </a:ext>
              </a:extLst>
            </p:cNvPr>
            <p:cNvSpPr/>
            <p:nvPr/>
          </p:nvSpPr>
          <p:spPr>
            <a:xfrm>
              <a:off x="6512692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7" name="Oval 5586">
              <a:extLst>
                <a:ext uri="{FF2B5EF4-FFF2-40B4-BE49-F238E27FC236}">
                  <a16:creationId xmlns:a16="http://schemas.microsoft.com/office/drawing/2014/main" id="{C242D9C1-7919-4DF9-9C84-487E9AEE1372}"/>
                </a:ext>
              </a:extLst>
            </p:cNvPr>
            <p:cNvSpPr/>
            <p:nvPr/>
          </p:nvSpPr>
          <p:spPr>
            <a:xfrm>
              <a:off x="6668208" y="43007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8" name="Oval 5587">
              <a:extLst>
                <a:ext uri="{FF2B5EF4-FFF2-40B4-BE49-F238E27FC236}">
                  <a16:creationId xmlns:a16="http://schemas.microsoft.com/office/drawing/2014/main" id="{5307EEA7-011D-42AE-847A-E150FD8F205C}"/>
                </a:ext>
              </a:extLst>
            </p:cNvPr>
            <p:cNvSpPr/>
            <p:nvPr/>
          </p:nvSpPr>
          <p:spPr>
            <a:xfrm>
              <a:off x="33590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9" name="Oval 5588">
              <a:extLst>
                <a:ext uri="{FF2B5EF4-FFF2-40B4-BE49-F238E27FC236}">
                  <a16:creationId xmlns:a16="http://schemas.microsoft.com/office/drawing/2014/main" id="{296F7B27-92B4-47E2-AC13-AB1D3A9D2980}"/>
                </a:ext>
              </a:extLst>
            </p:cNvPr>
            <p:cNvSpPr/>
            <p:nvPr/>
          </p:nvSpPr>
          <p:spPr>
            <a:xfrm>
              <a:off x="49141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0" name="Oval 5589">
              <a:extLst>
                <a:ext uri="{FF2B5EF4-FFF2-40B4-BE49-F238E27FC236}">
                  <a16:creationId xmlns:a16="http://schemas.microsoft.com/office/drawing/2014/main" id="{3FFE08CF-582F-468B-BC08-BE9692EB9CED}"/>
                </a:ext>
              </a:extLst>
            </p:cNvPr>
            <p:cNvSpPr/>
            <p:nvPr/>
          </p:nvSpPr>
          <p:spPr>
            <a:xfrm>
              <a:off x="656248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1" name="Oval 5590">
              <a:extLst>
                <a:ext uri="{FF2B5EF4-FFF2-40B4-BE49-F238E27FC236}">
                  <a16:creationId xmlns:a16="http://schemas.microsoft.com/office/drawing/2014/main" id="{02BF57C7-9519-4E40-83F2-7D8C00F4AF8E}"/>
                </a:ext>
              </a:extLst>
            </p:cNvPr>
            <p:cNvSpPr/>
            <p:nvPr/>
          </p:nvSpPr>
          <p:spPr>
            <a:xfrm>
              <a:off x="82108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2" name="Oval 5591">
              <a:extLst>
                <a:ext uri="{FF2B5EF4-FFF2-40B4-BE49-F238E27FC236}">
                  <a16:creationId xmlns:a16="http://schemas.microsoft.com/office/drawing/2014/main" id="{A445F5AC-1680-4972-8234-4BFFE791C015}"/>
                </a:ext>
              </a:extLst>
            </p:cNvPr>
            <p:cNvSpPr/>
            <p:nvPr/>
          </p:nvSpPr>
          <p:spPr>
            <a:xfrm>
              <a:off x="985924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3" name="Oval 5592">
              <a:extLst>
                <a:ext uri="{FF2B5EF4-FFF2-40B4-BE49-F238E27FC236}">
                  <a16:creationId xmlns:a16="http://schemas.microsoft.com/office/drawing/2014/main" id="{6D7587DC-E7B7-436C-BD37-5D50FF8AB85A}"/>
                </a:ext>
              </a:extLst>
            </p:cNvPr>
            <p:cNvSpPr/>
            <p:nvPr/>
          </p:nvSpPr>
          <p:spPr>
            <a:xfrm>
              <a:off x="115076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4" name="Oval 5593">
              <a:extLst>
                <a:ext uri="{FF2B5EF4-FFF2-40B4-BE49-F238E27FC236}">
                  <a16:creationId xmlns:a16="http://schemas.microsoft.com/office/drawing/2014/main" id="{35C9C5C8-30B0-40D1-B141-BFF585FD0CA4}"/>
                </a:ext>
              </a:extLst>
            </p:cNvPr>
            <p:cNvSpPr/>
            <p:nvPr/>
          </p:nvSpPr>
          <p:spPr>
            <a:xfrm>
              <a:off x="1306269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5" name="Oval 5594">
              <a:extLst>
                <a:ext uri="{FF2B5EF4-FFF2-40B4-BE49-F238E27FC236}">
                  <a16:creationId xmlns:a16="http://schemas.microsoft.com/office/drawing/2014/main" id="{471CFF79-E9C7-4A19-8E99-7131104D4394}"/>
                </a:ext>
              </a:extLst>
            </p:cNvPr>
            <p:cNvSpPr/>
            <p:nvPr/>
          </p:nvSpPr>
          <p:spPr>
            <a:xfrm>
              <a:off x="1471108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6" name="Oval 5595">
              <a:extLst>
                <a:ext uri="{FF2B5EF4-FFF2-40B4-BE49-F238E27FC236}">
                  <a16:creationId xmlns:a16="http://schemas.microsoft.com/office/drawing/2014/main" id="{4708D73D-B871-4A94-9155-F9E5DE141F0A}"/>
                </a:ext>
              </a:extLst>
            </p:cNvPr>
            <p:cNvSpPr/>
            <p:nvPr/>
          </p:nvSpPr>
          <p:spPr>
            <a:xfrm>
              <a:off x="1635939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7" name="Oval 5596">
              <a:extLst>
                <a:ext uri="{FF2B5EF4-FFF2-40B4-BE49-F238E27FC236}">
                  <a16:creationId xmlns:a16="http://schemas.microsoft.com/office/drawing/2014/main" id="{A8B7FE2D-682F-449C-A8CD-D9A352F1B971}"/>
                </a:ext>
              </a:extLst>
            </p:cNvPr>
            <p:cNvSpPr/>
            <p:nvPr/>
          </p:nvSpPr>
          <p:spPr>
            <a:xfrm>
              <a:off x="180078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8" name="Oval 5597">
              <a:extLst>
                <a:ext uri="{FF2B5EF4-FFF2-40B4-BE49-F238E27FC236}">
                  <a16:creationId xmlns:a16="http://schemas.microsoft.com/office/drawing/2014/main" id="{1A46C88F-7EFD-481A-A9BF-7F4DA6172D14}"/>
                </a:ext>
              </a:extLst>
            </p:cNvPr>
            <p:cNvSpPr/>
            <p:nvPr/>
          </p:nvSpPr>
          <p:spPr>
            <a:xfrm>
              <a:off x="33590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9" name="Oval 5598">
              <a:extLst>
                <a:ext uri="{FF2B5EF4-FFF2-40B4-BE49-F238E27FC236}">
                  <a16:creationId xmlns:a16="http://schemas.microsoft.com/office/drawing/2014/main" id="{B320826F-4D5B-4479-A911-645EE8B98DE0}"/>
                </a:ext>
              </a:extLst>
            </p:cNvPr>
            <p:cNvSpPr/>
            <p:nvPr/>
          </p:nvSpPr>
          <p:spPr>
            <a:xfrm>
              <a:off x="49141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0" name="Oval 5599">
              <a:extLst>
                <a:ext uri="{FF2B5EF4-FFF2-40B4-BE49-F238E27FC236}">
                  <a16:creationId xmlns:a16="http://schemas.microsoft.com/office/drawing/2014/main" id="{CEA74E1E-4170-4BF0-8CE0-7D0D7A750E20}"/>
                </a:ext>
              </a:extLst>
            </p:cNvPr>
            <p:cNvSpPr/>
            <p:nvPr/>
          </p:nvSpPr>
          <p:spPr>
            <a:xfrm>
              <a:off x="656248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1" name="Oval 5600">
              <a:extLst>
                <a:ext uri="{FF2B5EF4-FFF2-40B4-BE49-F238E27FC236}">
                  <a16:creationId xmlns:a16="http://schemas.microsoft.com/office/drawing/2014/main" id="{39BDAD88-05B3-4687-B80B-9F6B08928096}"/>
                </a:ext>
              </a:extLst>
            </p:cNvPr>
            <p:cNvSpPr/>
            <p:nvPr/>
          </p:nvSpPr>
          <p:spPr>
            <a:xfrm>
              <a:off x="82108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2" name="Oval 5601">
              <a:extLst>
                <a:ext uri="{FF2B5EF4-FFF2-40B4-BE49-F238E27FC236}">
                  <a16:creationId xmlns:a16="http://schemas.microsoft.com/office/drawing/2014/main" id="{A9AF77A5-3EBC-4672-BB28-549C8D68D95A}"/>
                </a:ext>
              </a:extLst>
            </p:cNvPr>
            <p:cNvSpPr/>
            <p:nvPr/>
          </p:nvSpPr>
          <p:spPr>
            <a:xfrm>
              <a:off x="985924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3" name="Oval 5602">
              <a:extLst>
                <a:ext uri="{FF2B5EF4-FFF2-40B4-BE49-F238E27FC236}">
                  <a16:creationId xmlns:a16="http://schemas.microsoft.com/office/drawing/2014/main" id="{2D7B695E-563B-4D98-8B99-E5165EFAC1A3}"/>
                </a:ext>
              </a:extLst>
            </p:cNvPr>
            <p:cNvSpPr/>
            <p:nvPr/>
          </p:nvSpPr>
          <p:spPr>
            <a:xfrm>
              <a:off x="115076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4" name="Oval 5603">
              <a:extLst>
                <a:ext uri="{FF2B5EF4-FFF2-40B4-BE49-F238E27FC236}">
                  <a16:creationId xmlns:a16="http://schemas.microsoft.com/office/drawing/2014/main" id="{263C416A-597A-4DE7-B838-95059B62B391}"/>
                </a:ext>
              </a:extLst>
            </p:cNvPr>
            <p:cNvSpPr/>
            <p:nvPr/>
          </p:nvSpPr>
          <p:spPr>
            <a:xfrm>
              <a:off x="1306269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5" name="Oval 5604">
              <a:extLst>
                <a:ext uri="{FF2B5EF4-FFF2-40B4-BE49-F238E27FC236}">
                  <a16:creationId xmlns:a16="http://schemas.microsoft.com/office/drawing/2014/main" id="{05748F54-CFD8-4D5D-B9B2-FD0BF5ECFE2A}"/>
                </a:ext>
              </a:extLst>
            </p:cNvPr>
            <p:cNvSpPr/>
            <p:nvPr/>
          </p:nvSpPr>
          <p:spPr>
            <a:xfrm>
              <a:off x="1471108" y="4642605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6" name="Oval 5605">
              <a:extLst>
                <a:ext uri="{FF2B5EF4-FFF2-40B4-BE49-F238E27FC236}">
                  <a16:creationId xmlns:a16="http://schemas.microsoft.com/office/drawing/2014/main" id="{86E6875C-BD5C-430D-A3B8-1A638C02DC63}"/>
                </a:ext>
              </a:extLst>
            </p:cNvPr>
            <p:cNvSpPr/>
            <p:nvPr/>
          </p:nvSpPr>
          <p:spPr>
            <a:xfrm>
              <a:off x="1635939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7" name="Oval 5606">
              <a:extLst>
                <a:ext uri="{FF2B5EF4-FFF2-40B4-BE49-F238E27FC236}">
                  <a16:creationId xmlns:a16="http://schemas.microsoft.com/office/drawing/2014/main" id="{21FE6806-FFE6-4470-BAF4-E8F75FC23DF5}"/>
                </a:ext>
              </a:extLst>
            </p:cNvPr>
            <p:cNvSpPr/>
            <p:nvPr/>
          </p:nvSpPr>
          <p:spPr>
            <a:xfrm>
              <a:off x="180078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8" name="Oval 5607">
              <a:extLst>
                <a:ext uri="{FF2B5EF4-FFF2-40B4-BE49-F238E27FC236}">
                  <a16:creationId xmlns:a16="http://schemas.microsoft.com/office/drawing/2014/main" id="{49604F51-1516-4026-A69D-898A40BA9582}"/>
                </a:ext>
              </a:extLst>
            </p:cNvPr>
            <p:cNvSpPr/>
            <p:nvPr/>
          </p:nvSpPr>
          <p:spPr>
            <a:xfrm>
              <a:off x="33590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9" name="Oval 5608">
              <a:extLst>
                <a:ext uri="{FF2B5EF4-FFF2-40B4-BE49-F238E27FC236}">
                  <a16:creationId xmlns:a16="http://schemas.microsoft.com/office/drawing/2014/main" id="{A27BE619-22D0-4B16-ABF6-784F0A2CB0DB}"/>
                </a:ext>
              </a:extLst>
            </p:cNvPr>
            <p:cNvSpPr/>
            <p:nvPr/>
          </p:nvSpPr>
          <p:spPr>
            <a:xfrm>
              <a:off x="49141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0" name="Oval 5609">
              <a:extLst>
                <a:ext uri="{FF2B5EF4-FFF2-40B4-BE49-F238E27FC236}">
                  <a16:creationId xmlns:a16="http://schemas.microsoft.com/office/drawing/2014/main" id="{98EB1AA8-A26B-4609-873F-1B79BBB953C0}"/>
                </a:ext>
              </a:extLst>
            </p:cNvPr>
            <p:cNvSpPr/>
            <p:nvPr/>
          </p:nvSpPr>
          <p:spPr>
            <a:xfrm>
              <a:off x="656248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1" name="Oval 5610">
              <a:extLst>
                <a:ext uri="{FF2B5EF4-FFF2-40B4-BE49-F238E27FC236}">
                  <a16:creationId xmlns:a16="http://schemas.microsoft.com/office/drawing/2014/main" id="{A9EB42BE-1BD3-4496-96D4-788BD2B9B12A}"/>
                </a:ext>
              </a:extLst>
            </p:cNvPr>
            <p:cNvSpPr/>
            <p:nvPr/>
          </p:nvSpPr>
          <p:spPr>
            <a:xfrm>
              <a:off x="82108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2" name="Oval 5611">
              <a:extLst>
                <a:ext uri="{FF2B5EF4-FFF2-40B4-BE49-F238E27FC236}">
                  <a16:creationId xmlns:a16="http://schemas.microsoft.com/office/drawing/2014/main" id="{46059EA5-1AB9-4313-AC5B-F4BA97DBF72E}"/>
                </a:ext>
              </a:extLst>
            </p:cNvPr>
            <p:cNvSpPr/>
            <p:nvPr/>
          </p:nvSpPr>
          <p:spPr>
            <a:xfrm>
              <a:off x="985924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3" name="Oval 5612">
              <a:extLst>
                <a:ext uri="{FF2B5EF4-FFF2-40B4-BE49-F238E27FC236}">
                  <a16:creationId xmlns:a16="http://schemas.microsoft.com/office/drawing/2014/main" id="{52286D46-FE50-41A6-A0F9-07AFF1F5770D}"/>
                </a:ext>
              </a:extLst>
            </p:cNvPr>
            <p:cNvSpPr/>
            <p:nvPr/>
          </p:nvSpPr>
          <p:spPr>
            <a:xfrm>
              <a:off x="115076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4" name="Oval 5613">
              <a:extLst>
                <a:ext uri="{FF2B5EF4-FFF2-40B4-BE49-F238E27FC236}">
                  <a16:creationId xmlns:a16="http://schemas.microsoft.com/office/drawing/2014/main" id="{FA4E457C-1765-4BDA-BC15-75F1466078E6}"/>
                </a:ext>
              </a:extLst>
            </p:cNvPr>
            <p:cNvSpPr/>
            <p:nvPr/>
          </p:nvSpPr>
          <p:spPr>
            <a:xfrm>
              <a:off x="1306269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5" name="Oval 5614">
              <a:extLst>
                <a:ext uri="{FF2B5EF4-FFF2-40B4-BE49-F238E27FC236}">
                  <a16:creationId xmlns:a16="http://schemas.microsoft.com/office/drawing/2014/main" id="{0A789657-74A2-45C2-927E-C822F8CA0E64}"/>
                </a:ext>
              </a:extLst>
            </p:cNvPr>
            <p:cNvSpPr/>
            <p:nvPr/>
          </p:nvSpPr>
          <p:spPr>
            <a:xfrm>
              <a:off x="1471108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6" name="Oval 5615">
              <a:extLst>
                <a:ext uri="{FF2B5EF4-FFF2-40B4-BE49-F238E27FC236}">
                  <a16:creationId xmlns:a16="http://schemas.microsoft.com/office/drawing/2014/main" id="{F0D53CAC-FC11-4A26-9A8B-76C5242763D0}"/>
                </a:ext>
              </a:extLst>
            </p:cNvPr>
            <p:cNvSpPr/>
            <p:nvPr/>
          </p:nvSpPr>
          <p:spPr>
            <a:xfrm>
              <a:off x="1635939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7" name="Oval 5616">
              <a:extLst>
                <a:ext uri="{FF2B5EF4-FFF2-40B4-BE49-F238E27FC236}">
                  <a16:creationId xmlns:a16="http://schemas.microsoft.com/office/drawing/2014/main" id="{4AFA21A9-5069-49DA-A262-B91B84C894A9}"/>
                </a:ext>
              </a:extLst>
            </p:cNvPr>
            <p:cNvSpPr/>
            <p:nvPr/>
          </p:nvSpPr>
          <p:spPr>
            <a:xfrm>
              <a:off x="180078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8" name="Oval 5617">
              <a:extLst>
                <a:ext uri="{FF2B5EF4-FFF2-40B4-BE49-F238E27FC236}">
                  <a16:creationId xmlns:a16="http://schemas.microsoft.com/office/drawing/2014/main" id="{8ABAAC31-933E-4FB3-A148-4196FF11190B}"/>
                </a:ext>
              </a:extLst>
            </p:cNvPr>
            <p:cNvSpPr/>
            <p:nvPr/>
          </p:nvSpPr>
          <p:spPr>
            <a:xfrm>
              <a:off x="33590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9" name="Oval 5618">
              <a:extLst>
                <a:ext uri="{FF2B5EF4-FFF2-40B4-BE49-F238E27FC236}">
                  <a16:creationId xmlns:a16="http://schemas.microsoft.com/office/drawing/2014/main" id="{C9238690-26D5-43D3-A781-8704BF5B22CE}"/>
                </a:ext>
              </a:extLst>
            </p:cNvPr>
            <p:cNvSpPr/>
            <p:nvPr/>
          </p:nvSpPr>
          <p:spPr>
            <a:xfrm>
              <a:off x="49141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0" name="Oval 5619">
              <a:extLst>
                <a:ext uri="{FF2B5EF4-FFF2-40B4-BE49-F238E27FC236}">
                  <a16:creationId xmlns:a16="http://schemas.microsoft.com/office/drawing/2014/main" id="{BDEDD0CC-52DC-4F49-BF62-07B65673BD02}"/>
                </a:ext>
              </a:extLst>
            </p:cNvPr>
            <p:cNvSpPr/>
            <p:nvPr/>
          </p:nvSpPr>
          <p:spPr>
            <a:xfrm>
              <a:off x="656248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1" name="Oval 5620">
              <a:extLst>
                <a:ext uri="{FF2B5EF4-FFF2-40B4-BE49-F238E27FC236}">
                  <a16:creationId xmlns:a16="http://schemas.microsoft.com/office/drawing/2014/main" id="{A453D885-E0C8-42B7-8494-AD8E47DAA39D}"/>
                </a:ext>
              </a:extLst>
            </p:cNvPr>
            <p:cNvSpPr/>
            <p:nvPr/>
          </p:nvSpPr>
          <p:spPr>
            <a:xfrm>
              <a:off x="82108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2" name="Oval 5621">
              <a:extLst>
                <a:ext uri="{FF2B5EF4-FFF2-40B4-BE49-F238E27FC236}">
                  <a16:creationId xmlns:a16="http://schemas.microsoft.com/office/drawing/2014/main" id="{C478138A-98BE-4759-BA24-D0F7E83ACCA9}"/>
                </a:ext>
              </a:extLst>
            </p:cNvPr>
            <p:cNvSpPr/>
            <p:nvPr/>
          </p:nvSpPr>
          <p:spPr>
            <a:xfrm>
              <a:off x="985924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3" name="Oval 5622">
              <a:extLst>
                <a:ext uri="{FF2B5EF4-FFF2-40B4-BE49-F238E27FC236}">
                  <a16:creationId xmlns:a16="http://schemas.microsoft.com/office/drawing/2014/main" id="{F8BBC9CE-48D3-44C5-A43A-8A46DBF90298}"/>
                </a:ext>
              </a:extLst>
            </p:cNvPr>
            <p:cNvSpPr/>
            <p:nvPr/>
          </p:nvSpPr>
          <p:spPr>
            <a:xfrm>
              <a:off x="115076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4" name="Oval 5623">
              <a:extLst>
                <a:ext uri="{FF2B5EF4-FFF2-40B4-BE49-F238E27FC236}">
                  <a16:creationId xmlns:a16="http://schemas.microsoft.com/office/drawing/2014/main" id="{85F1416D-0F37-42A8-ADE6-F1CDD48D8942}"/>
                </a:ext>
              </a:extLst>
            </p:cNvPr>
            <p:cNvSpPr/>
            <p:nvPr/>
          </p:nvSpPr>
          <p:spPr>
            <a:xfrm>
              <a:off x="1306269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5" name="Oval 5624">
              <a:extLst>
                <a:ext uri="{FF2B5EF4-FFF2-40B4-BE49-F238E27FC236}">
                  <a16:creationId xmlns:a16="http://schemas.microsoft.com/office/drawing/2014/main" id="{FB21B930-B0A9-4AD1-BD64-4CEF1A57B0F8}"/>
                </a:ext>
              </a:extLst>
            </p:cNvPr>
            <p:cNvSpPr/>
            <p:nvPr/>
          </p:nvSpPr>
          <p:spPr>
            <a:xfrm>
              <a:off x="1471108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6" name="Oval 5625">
              <a:extLst>
                <a:ext uri="{FF2B5EF4-FFF2-40B4-BE49-F238E27FC236}">
                  <a16:creationId xmlns:a16="http://schemas.microsoft.com/office/drawing/2014/main" id="{82CF4B4A-4B0C-43B7-980F-7E797D10210A}"/>
                </a:ext>
              </a:extLst>
            </p:cNvPr>
            <p:cNvSpPr/>
            <p:nvPr/>
          </p:nvSpPr>
          <p:spPr>
            <a:xfrm>
              <a:off x="1635939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7" name="Oval 5626">
              <a:extLst>
                <a:ext uri="{FF2B5EF4-FFF2-40B4-BE49-F238E27FC236}">
                  <a16:creationId xmlns:a16="http://schemas.microsoft.com/office/drawing/2014/main" id="{495EC2FE-F52C-4CD1-A0CF-415EA4FA7F2A}"/>
                </a:ext>
              </a:extLst>
            </p:cNvPr>
            <p:cNvSpPr/>
            <p:nvPr/>
          </p:nvSpPr>
          <p:spPr>
            <a:xfrm>
              <a:off x="180078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8" name="Oval 5627">
              <a:extLst>
                <a:ext uri="{FF2B5EF4-FFF2-40B4-BE49-F238E27FC236}">
                  <a16:creationId xmlns:a16="http://schemas.microsoft.com/office/drawing/2014/main" id="{55ED3F09-823C-42A2-8AD4-D369B4CAFCFB}"/>
                </a:ext>
              </a:extLst>
            </p:cNvPr>
            <p:cNvSpPr/>
            <p:nvPr/>
          </p:nvSpPr>
          <p:spPr>
            <a:xfrm>
              <a:off x="33590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9" name="Oval 5628">
              <a:extLst>
                <a:ext uri="{FF2B5EF4-FFF2-40B4-BE49-F238E27FC236}">
                  <a16:creationId xmlns:a16="http://schemas.microsoft.com/office/drawing/2014/main" id="{85A44D68-55DB-4A8E-BF2D-C2110AB43AC6}"/>
                </a:ext>
              </a:extLst>
            </p:cNvPr>
            <p:cNvSpPr/>
            <p:nvPr/>
          </p:nvSpPr>
          <p:spPr>
            <a:xfrm>
              <a:off x="49141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0" name="Oval 5629">
              <a:extLst>
                <a:ext uri="{FF2B5EF4-FFF2-40B4-BE49-F238E27FC236}">
                  <a16:creationId xmlns:a16="http://schemas.microsoft.com/office/drawing/2014/main" id="{71EBE4E6-3EA6-43D2-BE8E-A4945031E1E6}"/>
                </a:ext>
              </a:extLst>
            </p:cNvPr>
            <p:cNvSpPr/>
            <p:nvPr/>
          </p:nvSpPr>
          <p:spPr>
            <a:xfrm>
              <a:off x="656248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1" name="Oval 5630">
              <a:extLst>
                <a:ext uri="{FF2B5EF4-FFF2-40B4-BE49-F238E27FC236}">
                  <a16:creationId xmlns:a16="http://schemas.microsoft.com/office/drawing/2014/main" id="{C89CA2C2-88DF-43F6-866A-6D972125A4F6}"/>
                </a:ext>
              </a:extLst>
            </p:cNvPr>
            <p:cNvSpPr/>
            <p:nvPr/>
          </p:nvSpPr>
          <p:spPr>
            <a:xfrm>
              <a:off x="82108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2" name="Oval 5631">
              <a:extLst>
                <a:ext uri="{FF2B5EF4-FFF2-40B4-BE49-F238E27FC236}">
                  <a16:creationId xmlns:a16="http://schemas.microsoft.com/office/drawing/2014/main" id="{6F946D69-476D-4650-ADF0-CDCBABFE4EAB}"/>
                </a:ext>
              </a:extLst>
            </p:cNvPr>
            <p:cNvSpPr/>
            <p:nvPr/>
          </p:nvSpPr>
          <p:spPr>
            <a:xfrm>
              <a:off x="985924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3" name="Oval 5632">
              <a:extLst>
                <a:ext uri="{FF2B5EF4-FFF2-40B4-BE49-F238E27FC236}">
                  <a16:creationId xmlns:a16="http://schemas.microsoft.com/office/drawing/2014/main" id="{F0F396E9-DB02-41B0-A451-63D976C3A667}"/>
                </a:ext>
              </a:extLst>
            </p:cNvPr>
            <p:cNvSpPr/>
            <p:nvPr/>
          </p:nvSpPr>
          <p:spPr>
            <a:xfrm>
              <a:off x="115076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4" name="Oval 5633">
              <a:extLst>
                <a:ext uri="{FF2B5EF4-FFF2-40B4-BE49-F238E27FC236}">
                  <a16:creationId xmlns:a16="http://schemas.microsoft.com/office/drawing/2014/main" id="{570EAAA9-C765-456D-8777-D4957DCE15BA}"/>
                </a:ext>
              </a:extLst>
            </p:cNvPr>
            <p:cNvSpPr/>
            <p:nvPr/>
          </p:nvSpPr>
          <p:spPr>
            <a:xfrm>
              <a:off x="1306269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5" name="Oval 5634">
              <a:extLst>
                <a:ext uri="{FF2B5EF4-FFF2-40B4-BE49-F238E27FC236}">
                  <a16:creationId xmlns:a16="http://schemas.microsoft.com/office/drawing/2014/main" id="{5CC7A599-879F-4CE8-BC67-34FAB9761732}"/>
                </a:ext>
              </a:extLst>
            </p:cNvPr>
            <p:cNvSpPr/>
            <p:nvPr/>
          </p:nvSpPr>
          <p:spPr>
            <a:xfrm>
              <a:off x="1471108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6" name="Oval 5635">
              <a:extLst>
                <a:ext uri="{FF2B5EF4-FFF2-40B4-BE49-F238E27FC236}">
                  <a16:creationId xmlns:a16="http://schemas.microsoft.com/office/drawing/2014/main" id="{78B406B1-3B48-47A8-9B5A-1C436AB9C3DA}"/>
                </a:ext>
              </a:extLst>
            </p:cNvPr>
            <p:cNvSpPr/>
            <p:nvPr/>
          </p:nvSpPr>
          <p:spPr>
            <a:xfrm>
              <a:off x="1635939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7" name="Oval 5636">
              <a:extLst>
                <a:ext uri="{FF2B5EF4-FFF2-40B4-BE49-F238E27FC236}">
                  <a16:creationId xmlns:a16="http://schemas.microsoft.com/office/drawing/2014/main" id="{71BCF8D1-9431-4B22-8811-4446C2A5A1C2}"/>
                </a:ext>
              </a:extLst>
            </p:cNvPr>
            <p:cNvSpPr/>
            <p:nvPr/>
          </p:nvSpPr>
          <p:spPr>
            <a:xfrm>
              <a:off x="180078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8" name="Oval 5637">
              <a:extLst>
                <a:ext uri="{FF2B5EF4-FFF2-40B4-BE49-F238E27FC236}">
                  <a16:creationId xmlns:a16="http://schemas.microsoft.com/office/drawing/2014/main" id="{5565AA73-454A-4F6D-8908-93D1F7497134}"/>
                </a:ext>
              </a:extLst>
            </p:cNvPr>
            <p:cNvSpPr/>
            <p:nvPr/>
          </p:nvSpPr>
          <p:spPr>
            <a:xfrm>
              <a:off x="33590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9" name="Oval 5638">
              <a:extLst>
                <a:ext uri="{FF2B5EF4-FFF2-40B4-BE49-F238E27FC236}">
                  <a16:creationId xmlns:a16="http://schemas.microsoft.com/office/drawing/2014/main" id="{811C6CF4-8D03-46DD-8588-637D0D27568C}"/>
                </a:ext>
              </a:extLst>
            </p:cNvPr>
            <p:cNvSpPr/>
            <p:nvPr/>
          </p:nvSpPr>
          <p:spPr>
            <a:xfrm>
              <a:off x="49141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0" name="Oval 5639">
              <a:extLst>
                <a:ext uri="{FF2B5EF4-FFF2-40B4-BE49-F238E27FC236}">
                  <a16:creationId xmlns:a16="http://schemas.microsoft.com/office/drawing/2014/main" id="{244C51AC-E885-48E5-AF72-FF6AC7DC0837}"/>
                </a:ext>
              </a:extLst>
            </p:cNvPr>
            <p:cNvSpPr/>
            <p:nvPr/>
          </p:nvSpPr>
          <p:spPr>
            <a:xfrm>
              <a:off x="656248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1" name="Oval 5640">
              <a:extLst>
                <a:ext uri="{FF2B5EF4-FFF2-40B4-BE49-F238E27FC236}">
                  <a16:creationId xmlns:a16="http://schemas.microsoft.com/office/drawing/2014/main" id="{38F723E9-9FD0-46A7-82A7-D1AAFEE4569D}"/>
                </a:ext>
              </a:extLst>
            </p:cNvPr>
            <p:cNvSpPr/>
            <p:nvPr/>
          </p:nvSpPr>
          <p:spPr>
            <a:xfrm>
              <a:off x="82108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2" name="Oval 5641">
              <a:extLst>
                <a:ext uri="{FF2B5EF4-FFF2-40B4-BE49-F238E27FC236}">
                  <a16:creationId xmlns:a16="http://schemas.microsoft.com/office/drawing/2014/main" id="{BC9CA079-E18E-4677-9462-29EAE5CB5843}"/>
                </a:ext>
              </a:extLst>
            </p:cNvPr>
            <p:cNvSpPr/>
            <p:nvPr/>
          </p:nvSpPr>
          <p:spPr>
            <a:xfrm>
              <a:off x="985924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3" name="Oval 5642">
              <a:extLst>
                <a:ext uri="{FF2B5EF4-FFF2-40B4-BE49-F238E27FC236}">
                  <a16:creationId xmlns:a16="http://schemas.microsoft.com/office/drawing/2014/main" id="{0C738BF6-E8D1-44F0-885E-848A3A6AD409}"/>
                </a:ext>
              </a:extLst>
            </p:cNvPr>
            <p:cNvSpPr/>
            <p:nvPr/>
          </p:nvSpPr>
          <p:spPr>
            <a:xfrm>
              <a:off x="115076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4" name="Oval 5643">
              <a:extLst>
                <a:ext uri="{FF2B5EF4-FFF2-40B4-BE49-F238E27FC236}">
                  <a16:creationId xmlns:a16="http://schemas.microsoft.com/office/drawing/2014/main" id="{A441D952-33B1-4BA9-B97B-1A63DAD83DA3}"/>
                </a:ext>
              </a:extLst>
            </p:cNvPr>
            <p:cNvSpPr/>
            <p:nvPr/>
          </p:nvSpPr>
          <p:spPr>
            <a:xfrm>
              <a:off x="1306269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5" name="Oval 5644">
              <a:extLst>
                <a:ext uri="{FF2B5EF4-FFF2-40B4-BE49-F238E27FC236}">
                  <a16:creationId xmlns:a16="http://schemas.microsoft.com/office/drawing/2014/main" id="{C966606B-F496-4A27-B6AA-79AEE09338B5}"/>
                </a:ext>
              </a:extLst>
            </p:cNvPr>
            <p:cNvSpPr/>
            <p:nvPr/>
          </p:nvSpPr>
          <p:spPr>
            <a:xfrm>
              <a:off x="1471108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6" name="Oval 5645">
              <a:extLst>
                <a:ext uri="{FF2B5EF4-FFF2-40B4-BE49-F238E27FC236}">
                  <a16:creationId xmlns:a16="http://schemas.microsoft.com/office/drawing/2014/main" id="{3984CC82-980E-4731-9FBE-71D8017110AF}"/>
                </a:ext>
              </a:extLst>
            </p:cNvPr>
            <p:cNvSpPr/>
            <p:nvPr/>
          </p:nvSpPr>
          <p:spPr>
            <a:xfrm>
              <a:off x="1635939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7" name="Oval 5646">
              <a:extLst>
                <a:ext uri="{FF2B5EF4-FFF2-40B4-BE49-F238E27FC236}">
                  <a16:creationId xmlns:a16="http://schemas.microsoft.com/office/drawing/2014/main" id="{D7E01299-56D6-41D9-ACBF-880DBA18A87C}"/>
                </a:ext>
              </a:extLst>
            </p:cNvPr>
            <p:cNvSpPr/>
            <p:nvPr/>
          </p:nvSpPr>
          <p:spPr>
            <a:xfrm>
              <a:off x="180078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8" name="Oval 5647">
              <a:extLst>
                <a:ext uri="{FF2B5EF4-FFF2-40B4-BE49-F238E27FC236}">
                  <a16:creationId xmlns:a16="http://schemas.microsoft.com/office/drawing/2014/main" id="{7CB9E242-1522-43E0-82FF-73E947439085}"/>
                </a:ext>
              </a:extLst>
            </p:cNvPr>
            <p:cNvSpPr/>
            <p:nvPr/>
          </p:nvSpPr>
          <p:spPr>
            <a:xfrm>
              <a:off x="335901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9" name="Oval 5648">
              <a:extLst>
                <a:ext uri="{FF2B5EF4-FFF2-40B4-BE49-F238E27FC236}">
                  <a16:creationId xmlns:a16="http://schemas.microsoft.com/office/drawing/2014/main" id="{19F4DFD4-643A-4171-B2E3-C0E2C7429667}"/>
                </a:ext>
              </a:extLst>
            </p:cNvPr>
            <p:cNvSpPr/>
            <p:nvPr/>
          </p:nvSpPr>
          <p:spPr>
            <a:xfrm>
              <a:off x="491411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0" name="Oval 5649">
              <a:extLst>
                <a:ext uri="{FF2B5EF4-FFF2-40B4-BE49-F238E27FC236}">
                  <a16:creationId xmlns:a16="http://schemas.microsoft.com/office/drawing/2014/main" id="{7E302E88-A7E7-4152-BF68-1B0EEBB44BC5}"/>
                </a:ext>
              </a:extLst>
            </p:cNvPr>
            <p:cNvSpPr/>
            <p:nvPr/>
          </p:nvSpPr>
          <p:spPr>
            <a:xfrm>
              <a:off x="656248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1" name="Oval 5650">
              <a:extLst>
                <a:ext uri="{FF2B5EF4-FFF2-40B4-BE49-F238E27FC236}">
                  <a16:creationId xmlns:a16="http://schemas.microsoft.com/office/drawing/2014/main" id="{8856AF2F-3E09-4EC0-845B-8E3246EBFA11}"/>
                </a:ext>
              </a:extLst>
            </p:cNvPr>
            <p:cNvSpPr/>
            <p:nvPr/>
          </p:nvSpPr>
          <p:spPr>
            <a:xfrm>
              <a:off x="821081" y="547275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2" name="Oval 5651">
              <a:extLst>
                <a:ext uri="{FF2B5EF4-FFF2-40B4-BE49-F238E27FC236}">
                  <a16:creationId xmlns:a16="http://schemas.microsoft.com/office/drawing/2014/main" id="{4A63E6C9-07C6-4829-BA2F-67525ED60B1F}"/>
                </a:ext>
              </a:extLst>
            </p:cNvPr>
            <p:cNvSpPr/>
            <p:nvPr/>
          </p:nvSpPr>
          <p:spPr>
            <a:xfrm>
              <a:off x="985924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3" name="Oval 5652">
              <a:extLst>
                <a:ext uri="{FF2B5EF4-FFF2-40B4-BE49-F238E27FC236}">
                  <a16:creationId xmlns:a16="http://schemas.microsoft.com/office/drawing/2014/main" id="{3E8D7AD1-34D8-4084-A4C5-955F311D2542}"/>
                </a:ext>
              </a:extLst>
            </p:cNvPr>
            <p:cNvSpPr/>
            <p:nvPr/>
          </p:nvSpPr>
          <p:spPr>
            <a:xfrm>
              <a:off x="1150761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4" name="Oval 5653">
              <a:extLst>
                <a:ext uri="{FF2B5EF4-FFF2-40B4-BE49-F238E27FC236}">
                  <a16:creationId xmlns:a16="http://schemas.microsoft.com/office/drawing/2014/main" id="{7CC59510-5E82-46DD-9309-346BB1D14514}"/>
                </a:ext>
              </a:extLst>
            </p:cNvPr>
            <p:cNvSpPr/>
            <p:nvPr/>
          </p:nvSpPr>
          <p:spPr>
            <a:xfrm>
              <a:off x="1306269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5" name="Oval 5654">
              <a:extLst>
                <a:ext uri="{FF2B5EF4-FFF2-40B4-BE49-F238E27FC236}">
                  <a16:creationId xmlns:a16="http://schemas.microsoft.com/office/drawing/2014/main" id="{9CF97C59-CF90-4884-88ED-4DFA5B17D572}"/>
                </a:ext>
              </a:extLst>
            </p:cNvPr>
            <p:cNvSpPr/>
            <p:nvPr/>
          </p:nvSpPr>
          <p:spPr>
            <a:xfrm>
              <a:off x="1471108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6" name="Oval 5655">
              <a:extLst>
                <a:ext uri="{FF2B5EF4-FFF2-40B4-BE49-F238E27FC236}">
                  <a16:creationId xmlns:a16="http://schemas.microsoft.com/office/drawing/2014/main" id="{C2BC6CB5-CD10-417D-822D-E698F495A9F1}"/>
                </a:ext>
              </a:extLst>
            </p:cNvPr>
            <p:cNvSpPr/>
            <p:nvPr/>
          </p:nvSpPr>
          <p:spPr>
            <a:xfrm>
              <a:off x="1635939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7" name="Oval 5656">
              <a:extLst>
                <a:ext uri="{FF2B5EF4-FFF2-40B4-BE49-F238E27FC236}">
                  <a16:creationId xmlns:a16="http://schemas.microsoft.com/office/drawing/2014/main" id="{7889B9FA-946F-479B-8F20-1598DFF650B1}"/>
                </a:ext>
              </a:extLst>
            </p:cNvPr>
            <p:cNvSpPr/>
            <p:nvPr/>
          </p:nvSpPr>
          <p:spPr>
            <a:xfrm>
              <a:off x="180078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8" name="Oval 5657">
              <a:extLst>
                <a:ext uri="{FF2B5EF4-FFF2-40B4-BE49-F238E27FC236}">
                  <a16:creationId xmlns:a16="http://schemas.microsoft.com/office/drawing/2014/main" id="{701AB119-CF26-421D-91EF-B9CD454FC7A0}"/>
                </a:ext>
              </a:extLst>
            </p:cNvPr>
            <p:cNvSpPr/>
            <p:nvPr/>
          </p:nvSpPr>
          <p:spPr>
            <a:xfrm>
              <a:off x="33590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9" name="Oval 5658">
              <a:extLst>
                <a:ext uri="{FF2B5EF4-FFF2-40B4-BE49-F238E27FC236}">
                  <a16:creationId xmlns:a16="http://schemas.microsoft.com/office/drawing/2014/main" id="{41A83A47-7474-48B3-9154-CDEDC9B0B22D}"/>
                </a:ext>
              </a:extLst>
            </p:cNvPr>
            <p:cNvSpPr/>
            <p:nvPr/>
          </p:nvSpPr>
          <p:spPr>
            <a:xfrm>
              <a:off x="49141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0" name="Oval 5659">
              <a:extLst>
                <a:ext uri="{FF2B5EF4-FFF2-40B4-BE49-F238E27FC236}">
                  <a16:creationId xmlns:a16="http://schemas.microsoft.com/office/drawing/2014/main" id="{5FB0C869-1D59-48F9-B42C-518850E548DC}"/>
                </a:ext>
              </a:extLst>
            </p:cNvPr>
            <p:cNvSpPr/>
            <p:nvPr/>
          </p:nvSpPr>
          <p:spPr>
            <a:xfrm>
              <a:off x="656248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1" name="Oval 5660">
              <a:extLst>
                <a:ext uri="{FF2B5EF4-FFF2-40B4-BE49-F238E27FC236}">
                  <a16:creationId xmlns:a16="http://schemas.microsoft.com/office/drawing/2014/main" id="{BB405FBB-011B-4462-8F9D-31AB0A39E0B4}"/>
                </a:ext>
              </a:extLst>
            </p:cNvPr>
            <p:cNvSpPr/>
            <p:nvPr/>
          </p:nvSpPr>
          <p:spPr>
            <a:xfrm>
              <a:off x="82108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2" name="Oval 5661">
              <a:extLst>
                <a:ext uri="{FF2B5EF4-FFF2-40B4-BE49-F238E27FC236}">
                  <a16:creationId xmlns:a16="http://schemas.microsoft.com/office/drawing/2014/main" id="{DACA7C4F-087D-4A2B-9532-64BFD37693CD}"/>
                </a:ext>
              </a:extLst>
            </p:cNvPr>
            <p:cNvSpPr/>
            <p:nvPr/>
          </p:nvSpPr>
          <p:spPr>
            <a:xfrm>
              <a:off x="985924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3" name="Oval 5662">
              <a:extLst>
                <a:ext uri="{FF2B5EF4-FFF2-40B4-BE49-F238E27FC236}">
                  <a16:creationId xmlns:a16="http://schemas.microsoft.com/office/drawing/2014/main" id="{E18D89C9-2887-4C4F-8040-EE51114B4DED}"/>
                </a:ext>
              </a:extLst>
            </p:cNvPr>
            <p:cNvSpPr/>
            <p:nvPr/>
          </p:nvSpPr>
          <p:spPr>
            <a:xfrm>
              <a:off x="115076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4" name="Oval 5663">
              <a:extLst>
                <a:ext uri="{FF2B5EF4-FFF2-40B4-BE49-F238E27FC236}">
                  <a16:creationId xmlns:a16="http://schemas.microsoft.com/office/drawing/2014/main" id="{AD34D17C-AB21-4155-A776-688ECACDCF3F}"/>
                </a:ext>
              </a:extLst>
            </p:cNvPr>
            <p:cNvSpPr/>
            <p:nvPr/>
          </p:nvSpPr>
          <p:spPr>
            <a:xfrm>
              <a:off x="1306269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5" name="Oval 5664">
              <a:extLst>
                <a:ext uri="{FF2B5EF4-FFF2-40B4-BE49-F238E27FC236}">
                  <a16:creationId xmlns:a16="http://schemas.microsoft.com/office/drawing/2014/main" id="{67E5CC19-62BB-4677-87A7-CBB4D9FA42FB}"/>
                </a:ext>
              </a:extLst>
            </p:cNvPr>
            <p:cNvSpPr/>
            <p:nvPr/>
          </p:nvSpPr>
          <p:spPr>
            <a:xfrm>
              <a:off x="1471108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6" name="Oval 5665">
              <a:extLst>
                <a:ext uri="{FF2B5EF4-FFF2-40B4-BE49-F238E27FC236}">
                  <a16:creationId xmlns:a16="http://schemas.microsoft.com/office/drawing/2014/main" id="{1052A5E6-C81D-43B7-BF9F-B9B003F9EF7A}"/>
                </a:ext>
              </a:extLst>
            </p:cNvPr>
            <p:cNvSpPr/>
            <p:nvPr/>
          </p:nvSpPr>
          <p:spPr>
            <a:xfrm>
              <a:off x="1635939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7" name="Oval 5666">
              <a:extLst>
                <a:ext uri="{FF2B5EF4-FFF2-40B4-BE49-F238E27FC236}">
                  <a16:creationId xmlns:a16="http://schemas.microsoft.com/office/drawing/2014/main" id="{D04748A1-D047-4E0A-8123-CC4A574E7EE2}"/>
                </a:ext>
              </a:extLst>
            </p:cNvPr>
            <p:cNvSpPr/>
            <p:nvPr/>
          </p:nvSpPr>
          <p:spPr>
            <a:xfrm>
              <a:off x="180078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8" name="Oval 5667">
              <a:extLst>
                <a:ext uri="{FF2B5EF4-FFF2-40B4-BE49-F238E27FC236}">
                  <a16:creationId xmlns:a16="http://schemas.microsoft.com/office/drawing/2014/main" id="{0CDA8C6D-674E-466C-9AF8-5789F11FBE88}"/>
                </a:ext>
              </a:extLst>
            </p:cNvPr>
            <p:cNvSpPr/>
            <p:nvPr/>
          </p:nvSpPr>
          <p:spPr>
            <a:xfrm>
              <a:off x="196563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9" name="Oval 5668">
              <a:extLst>
                <a:ext uri="{FF2B5EF4-FFF2-40B4-BE49-F238E27FC236}">
                  <a16:creationId xmlns:a16="http://schemas.microsoft.com/office/drawing/2014/main" id="{D2AD8F95-3EAE-45A6-9D75-64B06B2B1C2A}"/>
                </a:ext>
              </a:extLst>
            </p:cNvPr>
            <p:cNvSpPr/>
            <p:nvPr/>
          </p:nvSpPr>
          <p:spPr>
            <a:xfrm>
              <a:off x="212114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0" name="Oval 5669">
              <a:extLst>
                <a:ext uri="{FF2B5EF4-FFF2-40B4-BE49-F238E27FC236}">
                  <a16:creationId xmlns:a16="http://schemas.microsoft.com/office/drawing/2014/main" id="{C7E8BF22-1074-4F24-A61C-BDC334538AAC}"/>
                </a:ext>
              </a:extLst>
            </p:cNvPr>
            <p:cNvSpPr/>
            <p:nvPr/>
          </p:nvSpPr>
          <p:spPr>
            <a:xfrm>
              <a:off x="2285980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1" name="Oval 5670">
              <a:extLst>
                <a:ext uri="{FF2B5EF4-FFF2-40B4-BE49-F238E27FC236}">
                  <a16:creationId xmlns:a16="http://schemas.microsoft.com/office/drawing/2014/main" id="{8ACE1E98-ABCC-41E1-9373-1F964A5FE29F}"/>
                </a:ext>
              </a:extLst>
            </p:cNvPr>
            <p:cNvSpPr/>
            <p:nvPr/>
          </p:nvSpPr>
          <p:spPr>
            <a:xfrm>
              <a:off x="245081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2" name="Oval 5671">
              <a:extLst>
                <a:ext uri="{FF2B5EF4-FFF2-40B4-BE49-F238E27FC236}">
                  <a16:creationId xmlns:a16="http://schemas.microsoft.com/office/drawing/2014/main" id="{0120278F-696A-449D-B439-B72D5A17E29C}"/>
                </a:ext>
              </a:extLst>
            </p:cNvPr>
            <p:cNvSpPr/>
            <p:nvPr/>
          </p:nvSpPr>
          <p:spPr>
            <a:xfrm>
              <a:off x="261565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3" name="Oval 5672">
              <a:extLst>
                <a:ext uri="{FF2B5EF4-FFF2-40B4-BE49-F238E27FC236}">
                  <a16:creationId xmlns:a16="http://schemas.microsoft.com/office/drawing/2014/main" id="{8B6C4E5B-1415-46D9-8EB6-A8260703D68B}"/>
                </a:ext>
              </a:extLst>
            </p:cNvPr>
            <p:cNvSpPr/>
            <p:nvPr/>
          </p:nvSpPr>
          <p:spPr>
            <a:xfrm>
              <a:off x="278049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4" name="Oval 5673">
              <a:extLst>
                <a:ext uri="{FF2B5EF4-FFF2-40B4-BE49-F238E27FC236}">
                  <a16:creationId xmlns:a16="http://schemas.microsoft.com/office/drawing/2014/main" id="{6A19F6F4-3E0E-422E-ACF6-7F2E53C84289}"/>
                </a:ext>
              </a:extLst>
            </p:cNvPr>
            <p:cNvSpPr/>
            <p:nvPr/>
          </p:nvSpPr>
          <p:spPr>
            <a:xfrm>
              <a:off x="293600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5" name="Oval 5674">
              <a:extLst>
                <a:ext uri="{FF2B5EF4-FFF2-40B4-BE49-F238E27FC236}">
                  <a16:creationId xmlns:a16="http://schemas.microsoft.com/office/drawing/2014/main" id="{6DC20BC9-4BD1-4DEC-9F11-35EEF421FAFD}"/>
                </a:ext>
              </a:extLst>
            </p:cNvPr>
            <p:cNvSpPr/>
            <p:nvPr/>
          </p:nvSpPr>
          <p:spPr>
            <a:xfrm>
              <a:off x="3100840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6" name="Oval 5675">
              <a:extLst>
                <a:ext uri="{FF2B5EF4-FFF2-40B4-BE49-F238E27FC236}">
                  <a16:creationId xmlns:a16="http://schemas.microsoft.com/office/drawing/2014/main" id="{D80A0D45-B2AE-45A7-86A9-0367455669EA}"/>
                </a:ext>
              </a:extLst>
            </p:cNvPr>
            <p:cNvSpPr/>
            <p:nvPr/>
          </p:nvSpPr>
          <p:spPr>
            <a:xfrm>
              <a:off x="3256340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7" name="Oval 5676">
              <a:extLst>
                <a:ext uri="{FF2B5EF4-FFF2-40B4-BE49-F238E27FC236}">
                  <a16:creationId xmlns:a16="http://schemas.microsoft.com/office/drawing/2014/main" id="{8C462055-15A7-4183-9A6E-037AA93BA77A}"/>
                </a:ext>
              </a:extLst>
            </p:cNvPr>
            <p:cNvSpPr/>
            <p:nvPr/>
          </p:nvSpPr>
          <p:spPr>
            <a:xfrm>
              <a:off x="3430518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8" name="Oval 5677">
              <a:extLst>
                <a:ext uri="{FF2B5EF4-FFF2-40B4-BE49-F238E27FC236}">
                  <a16:creationId xmlns:a16="http://schemas.microsoft.com/office/drawing/2014/main" id="{4C5D9BAB-CC38-4622-BDF1-4BFACA49BD32}"/>
                </a:ext>
              </a:extLst>
            </p:cNvPr>
            <p:cNvSpPr/>
            <p:nvPr/>
          </p:nvSpPr>
          <p:spPr>
            <a:xfrm>
              <a:off x="196563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9" name="Oval 5678">
              <a:extLst>
                <a:ext uri="{FF2B5EF4-FFF2-40B4-BE49-F238E27FC236}">
                  <a16:creationId xmlns:a16="http://schemas.microsoft.com/office/drawing/2014/main" id="{C39F36B9-4328-43D8-81E0-45F5A9B58F43}"/>
                </a:ext>
              </a:extLst>
            </p:cNvPr>
            <p:cNvSpPr/>
            <p:nvPr/>
          </p:nvSpPr>
          <p:spPr>
            <a:xfrm>
              <a:off x="212114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0" name="Oval 5679">
              <a:extLst>
                <a:ext uri="{FF2B5EF4-FFF2-40B4-BE49-F238E27FC236}">
                  <a16:creationId xmlns:a16="http://schemas.microsoft.com/office/drawing/2014/main" id="{C7EE7420-9C01-4613-9121-ECDDC0F75E66}"/>
                </a:ext>
              </a:extLst>
            </p:cNvPr>
            <p:cNvSpPr/>
            <p:nvPr/>
          </p:nvSpPr>
          <p:spPr>
            <a:xfrm>
              <a:off x="2285980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1" name="Oval 5680">
              <a:extLst>
                <a:ext uri="{FF2B5EF4-FFF2-40B4-BE49-F238E27FC236}">
                  <a16:creationId xmlns:a16="http://schemas.microsoft.com/office/drawing/2014/main" id="{905B24F5-0A4D-41A8-9893-A3EDE4F9DAD9}"/>
                </a:ext>
              </a:extLst>
            </p:cNvPr>
            <p:cNvSpPr/>
            <p:nvPr/>
          </p:nvSpPr>
          <p:spPr>
            <a:xfrm>
              <a:off x="245081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2" name="Oval 5681">
              <a:extLst>
                <a:ext uri="{FF2B5EF4-FFF2-40B4-BE49-F238E27FC236}">
                  <a16:creationId xmlns:a16="http://schemas.microsoft.com/office/drawing/2014/main" id="{59B895EB-49BD-408C-83EA-28BE451182BB}"/>
                </a:ext>
              </a:extLst>
            </p:cNvPr>
            <p:cNvSpPr/>
            <p:nvPr/>
          </p:nvSpPr>
          <p:spPr>
            <a:xfrm>
              <a:off x="261565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3" name="Oval 5682">
              <a:extLst>
                <a:ext uri="{FF2B5EF4-FFF2-40B4-BE49-F238E27FC236}">
                  <a16:creationId xmlns:a16="http://schemas.microsoft.com/office/drawing/2014/main" id="{45E8A6E8-F5BC-4288-876F-EA649361ACB9}"/>
                </a:ext>
              </a:extLst>
            </p:cNvPr>
            <p:cNvSpPr/>
            <p:nvPr/>
          </p:nvSpPr>
          <p:spPr>
            <a:xfrm>
              <a:off x="278049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4" name="Oval 5683">
              <a:extLst>
                <a:ext uri="{FF2B5EF4-FFF2-40B4-BE49-F238E27FC236}">
                  <a16:creationId xmlns:a16="http://schemas.microsoft.com/office/drawing/2014/main" id="{A005DC86-E494-4698-925D-04A465EB0181}"/>
                </a:ext>
              </a:extLst>
            </p:cNvPr>
            <p:cNvSpPr/>
            <p:nvPr/>
          </p:nvSpPr>
          <p:spPr>
            <a:xfrm>
              <a:off x="293600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5" name="Oval 5684">
              <a:extLst>
                <a:ext uri="{FF2B5EF4-FFF2-40B4-BE49-F238E27FC236}">
                  <a16:creationId xmlns:a16="http://schemas.microsoft.com/office/drawing/2014/main" id="{A98F4DC5-385E-4D2C-A32A-A9AC37DDDB65}"/>
                </a:ext>
              </a:extLst>
            </p:cNvPr>
            <p:cNvSpPr/>
            <p:nvPr/>
          </p:nvSpPr>
          <p:spPr>
            <a:xfrm>
              <a:off x="3100840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6" name="Oval 5685">
              <a:extLst>
                <a:ext uri="{FF2B5EF4-FFF2-40B4-BE49-F238E27FC236}">
                  <a16:creationId xmlns:a16="http://schemas.microsoft.com/office/drawing/2014/main" id="{EF89BF2F-0E8A-48A7-AAC8-84A4515A00DA}"/>
                </a:ext>
              </a:extLst>
            </p:cNvPr>
            <p:cNvSpPr/>
            <p:nvPr/>
          </p:nvSpPr>
          <p:spPr>
            <a:xfrm>
              <a:off x="3256340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7" name="Oval 5686">
              <a:extLst>
                <a:ext uri="{FF2B5EF4-FFF2-40B4-BE49-F238E27FC236}">
                  <a16:creationId xmlns:a16="http://schemas.microsoft.com/office/drawing/2014/main" id="{AECB74F3-189D-4AEA-96F2-7BADD4201CDB}"/>
                </a:ext>
              </a:extLst>
            </p:cNvPr>
            <p:cNvSpPr/>
            <p:nvPr/>
          </p:nvSpPr>
          <p:spPr>
            <a:xfrm>
              <a:off x="3421187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8" name="Oval 5687">
              <a:extLst>
                <a:ext uri="{FF2B5EF4-FFF2-40B4-BE49-F238E27FC236}">
                  <a16:creationId xmlns:a16="http://schemas.microsoft.com/office/drawing/2014/main" id="{03D2D7D9-A3AA-4309-A705-C5006F717739}"/>
                </a:ext>
              </a:extLst>
            </p:cNvPr>
            <p:cNvSpPr/>
            <p:nvPr/>
          </p:nvSpPr>
          <p:spPr>
            <a:xfrm>
              <a:off x="196563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9" name="Oval 5688">
              <a:extLst>
                <a:ext uri="{FF2B5EF4-FFF2-40B4-BE49-F238E27FC236}">
                  <a16:creationId xmlns:a16="http://schemas.microsoft.com/office/drawing/2014/main" id="{ED04A2BF-A0E8-42AB-A699-A76FAA603EC4}"/>
                </a:ext>
              </a:extLst>
            </p:cNvPr>
            <p:cNvSpPr/>
            <p:nvPr/>
          </p:nvSpPr>
          <p:spPr>
            <a:xfrm>
              <a:off x="212114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0" name="Oval 5689">
              <a:extLst>
                <a:ext uri="{FF2B5EF4-FFF2-40B4-BE49-F238E27FC236}">
                  <a16:creationId xmlns:a16="http://schemas.microsoft.com/office/drawing/2014/main" id="{8D428AD3-38A6-4E40-9547-636D7D57B5A0}"/>
                </a:ext>
              </a:extLst>
            </p:cNvPr>
            <p:cNvSpPr/>
            <p:nvPr/>
          </p:nvSpPr>
          <p:spPr>
            <a:xfrm>
              <a:off x="2285980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1" name="Oval 5690">
              <a:extLst>
                <a:ext uri="{FF2B5EF4-FFF2-40B4-BE49-F238E27FC236}">
                  <a16:creationId xmlns:a16="http://schemas.microsoft.com/office/drawing/2014/main" id="{95DDD90B-FA1D-4025-BD70-3ACA97823B76}"/>
                </a:ext>
              </a:extLst>
            </p:cNvPr>
            <p:cNvSpPr/>
            <p:nvPr/>
          </p:nvSpPr>
          <p:spPr>
            <a:xfrm>
              <a:off x="245081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2" name="Oval 5691">
              <a:extLst>
                <a:ext uri="{FF2B5EF4-FFF2-40B4-BE49-F238E27FC236}">
                  <a16:creationId xmlns:a16="http://schemas.microsoft.com/office/drawing/2014/main" id="{D4140979-336C-45C3-B29B-05A257F30772}"/>
                </a:ext>
              </a:extLst>
            </p:cNvPr>
            <p:cNvSpPr/>
            <p:nvPr/>
          </p:nvSpPr>
          <p:spPr>
            <a:xfrm>
              <a:off x="261565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3" name="Oval 5692">
              <a:extLst>
                <a:ext uri="{FF2B5EF4-FFF2-40B4-BE49-F238E27FC236}">
                  <a16:creationId xmlns:a16="http://schemas.microsoft.com/office/drawing/2014/main" id="{34542847-64B8-40C5-A76F-B3E77E460ED6}"/>
                </a:ext>
              </a:extLst>
            </p:cNvPr>
            <p:cNvSpPr/>
            <p:nvPr/>
          </p:nvSpPr>
          <p:spPr>
            <a:xfrm>
              <a:off x="278049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4" name="Oval 5693">
              <a:extLst>
                <a:ext uri="{FF2B5EF4-FFF2-40B4-BE49-F238E27FC236}">
                  <a16:creationId xmlns:a16="http://schemas.microsoft.com/office/drawing/2014/main" id="{6CAB03D9-B118-44CD-813F-775333E3F399}"/>
                </a:ext>
              </a:extLst>
            </p:cNvPr>
            <p:cNvSpPr/>
            <p:nvPr/>
          </p:nvSpPr>
          <p:spPr>
            <a:xfrm>
              <a:off x="293600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5" name="Oval 5694">
              <a:extLst>
                <a:ext uri="{FF2B5EF4-FFF2-40B4-BE49-F238E27FC236}">
                  <a16:creationId xmlns:a16="http://schemas.microsoft.com/office/drawing/2014/main" id="{9B79ADAF-0E4C-4CA0-9E21-97F96090D24E}"/>
                </a:ext>
              </a:extLst>
            </p:cNvPr>
            <p:cNvSpPr/>
            <p:nvPr/>
          </p:nvSpPr>
          <p:spPr>
            <a:xfrm>
              <a:off x="3100840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6" name="Oval 5695">
              <a:extLst>
                <a:ext uri="{FF2B5EF4-FFF2-40B4-BE49-F238E27FC236}">
                  <a16:creationId xmlns:a16="http://schemas.microsoft.com/office/drawing/2014/main" id="{3DF7538F-A479-4350-8564-4542C73430C0}"/>
                </a:ext>
              </a:extLst>
            </p:cNvPr>
            <p:cNvSpPr/>
            <p:nvPr/>
          </p:nvSpPr>
          <p:spPr>
            <a:xfrm>
              <a:off x="3256340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7" name="Oval 5696">
              <a:extLst>
                <a:ext uri="{FF2B5EF4-FFF2-40B4-BE49-F238E27FC236}">
                  <a16:creationId xmlns:a16="http://schemas.microsoft.com/office/drawing/2014/main" id="{D1BDA36A-3286-4C6C-8C77-86A447BF236C}"/>
                </a:ext>
              </a:extLst>
            </p:cNvPr>
            <p:cNvSpPr/>
            <p:nvPr/>
          </p:nvSpPr>
          <p:spPr>
            <a:xfrm>
              <a:off x="3421187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8" name="Oval 5697">
              <a:extLst>
                <a:ext uri="{FF2B5EF4-FFF2-40B4-BE49-F238E27FC236}">
                  <a16:creationId xmlns:a16="http://schemas.microsoft.com/office/drawing/2014/main" id="{85C3DC56-4E1B-4936-AA89-9C581451B81C}"/>
                </a:ext>
              </a:extLst>
            </p:cNvPr>
            <p:cNvSpPr/>
            <p:nvPr/>
          </p:nvSpPr>
          <p:spPr>
            <a:xfrm>
              <a:off x="196563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9" name="Oval 5698">
              <a:extLst>
                <a:ext uri="{FF2B5EF4-FFF2-40B4-BE49-F238E27FC236}">
                  <a16:creationId xmlns:a16="http://schemas.microsoft.com/office/drawing/2014/main" id="{068C3636-3569-422E-9F4D-A0982064529D}"/>
                </a:ext>
              </a:extLst>
            </p:cNvPr>
            <p:cNvSpPr/>
            <p:nvPr/>
          </p:nvSpPr>
          <p:spPr>
            <a:xfrm>
              <a:off x="212114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0" name="Oval 5699">
              <a:extLst>
                <a:ext uri="{FF2B5EF4-FFF2-40B4-BE49-F238E27FC236}">
                  <a16:creationId xmlns:a16="http://schemas.microsoft.com/office/drawing/2014/main" id="{77CDDA1C-B3C1-40FF-8218-85F31BD1E4E8}"/>
                </a:ext>
              </a:extLst>
            </p:cNvPr>
            <p:cNvSpPr/>
            <p:nvPr/>
          </p:nvSpPr>
          <p:spPr>
            <a:xfrm>
              <a:off x="2285980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1" name="Oval 5700">
              <a:extLst>
                <a:ext uri="{FF2B5EF4-FFF2-40B4-BE49-F238E27FC236}">
                  <a16:creationId xmlns:a16="http://schemas.microsoft.com/office/drawing/2014/main" id="{3E4CBDD3-C143-41EA-8843-6D02F303B9DF}"/>
                </a:ext>
              </a:extLst>
            </p:cNvPr>
            <p:cNvSpPr/>
            <p:nvPr/>
          </p:nvSpPr>
          <p:spPr>
            <a:xfrm>
              <a:off x="245081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2" name="Oval 5701">
              <a:extLst>
                <a:ext uri="{FF2B5EF4-FFF2-40B4-BE49-F238E27FC236}">
                  <a16:creationId xmlns:a16="http://schemas.microsoft.com/office/drawing/2014/main" id="{2E30DF0E-98C6-4E4E-8A28-9ADDA2202CB3}"/>
                </a:ext>
              </a:extLst>
            </p:cNvPr>
            <p:cNvSpPr/>
            <p:nvPr/>
          </p:nvSpPr>
          <p:spPr>
            <a:xfrm>
              <a:off x="261565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3" name="Oval 5702">
              <a:extLst>
                <a:ext uri="{FF2B5EF4-FFF2-40B4-BE49-F238E27FC236}">
                  <a16:creationId xmlns:a16="http://schemas.microsoft.com/office/drawing/2014/main" id="{FA514AF0-B058-4571-9D95-D44C8BABC4FD}"/>
                </a:ext>
              </a:extLst>
            </p:cNvPr>
            <p:cNvSpPr/>
            <p:nvPr/>
          </p:nvSpPr>
          <p:spPr>
            <a:xfrm>
              <a:off x="2780493" y="496748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4" name="Oval 5703">
              <a:extLst>
                <a:ext uri="{FF2B5EF4-FFF2-40B4-BE49-F238E27FC236}">
                  <a16:creationId xmlns:a16="http://schemas.microsoft.com/office/drawing/2014/main" id="{F5007B0D-8C24-41A5-90F7-53EDD8E54A4A}"/>
                </a:ext>
              </a:extLst>
            </p:cNvPr>
            <p:cNvSpPr/>
            <p:nvPr/>
          </p:nvSpPr>
          <p:spPr>
            <a:xfrm>
              <a:off x="293600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5" name="Oval 5704">
              <a:extLst>
                <a:ext uri="{FF2B5EF4-FFF2-40B4-BE49-F238E27FC236}">
                  <a16:creationId xmlns:a16="http://schemas.microsoft.com/office/drawing/2014/main" id="{98E84D50-872C-4877-B502-D84FF1F8ECB5}"/>
                </a:ext>
              </a:extLst>
            </p:cNvPr>
            <p:cNvSpPr/>
            <p:nvPr/>
          </p:nvSpPr>
          <p:spPr>
            <a:xfrm>
              <a:off x="3100840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6" name="Oval 5705">
              <a:extLst>
                <a:ext uri="{FF2B5EF4-FFF2-40B4-BE49-F238E27FC236}">
                  <a16:creationId xmlns:a16="http://schemas.microsoft.com/office/drawing/2014/main" id="{2FAE5CD8-F24B-4958-A969-C6C97C4C90F9}"/>
                </a:ext>
              </a:extLst>
            </p:cNvPr>
            <p:cNvSpPr/>
            <p:nvPr/>
          </p:nvSpPr>
          <p:spPr>
            <a:xfrm>
              <a:off x="3256340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7" name="Oval 5706">
              <a:extLst>
                <a:ext uri="{FF2B5EF4-FFF2-40B4-BE49-F238E27FC236}">
                  <a16:creationId xmlns:a16="http://schemas.microsoft.com/office/drawing/2014/main" id="{FC72187D-E60C-44B6-A2F5-F3BE2638551D}"/>
                </a:ext>
              </a:extLst>
            </p:cNvPr>
            <p:cNvSpPr/>
            <p:nvPr/>
          </p:nvSpPr>
          <p:spPr>
            <a:xfrm>
              <a:off x="3421187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8" name="Oval 5707">
              <a:extLst>
                <a:ext uri="{FF2B5EF4-FFF2-40B4-BE49-F238E27FC236}">
                  <a16:creationId xmlns:a16="http://schemas.microsoft.com/office/drawing/2014/main" id="{0B19116A-7A50-4DC9-862D-1E688D57B140}"/>
                </a:ext>
              </a:extLst>
            </p:cNvPr>
            <p:cNvSpPr/>
            <p:nvPr/>
          </p:nvSpPr>
          <p:spPr>
            <a:xfrm>
              <a:off x="196563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9" name="Oval 5708">
              <a:extLst>
                <a:ext uri="{FF2B5EF4-FFF2-40B4-BE49-F238E27FC236}">
                  <a16:creationId xmlns:a16="http://schemas.microsoft.com/office/drawing/2014/main" id="{D2284547-9361-461F-A40D-0F28D46F7F20}"/>
                </a:ext>
              </a:extLst>
            </p:cNvPr>
            <p:cNvSpPr/>
            <p:nvPr/>
          </p:nvSpPr>
          <p:spPr>
            <a:xfrm>
              <a:off x="212114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0" name="Oval 5709">
              <a:extLst>
                <a:ext uri="{FF2B5EF4-FFF2-40B4-BE49-F238E27FC236}">
                  <a16:creationId xmlns:a16="http://schemas.microsoft.com/office/drawing/2014/main" id="{8479F1FB-DE10-4CAF-A2D2-3A068EC1ACA3}"/>
                </a:ext>
              </a:extLst>
            </p:cNvPr>
            <p:cNvSpPr/>
            <p:nvPr/>
          </p:nvSpPr>
          <p:spPr>
            <a:xfrm>
              <a:off x="2285980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1" name="Oval 5710">
              <a:extLst>
                <a:ext uri="{FF2B5EF4-FFF2-40B4-BE49-F238E27FC236}">
                  <a16:creationId xmlns:a16="http://schemas.microsoft.com/office/drawing/2014/main" id="{EC916D0D-96CA-4242-907C-180C985050DA}"/>
                </a:ext>
              </a:extLst>
            </p:cNvPr>
            <p:cNvSpPr/>
            <p:nvPr/>
          </p:nvSpPr>
          <p:spPr>
            <a:xfrm>
              <a:off x="245081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2" name="Oval 5711">
              <a:extLst>
                <a:ext uri="{FF2B5EF4-FFF2-40B4-BE49-F238E27FC236}">
                  <a16:creationId xmlns:a16="http://schemas.microsoft.com/office/drawing/2014/main" id="{002A46A0-9110-472C-8C2A-0FF081806B56}"/>
                </a:ext>
              </a:extLst>
            </p:cNvPr>
            <p:cNvSpPr/>
            <p:nvPr/>
          </p:nvSpPr>
          <p:spPr>
            <a:xfrm>
              <a:off x="261565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3" name="Oval 5712">
              <a:extLst>
                <a:ext uri="{FF2B5EF4-FFF2-40B4-BE49-F238E27FC236}">
                  <a16:creationId xmlns:a16="http://schemas.microsoft.com/office/drawing/2014/main" id="{2805010F-2F6C-409A-8AA2-8122F9CBBCD4}"/>
                </a:ext>
              </a:extLst>
            </p:cNvPr>
            <p:cNvSpPr/>
            <p:nvPr/>
          </p:nvSpPr>
          <p:spPr>
            <a:xfrm>
              <a:off x="278049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4" name="Oval 5713">
              <a:extLst>
                <a:ext uri="{FF2B5EF4-FFF2-40B4-BE49-F238E27FC236}">
                  <a16:creationId xmlns:a16="http://schemas.microsoft.com/office/drawing/2014/main" id="{5C4A81F7-3F02-4219-846B-FB83384941C0}"/>
                </a:ext>
              </a:extLst>
            </p:cNvPr>
            <p:cNvSpPr/>
            <p:nvPr/>
          </p:nvSpPr>
          <p:spPr>
            <a:xfrm>
              <a:off x="293600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5" name="Oval 5714">
              <a:extLst>
                <a:ext uri="{FF2B5EF4-FFF2-40B4-BE49-F238E27FC236}">
                  <a16:creationId xmlns:a16="http://schemas.microsoft.com/office/drawing/2014/main" id="{5974CBB6-B545-4726-8910-A9CF0C15F00F}"/>
                </a:ext>
              </a:extLst>
            </p:cNvPr>
            <p:cNvSpPr/>
            <p:nvPr/>
          </p:nvSpPr>
          <p:spPr>
            <a:xfrm>
              <a:off x="3100840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6" name="Oval 5715">
              <a:extLst>
                <a:ext uri="{FF2B5EF4-FFF2-40B4-BE49-F238E27FC236}">
                  <a16:creationId xmlns:a16="http://schemas.microsoft.com/office/drawing/2014/main" id="{B813A77E-850C-4E7C-8FB1-7BC0F4A91A94}"/>
                </a:ext>
              </a:extLst>
            </p:cNvPr>
            <p:cNvSpPr/>
            <p:nvPr/>
          </p:nvSpPr>
          <p:spPr>
            <a:xfrm>
              <a:off x="3256340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7" name="Oval 5716">
              <a:extLst>
                <a:ext uri="{FF2B5EF4-FFF2-40B4-BE49-F238E27FC236}">
                  <a16:creationId xmlns:a16="http://schemas.microsoft.com/office/drawing/2014/main" id="{D288ADBE-EBA8-4390-B4E7-C44E225D15F9}"/>
                </a:ext>
              </a:extLst>
            </p:cNvPr>
            <p:cNvSpPr/>
            <p:nvPr/>
          </p:nvSpPr>
          <p:spPr>
            <a:xfrm>
              <a:off x="3421187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8" name="Oval 5717">
              <a:extLst>
                <a:ext uri="{FF2B5EF4-FFF2-40B4-BE49-F238E27FC236}">
                  <a16:creationId xmlns:a16="http://schemas.microsoft.com/office/drawing/2014/main" id="{B84C72CA-1D00-43E0-961A-DD0AAA2BBBD7}"/>
                </a:ext>
              </a:extLst>
            </p:cNvPr>
            <p:cNvSpPr/>
            <p:nvPr/>
          </p:nvSpPr>
          <p:spPr>
            <a:xfrm>
              <a:off x="196563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9" name="Oval 5718">
              <a:extLst>
                <a:ext uri="{FF2B5EF4-FFF2-40B4-BE49-F238E27FC236}">
                  <a16:creationId xmlns:a16="http://schemas.microsoft.com/office/drawing/2014/main" id="{368FA154-A20D-402B-8F35-743FF5CF99CD}"/>
                </a:ext>
              </a:extLst>
            </p:cNvPr>
            <p:cNvSpPr/>
            <p:nvPr/>
          </p:nvSpPr>
          <p:spPr>
            <a:xfrm>
              <a:off x="212114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0" name="Oval 5719">
              <a:extLst>
                <a:ext uri="{FF2B5EF4-FFF2-40B4-BE49-F238E27FC236}">
                  <a16:creationId xmlns:a16="http://schemas.microsoft.com/office/drawing/2014/main" id="{89C9B44D-D805-4057-BF23-8478791BD8F0}"/>
                </a:ext>
              </a:extLst>
            </p:cNvPr>
            <p:cNvSpPr/>
            <p:nvPr/>
          </p:nvSpPr>
          <p:spPr>
            <a:xfrm>
              <a:off x="2285980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1" name="Oval 5720">
              <a:extLst>
                <a:ext uri="{FF2B5EF4-FFF2-40B4-BE49-F238E27FC236}">
                  <a16:creationId xmlns:a16="http://schemas.microsoft.com/office/drawing/2014/main" id="{272B0F93-06F8-4F0F-9519-8D5D0ED04668}"/>
                </a:ext>
              </a:extLst>
            </p:cNvPr>
            <p:cNvSpPr/>
            <p:nvPr/>
          </p:nvSpPr>
          <p:spPr>
            <a:xfrm>
              <a:off x="245081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2" name="Oval 5721">
              <a:extLst>
                <a:ext uri="{FF2B5EF4-FFF2-40B4-BE49-F238E27FC236}">
                  <a16:creationId xmlns:a16="http://schemas.microsoft.com/office/drawing/2014/main" id="{C5EE1AEC-17D6-46DB-86C2-A98CDF61AB17}"/>
                </a:ext>
              </a:extLst>
            </p:cNvPr>
            <p:cNvSpPr/>
            <p:nvPr/>
          </p:nvSpPr>
          <p:spPr>
            <a:xfrm>
              <a:off x="261565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3" name="Oval 5722">
              <a:extLst>
                <a:ext uri="{FF2B5EF4-FFF2-40B4-BE49-F238E27FC236}">
                  <a16:creationId xmlns:a16="http://schemas.microsoft.com/office/drawing/2014/main" id="{F756B504-BC2D-432A-82D4-B4FFE532FD51}"/>
                </a:ext>
              </a:extLst>
            </p:cNvPr>
            <p:cNvSpPr/>
            <p:nvPr/>
          </p:nvSpPr>
          <p:spPr>
            <a:xfrm>
              <a:off x="278049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4" name="Oval 5723">
              <a:extLst>
                <a:ext uri="{FF2B5EF4-FFF2-40B4-BE49-F238E27FC236}">
                  <a16:creationId xmlns:a16="http://schemas.microsoft.com/office/drawing/2014/main" id="{C08E6C34-85D8-40AE-9BA5-FA63AB260802}"/>
                </a:ext>
              </a:extLst>
            </p:cNvPr>
            <p:cNvSpPr/>
            <p:nvPr/>
          </p:nvSpPr>
          <p:spPr>
            <a:xfrm>
              <a:off x="293600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5" name="Oval 5724">
              <a:extLst>
                <a:ext uri="{FF2B5EF4-FFF2-40B4-BE49-F238E27FC236}">
                  <a16:creationId xmlns:a16="http://schemas.microsoft.com/office/drawing/2014/main" id="{8178FD4E-16F9-4513-A111-510CDB747AE7}"/>
                </a:ext>
              </a:extLst>
            </p:cNvPr>
            <p:cNvSpPr/>
            <p:nvPr/>
          </p:nvSpPr>
          <p:spPr>
            <a:xfrm>
              <a:off x="3100840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6" name="Oval 5725">
              <a:extLst>
                <a:ext uri="{FF2B5EF4-FFF2-40B4-BE49-F238E27FC236}">
                  <a16:creationId xmlns:a16="http://schemas.microsoft.com/office/drawing/2014/main" id="{0BD37F02-8586-492D-B898-7A0500C79D1E}"/>
                </a:ext>
              </a:extLst>
            </p:cNvPr>
            <p:cNvSpPr/>
            <p:nvPr/>
          </p:nvSpPr>
          <p:spPr>
            <a:xfrm>
              <a:off x="3256340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7" name="Oval 5726">
              <a:extLst>
                <a:ext uri="{FF2B5EF4-FFF2-40B4-BE49-F238E27FC236}">
                  <a16:creationId xmlns:a16="http://schemas.microsoft.com/office/drawing/2014/main" id="{B5054ED6-E039-4833-9CC0-B719C2B1308B}"/>
                </a:ext>
              </a:extLst>
            </p:cNvPr>
            <p:cNvSpPr/>
            <p:nvPr/>
          </p:nvSpPr>
          <p:spPr>
            <a:xfrm>
              <a:off x="3421187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8" name="Oval 5727">
              <a:extLst>
                <a:ext uri="{FF2B5EF4-FFF2-40B4-BE49-F238E27FC236}">
                  <a16:creationId xmlns:a16="http://schemas.microsoft.com/office/drawing/2014/main" id="{A3E04A81-8E69-4AF0-8FDD-F09EE96AB3D7}"/>
                </a:ext>
              </a:extLst>
            </p:cNvPr>
            <p:cNvSpPr/>
            <p:nvPr/>
          </p:nvSpPr>
          <p:spPr>
            <a:xfrm>
              <a:off x="1965633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9" name="Oval 5728">
              <a:extLst>
                <a:ext uri="{FF2B5EF4-FFF2-40B4-BE49-F238E27FC236}">
                  <a16:creationId xmlns:a16="http://schemas.microsoft.com/office/drawing/2014/main" id="{A2516543-E615-44C8-9162-F4DD9C2299CC}"/>
                </a:ext>
              </a:extLst>
            </p:cNvPr>
            <p:cNvSpPr/>
            <p:nvPr/>
          </p:nvSpPr>
          <p:spPr>
            <a:xfrm>
              <a:off x="2121143" y="5472751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0" name="Oval 5729">
              <a:extLst>
                <a:ext uri="{FF2B5EF4-FFF2-40B4-BE49-F238E27FC236}">
                  <a16:creationId xmlns:a16="http://schemas.microsoft.com/office/drawing/2014/main" id="{9B48636B-F8FC-4A50-BE62-FBAA58A9C7F4}"/>
                </a:ext>
              </a:extLst>
            </p:cNvPr>
            <p:cNvSpPr/>
            <p:nvPr/>
          </p:nvSpPr>
          <p:spPr>
            <a:xfrm>
              <a:off x="2285980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1" name="Oval 5730">
              <a:extLst>
                <a:ext uri="{FF2B5EF4-FFF2-40B4-BE49-F238E27FC236}">
                  <a16:creationId xmlns:a16="http://schemas.microsoft.com/office/drawing/2014/main" id="{C37442FB-A745-42A7-A5F3-05F2346E61FC}"/>
                </a:ext>
              </a:extLst>
            </p:cNvPr>
            <p:cNvSpPr/>
            <p:nvPr/>
          </p:nvSpPr>
          <p:spPr>
            <a:xfrm>
              <a:off x="2450813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2" name="Oval 5731">
              <a:extLst>
                <a:ext uri="{FF2B5EF4-FFF2-40B4-BE49-F238E27FC236}">
                  <a16:creationId xmlns:a16="http://schemas.microsoft.com/office/drawing/2014/main" id="{A8827CC7-F545-4188-978F-954C8013F3DF}"/>
                </a:ext>
              </a:extLst>
            </p:cNvPr>
            <p:cNvSpPr/>
            <p:nvPr/>
          </p:nvSpPr>
          <p:spPr>
            <a:xfrm>
              <a:off x="261565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3" name="Oval 5732">
              <a:extLst>
                <a:ext uri="{FF2B5EF4-FFF2-40B4-BE49-F238E27FC236}">
                  <a16:creationId xmlns:a16="http://schemas.microsoft.com/office/drawing/2014/main" id="{39ED4DFB-5417-4703-8B37-4107AF68DF99}"/>
                </a:ext>
              </a:extLst>
            </p:cNvPr>
            <p:cNvSpPr/>
            <p:nvPr/>
          </p:nvSpPr>
          <p:spPr>
            <a:xfrm>
              <a:off x="2780493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4" name="Oval 5733">
              <a:extLst>
                <a:ext uri="{FF2B5EF4-FFF2-40B4-BE49-F238E27FC236}">
                  <a16:creationId xmlns:a16="http://schemas.microsoft.com/office/drawing/2014/main" id="{E7CAF691-EC06-41B2-B69B-1D9783440AD8}"/>
                </a:ext>
              </a:extLst>
            </p:cNvPr>
            <p:cNvSpPr/>
            <p:nvPr/>
          </p:nvSpPr>
          <p:spPr>
            <a:xfrm>
              <a:off x="2936001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5" name="Oval 5734">
              <a:extLst>
                <a:ext uri="{FF2B5EF4-FFF2-40B4-BE49-F238E27FC236}">
                  <a16:creationId xmlns:a16="http://schemas.microsoft.com/office/drawing/2014/main" id="{FC5A96BB-2A4F-4CCD-9D0C-12021F9E81AD}"/>
                </a:ext>
              </a:extLst>
            </p:cNvPr>
            <p:cNvSpPr/>
            <p:nvPr/>
          </p:nvSpPr>
          <p:spPr>
            <a:xfrm>
              <a:off x="3100840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6" name="Oval 5735">
              <a:extLst>
                <a:ext uri="{FF2B5EF4-FFF2-40B4-BE49-F238E27FC236}">
                  <a16:creationId xmlns:a16="http://schemas.microsoft.com/office/drawing/2014/main" id="{20584D73-FFA5-4ABC-88F3-088562EF246F}"/>
                </a:ext>
              </a:extLst>
            </p:cNvPr>
            <p:cNvSpPr/>
            <p:nvPr/>
          </p:nvSpPr>
          <p:spPr>
            <a:xfrm>
              <a:off x="3256340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7" name="Oval 5736">
              <a:extLst>
                <a:ext uri="{FF2B5EF4-FFF2-40B4-BE49-F238E27FC236}">
                  <a16:creationId xmlns:a16="http://schemas.microsoft.com/office/drawing/2014/main" id="{973270A8-FEB9-4373-9BAE-08C3AE7DED2E}"/>
                </a:ext>
              </a:extLst>
            </p:cNvPr>
            <p:cNvSpPr/>
            <p:nvPr/>
          </p:nvSpPr>
          <p:spPr>
            <a:xfrm>
              <a:off x="3421187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8" name="Oval 5737">
              <a:extLst>
                <a:ext uri="{FF2B5EF4-FFF2-40B4-BE49-F238E27FC236}">
                  <a16:creationId xmlns:a16="http://schemas.microsoft.com/office/drawing/2014/main" id="{48D05B5B-74F7-4BAA-8579-1A746A1D951C}"/>
                </a:ext>
              </a:extLst>
            </p:cNvPr>
            <p:cNvSpPr/>
            <p:nvPr/>
          </p:nvSpPr>
          <p:spPr>
            <a:xfrm>
              <a:off x="196563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9" name="Oval 5738">
              <a:extLst>
                <a:ext uri="{FF2B5EF4-FFF2-40B4-BE49-F238E27FC236}">
                  <a16:creationId xmlns:a16="http://schemas.microsoft.com/office/drawing/2014/main" id="{124FCE4B-77ED-486C-8883-AB440F02BE31}"/>
                </a:ext>
              </a:extLst>
            </p:cNvPr>
            <p:cNvSpPr/>
            <p:nvPr/>
          </p:nvSpPr>
          <p:spPr>
            <a:xfrm>
              <a:off x="212114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0" name="Oval 5739">
              <a:extLst>
                <a:ext uri="{FF2B5EF4-FFF2-40B4-BE49-F238E27FC236}">
                  <a16:creationId xmlns:a16="http://schemas.microsoft.com/office/drawing/2014/main" id="{86EBBCCC-CB51-476C-822C-0714E444AB37}"/>
                </a:ext>
              </a:extLst>
            </p:cNvPr>
            <p:cNvSpPr/>
            <p:nvPr/>
          </p:nvSpPr>
          <p:spPr>
            <a:xfrm>
              <a:off x="2285980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1" name="Oval 5740">
              <a:extLst>
                <a:ext uri="{FF2B5EF4-FFF2-40B4-BE49-F238E27FC236}">
                  <a16:creationId xmlns:a16="http://schemas.microsoft.com/office/drawing/2014/main" id="{735135C4-E6C2-4B97-B774-D476EA04857E}"/>
                </a:ext>
              </a:extLst>
            </p:cNvPr>
            <p:cNvSpPr/>
            <p:nvPr/>
          </p:nvSpPr>
          <p:spPr>
            <a:xfrm>
              <a:off x="245081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2" name="Oval 5741">
              <a:extLst>
                <a:ext uri="{FF2B5EF4-FFF2-40B4-BE49-F238E27FC236}">
                  <a16:creationId xmlns:a16="http://schemas.microsoft.com/office/drawing/2014/main" id="{3460210A-FCDC-413F-9154-CBFC64ACCF42}"/>
                </a:ext>
              </a:extLst>
            </p:cNvPr>
            <p:cNvSpPr/>
            <p:nvPr/>
          </p:nvSpPr>
          <p:spPr>
            <a:xfrm>
              <a:off x="261565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3" name="Oval 5742">
              <a:extLst>
                <a:ext uri="{FF2B5EF4-FFF2-40B4-BE49-F238E27FC236}">
                  <a16:creationId xmlns:a16="http://schemas.microsoft.com/office/drawing/2014/main" id="{62D90A32-0A04-4FD6-9673-23B730D17A39}"/>
                </a:ext>
              </a:extLst>
            </p:cNvPr>
            <p:cNvSpPr/>
            <p:nvPr/>
          </p:nvSpPr>
          <p:spPr>
            <a:xfrm>
              <a:off x="278049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4" name="Oval 5743">
              <a:extLst>
                <a:ext uri="{FF2B5EF4-FFF2-40B4-BE49-F238E27FC236}">
                  <a16:creationId xmlns:a16="http://schemas.microsoft.com/office/drawing/2014/main" id="{C182EE07-6A6F-400E-B234-80F84FDBBF72}"/>
                </a:ext>
              </a:extLst>
            </p:cNvPr>
            <p:cNvSpPr/>
            <p:nvPr/>
          </p:nvSpPr>
          <p:spPr>
            <a:xfrm>
              <a:off x="293600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5" name="Oval 5744">
              <a:extLst>
                <a:ext uri="{FF2B5EF4-FFF2-40B4-BE49-F238E27FC236}">
                  <a16:creationId xmlns:a16="http://schemas.microsoft.com/office/drawing/2014/main" id="{8DB24D84-FC81-43F4-9122-AC1AB1BDCEA6}"/>
                </a:ext>
              </a:extLst>
            </p:cNvPr>
            <p:cNvSpPr/>
            <p:nvPr/>
          </p:nvSpPr>
          <p:spPr>
            <a:xfrm>
              <a:off x="3100840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6" name="Oval 5745">
              <a:extLst>
                <a:ext uri="{FF2B5EF4-FFF2-40B4-BE49-F238E27FC236}">
                  <a16:creationId xmlns:a16="http://schemas.microsoft.com/office/drawing/2014/main" id="{D20CE3EA-8713-4C08-AF14-6330EA86B4CA}"/>
                </a:ext>
              </a:extLst>
            </p:cNvPr>
            <p:cNvSpPr/>
            <p:nvPr/>
          </p:nvSpPr>
          <p:spPr>
            <a:xfrm>
              <a:off x="3256340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7" name="Oval 5746">
              <a:extLst>
                <a:ext uri="{FF2B5EF4-FFF2-40B4-BE49-F238E27FC236}">
                  <a16:creationId xmlns:a16="http://schemas.microsoft.com/office/drawing/2014/main" id="{B4C7114C-9B5A-487B-B62E-B694E1BC6183}"/>
                </a:ext>
              </a:extLst>
            </p:cNvPr>
            <p:cNvSpPr/>
            <p:nvPr/>
          </p:nvSpPr>
          <p:spPr>
            <a:xfrm>
              <a:off x="3421187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8" name="Oval 5747">
              <a:extLst>
                <a:ext uri="{FF2B5EF4-FFF2-40B4-BE49-F238E27FC236}">
                  <a16:creationId xmlns:a16="http://schemas.microsoft.com/office/drawing/2014/main" id="{DE0B68BB-CA55-4FFE-82DA-49DBC3AD50F9}"/>
                </a:ext>
              </a:extLst>
            </p:cNvPr>
            <p:cNvSpPr/>
            <p:nvPr/>
          </p:nvSpPr>
          <p:spPr>
            <a:xfrm>
              <a:off x="3595365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9" name="Oval 5748">
              <a:extLst>
                <a:ext uri="{FF2B5EF4-FFF2-40B4-BE49-F238E27FC236}">
                  <a16:creationId xmlns:a16="http://schemas.microsoft.com/office/drawing/2014/main" id="{8DD245BA-1631-4A8F-B61D-8C897B459AF7}"/>
                </a:ext>
              </a:extLst>
            </p:cNvPr>
            <p:cNvSpPr/>
            <p:nvPr/>
          </p:nvSpPr>
          <p:spPr>
            <a:xfrm>
              <a:off x="3750875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0" name="Oval 5749">
              <a:extLst>
                <a:ext uri="{FF2B5EF4-FFF2-40B4-BE49-F238E27FC236}">
                  <a16:creationId xmlns:a16="http://schemas.microsoft.com/office/drawing/2014/main" id="{5D308581-ECC3-4072-AD27-F509280B5302}"/>
                </a:ext>
              </a:extLst>
            </p:cNvPr>
            <p:cNvSpPr/>
            <p:nvPr/>
          </p:nvSpPr>
          <p:spPr>
            <a:xfrm>
              <a:off x="3915712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1" name="Oval 5750">
              <a:extLst>
                <a:ext uri="{FF2B5EF4-FFF2-40B4-BE49-F238E27FC236}">
                  <a16:creationId xmlns:a16="http://schemas.microsoft.com/office/drawing/2014/main" id="{442BFA76-B78A-4490-9FCD-E1979C0EFAEC}"/>
                </a:ext>
              </a:extLst>
            </p:cNvPr>
            <p:cNvSpPr/>
            <p:nvPr/>
          </p:nvSpPr>
          <p:spPr>
            <a:xfrm>
              <a:off x="4080545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2" name="Oval 5751">
              <a:extLst>
                <a:ext uri="{FF2B5EF4-FFF2-40B4-BE49-F238E27FC236}">
                  <a16:creationId xmlns:a16="http://schemas.microsoft.com/office/drawing/2014/main" id="{29EB9281-579C-442E-8383-4D1795004460}"/>
                </a:ext>
              </a:extLst>
            </p:cNvPr>
            <p:cNvSpPr/>
            <p:nvPr/>
          </p:nvSpPr>
          <p:spPr>
            <a:xfrm>
              <a:off x="4236057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3" name="Oval 5752">
              <a:extLst>
                <a:ext uri="{FF2B5EF4-FFF2-40B4-BE49-F238E27FC236}">
                  <a16:creationId xmlns:a16="http://schemas.microsoft.com/office/drawing/2014/main" id="{A864F5CF-182D-46D1-B928-8029DF91B872}"/>
                </a:ext>
              </a:extLst>
            </p:cNvPr>
            <p:cNvSpPr/>
            <p:nvPr/>
          </p:nvSpPr>
          <p:spPr>
            <a:xfrm>
              <a:off x="4400894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4" name="Oval 5753">
              <a:extLst>
                <a:ext uri="{FF2B5EF4-FFF2-40B4-BE49-F238E27FC236}">
                  <a16:creationId xmlns:a16="http://schemas.microsoft.com/office/drawing/2014/main" id="{FFD9F0C0-801E-40FB-A13A-7737E9CDE90F}"/>
                </a:ext>
              </a:extLst>
            </p:cNvPr>
            <p:cNvSpPr/>
            <p:nvPr/>
          </p:nvSpPr>
          <p:spPr>
            <a:xfrm>
              <a:off x="4556402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5" name="Oval 5754">
              <a:extLst>
                <a:ext uri="{FF2B5EF4-FFF2-40B4-BE49-F238E27FC236}">
                  <a16:creationId xmlns:a16="http://schemas.microsoft.com/office/drawing/2014/main" id="{71B1A9E1-9526-4AC3-A42A-6219E415702F}"/>
                </a:ext>
              </a:extLst>
            </p:cNvPr>
            <p:cNvSpPr/>
            <p:nvPr/>
          </p:nvSpPr>
          <p:spPr>
            <a:xfrm>
              <a:off x="472124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6" name="Oval 5755">
              <a:extLst>
                <a:ext uri="{FF2B5EF4-FFF2-40B4-BE49-F238E27FC236}">
                  <a16:creationId xmlns:a16="http://schemas.microsoft.com/office/drawing/2014/main" id="{6DE6A081-304A-464B-A5FE-F485C5C7F982}"/>
                </a:ext>
              </a:extLst>
            </p:cNvPr>
            <p:cNvSpPr/>
            <p:nvPr/>
          </p:nvSpPr>
          <p:spPr>
            <a:xfrm>
              <a:off x="4886072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7" name="Oval 5756">
              <a:extLst>
                <a:ext uri="{FF2B5EF4-FFF2-40B4-BE49-F238E27FC236}">
                  <a16:creationId xmlns:a16="http://schemas.microsoft.com/office/drawing/2014/main" id="{2E35F970-F7FA-4F23-BA2D-16B43DA037F3}"/>
                </a:ext>
              </a:extLst>
            </p:cNvPr>
            <p:cNvSpPr/>
            <p:nvPr/>
          </p:nvSpPr>
          <p:spPr>
            <a:xfrm>
              <a:off x="5050919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8" name="Oval 5757">
              <a:extLst>
                <a:ext uri="{FF2B5EF4-FFF2-40B4-BE49-F238E27FC236}">
                  <a16:creationId xmlns:a16="http://schemas.microsoft.com/office/drawing/2014/main" id="{00C1E31E-6BA5-49EE-B159-22D7ACD9E01B}"/>
                </a:ext>
              </a:extLst>
            </p:cNvPr>
            <p:cNvSpPr/>
            <p:nvPr/>
          </p:nvSpPr>
          <p:spPr>
            <a:xfrm>
              <a:off x="3595365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9" name="Oval 5758">
              <a:extLst>
                <a:ext uri="{FF2B5EF4-FFF2-40B4-BE49-F238E27FC236}">
                  <a16:creationId xmlns:a16="http://schemas.microsoft.com/office/drawing/2014/main" id="{7DF3B43A-9662-4266-BC33-E66EA5B70AA3}"/>
                </a:ext>
              </a:extLst>
            </p:cNvPr>
            <p:cNvSpPr/>
            <p:nvPr/>
          </p:nvSpPr>
          <p:spPr>
            <a:xfrm>
              <a:off x="3750875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0" name="Oval 5759">
              <a:extLst>
                <a:ext uri="{FF2B5EF4-FFF2-40B4-BE49-F238E27FC236}">
                  <a16:creationId xmlns:a16="http://schemas.microsoft.com/office/drawing/2014/main" id="{05FFA9D0-F529-4595-85CC-7E2DD3886717}"/>
                </a:ext>
              </a:extLst>
            </p:cNvPr>
            <p:cNvSpPr/>
            <p:nvPr/>
          </p:nvSpPr>
          <p:spPr>
            <a:xfrm>
              <a:off x="3915712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1" name="Oval 5760">
              <a:extLst>
                <a:ext uri="{FF2B5EF4-FFF2-40B4-BE49-F238E27FC236}">
                  <a16:creationId xmlns:a16="http://schemas.microsoft.com/office/drawing/2014/main" id="{0B475412-8027-4E61-B04E-1E0A2CD6DB55}"/>
                </a:ext>
              </a:extLst>
            </p:cNvPr>
            <p:cNvSpPr/>
            <p:nvPr/>
          </p:nvSpPr>
          <p:spPr>
            <a:xfrm>
              <a:off x="4080545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2" name="Oval 5761">
              <a:extLst>
                <a:ext uri="{FF2B5EF4-FFF2-40B4-BE49-F238E27FC236}">
                  <a16:creationId xmlns:a16="http://schemas.microsoft.com/office/drawing/2014/main" id="{74189F0B-0B80-4419-A55B-BE82952C343B}"/>
                </a:ext>
              </a:extLst>
            </p:cNvPr>
            <p:cNvSpPr/>
            <p:nvPr/>
          </p:nvSpPr>
          <p:spPr>
            <a:xfrm>
              <a:off x="4236057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3" name="Oval 5762">
              <a:extLst>
                <a:ext uri="{FF2B5EF4-FFF2-40B4-BE49-F238E27FC236}">
                  <a16:creationId xmlns:a16="http://schemas.microsoft.com/office/drawing/2014/main" id="{EEB5CC91-4D29-4FBE-AC21-64494004ED51}"/>
                </a:ext>
              </a:extLst>
            </p:cNvPr>
            <p:cNvSpPr/>
            <p:nvPr/>
          </p:nvSpPr>
          <p:spPr>
            <a:xfrm>
              <a:off x="4400894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4" name="Oval 5763">
              <a:extLst>
                <a:ext uri="{FF2B5EF4-FFF2-40B4-BE49-F238E27FC236}">
                  <a16:creationId xmlns:a16="http://schemas.microsoft.com/office/drawing/2014/main" id="{5C706543-E2D9-47AB-AE6D-B6AEF9999E57}"/>
                </a:ext>
              </a:extLst>
            </p:cNvPr>
            <p:cNvSpPr/>
            <p:nvPr/>
          </p:nvSpPr>
          <p:spPr>
            <a:xfrm>
              <a:off x="4556402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5" name="Oval 5764">
              <a:extLst>
                <a:ext uri="{FF2B5EF4-FFF2-40B4-BE49-F238E27FC236}">
                  <a16:creationId xmlns:a16="http://schemas.microsoft.com/office/drawing/2014/main" id="{AA92746E-8AC1-4603-823A-DF01A69CC264}"/>
                </a:ext>
              </a:extLst>
            </p:cNvPr>
            <p:cNvSpPr/>
            <p:nvPr/>
          </p:nvSpPr>
          <p:spPr>
            <a:xfrm>
              <a:off x="4721241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6" name="Oval 5765">
              <a:extLst>
                <a:ext uri="{FF2B5EF4-FFF2-40B4-BE49-F238E27FC236}">
                  <a16:creationId xmlns:a16="http://schemas.microsoft.com/office/drawing/2014/main" id="{6D5AE268-FB88-427E-8FD7-0F3AA21651FE}"/>
                </a:ext>
              </a:extLst>
            </p:cNvPr>
            <p:cNvSpPr/>
            <p:nvPr/>
          </p:nvSpPr>
          <p:spPr>
            <a:xfrm>
              <a:off x="4886072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7" name="Oval 5766">
              <a:extLst>
                <a:ext uri="{FF2B5EF4-FFF2-40B4-BE49-F238E27FC236}">
                  <a16:creationId xmlns:a16="http://schemas.microsoft.com/office/drawing/2014/main" id="{C68C649B-E0DB-48E2-BEB5-7C401272430D}"/>
                </a:ext>
              </a:extLst>
            </p:cNvPr>
            <p:cNvSpPr/>
            <p:nvPr/>
          </p:nvSpPr>
          <p:spPr>
            <a:xfrm>
              <a:off x="5050919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8" name="Oval 5767">
              <a:extLst>
                <a:ext uri="{FF2B5EF4-FFF2-40B4-BE49-F238E27FC236}">
                  <a16:creationId xmlns:a16="http://schemas.microsoft.com/office/drawing/2014/main" id="{36ED3452-8A3C-4090-8624-8B60046D0332}"/>
                </a:ext>
              </a:extLst>
            </p:cNvPr>
            <p:cNvSpPr/>
            <p:nvPr/>
          </p:nvSpPr>
          <p:spPr>
            <a:xfrm>
              <a:off x="3595365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9" name="Oval 5768">
              <a:extLst>
                <a:ext uri="{FF2B5EF4-FFF2-40B4-BE49-F238E27FC236}">
                  <a16:creationId xmlns:a16="http://schemas.microsoft.com/office/drawing/2014/main" id="{C4D7E22D-FE10-4142-A291-F2834E3F5314}"/>
                </a:ext>
              </a:extLst>
            </p:cNvPr>
            <p:cNvSpPr/>
            <p:nvPr/>
          </p:nvSpPr>
          <p:spPr>
            <a:xfrm>
              <a:off x="3750875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0" name="Oval 5769">
              <a:extLst>
                <a:ext uri="{FF2B5EF4-FFF2-40B4-BE49-F238E27FC236}">
                  <a16:creationId xmlns:a16="http://schemas.microsoft.com/office/drawing/2014/main" id="{496788DC-4B1A-4329-948F-1A875147BB54}"/>
                </a:ext>
              </a:extLst>
            </p:cNvPr>
            <p:cNvSpPr/>
            <p:nvPr/>
          </p:nvSpPr>
          <p:spPr>
            <a:xfrm>
              <a:off x="3915712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1" name="Oval 5770">
              <a:extLst>
                <a:ext uri="{FF2B5EF4-FFF2-40B4-BE49-F238E27FC236}">
                  <a16:creationId xmlns:a16="http://schemas.microsoft.com/office/drawing/2014/main" id="{97B71C32-BB14-4C8A-831D-F9317AB3BB71}"/>
                </a:ext>
              </a:extLst>
            </p:cNvPr>
            <p:cNvSpPr/>
            <p:nvPr/>
          </p:nvSpPr>
          <p:spPr>
            <a:xfrm>
              <a:off x="4080545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2" name="Oval 5771">
              <a:extLst>
                <a:ext uri="{FF2B5EF4-FFF2-40B4-BE49-F238E27FC236}">
                  <a16:creationId xmlns:a16="http://schemas.microsoft.com/office/drawing/2014/main" id="{E747039E-81C6-4512-A832-9B9EFEADF167}"/>
                </a:ext>
              </a:extLst>
            </p:cNvPr>
            <p:cNvSpPr/>
            <p:nvPr/>
          </p:nvSpPr>
          <p:spPr>
            <a:xfrm>
              <a:off x="4236057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3" name="Oval 5772">
              <a:extLst>
                <a:ext uri="{FF2B5EF4-FFF2-40B4-BE49-F238E27FC236}">
                  <a16:creationId xmlns:a16="http://schemas.microsoft.com/office/drawing/2014/main" id="{55CDCA89-599A-4D7E-AD21-D4B7C1542A4D}"/>
                </a:ext>
              </a:extLst>
            </p:cNvPr>
            <p:cNvSpPr/>
            <p:nvPr/>
          </p:nvSpPr>
          <p:spPr>
            <a:xfrm>
              <a:off x="4400894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4" name="Oval 5773">
              <a:extLst>
                <a:ext uri="{FF2B5EF4-FFF2-40B4-BE49-F238E27FC236}">
                  <a16:creationId xmlns:a16="http://schemas.microsoft.com/office/drawing/2014/main" id="{8E6CE312-44FE-446B-80B8-6ECDA5C24796}"/>
                </a:ext>
              </a:extLst>
            </p:cNvPr>
            <p:cNvSpPr/>
            <p:nvPr/>
          </p:nvSpPr>
          <p:spPr>
            <a:xfrm>
              <a:off x="4556402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5" name="Oval 5774">
              <a:extLst>
                <a:ext uri="{FF2B5EF4-FFF2-40B4-BE49-F238E27FC236}">
                  <a16:creationId xmlns:a16="http://schemas.microsoft.com/office/drawing/2014/main" id="{D749E346-C83B-4B83-A074-020C3DA47E7E}"/>
                </a:ext>
              </a:extLst>
            </p:cNvPr>
            <p:cNvSpPr/>
            <p:nvPr/>
          </p:nvSpPr>
          <p:spPr>
            <a:xfrm>
              <a:off x="4721241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6" name="Oval 5775">
              <a:extLst>
                <a:ext uri="{FF2B5EF4-FFF2-40B4-BE49-F238E27FC236}">
                  <a16:creationId xmlns:a16="http://schemas.microsoft.com/office/drawing/2014/main" id="{41B5F9D8-EE1F-4486-A0C4-0697F2F699B2}"/>
                </a:ext>
              </a:extLst>
            </p:cNvPr>
            <p:cNvSpPr/>
            <p:nvPr/>
          </p:nvSpPr>
          <p:spPr>
            <a:xfrm>
              <a:off x="4886072" y="4805752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7" name="Oval 5776">
              <a:extLst>
                <a:ext uri="{FF2B5EF4-FFF2-40B4-BE49-F238E27FC236}">
                  <a16:creationId xmlns:a16="http://schemas.microsoft.com/office/drawing/2014/main" id="{53BB999D-3F83-4C20-89E5-2AA98C53B021}"/>
                </a:ext>
              </a:extLst>
            </p:cNvPr>
            <p:cNvSpPr/>
            <p:nvPr/>
          </p:nvSpPr>
          <p:spPr>
            <a:xfrm>
              <a:off x="5050919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8" name="Oval 5777">
              <a:extLst>
                <a:ext uri="{FF2B5EF4-FFF2-40B4-BE49-F238E27FC236}">
                  <a16:creationId xmlns:a16="http://schemas.microsoft.com/office/drawing/2014/main" id="{D59AD8CD-E0A2-41AF-ADBC-B024719DECC6}"/>
                </a:ext>
              </a:extLst>
            </p:cNvPr>
            <p:cNvSpPr/>
            <p:nvPr/>
          </p:nvSpPr>
          <p:spPr>
            <a:xfrm>
              <a:off x="3595365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9" name="Oval 5778">
              <a:extLst>
                <a:ext uri="{FF2B5EF4-FFF2-40B4-BE49-F238E27FC236}">
                  <a16:creationId xmlns:a16="http://schemas.microsoft.com/office/drawing/2014/main" id="{2387788B-80C7-476C-917E-F9C38F0D8482}"/>
                </a:ext>
              </a:extLst>
            </p:cNvPr>
            <p:cNvSpPr/>
            <p:nvPr/>
          </p:nvSpPr>
          <p:spPr>
            <a:xfrm>
              <a:off x="3750875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0" name="Oval 5779">
              <a:extLst>
                <a:ext uri="{FF2B5EF4-FFF2-40B4-BE49-F238E27FC236}">
                  <a16:creationId xmlns:a16="http://schemas.microsoft.com/office/drawing/2014/main" id="{A3E65A25-4900-4745-97AA-9150EAB9EFA7}"/>
                </a:ext>
              </a:extLst>
            </p:cNvPr>
            <p:cNvSpPr/>
            <p:nvPr/>
          </p:nvSpPr>
          <p:spPr>
            <a:xfrm>
              <a:off x="3915712" y="4967486"/>
              <a:ext cx="139966" cy="13996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1" name="Oval 5780">
              <a:extLst>
                <a:ext uri="{FF2B5EF4-FFF2-40B4-BE49-F238E27FC236}">
                  <a16:creationId xmlns:a16="http://schemas.microsoft.com/office/drawing/2014/main" id="{D89CBFFD-0D2C-40E5-9BF8-480A11367B77}"/>
                </a:ext>
              </a:extLst>
            </p:cNvPr>
            <p:cNvSpPr/>
            <p:nvPr/>
          </p:nvSpPr>
          <p:spPr>
            <a:xfrm>
              <a:off x="4080545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2" name="Oval 5781">
              <a:extLst>
                <a:ext uri="{FF2B5EF4-FFF2-40B4-BE49-F238E27FC236}">
                  <a16:creationId xmlns:a16="http://schemas.microsoft.com/office/drawing/2014/main" id="{FB597E20-A22F-424D-A304-BB23CE916FE2}"/>
                </a:ext>
              </a:extLst>
            </p:cNvPr>
            <p:cNvSpPr/>
            <p:nvPr/>
          </p:nvSpPr>
          <p:spPr>
            <a:xfrm>
              <a:off x="4236057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3" name="Oval 5782">
              <a:extLst>
                <a:ext uri="{FF2B5EF4-FFF2-40B4-BE49-F238E27FC236}">
                  <a16:creationId xmlns:a16="http://schemas.microsoft.com/office/drawing/2014/main" id="{5F5675E5-46F0-4563-9EAC-4C3161EDA09C}"/>
                </a:ext>
              </a:extLst>
            </p:cNvPr>
            <p:cNvSpPr/>
            <p:nvPr/>
          </p:nvSpPr>
          <p:spPr>
            <a:xfrm>
              <a:off x="4400894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4" name="Oval 5783">
              <a:extLst>
                <a:ext uri="{FF2B5EF4-FFF2-40B4-BE49-F238E27FC236}">
                  <a16:creationId xmlns:a16="http://schemas.microsoft.com/office/drawing/2014/main" id="{1D08EBCE-D540-4024-835B-53A85FAD8725}"/>
                </a:ext>
              </a:extLst>
            </p:cNvPr>
            <p:cNvSpPr/>
            <p:nvPr/>
          </p:nvSpPr>
          <p:spPr>
            <a:xfrm>
              <a:off x="4556402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5" name="Oval 5784">
              <a:extLst>
                <a:ext uri="{FF2B5EF4-FFF2-40B4-BE49-F238E27FC236}">
                  <a16:creationId xmlns:a16="http://schemas.microsoft.com/office/drawing/2014/main" id="{4DE109AD-B71E-4DFB-80C2-A1C15968B5DB}"/>
                </a:ext>
              </a:extLst>
            </p:cNvPr>
            <p:cNvSpPr/>
            <p:nvPr/>
          </p:nvSpPr>
          <p:spPr>
            <a:xfrm>
              <a:off x="4721241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6" name="Oval 5785">
              <a:extLst>
                <a:ext uri="{FF2B5EF4-FFF2-40B4-BE49-F238E27FC236}">
                  <a16:creationId xmlns:a16="http://schemas.microsoft.com/office/drawing/2014/main" id="{183F8648-5775-4BC1-9B9D-4E3AF78A538F}"/>
                </a:ext>
              </a:extLst>
            </p:cNvPr>
            <p:cNvSpPr/>
            <p:nvPr/>
          </p:nvSpPr>
          <p:spPr>
            <a:xfrm>
              <a:off x="4886072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7" name="Oval 5786">
              <a:extLst>
                <a:ext uri="{FF2B5EF4-FFF2-40B4-BE49-F238E27FC236}">
                  <a16:creationId xmlns:a16="http://schemas.microsoft.com/office/drawing/2014/main" id="{6E370940-E85C-46CF-9178-229B176A720E}"/>
                </a:ext>
              </a:extLst>
            </p:cNvPr>
            <p:cNvSpPr/>
            <p:nvPr/>
          </p:nvSpPr>
          <p:spPr>
            <a:xfrm>
              <a:off x="5050919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8" name="Oval 5787">
              <a:extLst>
                <a:ext uri="{FF2B5EF4-FFF2-40B4-BE49-F238E27FC236}">
                  <a16:creationId xmlns:a16="http://schemas.microsoft.com/office/drawing/2014/main" id="{5A96EC94-A896-418B-A98E-255C5CB7BED2}"/>
                </a:ext>
              </a:extLst>
            </p:cNvPr>
            <p:cNvSpPr/>
            <p:nvPr/>
          </p:nvSpPr>
          <p:spPr>
            <a:xfrm>
              <a:off x="3595365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9" name="Oval 5788">
              <a:extLst>
                <a:ext uri="{FF2B5EF4-FFF2-40B4-BE49-F238E27FC236}">
                  <a16:creationId xmlns:a16="http://schemas.microsoft.com/office/drawing/2014/main" id="{02E094EB-2BCA-4E02-93E0-70751108BBA2}"/>
                </a:ext>
              </a:extLst>
            </p:cNvPr>
            <p:cNvSpPr/>
            <p:nvPr/>
          </p:nvSpPr>
          <p:spPr>
            <a:xfrm>
              <a:off x="3750875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0" name="Oval 5789">
              <a:extLst>
                <a:ext uri="{FF2B5EF4-FFF2-40B4-BE49-F238E27FC236}">
                  <a16:creationId xmlns:a16="http://schemas.microsoft.com/office/drawing/2014/main" id="{93414DAD-B60F-42C0-95A9-0B606F212D6E}"/>
                </a:ext>
              </a:extLst>
            </p:cNvPr>
            <p:cNvSpPr/>
            <p:nvPr/>
          </p:nvSpPr>
          <p:spPr>
            <a:xfrm>
              <a:off x="3915712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1" name="Oval 5790">
              <a:extLst>
                <a:ext uri="{FF2B5EF4-FFF2-40B4-BE49-F238E27FC236}">
                  <a16:creationId xmlns:a16="http://schemas.microsoft.com/office/drawing/2014/main" id="{6FBF0E3D-4F24-4E2D-BD4A-6CE637037854}"/>
                </a:ext>
              </a:extLst>
            </p:cNvPr>
            <p:cNvSpPr/>
            <p:nvPr/>
          </p:nvSpPr>
          <p:spPr>
            <a:xfrm>
              <a:off x="4080545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2" name="Oval 5791">
              <a:extLst>
                <a:ext uri="{FF2B5EF4-FFF2-40B4-BE49-F238E27FC236}">
                  <a16:creationId xmlns:a16="http://schemas.microsoft.com/office/drawing/2014/main" id="{B3958D5E-1451-459C-8583-CB26B46F742F}"/>
                </a:ext>
              </a:extLst>
            </p:cNvPr>
            <p:cNvSpPr/>
            <p:nvPr/>
          </p:nvSpPr>
          <p:spPr>
            <a:xfrm>
              <a:off x="4236057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3" name="Oval 5792">
              <a:extLst>
                <a:ext uri="{FF2B5EF4-FFF2-40B4-BE49-F238E27FC236}">
                  <a16:creationId xmlns:a16="http://schemas.microsoft.com/office/drawing/2014/main" id="{EECA881A-AA0C-4000-BA8D-CFBFDCFBE360}"/>
                </a:ext>
              </a:extLst>
            </p:cNvPr>
            <p:cNvSpPr/>
            <p:nvPr/>
          </p:nvSpPr>
          <p:spPr>
            <a:xfrm>
              <a:off x="4400894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4" name="Oval 5793">
              <a:extLst>
                <a:ext uri="{FF2B5EF4-FFF2-40B4-BE49-F238E27FC236}">
                  <a16:creationId xmlns:a16="http://schemas.microsoft.com/office/drawing/2014/main" id="{873AF621-E588-4485-A2F2-F95E7A7E06FF}"/>
                </a:ext>
              </a:extLst>
            </p:cNvPr>
            <p:cNvSpPr/>
            <p:nvPr/>
          </p:nvSpPr>
          <p:spPr>
            <a:xfrm>
              <a:off x="4556402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5" name="Oval 5794">
              <a:extLst>
                <a:ext uri="{FF2B5EF4-FFF2-40B4-BE49-F238E27FC236}">
                  <a16:creationId xmlns:a16="http://schemas.microsoft.com/office/drawing/2014/main" id="{191470F1-FCDA-40CD-BD99-AAC4A59B72BB}"/>
                </a:ext>
              </a:extLst>
            </p:cNvPr>
            <p:cNvSpPr/>
            <p:nvPr/>
          </p:nvSpPr>
          <p:spPr>
            <a:xfrm>
              <a:off x="4721241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6" name="Oval 5795">
              <a:extLst>
                <a:ext uri="{FF2B5EF4-FFF2-40B4-BE49-F238E27FC236}">
                  <a16:creationId xmlns:a16="http://schemas.microsoft.com/office/drawing/2014/main" id="{A0FE1594-5341-4D59-8A62-3FD3CD2A9840}"/>
                </a:ext>
              </a:extLst>
            </p:cNvPr>
            <p:cNvSpPr/>
            <p:nvPr/>
          </p:nvSpPr>
          <p:spPr>
            <a:xfrm>
              <a:off x="4886072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7" name="Oval 5796">
              <a:extLst>
                <a:ext uri="{FF2B5EF4-FFF2-40B4-BE49-F238E27FC236}">
                  <a16:creationId xmlns:a16="http://schemas.microsoft.com/office/drawing/2014/main" id="{2A33C5B2-EC4F-45F7-9CB0-76297CBBA6EA}"/>
                </a:ext>
              </a:extLst>
            </p:cNvPr>
            <p:cNvSpPr/>
            <p:nvPr/>
          </p:nvSpPr>
          <p:spPr>
            <a:xfrm>
              <a:off x="5050919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8" name="Oval 5797">
              <a:extLst>
                <a:ext uri="{FF2B5EF4-FFF2-40B4-BE49-F238E27FC236}">
                  <a16:creationId xmlns:a16="http://schemas.microsoft.com/office/drawing/2014/main" id="{FEB8286B-E803-40E3-9434-C5E47BA504E4}"/>
                </a:ext>
              </a:extLst>
            </p:cNvPr>
            <p:cNvSpPr/>
            <p:nvPr/>
          </p:nvSpPr>
          <p:spPr>
            <a:xfrm>
              <a:off x="3595365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9" name="Oval 5798">
              <a:extLst>
                <a:ext uri="{FF2B5EF4-FFF2-40B4-BE49-F238E27FC236}">
                  <a16:creationId xmlns:a16="http://schemas.microsoft.com/office/drawing/2014/main" id="{EA89EA16-D9C6-45DF-8655-101073857008}"/>
                </a:ext>
              </a:extLst>
            </p:cNvPr>
            <p:cNvSpPr/>
            <p:nvPr/>
          </p:nvSpPr>
          <p:spPr>
            <a:xfrm>
              <a:off x="3750875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0" name="Oval 5799">
              <a:extLst>
                <a:ext uri="{FF2B5EF4-FFF2-40B4-BE49-F238E27FC236}">
                  <a16:creationId xmlns:a16="http://schemas.microsoft.com/office/drawing/2014/main" id="{2DD237EE-D346-4ADC-813F-B34130E80DDE}"/>
                </a:ext>
              </a:extLst>
            </p:cNvPr>
            <p:cNvSpPr/>
            <p:nvPr/>
          </p:nvSpPr>
          <p:spPr>
            <a:xfrm>
              <a:off x="3915712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1" name="Oval 5800">
              <a:extLst>
                <a:ext uri="{FF2B5EF4-FFF2-40B4-BE49-F238E27FC236}">
                  <a16:creationId xmlns:a16="http://schemas.microsoft.com/office/drawing/2014/main" id="{924AC27E-B0D7-459D-870A-CC670134B136}"/>
                </a:ext>
              </a:extLst>
            </p:cNvPr>
            <p:cNvSpPr/>
            <p:nvPr/>
          </p:nvSpPr>
          <p:spPr>
            <a:xfrm>
              <a:off x="4080545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2" name="Oval 5801">
              <a:extLst>
                <a:ext uri="{FF2B5EF4-FFF2-40B4-BE49-F238E27FC236}">
                  <a16:creationId xmlns:a16="http://schemas.microsoft.com/office/drawing/2014/main" id="{6072531D-27E4-4D20-B590-A36AFB917F9E}"/>
                </a:ext>
              </a:extLst>
            </p:cNvPr>
            <p:cNvSpPr/>
            <p:nvPr/>
          </p:nvSpPr>
          <p:spPr>
            <a:xfrm>
              <a:off x="4236057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3" name="Oval 5802">
              <a:extLst>
                <a:ext uri="{FF2B5EF4-FFF2-40B4-BE49-F238E27FC236}">
                  <a16:creationId xmlns:a16="http://schemas.microsoft.com/office/drawing/2014/main" id="{257C6BA2-66FE-4338-B2A2-595D8F401831}"/>
                </a:ext>
              </a:extLst>
            </p:cNvPr>
            <p:cNvSpPr/>
            <p:nvPr/>
          </p:nvSpPr>
          <p:spPr>
            <a:xfrm>
              <a:off x="4400894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4" name="Oval 5803">
              <a:extLst>
                <a:ext uri="{FF2B5EF4-FFF2-40B4-BE49-F238E27FC236}">
                  <a16:creationId xmlns:a16="http://schemas.microsoft.com/office/drawing/2014/main" id="{A56A2CDC-24CB-45EA-9F03-96D442A5B9F4}"/>
                </a:ext>
              </a:extLst>
            </p:cNvPr>
            <p:cNvSpPr/>
            <p:nvPr/>
          </p:nvSpPr>
          <p:spPr>
            <a:xfrm>
              <a:off x="4556402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5" name="Oval 5804">
              <a:extLst>
                <a:ext uri="{FF2B5EF4-FFF2-40B4-BE49-F238E27FC236}">
                  <a16:creationId xmlns:a16="http://schemas.microsoft.com/office/drawing/2014/main" id="{7449DA79-FB39-4210-AF3E-96A4DED6C548}"/>
                </a:ext>
              </a:extLst>
            </p:cNvPr>
            <p:cNvSpPr/>
            <p:nvPr/>
          </p:nvSpPr>
          <p:spPr>
            <a:xfrm>
              <a:off x="4721241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6" name="Oval 5805">
              <a:extLst>
                <a:ext uri="{FF2B5EF4-FFF2-40B4-BE49-F238E27FC236}">
                  <a16:creationId xmlns:a16="http://schemas.microsoft.com/office/drawing/2014/main" id="{D3281163-75EE-4141-A1C5-0BABD2B93D64}"/>
                </a:ext>
              </a:extLst>
            </p:cNvPr>
            <p:cNvSpPr/>
            <p:nvPr/>
          </p:nvSpPr>
          <p:spPr>
            <a:xfrm>
              <a:off x="4886072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7" name="Oval 5806">
              <a:extLst>
                <a:ext uri="{FF2B5EF4-FFF2-40B4-BE49-F238E27FC236}">
                  <a16:creationId xmlns:a16="http://schemas.microsoft.com/office/drawing/2014/main" id="{78254EB5-5705-4DFD-87A7-49BDC59E7731}"/>
                </a:ext>
              </a:extLst>
            </p:cNvPr>
            <p:cNvSpPr/>
            <p:nvPr/>
          </p:nvSpPr>
          <p:spPr>
            <a:xfrm>
              <a:off x="5050919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8" name="Oval 5807">
              <a:extLst>
                <a:ext uri="{FF2B5EF4-FFF2-40B4-BE49-F238E27FC236}">
                  <a16:creationId xmlns:a16="http://schemas.microsoft.com/office/drawing/2014/main" id="{8D327206-A622-4407-9918-354E65338F69}"/>
                </a:ext>
              </a:extLst>
            </p:cNvPr>
            <p:cNvSpPr/>
            <p:nvPr/>
          </p:nvSpPr>
          <p:spPr>
            <a:xfrm>
              <a:off x="3595365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9" name="Oval 5808">
              <a:extLst>
                <a:ext uri="{FF2B5EF4-FFF2-40B4-BE49-F238E27FC236}">
                  <a16:creationId xmlns:a16="http://schemas.microsoft.com/office/drawing/2014/main" id="{9CC91B36-5D0C-4C3C-B423-3D342E192B81}"/>
                </a:ext>
              </a:extLst>
            </p:cNvPr>
            <p:cNvSpPr/>
            <p:nvPr/>
          </p:nvSpPr>
          <p:spPr>
            <a:xfrm>
              <a:off x="3750875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0" name="Oval 5809">
              <a:extLst>
                <a:ext uri="{FF2B5EF4-FFF2-40B4-BE49-F238E27FC236}">
                  <a16:creationId xmlns:a16="http://schemas.microsoft.com/office/drawing/2014/main" id="{EC331024-1F7C-43B2-994B-8A7BD1D72FB0}"/>
                </a:ext>
              </a:extLst>
            </p:cNvPr>
            <p:cNvSpPr/>
            <p:nvPr/>
          </p:nvSpPr>
          <p:spPr>
            <a:xfrm>
              <a:off x="3915712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1" name="Oval 5810">
              <a:extLst>
                <a:ext uri="{FF2B5EF4-FFF2-40B4-BE49-F238E27FC236}">
                  <a16:creationId xmlns:a16="http://schemas.microsoft.com/office/drawing/2014/main" id="{FE261321-DA29-4CDC-B056-F3047FAFE974}"/>
                </a:ext>
              </a:extLst>
            </p:cNvPr>
            <p:cNvSpPr/>
            <p:nvPr/>
          </p:nvSpPr>
          <p:spPr>
            <a:xfrm>
              <a:off x="4080545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2" name="Oval 5811">
              <a:extLst>
                <a:ext uri="{FF2B5EF4-FFF2-40B4-BE49-F238E27FC236}">
                  <a16:creationId xmlns:a16="http://schemas.microsoft.com/office/drawing/2014/main" id="{3FC55E30-5207-4FB6-AB95-61237E2FF058}"/>
                </a:ext>
              </a:extLst>
            </p:cNvPr>
            <p:cNvSpPr/>
            <p:nvPr/>
          </p:nvSpPr>
          <p:spPr>
            <a:xfrm>
              <a:off x="4236057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3" name="Oval 5812">
              <a:extLst>
                <a:ext uri="{FF2B5EF4-FFF2-40B4-BE49-F238E27FC236}">
                  <a16:creationId xmlns:a16="http://schemas.microsoft.com/office/drawing/2014/main" id="{EAE3E0E9-E3AE-4433-8005-69F2F904A43C}"/>
                </a:ext>
              </a:extLst>
            </p:cNvPr>
            <p:cNvSpPr/>
            <p:nvPr/>
          </p:nvSpPr>
          <p:spPr>
            <a:xfrm>
              <a:off x="4400894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4" name="Oval 5813">
              <a:extLst>
                <a:ext uri="{FF2B5EF4-FFF2-40B4-BE49-F238E27FC236}">
                  <a16:creationId xmlns:a16="http://schemas.microsoft.com/office/drawing/2014/main" id="{96C57DF4-EA59-44D9-B886-0B6123F7D07A}"/>
                </a:ext>
              </a:extLst>
            </p:cNvPr>
            <p:cNvSpPr/>
            <p:nvPr/>
          </p:nvSpPr>
          <p:spPr>
            <a:xfrm>
              <a:off x="4556402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5" name="Oval 5814">
              <a:extLst>
                <a:ext uri="{FF2B5EF4-FFF2-40B4-BE49-F238E27FC236}">
                  <a16:creationId xmlns:a16="http://schemas.microsoft.com/office/drawing/2014/main" id="{F644B69C-C46C-4073-9150-39F2634BA743}"/>
                </a:ext>
              </a:extLst>
            </p:cNvPr>
            <p:cNvSpPr/>
            <p:nvPr/>
          </p:nvSpPr>
          <p:spPr>
            <a:xfrm>
              <a:off x="4721241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6" name="Oval 5815">
              <a:extLst>
                <a:ext uri="{FF2B5EF4-FFF2-40B4-BE49-F238E27FC236}">
                  <a16:creationId xmlns:a16="http://schemas.microsoft.com/office/drawing/2014/main" id="{A438E795-B085-42DF-8149-7C0734095646}"/>
                </a:ext>
              </a:extLst>
            </p:cNvPr>
            <p:cNvSpPr/>
            <p:nvPr/>
          </p:nvSpPr>
          <p:spPr>
            <a:xfrm>
              <a:off x="4886072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7" name="Oval 5816">
              <a:extLst>
                <a:ext uri="{FF2B5EF4-FFF2-40B4-BE49-F238E27FC236}">
                  <a16:creationId xmlns:a16="http://schemas.microsoft.com/office/drawing/2014/main" id="{24657210-4C1D-4456-9DDF-02BD1E5BF037}"/>
                </a:ext>
              </a:extLst>
            </p:cNvPr>
            <p:cNvSpPr/>
            <p:nvPr/>
          </p:nvSpPr>
          <p:spPr>
            <a:xfrm>
              <a:off x="5050919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8" name="Oval 5817">
              <a:extLst>
                <a:ext uri="{FF2B5EF4-FFF2-40B4-BE49-F238E27FC236}">
                  <a16:creationId xmlns:a16="http://schemas.microsoft.com/office/drawing/2014/main" id="{1307F23C-31A6-4980-8FAB-ECD672729FE5}"/>
                </a:ext>
              </a:extLst>
            </p:cNvPr>
            <p:cNvSpPr/>
            <p:nvPr/>
          </p:nvSpPr>
          <p:spPr>
            <a:xfrm>
              <a:off x="3595365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9" name="Oval 5818">
              <a:extLst>
                <a:ext uri="{FF2B5EF4-FFF2-40B4-BE49-F238E27FC236}">
                  <a16:creationId xmlns:a16="http://schemas.microsoft.com/office/drawing/2014/main" id="{FFC515E9-B46B-43BA-8290-1B07BBC25290}"/>
                </a:ext>
              </a:extLst>
            </p:cNvPr>
            <p:cNvSpPr/>
            <p:nvPr/>
          </p:nvSpPr>
          <p:spPr>
            <a:xfrm>
              <a:off x="3750875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0" name="Oval 5819">
              <a:extLst>
                <a:ext uri="{FF2B5EF4-FFF2-40B4-BE49-F238E27FC236}">
                  <a16:creationId xmlns:a16="http://schemas.microsoft.com/office/drawing/2014/main" id="{1BDA1A85-ED46-41C5-AAAE-AC77C966DA4D}"/>
                </a:ext>
              </a:extLst>
            </p:cNvPr>
            <p:cNvSpPr/>
            <p:nvPr/>
          </p:nvSpPr>
          <p:spPr>
            <a:xfrm>
              <a:off x="3915712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1" name="Oval 5820">
              <a:extLst>
                <a:ext uri="{FF2B5EF4-FFF2-40B4-BE49-F238E27FC236}">
                  <a16:creationId xmlns:a16="http://schemas.microsoft.com/office/drawing/2014/main" id="{EC72DC6F-92BE-4916-991D-C7AF37EE7A8A}"/>
                </a:ext>
              </a:extLst>
            </p:cNvPr>
            <p:cNvSpPr/>
            <p:nvPr/>
          </p:nvSpPr>
          <p:spPr>
            <a:xfrm>
              <a:off x="4080545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2" name="Oval 5821">
              <a:extLst>
                <a:ext uri="{FF2B5EF4-FFF2-40B4-BE49-F238E27FC236}">
                  <a16:creationId xmlns:a16="http://schemas.microsoft.com/office/drawing/2014/main" id="{B095DC92-4A23-4A7D-80C6-A5A26A2DCB49}"/>
                </a:ext>
              </a:extLst>
            </p:cNvPr>
            <p:cNvSpPr/>
            <p:nvPr/>
          </p:nvSpPr>
          <p:spPr>
            <a:xfrm>
              <a:off x="4236057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3" name="Oval 5822">
              <a:extLst>
                <a:ext uri="{FF2B5EF4-FFF2-40B4-BE49-F238E27FC236}">
                  <a16:creationId xmlns:a16="http://schemas.microsoft.com/office/drawing/2014/main" id="{5A0AD393-D4A6-41C6-A095-8702B05CF74B}"/>
                </a:ext>
              </a:extLst>
            </p:cNvPr>
            <p:cNvSpPr/>
            <p:nvPr/>
          </p:nvSpPr>
          <p:spPr>
            <a:xfrm>
              <a:off x="439156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24" name="Oval 5823">
              <a:extLst>
                <a:ext uri="{FF2B5EF4-FFF2-40B4-BE49-F238E27FC236}">
                  <a16:creationId xmlns:a16="http://schemas.microsoft.com/office/drawing/2014/main" id="{40163243-03B1-4FA6-A58B-EBADFCFDE3F6}"/>
                </a:ext>
              </a:extLst>
            </p:cNvPr>
            <p:cNvSpPr/>
            <p:nvPr/>
          </p:nvSpPr>
          <p:spPr>
            <a:xfrm>
              <a:off x="4556402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5" name="Oval 5824">
              <a:extLst>
                <a:ext uri="{FF2B5EF4-FFF2-40B4-BE49-F238E27FC236}">
                  <a16:creationId xmlns:a16="http://schemas.microsoft.com/office/drawing/2014/main" id="{F298AD26-8AC4-4CA6-9062-9C2EE6916D56}"/>
                </a:ext>
              </a:extLst>
            </p:cNvPr>
            <p:cNvSpPr/>
            <p:nvPr/>
          </p:nvSpPr>
          <p:spPr>
            <a:xfrm>
              <a:off x="4721241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6" name="Oval 5825">
              <a:extLst>
                <a:ext uri="{FF2B5EF4-FFF2-40B4-BE49-F238E27FC236}">
                  <a16:creationId xmlns:a16="http://schemas.microsoft.com/office/drawing/2014/main" id="{31928BC4-FF13-425E-8EBF-FF75A399DCAA}"/>
                </a:ext>
              </a:extLst>
            </p:cNvPr>
            <p:cNvSpPr/>
            <p:nvPr/>
          </p:nvSpPr>
          <p:spPr>
            <a:xfrm>
              <a:off x="4886072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7" name="Oval 5826">
              <a:extLst>
                <a:ext uri="{FF2B5EF4-FFF2-40B4-BE49-F238E27FC236}">
                  <a16:creationId xmlns:a16="http://schemas.microsoft.com/office/drawing/2014/main" id="{4D91933C-C9FF-4CBC-B48A-CA7AA9850A4D}"/>
                </a:ext>
              </a:extLst>
            </p:cNvPr>
            <p:cNvSpPr/>
            <p:nvPr/>
          </p:nvSpPr>
          <p:spPr>
            <a:xfrm>
              <a:off x="5050919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8" name="Oval 5827">
              <a:extLst>
                <a:ext uri="{FF2B5EF4-FFF2-40B4-BE49-F238E27FC236}">
                  <a16:creationId xmlns:a16="http://schemas.microsoft.com/office/drawing/2014/main" id="{C6ADE170-1E34-4AE9-9289-A6BC26FEC1BF}"/>
                </a:ext>
              </a:extLst>
            </p:cNvPr>
            <p:cNvSpPr/>
            <p:nvPr/>
          </p:nvSpPr>
          <p:spPr>
            <a:xfrm>
              <a:off x="521576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9" name="Oval 5828">
              <a:extLst>
                <a:ext uri="{FF2B5EF4-FFF2-40B4-BE49-F238E27FC236}">
                  <a16:creationId xmlns:a16="http://schemas.microsoft.com/office/drawing/2014/main" id="{6D834E5D-CD5B-4749-AAC6-A15B69CE7887}"/>
                </a:ext>
              </a:extLst>
            </p:cNvPr>
            <p:cNvSpPr/>
            <p:nvPr/>
          </p:nvSpPr>
          <p:spPr>
            <a:xfrm>
              <a:off x="537127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0" name="Oval 5829">
              <a:extLst>
                <a:ext uri="{FF2B5EF4-FFF2-40B4-BE49-F238E27FC236}">
                  <a16:creationId xmlns:a16="http://schemas.microsoft.com/office/drawing/2014/main" id="{B0F02B54-27AD-45CF-B83C-2EA5360700A6}"/>
                </a:ext>
              </a:extLst>
            </p:cNvPr>
            <p:cNvSpPr/>
            <p:nvPr/>
          </p:nvSpPr>
          <p:spPr>
            <a:xfrm>
              <a:off x="553611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1" name="Oval 5830">
              <a:extLst>
                <a:ext uri="{FF2B5EF4-FFF2-40B4-BE49-F238E27FC236}">
                  <a16:creationId xmlns:a16="http://schemas.microsoft.com/office/drawing/2014/main" id="{FD74F612-7AD3-4414-9F8A-60522661C5D1}"/>
                </a:ext>
              </a:extLst>
            </p:cNvPr>
            <p:cNvSpPr/>
            <p:nvPr/>
          </p:nvSpPr>
          <p:spPr>
            <a:xfrm>
              <a:off x="570094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2" name="Oval 5831">
              <a:extLst>
                <a:ext uri="{FF2B5EF4-FFF2-40B4-BE49-F238E27FC236}">
                  <a16:creationId xmlns:a16="http://schemas.microsoft.com/office/drawing/2014/main" id="{50045011-1760-4539-A678-C529BCEB547E}"/>
                </a:ext>
              </a:extLst>
            </p:cNvPr>
            <p:cNvSpPr/>
            <p:nvPr/>
          </p:nvSpPr>
          <p:spPr>
            <a:xfrm>
              <a:off x="5865789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3" name="Oval 5832">
              <a:extLst>
                <a:ext uri="{FF2B5EF4-FFF2-40B4-BE49-F238E27FC236}">
                  <a16:creationId xmlns:a16="http://schemas.microsoft.com/office/drawing/2014/main" id="{46B2C06C-CD2E-47FC-A226-2A8B173B4C28}"/>
                </a:ext>
              </a:extLst>
            </p:cNvPr>
            <p:cNvSpPr/>
            <p:nvPr/>
          </p:nvSpPr>
          <p:spPr>
            <a:xfrm>
              <a:off x="6030626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4" name="Oval 5833">
              <a:extLst>
                <a:ext uri="{FF2B5EF4-FFF2-40B4-BE49-F238E27FC236}">
                  <a16:creationId xmlns:a16="http://schemas.microsoft.com/office/drawing/2014/main" id="{0DE87FBC-2DFB-4DC9-8149-CAFF0ACF438A}"/>
                </a:ext>
              </a:extLst>
            </p:cNvPr>
            <p:cNvSpPr/>
            <p:nvPr/>
          </p:nvSpPr>
          <p:spPr>
            <a:xfrm>
              <a:off x="6186134" y="448087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5" name="Oval 5834">
              <a:extLst>
                <a:ext uri="{FF2B5EF4-FFF2-40B4-BE49-F238E27FC236}">
                  <a16:creationId xmlns:a16="http://schemas.microsoft.com/office/drawing/2014/main" id="{31C8366D-A0FF-45EE-B3C3-A3EB2C865423}"/>
                </a:ext>
              </a:extLst>
            </p:cNvPr>
            <p:cNvSpPr/>
            <p:nvPr/>
          </p:nvSpPr>
          <p:spPr>
            <a:xfrm>
              <a:off x="6350973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6" name="Oval 5835">
              <a:extLst>
                <a:ext uri="{FF2B5EF4-FFF2-40B4-BE49-F238E27FC236}">
                  <a16:creationId xmlns:a16="http://schemas.microsoft.com/office/drawing/2014/main" id="{C9315B3A-18DA-4198-9E48-C1193E3CAE52}"/>
                </a:ext>
              </a:extLst>
            </p:cNvPr>
            <p:cNvSpPr/>
            <p:nvPr/>
          </p:nvSpPr>
          <p:spPr>
            <a:xfrm>
              <a:off x="6515804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7" name="Oval 5836">
              <a:extLst>
                <a:ext uri="{FF2B5EF4-FFF2-40B4-BE49-F238E27FC236}">
                  <a16:creationId xmlns:a16="http://schemas.microsoft.com/office/drawing/2014/main" id="{AB06C5FF-A964-47E6-BF98-9478202F6BA7}"/>
                </a:ext>
              </a:extLst>
            </p:cNvPr>
            <p:cNvSpPr/>
            <p:nvPr/>
          </p:nvSpPr>
          <p:spPr>
            <a:xfrm>
              <a:off x="6680651" y="448087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8" name="Oval 5837">
              <a:extLst>
                <a:ext uri="{FF2B5EF4-FFF2-40B4-BE49-F238E27FC236}">
                  <a16:creationId xmlns:a16="http://schemas.microsoft.com/office/drawing/2014/main" id="{7FF6FE76-4704-4F1E-8849-5BF5710E97AF}"/>
                </a:ext>
              </a:extLst>
            </p:cNvPr>
            <p:cNvSpPr/>
            <p:nvPr/>
          </p:nvSpPr>
          <p:spPr>
            <a:xfrm>
              <a:off x="521576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9" name="Oval 5838">
              <a:extLst>
                <a:ext uri="{FF2B5EF4-FFF2-40B4-BE49-F238E27FC236}">
                  <a16:creationId xmlns:a16="http://schemas.microsoft.com/office/drawing/2014/main" id="{140F1170-29B4-4278-A69A-A60B19F9AA18}"/>
                </a:ext>
              </a:extLst>
            </p:cNvPr>
            <p:cNvSpPr/>
            <p:nvPr/>
          </p:nvSpPr>
          <p:spPr>
            <a:xfrm>
              <a:off x="537127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0" name="Oval 5839">
              <a:extLst>
                <a:ext uri="{FF2B5EF4-FFF2-40B4-BE49-F238E27FC236}">
                  <a16:creationId xmlns:a16="http://schemas.microsoft.com/office/drawing/2014/main" id="{5AE7D3F1-32EC-42B1-B443-2440EAC683CD}"/>
                </a:ext>
              </a:extLst>
            </p:cNvPr>
            <p:cNvSpPr/>
            <p:nvPr/>
          </p:nvSpPr>
          <p:spPr>
            <a:xfrm>
              <a:off x="553611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1" name="Oval 5840">
              <a:extLst>
                <a:ext uri="{FF2B5EF4-FFF2-40B4-BE49-F238E27FC236}">
                  <a16:creationId xmlns:a16="http://schemas.microsoft.com/office/drawing/2014/main" id="{C1458286-74FC-48AF-855B-5C703F4D29DD}"/>
                </a:ext>
              </a:extLst>
            </p:cNvPr>
            <p:cNvSpPr/>
            <p:nvPr/>
          </p:nvSpPr>
          <p:spPr>
            <a:xfrm>
              <a:off x="570094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2" name="Oval 5841">
              <a:extLst>
                <a:ext uri="{FF2B5EF4-FFF2-40B4-BE49-F238E27FC236}">
                  <a16:creationId xmlns:a16="http://schemas.microsoft.com/office/drawing/2014/main" id="{2E15F62C-216B-43FA-A995-CF435C67D12F}"/>
                </a:ext>
              </a:extLst>
            </p:cNvPr>
            <p:cNvSpPr/>
            <p:nvPr/>
          </p:nvSpPr>
          <p:spPr>
            <a:xfrm>
              <a:off x="5865789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3" name="Oval 5842">
              <a:extLst>
                <a:ext uri="{FF2B5EF4-FFF2-40B4-BE49-F238E27FC236}">
                  <a16:creationId xmlns:a16="http://schemas.microsoft.com/office/drawing/2014/main" id="{8101071D-6E73-430F-91FA-0A40D8ADD396}"/>
                </a:ext>
              </a:extLst>
            </p:cNvPr>
            <p:cNvSpPr/>
            <p:nvPr/>
          </p:nvSpPr>
          <p:spPr>
            <a:xfrm>
              <a:off x="6030626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4" name="Oval 5843">
              <a:extLst>
                <a:ext uri="{FF2B5EF4-FFF2-40B4-BE49-F238E27FC236}">
                  <a16:creationId xmlns:a16="http://schemas.microsoft.com/office/drawing/2014/main" id="{BA67826F-4644-4C39-9123-30C65E7D3BDC}"/>
                </a:ext>
              </a:extLst>
            </p:cNvPr>
            <p:cNvSpPr/>
            <p:nvPr/>
          </p:nvSpPr>
          <p:spPr>
            <a:xfrm>
              <a:off x="6186134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5" name="Oval 5844">
              <a:extLst>
                <a:ext uri="{FF2B5EF4-FFF2-40B4-BE49-F238E27FC236}">
                  <a16:creationId xmlns:a16="http://schemas.microsoft.com/office/drawing/2014/main" id="{3B879F78-80A0-4596-97CA-41CB607FD10B}"/>
                </a:ext>
              </a:extLst>
            </p:cNvPr>
            <p:cNvSpPr/>
            <p:nvPr/>
          </p:nvSpPr>
          <p:spPr>
            <a:xfrm>
              <a:off x="6350973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6" name="Oval 5845">
              <a:extLst>
                <a:ext uri="{FF2B5EF4-FFF2-40B4-BE49-F238E27FC236}">
                  <a16:creationId xmlns:a16="http://schemas.microsoft.com/office/drawing/2014/main" id="{DC6C2525-D34F-472C-8304-6CC24056EA6E}"/>
                </a:ext>
              </a:extLst>
            </p:cNvPr>
            <p:cNvSpPr/>
            <p:nvPr/>
          </p:nvSpPr>
          <p:spPr>
            <a:xfrm>
              <a:off x="6515804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7" name="Oval 5846">
              <a:extLst>
                <a:ext uri="{FF2B5EF4-FFF2-40B4-BE49-F238E27FC236}">
                  <a16:creationId xmlns:a16="http://schemas.microsoft.com/office/drawing/2014/main" id="{E90F751C-876C-45A8-B286-152F2F979689}"/>
                </a:ext>
              </a:extLst>
            </p:cNvPr>
            <p:cNvSpPr/>
            <p:nvPr/>
          </p:nvSpPr>
          <p:spPr>
            <a:xfrm>
              <a:off x="6671320" y="464260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8" name="Oval 5847">
              <a:extLst>
                <a:ext uri="{FF2B5EF4-FFF2-40B4-BE49-F238E27FC236}">
                  <a16:creationId xmlns:a16="http://schemas.microsoft.com/office/drawing/2014/main" id="{91C47ADD-98CA-419B-81CA-36DEAA78E053}"/>
                </a:ext>
              </a:extLst>
            </p:cNvPr>
            <p:cNvSpPr/>
            <p:nvPr/>
          </p:nvSpPr>
          <p:spPr>
            <a:xfrm>
              <a:off x="521576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9" name="Oval 5848">
              <a:extLst>
                <a:ext uri="{FF2B5EF4-FFF2-40B4-BE49-F238E27FC236}">
                  <a16:creationId xmlns:a16="http://schemas.microsoft.com/office/drawing/2014/main" id="{B988BB6E-5E4F-40B0-A375-24D46B40C747}"/>
                </a:ext>
              </a:extLst>
            </p:cNvPr>
            <p:cNvSpPr/>
            <p:nvPr/>
          </p:nvSpPr>
          <p:spPr>
            <a:xfrm>
              <a:off x="537127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0" name="Oval 5849">
              <a:extLst>
                <a:ext uri="{FF2B5EF4-FFF2-40B4-BE49-F238E27FC236}">
                  <a16:creationId xmlns:a16="http://schemas.microsoft.com/office/drawing/2014/main" id="{A1F38B4F-6D6C-46DC-B6E2-71A154795824}"/>
                </a:ext>
              </a:extLst>
            </p:cNvPr>
            <p:cNvSpPr/>
            <p:nvPr/>
          </p:nvSpPr>
          <p:spPr>
            <a:xfrm>
              <a:off x="553611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1" name="Oval 5850">
              <a:extLst>
                <a:ext uri="{FF2B5EF4-FFF2-40B4-BE49-F238E27FC236}">
                  <a16:creationId xmlns:a16="http://schemas.microsoft.com/office/drawing/2014/main" id="{DB83A60B-1948-4DC4-9AFC-2FB54FB60861}"/>
                </a:ext>
              </a:extLst>
            </p:cNvPr>
            <p:cNvSpPr/>
            <p:nvPr/>
          </p:nvSpPr>
          <p:spPr>
            <a:xfrm>
              <a:off x="570094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2" name="Oval 5851">
              <a:extLst>
                <a:ext uri="{FF2B5EF4-FFF2-40B4-BE49-F238E27FC236}">
                  <a16:creationId xmlns:a16="http://schemas.microsoft.com/office/drawing/2014/main" id="{C15E4063-578E-41DD-96A2-008B272B9091}"/>
                </a:ext>
              </a:extLst>
            </p:cNvPr>
            <p:cNvSpPr/>
            <p:nvPr/>
          </p:nvSpPr>
          <p:spPr>
            <a:xfrm>
              <a:off x="5865789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3" name="Oval 5852">
              <a:extLst>
                <a:ext uri="{FF2B5EF4-FFF2-40B4-BE49-F238E27FC236}">
                  <a16:creationId xmlns:a16="http://schemas.microsoft.com/office/drawing/2014/main" id="{F130EFFA-85B5-430B-8ECB-00DC4551C576}"/>
                </a:ext>
              </a:extLst>
            </p:cNvPr>
            <p:cNvSpPr/>
            <p:nvPr/>
          </p:nvSpPr>
          <p:spPr>
            <a:xfrm>
              <a:off x="6030626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4" name="Oval 5853">
              <a:extLst>
                <a:ext uri="{FF2B5EF4-FFF2-40B4-BE49-F238E27FC236}">
                  <a16:creationId xmlns:a16="http://schemas.microsoft.com/office/drawing/2014/main" id="{6D752B11-8EE4-4C4D-9AE2-4F669D1A7BB8}"/>
                </a:ext>
              </a:extLst>
            </p:cNvPr>
            <p:cNvSpPr/>
            <p:nvPr/>
          </p:nvSpPr>
          <p:spPr>
            <a:xfrm>
              <a:off x="6186134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5" name="Oval 5854">
              <a:extLst>
                <a:ext uri="{FF2B5EF4-FFF2-40B4-BE49-F238E27FC236}">
                  <a16:creationId xmlns:a16="http://schemas.microsoft.com/office/drawing/2014/main" id="{119045C5-5402-4609-86E3-3D2DB3384592}"/>
                </a:ext>
              </a:extLst>
            </p:cNvPr>
            <p:cNvSpPr/>
            <p:nvPr/>
          </p:nvSpPr>
          <p:spPr>
            <a:xfrm>
              <a:off x="6350973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6" name="Oval 5855">
              <a:extLst>
                <a:ext uri="{FF2B5EF4-FFF2-40B4-BE49-F238E27FC236}">
                  <a16:creationId xmlns:a16="http://schemas.microsoft.com/office/drawing/2014/main" id="{492BDE13-C1D2-4BCC-B573-A21DA2C83CF5}"/>
                </a:ext>
              </a:extLst>
            </p:cNvPr>
            <p:cNvSpPr/>
            <p:nvPr/>
          </p:nvSpPr>
          <p:spPr>
            <a:xfrm>
              <a:off x="6515804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7" name="Oval 5856">
              <a:extLst>
                <a:ext uri="{FF2B5EF4-FFF2-40B4-BE49-F238E27FC236}">
                  <a16:creationId xmlns:a16="http://schemas.microsoft.com/office/drawing/2014/main" id="{C14B3709-F4A9-4B6E-9B52-73DFAC211BEC}"/>
                </a:ext>
              </a:extLst>
            </p:cNvPr>
            <p:cNvSpPr/>
            <p:nvPr/>
          </p:nvSpPr>
          <p:spPr>
            <a:xfrm>
              <a:off x="6671320" y="480575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8" name="Oval 5857">
              <a:extLst>
                <a:ext uri="{FF2B5EF4-FFF2-40B4-BE49-F238E27FC236}">
                  <a16:creationId xmlns:a16="http://schemas.microsoft.com/office/drawing/2014/main" id="{54DE704B-8264-4D6A-ADF9-CF6FA9938581}"/>
                </a:ext>
              </a:extLst>
            </p:cNvPr>
            <p:cNvSpPr/>
            <p:nvPr/>
          </p:nvSpPr>
          <p:spPr>
            <a:xfrm>
              <a:off x="521576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9" name="Oval 5858">
              <a:extLst>
                <a:ext uri="{FF2B5EF4-FFF2-40B4-BE49-F238E27FC236}">
                  <a16:creationId xmlns:a16="http://schemas.microsoft.com/office/drawing/2014/main" id="{4C8DC481-CEA7-4D0F-80A9-7F1E529FCD6E}"/>
                </a:ext>
              </a:extLst>
            </p:cNvPr>
            <p:cNvSpPr/>
            <p:nvPr/>
          </p:nvSpPr>
          <p:spPr>
            <a:xfrm>
              <a:off x="537127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0" name="Oval 5859">
              <a:extLst>
                <a:ext uri="{FF2B5EF4-FFF2-40B4-BE49-F238E27FC236}">
                  <a16:creationId xmlns:a16="http://schemas.microsoft.com/office/drawing/2014/main" id="{578463B4-02AE-4437-9EA9-FF9CD05B7E39}"/>
                </a:ext>
              </a:extLst>
            </p:cNvPr>
            <p:cNvSpPr/>
            <p:nvPr/>
          </p:nvSpPr>
          <p:spPr>
            <a:xfrm>
              <a:off x="553611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1" name="Oval 5860">
              <a:extLst>
                <a:ext uri="{FF2B5EF4-FFF2-40B4-BE49-F238E27FC236}">
                  <a16:creationId xmlns:a16="http://schemas.microsoft.com/office/drawing/2014/main" id="{09FD30CC-1B23-4967-A389-C7D6608F2002}"/>
                </a:ext>
              </a:extLst>
            </p:cNvPr>
            <p:cNvSpPr/>
            <p:nvPr/>
          </p:nvSpPr>
          <p:spPr>
            <a:xfrm>
              <a:off x="570094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2" name="Oval 5861">
              <a:extLst>
                <a:ext uri="{FF2B5EF4-FFF2-40B4-BE49-F238E27FC236}">
                  <a16:creationId xmlns:a16="http://schemas.microsoft.com/office/drawing/2014/main" id="{C0B3E3DC-2BED-4B16-B6B1-F11370C338C8}"/>
                </a:ext>
              </a:extLst>
            </p:cNvPr>
            <p:cNvSpPr/>
            <p:nvPr/>
          </p:nvSpPr>
          <p:spPr>
            <a:xfrm>
              <a:off x="5865789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3" name="Oval 5862">
              <a:extLst>
                <a:ext uri="{FF2B5EF4-FFF2-40B4-BE49-F238E27FC236}">
                  <a16:creationId xmlns:a16="http://schemas.microsoft.com/office/drawing/2014/main" id="{5663BE95-1F17-44B3-97BA-1B1C2671D64E}"/>
                </a:ext>
              </a:extLst>
            </p:cNvPr>
            <p:cNvSpPr/>
            <p:nvPr/>
          </p:nvSpPr>
          <p:spPr>
            <a:xfrm>
              <a:off x="6030626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4" name="Oval 5863">
              <a:extLst>
                <a:ext uri="{FF2B5EF4-FFF2-40B4-BE49-F238E27FC236}">
                  <a16:creationId xmlns:a16="http://schemas.microsoft.com/office/drawing/2014/main" id="{04F9B881-6CF7-47C4-83BE-A2DEA0DBD9EC}"/>
                </a:ext>
              </a:extLst>
            </p:cNvPr>
            <p:cNvSpPr/>
            <p:nvPr/>
          </p:nvSpPr>
          <p:spPr>
            <a:xfrm>
              <a:off x="6186134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5" name="Oval 5864">
              <a:extLst>
                <a:ext uri="{FF2B5EF4-FFF2-40B4-BE49-F238E27FC236}">
                  <a16:creationId xmlns:a16="http://schemas.microsoft.com/office/drawing/2014/main" id="{EC668990-54A6-4121-BE25-09D77918BEC4}"/>
                </a:ext>
              </a:extLst>
            </p:cNvPr>
            <p:cNvSpPr/>
            <p:nvPr/>
          </p:nvSpPr>
          <p:spPr>
            <a:xfrm>
              <a:off x="6350973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6" name="Oval 5865">
              <a:extLst>
                <a:ext uri="{FF2B5EF4-FFF2-40B4-BE49-F238E27FC236}">
                  <a16:creationId xmlns:a16="http://schemas.microsoft.com/office/drawing/2014/main" id="{95967E22-DE6F-4251-BD05-3F735E3E9FA4}"/>
                </a:ext>
              </a:extLst>
            </p:cNvPr>
            <p:cNvSpPr/>
            <p:nvPr/>
          </p:nvSpPr>
          <p:spPr>
            <a:xfrm>
              <a:off x="6515804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7" name="Oval 5866">
              <a:extLst>
                <a:ext uri="{FF2B5EF4-FFF2-40B4-BE49-F238E27FC236}">
                  <a16:creationId xmlns:a16="http://schemas.microsoft.com/office/drawing/2014/main" id="{0D5C266A-309E-4722-9BFF-7EBF99E60395}"/>
                </a:ext>
              </a:extLst>
            </p:cNvPr>
            <p:cNvSpPr/>
            <p:nvPr/>
          </p:nvSpPr>
          <p:spPr>
            <a:xfrm>
              <a:off x="6671320" y="4967486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8" name="Oval 5867">
              <a:extLst>
                <a:ext uri="{FF2B5EF4-FFF2-40B4-BE49-F238E27FC236}">
                  <a16:creationId xmlns:a16="http://schemas.microsoft.com/office/drawing/2014/main" id="{5A4E9F72-EA5F-400B-B437-5F107C6D398E}"/>
                </a:ext>
              </a:extLst>
            </p:cNvPr>
            <p:cNvSpPr/>
            <p:nvPr/>
          </p:nvSpPr>
          <p:spPr>
            <a:xfrm>
              <a:off x="521576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9" name="Oval 5868">
              <a:extLst>
                <a:ext uri="{FF2B5EF4-FFF2-40B4-BE49-F238E27FC236}">
                  <a16:creationId xmlns:a16="http://schemas.microsoft.com/office/drawing/2014/main" id="{80515117-D6AA-4BFE-8649-F373F90E7AD5}"/>
                </a:ext>
              </a:extLst>
            </p:cNvPr>
            <p:cNvSpPr/>
            <p:nvPr/>
          </p:nvSpPr>
          <p:spPr>
            <a:xfrm>
              <a:off x="537127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0" name="Oval 5869">
              <a:extLst>
                <a:ext uri="{FF2B5EF4-FFF2-40B4-BE49-F238E27FC236}">
                  <a16:creationId xmlns:a16="http://schemas.microsoft.com/office/drawing/2014/main" id="{2FBBF2A2-B9DE-459C-96AC-163BAA6CEF64}"/>
                </a:ext>
              </a:extLst>
            </p:cNvPr>
            <p:cNvSpPr/>
            <p:nvPr/>
          </p:nvSpPr>
          <p:spPr>
            <a:xfrm>
              <a:off x="553611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1" name="Oval 5870">
              <a:extLst>
                <a:ext uri="{FF2B5EF4-FFF2-40B4-BE49-F238E27FC236}">
                  <a16:creationId xmlns:a16="http://schemas.microsoft.com/office/drawing/2014/main" id="{D414C527-C9F9-4412-96E5-8A002C7B14CC}"/>
                </a:ext>
              </a:extLst>
            </p:cNvPr>
            <p:cNvSpPr/>
            <p:nvPr/>
          </p:nvSpPr>
          <p:spPr>
            <a:xfrm>
              <a:off x="570094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2" name="Oval 5871">
              <a:extLst>
                <a:ext uri="{FF2B5EF4-FFF2-40B4-BE49-F238E27FC236}">
                  <a16:creationId xmlns:a16="http://schemas.microsoft.com/office/drawing/2014/main" id="{74D73D72-94D2-4C66-BBD7-018C57B68DB5}"/>
                </a:ext>
              </a:extLst>
            </p:cNvPr>
            <p:cNvSpPr/>
            <p:nvPr/>
          </p:nvSpPr>
          <p:spPr>
            <a:xfrm>
              <a:off x="5865789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3" name="Oval 5872">
              <a:extLst>
                <a:ext uri="{FF2B5EF4-FFF2-40B4-BE49-F238E27FC236}">
                  <a16:creationId xmlns:a16="http://schemas.microsoft.com/office/drawing/2014/main" id="{9BEA70D6-D2AD-4756-A462-D10647DDCF23}"/>
                </a:ext>
              </a:extLst>
            </p:cNvPr>
            <p:cNvSpPr/>
            <p:nvPr/>
          </p:nvSpPr>
          <p:spPr>
            <a:xfrm>
              <a:off x="6030626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4" name="Oval 5873">
              <a:extLst>
                <a:ext uri="{FF2B5EF4-FFF2-40B4-BE49-F238E27FC236}">
                  <a16:creationId xmlns:a16="http://schemas.microsoft.com/office/drawing/2014/main" id="{3C1E6899-7FD4-4329-8E29-F2FC53B0E25B}"/>
                </a:ext>
              </a:extLst>
            </p:cNvPr>
            <p:cNvSpPr/>
            <p:nvPr/>
          </p:nvSpPr>
          <p:spPr>
            <a:xfrm>
              <a:off x="6186134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5" name="Oval 5874">
              <a:extLst>
                <a:ext uri="{FF2B5EF4-FFF2-40B4-BE49-F238E27FC236}">
                  <a16:creationId xmlns:a16="http://schemas.microsoft.com/office/drawing/2014/main" id="{92334379-42C5-4D3F-BBB1-471BA79DC4EF}"/>
                </a:ext>
              </a:extLst>
            </p:cNvPr>
            <p:cNvSpPr/>
            <p:nvPr/>
          </p:nvSpPr>
          <p:spPr>
            <a:xfrm>
              <a:off x="6350973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6" name="Oval 5875">
              <a:extLst>
                <a:ext uri="{FF2B5EF4-FFF2-40B4-BE49-F238E27FC236}">
                  <a16:creationId xmlns:a16="http://schemas.microsoft.com/office/drawing/2014/main" id="{7938B5D6-2DF6-4209-B3FD-B95F0087F30C}"/>
                </a:ext>
              </a:extLst>
            </p:cNvPr>
            <p:cNvSpPr/>
            <p:nvPr/>
          </p:nvSpPr>
          <p:spPr>
            <a:xfrm>
              <a:off x="6515804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7" name="Oval 5876">
              <a:extLst>
                <a:ext uri="{FF2B5EF4-FFF2-40B4-BE49-F238E27FC236}">
                  <a16:creationId xmlns:a16="http://schemas.microsoft.com/office/drawing/2014/main" id="{74FC67F1-A07F-475F-AB53-5C38A5EE13FD}"/>
                </a:ext>
              </a:extLst>
            </p:cNvPr>
            <p:cNvSpPr/>
            <p:nvPr/>
          </p:nvSpPr>
          <p:spPr>
            <a:xfrm>
              <a:off x="6671320" y="5138543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8" name="Oval 5877">
              <a:extLst>
                <a:ext uri="{FF2B5EF4-FFF2-40B4-BE49-F238E27FC236}">
                  <a16:creationId xmlns:a16="http://schemas.microsoft.com/office/drawing/2014/main" id="{46ABEB74-0F06-4238-B29D-4262001DD410}"/>
                </a:ext>
              </a:extLst>
            </p:cNvPr>
            <p:cNvSpPr/>
            <p:nvPr/>
          </p:nvSpPr>
          <p:spPr>
            <a:xfrm>
              <a:off x="521576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9" name="Oval 5878">
              <a:extLst>
                <a:ext uri="{FF2B5EF4-FFF2-40B4-BE49-F238E27FC236}">
                  <a16:creationId xmlns:a16="http://schemas.microsoft.com/office/drawing/2014/main" id="{744FA964-22CA-4BE5-86FF-7E3CD5271548}"/>
                </a:ext>
              </a:extLst>
            </p:cNvPr>
            <p:cNvSpPr/>
            <p:nvPr/>
          </p:nvSpPr>
          <p:spPr>
            <a:xfrm>
              <a:off x="537127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0" name="Oval 5879">
              <a:extLst>
                <a:ext uri="{FF2B5EF4-FFF2-40B4-BE49-F238E27FC236}">
                  <a16:creationId xmlns:a16="http://schemas.microsoft.com/office/drawing/2014/main" id="{0458FDA3-E303-4F1C-8036-837D476AAD56}"/>
                </a:ext>
              </a:extLst>
            </p:cNvPr>
            <p:cNvSpPr/>
            <p:nvPr/>
          </p:nvSpPr>
          <p:spPr>
            <a:xfrm>
              <a:off x="553611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1" name="Oval 5880">
              <a:extLst>
                <a:ext uri="{FF2B5EF4-FFF2-40B4-BE49-F238E27FC236}">
                  <a16:creationId xmlns:a16="http://schemas.microsoft.com/office/drawing/2014/main" id="{19FC5C18-69E7-4875-8D4D-8CE5FD8B540F}"/>
                </a:ext>
              </a:extLst>
            </p:cNvPr>
            <p:cNvSpPr/>
            <p:nvPr/>
          </p:nvSpPr>
          <p:spPr>
            <a:xfrm>
              <a:off x="570094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2" name="Oval 5881">
              <a:extLst>
                <a:ext uri="{FF2B5EF4-FFF2-40B4-BE49-F238E27FC236}">
                  <a16:creationId xmlns:a16="http://schemas.microsoft.com/office/drawing/2014/main" id="{4CE7BB46-4A23-4669-A387-FCC06E907828}"/>
                </a:ext>
              </a:extLst>
            </p:cNvPr>
            <p:cNvSpPr/>
            <p:nvPr/>
          </p:nvSpPr>
          <p:spPr>
            <a:xfrm>
              <a:off x="5865789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3" name="Oval 5882">
              <a:extLst>
                <a:ext uri="{FF2B5EF4-FFF2-40B4-BE49-F238E27FC236}">
                  <a16:creationId xmlns:a16="http://schemas.microsoft.com/office/drawing/2014/main" id="{0305D244-E4A8-44C1-BF65-2B1478B0BEAD}"/>
                </a:ext>
              </a:extLst>
            </p:cNvPr>
            <p:cNvSpPr/>
            <p:nvPr/>
          </p:nvSpPr>
          <p:spPr>
            <a:xfrm>
              <a:off x="6030626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4" name="Oval 5883">
              <a:extLst>
                <a:ext uri="{FF2B5EF4-FFF2-40B4-BE49-F238E27FC236}">
                  <a16:creationId xmlns:a16="http://schemas.microsoft.com/office/drawing/2014/main" id="{1DEFEA2C-5F03-4248-A1F2-6AA26F7E4AD3}"/>
                </a:ext>
              </a:extLst>
            </p:cNvPr>
            <p:cNvSpPr/>
            <p:nvPr/>
          </p:nvSpPr>
          <p:spPr>
            <a:xfrm>
              <a:off x="6186134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5" name="Oval 5884">
              <a:extLst>
                <a:ext uri="{FF2B5EF4-FFF2-40B4-BE49-F238E27FC236}">
                  <a16:creationId xmlns:a16="http://schemas.microsoft.com/office/drawing/2014/main" id="{08968DDF-DB5B-460F-B332-0D56A4E2F5E7}"/>
                </a:ext>
              </a:extLst>
            </p:cNvPr>
            <p:cNvSpPr/>
            <p:nvPr/>
          </p:nvSpPr>
          <p:spPr>
            <a:xfrm>
              <a:off x="6350973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6" name="Oval 5885">
              <a:extLst>
                <a:ext uri="{FF2B5EF4-FFF2-40B4-BE49-F238E27FC236}">
                  <a16:creationId xmlns:a16="http://schemas.microsoft.com/office/drawing/2014/main" id="{494B8F70-B4E5-42D6-BD9B-50305F6A0DC3}"/>
                </a:ext>
              </a:extLst>
            </p:cNvPr>
            <p:cNvSpPr/>
            <p:nvPr/>
          </p:nvSpPr>
          <p:spPr>
            <a:xfrm>
              <a:off x="6515804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7" name="Oval 5886">
              <a:extLst>
                <a:ext uri="{FF2B5EF4-FFF2-40B4-BE49-F238E27FC236}">
                  <a16:creationId xmlns:a16="http://schemas.microsoft.com/office/drawing/2014/main" id="{2044C2E6-5896-4671-A6C7-75C558090F24}"/>
                </a:ext>
              </a:extLst>
            </p:cNvPr>
            <p:cNvSpPr/>
            <p:nvPr/>
          </p:nvSpPr>
          <p:spPr>
            <a:xfrm>
              <a:off x="6671320" y="530026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8" name="Oval 5887">
              <a:extLst>
                <a:ext uri="{FF2B5EF4-FFF2-40B4-BE49-F238E27FC236}">
                  <a16:creationId xmlns:a16="http://schemas.microsoft.com/office/drawing/2014/main" id="{109F98F7-FE70-4D46-91A2-92EA14BFE998}"/>
                </a:ext>
              </a:extLst>
            </p:cNvPr>
            <p:cNvSpPr/>
            <p:nvPr/>
          </p:nvSpPr>
          <p:spPr>
            <a:xfrm>
              <a:off x="521576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9" name="Oval 5888">
              <a:extLst>
                <a:ext uri="{FF2B5EF4-FFF2-40B4-BE49-F238E27FC236}">
                  <a16:creationId xmlns:a16="http://schemas.microsoft.com/office/drawing/2014/main" id="{08B2BBCF-C93A-4C1D-A026-36E18716409B}"/>
                </a:ext>
              </a:extLst>
            </p:cNvPr>
            <p:cNvSpPr/>
            <p:nvPr/>
          </p:nvSpPr>
          <p:spPr>
            <a:xfrm>
              <a:off x="537127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0" name="Oval 5889">
              <a:extLst>
                <a:ext uri="{FF2B5EF4-FFF2-40B4-BE49-F238E27FC236}">
                  <a16:creationId xmlns:a16="http://schemas.microsoft.com/office/drawing/2014/main" id="{8A8D0CF7-C5BD-4644-8B58-6B3295C8B919}"/>
                </a:ext>
              </a:extLst>
            </p:cNvPr>
            <p:cNvSpPr/>
            <p:nvPr/>
          </p:nvSpPr>
          <p:spPr>
            <a:xfrm>
              <a:off x="5536113" y="547275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1" name="Oval 5890">
              <a:extLst>
                <a:ext uri="{FF2B5EF4-FFF2-40B4-BE49-F238E27FC236}">
                  <a16:creationId xmlns:a16="http://schemas.microsoft.com/office/drawing/2014/main" id="{2D2DD514-1F83-4AAA-B28A-F1699F22F085}"/>
                </a:ext>
              </a:extLst>
            </p:cNvPr>
            <p:cNvSpPr/>
            <p:nvPr/>
          </p:nvSpPr>
          <p:spPr>
            <a:xfrm>
              <a:off x="570094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2" name="Oval 5891">
              <a:extLst>
                <a:ext uri="{FF2B5EF4-FFF2-40B4-BE49-F238E27FC236}">
                  <a16:creationId xmlns:a16="http://schemas.microsoft.com/office/drawing/2014/main" id="{01C04066-B2E2-49D8-BF9B-FF202C7947A0}"/>
                </a:ext>
              </a:extLst>
            </p:cNvPr>
            <p:cNvSpPr/>
            <p:nvPr/>
          </p:nvSpPr>
          <p:spPr>
            <a:xfrm>
              <a:off x="5865789" y="5472751"/>
              <a:ext cx="139966" cy="1399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3" name="Oval 5892">
              <a:extLst>
                <a:ext uri="{FF2B5EF4-FFF2-40B4-BE49-F238E27FC236}">
                  <a16:creationId xmlns:a16="http://schemas.microsoft.com/office/drawing/2014/main" id="{9750EDF7-F22B-4F11-BB1F-F86ED41DD7FB}"/>
                </a:ext>
              </a:extLst>
            </p:cNvPr>
            <p:cNvSpPr/>
            <p:nvPr/>
          </p:nvSpPr>
          <p:spPr>
            <a:xfrm>
              <a:off x="6030626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4" name="Oval 5893">
              <a:extLst>
                <a:ext uri="{FF2B5EF4-FFF2-40B4-BE49-F238E27FC236}">
                  <a16:creationId xmlns:a16="http://schemas.microsoft.com/office/drawing/2014/main" id="{25456994-4EB5-4599-8877-600505FA327C}"/>
                </a:ext>
              </a:extLst>
            </p:cNvPr>
            <p:cNvSpPr/>
            <p:nvPr/>
          </p:nvSpPr>
          <p:spPr>
            <a:xfrm>
              <a:off x="6186134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5" name="Oval 5894">
              <a:extLst>
                <a:ext uri="{FF2B5EF4-FFF2-40B4-BE49-F238E27FC236}">
                  <a16:creationId xmlns:a16="http://schemas.microsoft.com/office/drawing/2014/main" id="{FB96812F-1B0B-44DF-8AE8-28DF88BF897D}"/>
                </a:ext>
              </a:extLst>
            </p:cNvPr>
            <p:cNvSpPr/>
            <p:nvPr/>
          </p:nvSpPr>
          <p:spPr>
            <a:xfrm>
              <a:off x="6350973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6" name="Oval 5895">
              <a:extLst>
                <a:ext uri="{FF2B5EF4-FFF2-40B4-BE49-F238E27FC236}">
                  <a16:creationId xmlns:a16="http://schemas.microsoft.com/office/drawing/2014/main" id="{C13B5FBD-F247-495C-961E-BC2665048114}"/>
                </a:ext>
              </a:extLst>
            </p:cNvPr>
            <p:cNvSpPr/>
            <p:nvPr/>
          </p:nvSpPr>
          <p:spPr>
            <a:xfrm>
              <a:off x="6515804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7" name="Oval 5896">
              <a:extLst>
                <a:ext uri="{FF2B5EF4-FFF2-40B4-BE49-F238E27FC236}">
                  <a16:creationId xmlns:a16="http://schemas.microsoft.com/office/drawing/2014/main" id="{17CB2F55-5CD0-437B-B5A4-7AB04DAF1265}"/>
                </a:ext>
              </a:extLst>
            </p:cNvPr>
            <p:cNvSpPr/>
            <p:nvPr/>
          </p:nvSpPr>
          <p:spPr>
            <a:xfrm>
              <a:off x="6671320" y="547275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8" name="Oval 5897">
              <a:extLst>
                <a:ext uri="{FF2B5EF4-FFF2-40B4-BE49-F238E27FC236}">
                  <a16:creationId xmlns:a16="http://schemas.microsoft.com/office/drawing/2014/main" id="{FCEC8A1C-2EB5-46CC-B40A-59E5F4AF5EFE}"/>
                </a:ext>
              </a:extLst>
            </p:cNvPr>
            <p:cNvSpPr/>
            <p:nvPr/>
          </p:nvSpPr>
          <p:spPr>
            <a:xfrm>
              <a:off x="521576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9" name="Oval 5898">
              <a:extLst>
                <a:ext uri="{FF2B5EF4-FFF2-40B4-BE49-F238E27FC236}">
                  <a16:creationId xmlns:a16="http://schemas.microsoft.com/office/drawing/2014/main" id="{C9B1D4C4-BECF-4A09-AFD6-15EAA3A024B0}"/>
                </a:ext>
              </a:extLst>
            </p:cNvPr>
            <p:cNvSpPr/>
            <p:nvPr/>
          </p:nvSpPr>
          <p:spPr>
            <a:xfrm>
              <a:off x="537127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0" name="Oval 5899">
              <a:extLst>
                <a:ext uri="{FF2B5EF4-FFF2-40B4-BE49-F238E27FC236}">
                  <a16:creationId xmlns:a16="http://schemas.microsoft.com/office/drawing/2014/main" id="{7CFDFC3A-044D-42A1-83A3-642050C02C20}"/>
                </a:ext>
              </a:extLst>
            </p:cNvPr>
            <p:cNvSpPr/>
            <p:nvPr/>
          </p:nvSpPr>
          <p:spPr>
            <a:xfrm>
              <a:off x="553611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1" name="Oval 5900">
              <a:extLst>
                <a:ext uri="{FF2B5EF4-FFF2-40B4-BE49-F238E27FC236}">
                  <a16:creationId xmlns:a16="http://schemas.microsoft.com/office/drawing/2014/main" id="{4D89E337-F7E8-478E-8D33-4F4B2D358849}"/>
                </a:ext>
              </a:extLst>
            </p:cNvPr>
            <p:cNvSpPr/>
            <p:nvPr/>
          </p:nvSpPr>
          <p:spPr>
            <a:xfrm>
              <a:off x="570094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2" name="Oval 5901">
              <a:extLst>
                <a:ext uri="{FF2B5EF4-FFF2-40B4-BE49-F238E27FC236}">
                  <a16:creationId xmlns:a16="http://schemas.microsoft.com/office/drawing/2014/main" id="{2FDE43A3-F331-464A-A56D-806EABB4DAAF}"/>
                </a:ext>
              </a:extLst>
            </p:cNvPr>
            <p:cNvSpPr/>
            <p:nvPr/>
          </p:nvSpPr>
          <p:spPr>
            <a:xfrm>
              <a:off x="5865789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3" name="Oval 5902">
              <a:extLst>
                <a:ext uri="{FF2B5EF4-FFF2-40B4-BE49-F238E27FC236}">
                  <a16:creationId xmlns:a16="http://schemas.microsoft.com/office/drawing/2014/main" id="{7F3409CF-3DC5-4001-BA55-DAFDBE467470}"/>
                </a:ext>
              </a:extLst>
            </p:cNvPr>
            <p:cNvSpPr/>
            <p:nvPr/>
          </p:nvSpPr>
          <p:spPr>
            <a:xfrm>
              <a:off x="6030626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4" name="Oval 5903">
              <a:extLst>
                <a:ext uri="{FF2B5EF4-FFF2-40B4-BE49-F238E27FC236}">
                  <a16:creationId xmlns:a16="http://schemas.microsoft.com/office/drawing/2014/main" id="{18E984BB-6930-4066-887C-4EC995B840F6}"/>
                </a:ext>
              </a:extLst>
            </p:cNvPr>
            <p:cNvSpPr/>
            <p:nvPr/>
          </p:nvSpPr>
          <p:spPr>
            <a:xfrm>
              <a:off x="6186134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5" name="Oval 5904">
              <a:extLst>
                <a:ext uri="{FF2B5EF4-FFF2-40B4-BE49-F238E27FC236}">
                  <a16:creationId xmlns:a16="http://schemas.microsoft.com/office/drawing/2014/main" id="{8A03CB21-1F64-4745-A3EE-82EA3D8BC4A3}"/>
                </a:ext>
              </a:extLst>
            </p:cNvPr>
            <p:cNvSpPr/>
            <p:nvPr/>
          </p:nvSpPr>
          <p:spPr>
            <a:xfrm>
              <a:off x="6350973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6" name="Oval 5905">
              <a:extLst>
                <a:ext uri="{FF2B5EF4-FFF2-40B4-BE49-F238E27FC236}">
                  <a16:creationId xmlns:a16="http://schemas.microsoft.com/office/drawing/2014/main" id="{C2CAF69B-9F05-498A-A240-A959044231C2}"/>
                </a:ext>
              </a:extLst>
            </p:cNvPr>
            <p:cNvSpPr/>
            <p:nvPr/>
          </p:nvSpPr>
          <p:spPr>
            <a:xfrm>
              <a:off x="6515804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7" name="Oval 5906">
              <a:extLst>
                <a:ext uri="{FF2B5EF4-FFF2-40B4-BE49-F238E27FC236}">
                  <a16:creationId xmlns:a16="http://schemas.microsoft.com/office/drawing/2014/main" id="{8C5C2CA4-3C32-4DDE-87B3-6CEC8C752E84}"/>
                </a:ext>
              </a:extLst>
            </p:cNvPr>
            <p:cNvSpPr/>
            <p:nvPr/>
          </p:nvSpPr>
          <p:spPr>
            <a:xfrm>
              <a:off x="6671320" y="5643812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8" name="Oval 5907">
              <a:extLst>
                <a:ext uri="{FF2B5EF4-FFF2-40B4-BE49-F238E27FC236}">
                  <a16:creationId xmlns:a16="http://schemas.microsoft.com/office/drawing/2014/main" id="{EC8669BF-96ED-49F8-98E6-6807841A0C7D}"/>
                </a:ext>
              </a:extLst>
            </p:cNvPr>
            <p:cNvSpPr/>
            <p:nvPr/>
          </p:nvSpPr>
          <p:spPr>
            <a:xfrm>
              <a:off x="1141431" y="1979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9" name="Oval 5908">
              <a:extLst>
                <a:ext uri="{FF2B5EF4-FFF2-40B4-BE49-F238E27FC236}">
                  <a16:creationId xmlns:a16="http://schemas.microsoft.com/office/drawing/2014/main" id="{4DFF1C92-2727-4019-A3B4-780749A00B47}"/>
                </a:ext>
              </a:extLst>
            </p:cNvPr>
            <p:cNvSpPr/>
            <p:nvPr/>
          </p:nvSpPr>
          <p:spPr>
            <a:xfrm>
              <a:off x="326571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0" name="Oval 5909">
              <a:extLst>
                <a:ext uri="{FF2B5EF4-FFF2-40B4-BE49-F238E27FC236}">
                  <a16:creationId xmlns:a16="http://schemas.microsoft.com/office/drawing/2014/main" id="{BA3BA8E8-A59E-451E-80EB-E6B4FAA773C6}"/>
                </a:ext>
              </a:extLst>
            </p:cNvPr>
            <p:cNvSpPr/>
            <p:nvPr/>
          </p:nvSpPr>
          <p:spPr>
            <a:xfrm>
              <a:off x="3411857" y="1979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1" name="Oval 5910">
              <a:extLst>
                <a:ext uri="{FF2B5EF4-FFF2-40B4-BE49-F238E27FC236}">
                  <a16:creationId xmlns:a16="http://schemas.microsoft.com/office/drawing/2014/main" id="{61D46714-799C-4CAF-9E71-BAF476F60C8B}"/>
                </a:ext>
              </a:extLst>
            </p:cNvPr>
            <p:cNvSpPr/>
            <p:nvPr/>
          </p:nvSpPr>
          <p:spPr>
            <a:xfrm>
              <a:off x="2276650" y="2133757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2" name="Oval 5911">
              <a:extLst>
                <a:ext uri="{FF2B5EF4-FFF2-40B4-BE49-F238E27FC236}">
                  <a16:creationId xmlns:a16="http://schemas.microsoft.com/office/drawing/2014/main" id="{6E72CFB9-AD3D-4E8F-9C5E-479E483E9F0A}"/>
                </a:ext>
              </a:extLst>
            </p:cNvPr>
            <p:cNvSpPr/>
            <p:nvPr/>
          </p:nvSpPr>
          <p:spPr>
            <a:xfrm>
              <a:off x="4547072" y="279142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3" name="Oval 5912">
              <a:extLst>
                <a:ext uri="{FF2B5EF4-FFF2-40B4-BE49-F238E27FC236}">
                  <a16:creationId xmlns:a16="http://schemas.microsoft.com/office/drawing/2014/main" id="{B4438D9C-3B9B-4E24-B949-10F59A57A4C4}"/>
                </a:ext>
              </a:extLst>
            </p:cNvPr>
            <p:cNvSpPr/>
            <p:nvPr/>
          </p:nvSpPr>
          <p:spPr>
            <a:xfrm>
              <a:off x="6350974" y="197994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4" name="Oval 5913">
              <a:extLst>
                <a:ext uri="{FF2B5EF4-FFF2-40B4-BE49-F238E27FC236}">
                  <a16:creationId xmlns:a16="http://schemas.microsoft.com/office/drawing/2014/main" id="{F18F7301-F217-46B0-AF09-F97DAF881AE8}"/>
                </a:ext>
              </a:extLst>
            </p:cNvPr>
            <p:cNvSpPr/>
            <p:nvPr/>
          </p:nvSpPr>
          <p:spPr>
            <a:xfrm>
              <a:off x="5700947" y="2618941"/>
              <a:ext cx="139966" cy="13996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5" name="Oval 5914">
              <a:extLst>
                <a:ext uri="{FF2B5EF4-FFF2-40B4-BE49-F238E27FC236}">
                  <a16:creationId xmlns:a16="http://schemas.microsoft.com/office/drawing/2014/main" id="{FD7E8613-129E-4E40-9CA4-A155B5A952A7}"/>
                </a:ext>
              </a:extLst>
            </p:cNvPr>
            <p:cNvSpPr/>
            <p:nvPr/>
          </p:nvSpPr>
          <p:spPr>
            <a:xfrm>
              <a:off x="1632827" y="313777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6" name="Oval 5915">
              <a:extLst>
                <a:ext uri="{FF2B5EF4-FFF2-40B4-BE49-F238E27FC236}">
                  <a16:creationId xmlns:a16="http://schemas.microsoft.com/office/drawing/2014/main" id="{5E0C56F3-F06B-477C-AB70-269B87AB7ADF}"/>
                </a:ext>
              </a:extLst>
            </p:cNvPr>
            <p:cNvSpPr/>
            <p:nvPr/>
          </p:nvSpPr>
          <p:spPr>
            <a:xfrm>
              <a:off x="1797674" y="429138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7" name="Oval 5916">
              <a:extLst>
                <a:ext uri="{FF2B5EF4-FFF2-40B4-BE49-F238E27FC236}">
                  <a16:creationId xmlns:a16="http://schemas.microsoft.com/office/drawing/2014/main" id="{E3F8FE66-5F4A-44E1-9457-735D6ED346CA}"/>
                </a:ext>
              </a:extLst>
            </p:cNvPr>
            <p:cNvSpPr/>
            <p:nvPr/>
          </p:nvSpPr>
          <p:spPr>
            <a:xfrm>
              <a:off x="2932889" y="313777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8" name="Oval 5917">
              <a:extLst>
                <a:ext uri="{FF2B5EF4-FFF2-40B4-BE49-F238E27FC236}">
                  <a16:creationId xmlns:a16="http://schemas.microsoft.com/office/drawing/2014/main" id="{B23CB445-B55E-4DA9-AF7F-634F0B3160F9}"/>
                </a:ext>
              </a:extLst>
            </p:cNvPr>
            <p:cNvSpPr/>
            <p:nvPr/>
          </p:nvSpPr>
          <p:spPr>
            <a:xfrm>
              <a:off x="3253228" y="313777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9" name="Oval 5918">
              <a:extLst>
                <a:ext uri="{FF2B5EF4-FFF2-40B4-BE49-F238E27FC236}">
                  <a16:creationId xmlns:a16="http://schemas.microsoft.com/office/drawing/2014/main" id="{B25115EB-738E-48F9-B69F-1CD53A5C7E92}"/>
                </a:ext>
              </a:extLst>
            </p:cNvPr>
            <p:cNvSpPr/>
            <p:nvPr/>
          </p:nvSpPr>
          <p:spPr>
            <a:xfrm>
              <a:off x="2777381" y="378611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0" name="Oval 5919">
              <a:extLst>
                <a:ext uri="{FF2B5EF4-FFF2-40B4-BE49-F238E27FC236}">
                  <a16:creationId xmlns:a16="http://schemas.microsoft.com/office/drawing/2014/main" id="{D6F423E6-884E-4166-B330-C6DAED5C61E9}"/>
                </a:ext>
              </a:extLst>
            </p:cNvPr>
            <p:cNvSpPr/>
            <p:nvPr/>
          </p:nvSpPr>
          <p:spPr>
            <a:xfrm>
              <a:off x="5047807" y="3615054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1" name="Oval 5920">
              <a:extLst>
                <a:ext uri="{FF2B5EF4-FFF2-40B4-BE49-F238E27FC236}">
                  <a16:creationId xmlns:a16="http://schemas.microsoft.com/office/drawing/2014/main" id="{F3670627-9D1E-4FB4-B4C2-D513611CF244}"/>
                </a:ext>
              </a:extLst>
            </p:cNvPr>
            <p:cNvSpPr/>
            <p:nvPr/>
          </p:nvSpPr>
          <p:spPr>
            <a:xfrm>
              <a:off x="3747763" y="4120319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2" name="Oval 5921">
              <a:extLst>
                <a:ext uri="{FF2B5EF4-FFF2-40B4-BE49-F238E27FC236}">
                  <a16:creationId xmlns:a16="http://schemas.microsoft.com/office/drawing/2014/main" id="{375677E9-101B-46DB-857E-94227BECAC51}"/>
                </a:ext>
              </a:extLst>
            </p:cNvPr>
            <p:cNvSpPr/>
            <p:nvPr/>
          </p:nvSpPr>
          <p:spPr>
            <a:xfrm>
              <a:off x="6357192" y="345332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3" name="Oval 5922">
              <a:extLst>
                <a:ext uri="{FF2B5EF4-FFF2-40B4-BE49-F238E27FC236}">
                  <a16:creationId xmlns:a16="http://schemas.microsoft.com/office/drawing/2014/main" id="{C2F3F0D6-E254-434F-9FA2-AE48BED1A732}"/>
                </a:ext>
              </a:extLst>
            </p:cNvPr>
            <p:cNvSpPr/>
            <p:nvPr/>
          </p:nvSpPr>
          <p:spPr>
            <a:xfrm>
              <a:off x="5872008" y="429138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4" name="Oval 5923">
              <a:extLst>
                <a:ext uri="{FF2B5EF4-FFF2-40B4-BE49-F238E27FC236}">
                  <a16:creationId xmlns:a16="http://schemas.microsoft.com/office/drawing/2014/main" id="{60D7DB31-5C0B-4929-9757-D4D4977321D0}"/>
                </a:ext>
              </a:extLst>
            </p:cNvPr>
            <p:cNvSpPr/>
            <p:nvPr/>
          </p:nvSpPr>
          <p:spPr>
            <a:xfrm>
              <a:off x="656248" y="495815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5" name="Oval 5924">
              <a:extLst>
                <a:ext uri="{FF2B5EF4-FFF2-40B4-BE49-F238E27FC236}">
                  <a16:creationId xmlns:a16="http://schemas.microsoft.com/office/drawing/2014/main" id="{76AB0CF1-7E33-4631-B51E-3DB38AFD6CEE}"/>
                </a:ext>
              </a:extLst>
            </p:cNvPr>
            <p:cNvSpPr/>
            <p:nvPr/>
          </p:nvSpPr>
          <p:spPr>
            <a:xfrm>
              <a:off x="2936001" y="4958155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6" name="Oval 5925">
              <a:extLst>
                <a:ext uri="{FF2B5EF4-FFF2-40B4-BE49-F238E27FC236}">
                  <a16:creationId xmlns:a16="http://schemas.microsoft.com/office/drawing/2014/main" id="{EB44A66D-B412-44A9-B50E-F87303C9FFD1}"/>
                </a:ext>
              </a:extLst>
            </p:cNvPr>
            <p:cNvSpPr/>
            <p:nvPr/>
          </p:nvSpPr>
          <p:spPr>
            <a:xfrm>
              <a:off x="4556402" y="4471540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7" name="Oval 5926">
              <a:extLst>
                <a:ext uri="{FF2B5EF4-FFF2-40B4-BE49-F238E27FC236}">
                  <a16:creationId xmlns:a16="http://schemas.microsoft.com/office/drawing/2014/main" id="{8A79E1E2-06C6-4EE3-8017-F96850739807}"/>
                </a:ext>
              </a:extLst>
            </p:cNvPr>
            <p:cNvSpPr/>
            <p:nvPr/>
          </p:nvSpPr>
          <p:spPr>
            <a:xfrm>
              <a:off x="4721241" y="5634481"/>
              <a:ext cx="139966" cy="13996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03EA1347-F46D-405D-A2DF-B72D7D938EC9}"/>
              </a:ext>
            </a:extLst>
          </p:cNvPr>
          <p:cNvGrpSpPr/>
          <p:nvPr/>
        </p:nvGrpSpPr>
        <p:grpSpPr>
          <a:xfrm>
            <a:off x="7146307" y="3305745"/>
            <a:ext cx="4901867" cy="314319"/>
            <a:chOff x="7089399" y="3942593"/>
            <a:chExt cx="4901867" cy="314319"/>
          </a:xfrm>
        </p:grpSpPr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23C26999-2EFA-4E0C-9FB2-675274315734}"/>
                </a:ext>
              </a:extLst>
            </p:cNvPr>
            <p:cNvSpPr/>
            <p:nvPr/>
          </p:nvSpPr>
          <p:spPr>
            <a:xfrm>
              <a:off x="7089399" y="3942593"/>
              <a:ext cx="267664" cy="267664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7" name="Oval 1046">
              <a:extLst>
                <a:ext uri="{FF2B5EF4-FFF2-40B4-BE49-F238E27FC236}">
                  <a16:creationId xmlns:a16="http://schemas.microsoft.com/office/drawing/2014/main" id="{2B2A706E-A6BE-4C54-9146-43AE9C529F99}"/>
                </a:ext>
              </a:extLst>
            </p:cNvPr>
            <p:cNvSpPr/>
            <p:nvPr/>
          </p:nvSpPr>
          <p:spPr>
            <a:xfrm>
              <a:off x="7192329" y="3942593"/>
              <a:ext cx="267664" cy="267664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36E3E953-4761-402D-BC94-EC30EC7F5FEA}"/>
                </a:ext>
              </a:extLst>
            </p:cNvPr>
            <p:cNvSpPr/>
            <p:nvPr/>
          </p:nvSpPr>
          <p:spPr>
            <a:xfrm>
              <a:off x="7321216" y="3942593"/>
              <a:ext cx="267664" cy="267664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21B2A2D-B180-4F9D-9823-F1E923B2D2AC}"/>
                </a:ext>
              </a:extLst>
            </p:cNvPr>
            <p:cNvSpPr/>
            <p:nvPr/>
          </p:nvSpPr>
          <p:spPr>
            <a:xfrm>
              <a:off x="7458073" y="3942593"/>
              <a:ext cx="267664" cy="267664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0" name="Group 1049">
              <a:extLst>
                <a:ext uri="{FF2B5EF4-FFF2-40B4-BE49-F238E27FC236}">
                  <a16:creationId xmlns:a16="http://schemas.microsoft.com/office/drawing/2014/main" id="{B47530F5-9879-4EB4-9FBC-9BBE85C16FAB}"/>
                </a:ext>
              </a:extLst>
            </p:cNvPr>
            <p:cNvGrpSpPr/>
            <p:nvPr/>
          </p:nvGrpSpPr>
          <p:grpSpPr>
            <a:xfrm>
              <a:off x="7616881" y="3952282"/>
              <a:ext cx="4128384" cy="299232"/>
              <a:chOff x="7616881" y="3952282"/>
              <a:chExt cx="4128384" cy="299232"/>
            </a:xfrm>
          </p:grpSpPr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EE4F6EC0-49E2-4CD4-84A0-CC2CF0836255}"/>
                  </a:ext>
                </a:extLst>
              </p:cNvPr>
              <p:cNvSpPr/>
              <p:nvPr/>
            </p:nvSpPr>
            <p:spPr>
              <a:xfrm>
                <a:off x="7616881" y="3955282"/>
                <a:ext cx="267664" cy="267664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4" name="Oval 1053">
                <a:extLst>
                  <a:ext uri="{FF2B5EF4-FFF2-40B4-BE49-F238E27FC236}">
                    <a16:creationId xmlns:a16="http://schemas.microsoft.com/office/drawing/2014/main" id="{A29376CA-7803-44F6-85A2-30A8D1ACC0B0}"/>
                  </a:ext>
                </a:extLst>
              </p:cNvPr>
              <p:cNvSpPr/>
              <p:nvPr/>
            </p:nvSpPr>
            <p:spPr>
              <a:xfrm>
                <a:off x="7744399" y="3952514"/>
                <a:ext cx="267664" cy="267664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5" name="Group 1054">
                <a:extLst>
                  <a:ext uri="{FF2B5EF4-FFF2-40B4-BE49-F238E27FC236}">
                    <a16:creationId xmlns:a16="http://schemas.microsoft.com/office/drawing/2014/main" id="{925C5A32-DE4F-4B3C-8E20-6346274783A0}"/>
                  </a:ext>
                </a:extLst>
              </p:cNvPr>
              <p:cNvGrpSpPr/>
              <p:nvPr/>
            </p:nvGrpSpPr>
            <p:grpSpPr>
              <a:xfrm>
                <a:off x="7914701" y="3952282"/>
                <a:ext cx="3542726" cy="297156"/>
                <a:chOff x="7914701" y="4125554"/>
                <a:chExt cx="3542726" cy="297156"/>
              </a:xfrm>
            </p:grpSpPr>
            <p:sp>
              <p:nvSpPr>
                <p:cNvPr id="1058" name="Oval 1057">
                  <a:extLst>
                    <a:ext uri="{FF2B5EF4-FFF2-40B4-BE49-F238E27FC236}">
                      <a16:creationId xmlns:a16="http://schemas.microsoft.com/office/drawing/2014/main" id="{40E45674-38BB-459B-A597-E0A9E2B8DCB2}"/>
                    </a:ext>
                  </a:extLst>
                </p:cNvPr>
                <p:cNvSpPr/>
                <p:nvPr/>
              </p:nvSpPr>
              <p:spPr>
                <a:xfrm>
                  <a:off x="7914701" y="4125554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9" name="Oval 1058">
                  <a:extLst>
                    <a:ext uri="{FF2B5EF4-FFF2-40B4-BE49-F238E27FC236}">
                      <a16:creationId xmlns:a16="http://schemas.microsoft.com/office/drawing/2014/main" id="{50C6A901-A336-4795-9886-F11AF67C94A4}"/>
                    </a:ext>
                  </a:extLst>
                </p:cNvPr>
                <p:cNvSpPr/>
                <p:nvPr/>
              </p:nvSpPr>
              <p:spPr>
                <a:xfrm>
                  <a:off x="8079568" y="4130222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0" name="Oval 1059">
                  <a:extLst>
                    <a:ext uri="{FF2B5EF4-FFF2-40B4-BE49-F238E27FC236}">
                      <a16:creationId xmlns:a16="http://schemas.microsoft.com/office/drawing/2014/main" id="{76574FE5-AAE5-4630-BEDD-59CA41F7BD32}"/>
                    </a:ext>
                  </a:extLst>
                </p:cNvPr>
                <p:cNvSpPr/>
                <p:nvPr/>
              </p:nvSpPr>
              <p:spPr>
                <a:xfrm>
                  <a:off x="8261821" y="4127814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1" name="Oval 1060">
                  <a:extLst>
                    <a:ext uri="{FF2B5EF4-FFF2-40B4-BE49-F238E27FC236}">
                      <a16:creationId xmlns:a16="http://schemas.microsoft.com/office/drawing/2014/main" id="{0C2FBAD2-BE2C-477F-8C2D-06D730CAB913}"/>
                    </a:ext>
                  </a:extLst>
                </p:cNvPr>
                <p:cNvSpPr/>
                <p:nvPr/>
              </p:nvSpPr>
              <p:spPr>
                <a:xfrm>
                  <a:off x="8432123" y="4127867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2" name="Oval 1061">
                  <a:extLst>
                    <a:ext uri="{FF2B5EF4-FFF2-40B4-BE49-F238E27FC236}">
                      <a16:creationId xmlns:a16="http://schemas.microsoft.com/office/drawing/2014/main" id="{3F6472AD-CC49-4197-AEF1-CD2BAB2E1BFE}"/>
                    </a:ext>
                  </a:extLst>
                </p:cNvPr>
                <p:cNvSpPr/>
                <p:nvPr/>
              </p:nvSpPr>
              <p:spPr>
                <a:xfrm>
                  <a:off x="8596990" y="4132535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3" name="Oval 1062">
                  <a:extLst>
                    <a:ext uri="{FF2B5EF4-FFF2-40B4-BE49-F238E27FC236}">
                      <a16:creationId xmlns:a16="http://schemas.microsoft.com/office/drawing/2014/main" id="{83635DA2-A1A8-4C97-A29F-63E7EFBF8869}"/>
                    </a:ext>
                  </a:extLst>
                </p:cNvPr>
                <p:cNvSpPr/>
                <p:nvPr/>
              </p:nvSpPr>
              <p:spPr>
                <a:xfrm>
                  <a:off x="8776201" y="4140247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4" name="Oval 1063">
                  <a:extLst>
                    <a:ext uri="{FF2B5EF4-FFF2-40B4-BE49-F238E27FC236}">
                      <a16:creationId xmlns:a16="http://schemas.microsoft.com/office/drawing/2014/main" id="{9958F6EC-74FF-4968-A1CC-74B080C468A5}"/>
                    </a:ext>
                  </a:extLst>
                </p:cNvPr>
                <p:cNvSpPr/>
                <p:nvPr/>
              </p:nvSpPr>
              <p:spPr>
                <a:xfrm>
                  <a:off x="8946503" y="4140300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5" name="Oval 1064">
                  <a:extLst>
                    <a:ext uri="{FF2B5EF4-FFF2-40B4-BE49-F238E27FC236}">
                      <a16:creationId xmlns:a16="http://schemas.microsoft.com/office/drawing/2014/main" id="{0EDE6781-2364-4AAC-850C-E6296A7CBE45}"/>
                    </a:ext>
                  </a:extLst>
                </p:cNvPr>
                <p:cNvSpPr/>
                <p:nvPr/>
              </p:nvSpPr>
              <p:spPr>
                <a:xfrm>
                  <a:off x="9111370" y="4144968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6" name="Oval 1065">
                  <a:extLst>
                    <a:ext uri="{FF2B5EF4-FFF2-40B4-BE49-F238E27FC236}">
                      <a16:creationId xmlns:a16="http://schemas.microsoft.com/office/drawing/2014/main" id="{2B10854D-C97B-4332-B126-34F24DFBEABB}"/>
                    </a:ext>
                  </a:extLst>
                </p:cNvPr>
                <p:cNvSpPr/>
                <p:nvPr/>
              </p:nvSpPr>
              <p:spPr>
                <a:xfrm>
                  <a:off x="9293623" y="4142560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7" name="Oval 1066">
                  <a:extLst>
                    <a:ext uri="{FF2B5EF4-FFF2-40B4-BE49-F238E27FC236}">
                      <a16:creationId xmlns:a16="http://schemas.microsoft.com/office/drawing/2014/main" id="{34342D15-5F90-43D9-975F-DBB3604B8AA5}"/>
                    </a:ext>
                  </a:extLst>
                </p:cNvPr>
                <p:cNvSpPr/>
                <p:nvPr/>
              </p:nvSpPr>
              <p:spPr>
                <a:xfrm>
                  <a:off x="9463925" y="4142613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8" name="Oval 1067">
                  <a:extLst>
                    <a:ext uri="{FF2B5EF4-FFF2-40B4-BE49-F238E27FC236}">
                      <a16:creationId xmlns:a16="http://schemas.microsoft.com/office/drawing/2014/main" id="{3A7E05FF-2683-4478-B974-55471881CBC2}"/>
                    </a:ext>
                  </a:extLst>
                </p:cNvPr>
                <p:cNvSpPr/>
                <p:nvPr/>
              </p:nvSpPr>
              <p:spPr>
                <a:xfrm>
                  <a:off x="9628792" y="4147281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9" name="Oval 1068">
                  <a:extLst>
                    <a:ext uri="{FF2B5EF4-FFF2-40B4-BE49-F238E27FC236}">
                      <a16:creationId xmlns:a16="http://schemas.microsoft.com/office/drawing/2014/main" id="{B38FBC0E-4CA9-4D27-9101-335431839329}"/>
                    </a:ext>
                  </a:extLst>
                </p:cNvPr>
                <p:cNvSpPr/>
                <p:nvPr/>
              </p:nvSpPr>
              <p:spPr>
                <a:xfrm>
                  <a:off x="9800992" y="4149578"/>
                  <a:ext cx="267664" cy="267664"/>
                </a:xfrm>
                <a:prstGeom prst="ellipse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0" name="Oval 1069">
                  <a:extLst>
                    <a:ext uri="{FF2B5EF4-FFF2-40B4-BE49-F238E27FC236}">
                      <a16:creationId xmlns:a16="http://schemas.microsoft.com/office/drawing/2014/main" id="{6045F920-A86F-45E5-8B0A-D48140822439}"/>
                    </a:ext>
                  </a:extLst>
                </p:cNvPr>
                <p:cNvSpPr/>
                <p:nvPr/>
              </p:nvSpPr>
              <p:spPr>
                <a:xfrm>
                  <a:off x="9987659" y="4140247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1" name="Oval 1070">
                  <a:extLst>
                    <a:ext uri="{FF2B5EF4-FFF2-40B4-BE49-F238E27FC236}">
                      <a16:creationId xmlns:a16="http://schemas.microsoft.com/office/drawing/2014/main" id="{8B473C53-3B4C-4563-B7E9-934EC6EFB110}"/>
                    </a:ext>
                  </a:extLst>
                </p:cNvPr>
                <p:cNvSpPr/>
                <p:nvPr/>
              </p:nvSpPr>
              <p:spPr>
                <a:xfrm>
                  <a:off x="10157961" y="4140300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2" name="Oval 1071">
                  <a:extLst>
                    <a:ext uri="{FF2B5EF4-FFF2-40B4-BE49-F238E27FC236}">
                      <a16:creationId xmlns:a16="http://schemas.microsoft.com/office/drawing/2014/main" id="{1701416C-1782-4257-8BDE-CF0ECCE213F9}"/>
                    </a:ext>
                  </a:extLst>
                </p:cNvPr>
                <p:cNvSpPr/>
                <p:nvPr/>
              </p:nvSpPr>
              <p:spPr>
                <a:xfrm>
                  <a:off x="10322828" y="4144968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3" name="Oval 1072">
                  <a:extLst>
                    <a:ext uri="{FF2B5EF4-FFF2-40B4-BE49-F238E27FC236}">
                      <a16:creationId xmlns:a16="http://schemas.microsoft.com/office/drawing/2014/main" id="{D4530692-F4E4-46F4-BFFE-CE9126BB9154}"/>
                    </a:ext>
                  </a:extLst>
                </p:cNvPr>
                <p:cNvSpPr/>
                <p:nvPr/>
              </p:nvSpPr>
              <p:spPr>
                <a:xfrm>
                  <a:off x="10505081" y="4142560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4" name="Oval 1073">
                  <a:extLst>
                    <a:ext uri="{FF2B5EF4-FFF2-40B4-BE49-F238E27FC236}">
                      <a16:creationId xmlns:a16="http://schemas.microsoft.com/office/drawing/2014/main" id="{5C27F85A-C1D3-4CB7-90CD-C74D4C087389}"/>
                    </a:ext>
                  </a:extLst>
                </p:cNvPr>
                <p:cNvSpPr/>
                <p:nvPr/>
              </p:nvSpPr>
              <p:spPr>
                <a:xfrm>
                  <a:off x="10675383" y="4142613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5" name="Oval 1074">
                  <a:extLst>
                    <a:ext uri="{FF2B5EF4-FFF2-40B4-BE49-F238E27FC236}">
                      <a16:creationId xmlns:a16="http://schemas.microsoft.com/office/drawing/2014/main" id="{3F8B82E5-902B-499F-BAC9-D79F7FB80009}"/>
                    </a:ext>
                  </a:extLst>
                </p:cNvPr>
                <p:cNvSpPr/>
                <p:nvPr/>
              </p:nvSpPr>
              <p:spPr>
                <a:xfrm>
                  <a:off x="10840250" y="4147281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6" name="Oval 1075">
                  <a:extLst>
                    <a:ext uri="{FF2B5EF4-FFF2-40B4-BE49-F238E27FC236}">
                      <a16:creationId xmlns:a16="http://schemas.microsoft.com/office/drawing/2014/main" id="{5CAF252E-4DB0-4C11-AA65-C8C6A657027D}"/>
                    </a:ext>
                  </a:extLst>
                </p:cNvPr>
                <p:cNvSpPr/>
                <p:nvPr/>
              </p:nvSpPr>
              <p:spPr>
                <a:xfrm>
                  <a:off x="11019461" y="4154993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7" name="Oval 1076">
                  <a:extLst>
                    <a:ext uri="{FF2B5EF4-FFF2-40B4-BE49-F238E27FC236}">
                      <a16:creationId xmlns:a16="http://schemas.microsoft.com/office/drawing/2014/main" id="{AC0C7FA3-9144-4D86-8F95-CFF95F639465}"/>
                    </a:ext>
                  </a:extLst>
                </p:cNvPr>
                <p:cNvSpPr/>
                <p:nvPr/>
              </p:nvSpPr>
              <p:spPr>
                <a:xfrm>
                  <a:off x="11189763" y="4155046"/>
                  <a:ext cx="267664" cy="267664"/>
                </a:xfrm>
                <a:prstGeom prst="ellipse">
                  <a:avLst/>
                </a:prstGeom>
                <a:solidFill>
                  <a:schemeClr val="accent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9BFA63A8-2568-4B36-B0CB-8899B161FB1F}"/>
                  </a:ext>
                </a:extLst>
              </p:cNvPr>
              <p:cNvSpPr/>
              <p:nvPr/>
            </p:nvSpPr>
            <p:spPr>
              <a:xfrm>
                <a:off x="11337455" y="3983850"/>
                <a:ext cx="267664" cy="26766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7" name="Oval 1056">
                <a:extLst>
                  <a:ext uri="{FF2B5EF4-FFF2-40B4-BE49-F238E27FC236}">
                    <a16:creationId xmlns:a16="http://schemas.microsoft.com/office/drawing/2014/main" id="{A64A9281-8536-4941-A4BB-DEE67C2779A8}"/>
                  </a:ext>
                </a:extLst>
              </p:cNvPr>
              <p:cNvSpPr/>
              <p:nvPr/>
            </p:nvSpPr>
            <p:spPr>
              <a:xfrm>
                <a:off x="11477601" y="3983850"/>
                <a:ext cx="267664" cy="267664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5CDDD2F7-E34E-46AC-B909-15B7B2F8BD8E}"/>
                </a:ext>
              </a:extLst>
            </p:cNvPr>
            <p:cNvSpPr/>
            <p:nvPr/>
          </p:nvSpPr>
          <p:spPr>
            <a:xfrm>
              <a:off x="11602010" y="3989248"/>
              <a:ext cx="267664" cy="26766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72CEB5D0-6BD4-4BC5-BEAB-AEA472935CA9}"/>
                </a:ext>
              </a:extLst>
            </p:cNvPr>
            <p:cNvSpPr/>
            <p:nvPr/>
          </p:nvSpPr>
          <p:spPr>
            <a:xfrm>
              <a:off x="11723602" y="3989248"/>
              <a:ext cx="267664" cy="267664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ACE7017D-E788-4187-AF20-BCF97C97117A}"/>
                  </a:ext>
                </a:extLst>
              </p:cNvPr>
              <p:cNvSpPr txBox="1"/>
              <p:nvPr/>
            </p:nvSpPr>
            <p:spPr>
              <a:xfrm>
                <a:off x="7146307" y="3868472"/>
                <a:ext cx="4918794" cy="96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 b="1" dirty="0">
                    <a:solidFill>
                      <a:srgbClr val="00B050"/>
                    </a:solidFill>
                  </a:rPr>
                  <a:t>0.60</a:t>
                </a:r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ACE7017D-E788-4187-AF20-BCF97C97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307" y="3868472"/>
                <a:ext cx="4918794" cy="966996"/>
              </a:xfrm>
              <a:prstGeom prst="rect">
                <a:avLst/>
              </a:prstGeom>
              <a:blipFill>
                <a:blip r:embed="rId3"/>
                <a:stretch>
                  <a:fillRect r="-3841"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0" name="图片 10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945" y="2442289"/>
            <a:ext cx="5022177" cy="3560946"/>
          </a:xfrm>
          <a:prstGeom prst="rect">
            <a:avLst/>
          </a:prstGeom>
        </p:spPr>
      </p:pic>
      <p:sp>
        <p:nvSpPr>
          <p:cNvPr id="1021" name="TextBox 1355">
            <a:extLst>
              <a:ext uri="{FF2B5EF4-FFF2-40B4-BE49-F238E27FC236}">
                <a16:creationId xmlns:a16="http://schemas.microsoft.com/office/drawing/2014/main" id="{11285A14-340C-4C76-8A6E-E0F320C0ADBA}"/>
              </a:ext>
            </a:extLst>
          </p:cNvPr>
          <p:cNvSpPr txBox="1"/>
          <p:nvPr/>
        </p:nvSpPr>
        <p:spPr>
          <a:xfrm>
            <a:off x="426843" y="149087"/>
            <a:ext cx="6242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</a:t>
            </a:r>
            <a:r>
              <a:rPr lang="en-US" sz="4400" dirty="0" smtClean="0"/>
              <a:t>he true </a:t>
            </a:r>
            <a:r>
              <a:rPr lang="en-US" sz="4400" dirty="0" smtClean="0"/>
              <a:t>proportion p=0.6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94886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2" name="Group 1921">
            <a:extLst>
              <a:ext uri="{FF2B5EF4-FFF2-40B4-BE49-F238E27FC236}">
                <a16:creationId xmlns:a16="http://schemas.microsoft.com/office/drawing/2014/main" id="{BB79289B-1793-4C9A-B309-3E9A56439D66}"/>
              </a:ext>
            </a:extLst>
          </p:cNvPr>
          <p:cNvGrpSpPr/>
          <p:nvPr/>
        </p:nvGrpSpPr>
        <p:grpSpPr>
          <a:xfrm>
            <a:off x="3384693" y="2544524"/>
            <a:ext cx="6058058" cy="3350250"/>
            <a:chOff x="3397756" y="2872783"/>
            <a:chExt cx="6058058" cy="33502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4EE07F-E96A-4EBB-BF0C-909A9D4C7C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 intensity="1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1" r="9412"/>
            <a:stretch/>
          </p:blipFill>
          <p:spPr>
            <a:xfrm>
              <a:off x="3397756" y="2872783"/>
              <a:ext cx="6058058" cy="2892464"/>
            </a:xfrm>
            <a:prstGeom prst="rect">
              <a:avLst/>
            </a:prstGeom>
          </p:spPr>
        </p:pic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F942824-2F9D-4FB8-8D87-21BC027B97B1}"/>
                </a:ext>
              </a:extLst>
            </p:cNvPr>
            <p:cNvCxnSpPr>
              <a:cxnSpLocks/>
            </p:cNvCxnSpPr>
            <p:nvPr/>
          </p:nvCxnSpPr>
          <p:spPr>
            <a:xfrm>
              <a:off x="7362890" y="5813527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7FFEDC5-CEAB-4597-A352-71F81F574495}"/>
                </a:ext>
              </a:extLst>
            </p:cNvPr>
            <p:cNvCxnSpPr>
              <a:cxnSpLocks/>
            </p:cNvCxnSpPr>
            <p:nvPr/>
          </p:nvCxnSpPr>
          <p:spPr>
            <a:xfrm>
              <a:off x="8280182" y="5826462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70A3AB5-C515-4878-B48F-86DA09AE3381}"/>
                </a:ext>
              </a:extLst>
            </p:cNvPr>
            <p:cNvCxnSpPr>
              <a:cxnSpLocks/>
            </p:cNvCxnSpPr>
            <p:nvPr/>
          </p:nvCxnSpPr>
          <p:spPr>
            <a:xfrm>
              <a:off x="9221348" y="5813527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1EAC752-A317-4C50-8835-A5C85FE49DEA}"/>
                </a:ext>
              </a:extLst>
            </p:cNvPr>
            <p:cNvCxnSpPr>
              <a:cxnSpLocks/>
            </p:cNvCxnSpPr>
            <p:nvPr/>
          </p:nvCxnSpPr>
          <p:spPr>
            <a:xfrm>
              <a:off x="6467469" y="5793606"/>
              <a:ext cx="0" cy="42942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05D34D5-CAED-4272-9FC7-78D63738BBAC}"/>
                </a:ext>
              </a:extLst>
            </p:cNvPr>
            <p:cNvCxnSpPr>
              <a:cxnSpLocks/>
            </p:cNvCxnSpPr>
            <p:nvPr/>
          </p:nvCxnSpPr>
          <p:spPr>
            <a:xfrm>
              <a:off x="5512442" y="5832528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8B72F19-CBE0-4513-95CB-796751FB7381}"/>
                </a:ext>
              </a:extLst>
            </p:cNvPr>
            <p:cNvCxnSpPr>
              <a:cxnSpLocks/>
            </p:cNvCxnSpPr>
            <p:nvPr/>
          </p:nvCxnSpPr>
          <p:spPr>
            <a:xfrm>
              <a:off x="4568959" y="5824103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0FB70AA-6EAB-478B-AED2-89E3E6E00858}"/>
                </a:ext>
              </a:extLst>
            </p:cNvPr>
            <p:cNvCxnSpPr>
              <a:cxnSpLocks/>
            </p:cNvCxnSpPr>
            <p:nvPr/>
          </p:nvCxnSpPr>
          <p:spPr>
            <a:xfrm>
              <a:off x="3596311" y="5832528"/>
              <a:ext cx="0" cy="3787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BBFF6FF-AD0E-4B4B-8D2F-98B4DF1D6239}"/>
                    </a:ext>
                  </a:extLst>
                </p:cNvPr>
                <p:cNvSpPr txBox="1"/>
                <p:nvPr/>
              </p:nvSpPr>
              <p:spPr>
                <a:xfrm>
                  <a:off x="6711835" y="535797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BBFF6FF-AD0E-4B4B-8D2F-98B4DF1D6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1835" y="5357973"/>
                  <a:ext cx="438537" cy="63094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A55036D7-BB91-4BD4-B29B-57B743C84806}"/>
                    </a:ext>
                  </a:extLst>
                </p:cNvPr>
                <p:cNvSpPr txBox="1"/>
                <p:nvPr/>
              </p:nvSpPr>
              <p:spPr>
                <a:xfrm>
                  <a:off x="7383014" y="536749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A55036D7-BB91-4BD4-B29B-57B743C84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3014" y="5367498"/>
                  <a:ext cx="438537" cy="63094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83A0196-E8E8-4FB2-B42B-79834D6E90AF}"/>
                    </a:ext>
                  </a:extLst>
                </p:cNvPr>
                <p:cNvSpPr txBox="1"/>
                <p:nvPr/>
              </p:nvSpPr>
              <p:spPr>
                <a:xfrm>
                  <a:off x="7060777" y="536730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883A0196-E8E8-4FB2-B42B-79834D6E9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777" y="5367308"/>
                  <a:ext cx="438537" cy="6309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3FDAA76-96CB-4310-BD52-695E553CBBA9}"/>
                    </a:ext>
                  </a:extLst>
                </p:cNvPr>
                <p:cNvSpPr txBox="1"/>
                <p:nvPr/>
              </p:nvSpPr>
              <p:spPr>
                <a:xfrm>
                  <a:off x="6391164" y="536730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C3FDAA76-96CB-4310-BD52-695E553CB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164" y="5367308"/>
                  <a:ext cx="438537" cy="6309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23F850F-3E0E-4AD9-92E4-4F16E1173F49}"/>
                    </a:ext>
                  </a:extLst>
                </p:cNvPr>
                <p:cNvSpPr txBox="1"/>
                <p:nvPr/>
              </p:nvSpPr>
              <p:spPr>
                <a:xfrm>
                  <a:off x="6437323" y="4936165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823F850F-3E0E-4AD9-92E4-4F16E1173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7323" y="4936165"/>
                  <a:ext cx="438537" cy="6309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291E0AE-927C-49E9-BFA9-E3D9AC16C57D}"/>
                    </a:ext>
                  </a:extLst>
                </p:cNvPr>
                <p:cNvSpPr txBox="1"/>
                <p:nvPr/>
              </p:nvSpPr>
              <p:spPr>
                <a:xfrm>
                  <a:off x="6738710" y="492224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1291E0AE-927C-49E9-BFA9-E3D9AC16C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710" y="4922242"/>
                  <a:ext cx="438537" cy="6309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8DC1DE9-3D82-4AFD-9D47-FE0D6602D2F7}"/>
                    </a:ext>
                  </a:extLst>
                </p:cNvPr>
                <p:cNvSpPr txBox="1"/>
                <p:nvPr/>
              </p:nvSpPr>
              <p:spPr>
                <a:xfrm>
                  <a:off x="6463249" y="448489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8DC1DE9-3D82-4AFD-9D47-FE0D6602D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249" y="4484892"/>
                  <a:ext cx="438537" cy="63094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DD9A024-D4C9-4148-9A6D-6056C6AC7732}"/>
                    </a:ext>
                  </a:extLst>
                </p:cNvPr>
                <p:cNvSpPr txBox="1"/>
                <p:nvPr/>
              </p:nvSpPr>
              <p:spPr>
                <a:xfrm>
                  <a:off x="6124171" y="535797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4DD9A024-D4C9-4148-9A6D-6056C6AC7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171" y="5357973"/>
                  <a:ext cx="438537" cy="63094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6E74C70-D2E6-4A13-8E55-231432B0F807}"/>
                    </a:ext>
                  </a:extLst>
                </p:cNvPr>
                <p:cNvSpPr txBox="1"/>
                <p:nvPr/>
              </p:nvSpPr>
              <p:spPr>
                <a:xfrm>
                  <a:off x="6153853" y="4916101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6E74C70-D2E6-4A13-8E55-231432B0F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853" y="4916101"/>
                  <a:ext cx="438537" cy="63094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C26E2545-AB42-43CE-A9F9-3F460B0AA80E}"/>
                    </a:ext>
                  </a:extLst>
                </p:cNvPr>
                <p:cNvSpPr txBox="1"/>
                <p:nvPr/>
              </p:nvSpPr>
              <p:spPr>
                <a:xfrm>
                  <a:off x="5897317" y="4498460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C26E2545-AB42-43CE-A9F9-3F460B0AA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317" y="4498460"/>
                  <a:ext cx="438537" cy="63094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46B3339-5829-42FF-B21C-F7560CD0AE85}"/>
                    </a:ext>
                  </a:extLst>
                </p:cNvPr>
                <p:cNvSpPr txBox="1"/>
                <p:nvPr/>
              </p:nvSpPr>
              <p:spPr>
                <a:xfrm>
                  <a:off x="6167756" y="4506570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46B3339-5829-42FF-B21C-F7560CD0A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756" y="4506570"/>
                  <a:ext cx="438537" cy="63094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F006375-EE1F-4C39-8009-9DC454214B88}"/>
                    </a:ext>
                  </a:extLst>
                </p:cNvPr>
                <p:cNvSpPr txBox="1"/>
                <p:nvPr/>
              </p:nvSpPr>
              <p:spPr>
                <a:xfrm>
                  <a:off x="7060360" y="4925066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F006375-EE1F-4C39-8009-9DC454214B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360" y="4925066"/>
                  <a:ext cx="438537" cy="63094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839EA5D-F4EA-4159-A1F3-DA4EC4568BFB}"/>
                    </a:ext>
                  </a:extLst>
                </p:cNvPr>
                <p:cNvSpPr txBox="1"/>
                <p:nvPr/>
              </p:nvSpPr>
              <p:spPr>
                <a:xfrm>
                  <a:off x="7704664" y="535526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D839EA5D-F4EA-4159-A1F3-DA4EC4568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4664" y="5355268"/>
                  <a:ext cx="438537" cy="63094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1CF15722-65A5-4443-A39F-A2CD0FB7F0C5}"/>
                    </a:ext>
                  </a:extLst>
                </p:cNvPr>
                <p:cNvSpPr txBox="1"/>
                <p:nvPr/>
              </p:nvSpPr>
              <p:spPr>
                <a:xfrm>
                  <a:off x="8013146" y="5342914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1CF15722-65A5-4443-A39F-A2CD0FB7F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3146" y="5342914"/>
                  <a:ext cx="438537" cy="63094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C3D5D0AC-43A0-4DF6-A627-04DDDEE8B9D2}"/>
                    </a:ext>
                  </a:extLst>
                </p:cNvPr>
                <p:cNvSpPr txBox="1"/>
                <p:nvPr/>
              </p:nvSpPr>
              <p:spPr>
                <a:xfrm>
                  <a:off x="7409382" y="491955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C3D5D0AC-43A0-4DF6-A627-04DDDEE8B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382" y="4919552"/>
                  <a:ext cx="438537" cy="63094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6867A0ED-E032-4FC6-BFAB-7F0E3E63B8E3}"/>
                    </a:ext>
                  </a:extLst>
                </p:cNvPr>
                <p:cNvSpPr txBox="1"/>
                <p:nvPr/>
              </p:nvSpPr>
              <p:spPr>
                <a:xfrm>
                  <a:off x="8301696" y="5509156"/>
                  <a:ext cx="438537" cy="4770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6867A0ED-E032-4FC6-BFAB-7F0E3E63B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1696" y="5509156"/>
                  <a:ext cx="438537" cy="477054"/>
                </a:xfrm>
                <a:prstGeom prst="rect">
                  <a:avLst/>
                </a:prstGeom>
                <a:blipFill>
                  <a:blip r:embed="rId21"/>
                  <a:stretch>
                    <a:fillRect t="-2564" r="-23611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CD770A3-716E-42D1-85B2-51ACC8FA9DD5}"/>
                    </a:ext>
                  </a:extLst>
                </p:cNvPr>
                <p:cNvSpPr txBox="1"/>
                <p:nvPr/>
              </p:nvSpPr>
              <p:spPr>
                <a:xfrm>
                  <a:off x="8518512" y="5584323"/>
                  <a:ext cx="43853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CD770A3-716E-42D1-85B2-51ACC8FA9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8512" y="5584323"/>
                  <a:ext cx="438537" cy="400110"/>
                </a:xfrm>
                <a:prstGeom prst="rect">
                  <a:avLst/>
                </a:prstGeom>
                <a:blipFill>
                  <a:blip r:embed="rId22"/>
                  <a:stretch>
                    <a:fillRect t="-6061" r="-44444"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652E8F0D-406F-4395-9C80-07EA279B8FA8}"/>
                    </a:ext>
                  </a:extLst>
                </p:cNvPr>
                <p:cNvSpPr txBox="1"/>
                <p:nvPr/>
              </p:nvSpPr>
              <p:spPr>
                <a:xfrm>
                  <a:off x="6781521" y="4494227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652E8F0D-406F-4395-9C80-07EA279B8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521" y="4494227"/>
                  <a:ext cx="438537" cy="63094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8EAFCA2-2205-457A-B291-F58637759FF9}"/>
                    </a:ext>
                  </a:extLst>
                </p:cNvPr>
                <p:cNvSpPr txBox="1"/>
                <p:nvPr/>
              </p:nvSpPr>
              <p:spPr>
                <a:xfrm>
                  <a:off x="7704247" y="491458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98EAFCA2-2205-457A-B291-F58637759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4247" y="4914583"/>
                  <a:ext cx="438537" cy="63094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1C207544-0B59-4AEB-A944-CC05D03CEA30}"/>
                    </a:ext>
                  </a:extLst>
                </p:cNvPr>
                <p:cNvSpPr txBox="1"/>
                <p:nvPr/>
              </p:nvSpPr>
              <p:spPr>
                <a:xfrm>
                  <a:off x="7076386" y="4484925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1C207544-0B59-4AEB-A944-CC05D03CE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6386" y="4484925"/>
                  <a:ext cx="438537" cy="63094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FC12DD0D-52CA-4F68-8CEA-21479EC46B65}"/>
                    </a:ext>
                  </a:extLst>
                </p:cNvPr>
                <p:cNvSpPr txBox="1"/>
                <p:nvPr/>
              </p:nvSpPr>
              <p:spPr>
                <a:xfrm>
                  <a:off x="5555155" y="534593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FC12DD0D-52CA-4F68-8CEA-21479EC46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5155" y="5345933"/>
                  <a:ext cx="438537" cy="63094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84D96026-49C4-4A63-B4D4-8666035B919D}"/>
                    </a:ext>
                  </a:extLst>
                </p:cNvPr>
                <p:cNvSpPr txBox="1"/>
                <p:nvPr/>
              </p:nvSpPr>
              <p:spPr>
                <a:xfrm>
                  <a:off x="5875522" y="535526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84D96026-49C4-4A63-B4D4-8666035B9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522" y="5355268"/>
                  <a:ext cx="438537" cy="63094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C2279DF-1CDC-4E4C-ADCB-17B6295C4269}"/>
                    </a:ext>
                  </a:extLst>
                </p:cNvPr>
                <p:cNvSpPr txBox="1"/>
                <p:nvPr/>
              </p:nvSpPr>
              <p:spPr>
                <a:xfrm>
                  <a:off x="5234484" y="535526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0C2279DF-1CDC-4E4C-ADCB-17B6295C4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484" y="5355268"/>
                  <a:ext cx="438537" cy="63094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D0EEFDE0-C716-46BD-9B5D-D8C59F764ABE}"/>
                    </a:ext>
                  </a:extLst>
                </p:cNvPr>
                <p:cNvSpPr txBox="1"/>
                <p:nvPr/>
              </p:nvSpPr>
              <p:spPr>
                <a:xfrm>
                  <a:off x="5629485" y="4904689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D0EEFDE0-C716-46BD-9B5D-D8C59F764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485" y="4904689"/>
                  <a:ext cx="438537" cy="63094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42869EB6-28D9-41E6-9258-A61116198A97}"/>
                    </a:ext>
                  </a:extLst>
                </p:cNvPr>
                <p:cNvSpPr txBox="1"/>
                <p:nvPr/>
              </p:nvSpPr>
              <p:spPr>
                <a:xfrm>
                  <a:off x="5883247" y="4890766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42869EB6-28D9-41E6-9258-A61116198A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3247" y="4890766"/>
                  <a:ext cx="438537" cy="63094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D729772E-8C00-4B34-BF86-33179F8E2F00}"/>
                    </a:ext>
                  </a:extLst>
                </p:cNvPr>
                <p:cNvSpPr txBox="1"/>
                <p:nvPr/>
              </p:nvSpPr>
              <p:spPr>
                <a:xfrm>
                  <a:off x="5628176" y="448489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D729772E-8C00-4B34-BF86-33179F8E2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176" y="4484892"/>
                  <a:ext cx="438537" cy="63094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94C9520-9EDA-44A7-B94B-45D0271C0505}"/>
                    </a:ext>
                  </a:extLst>
                </p:cNvPr>
                <p:cNvSpPr txBox="1"/>
                <p:nvPr/>
              </p:nvSpPr>
              <p:spPr>
                <a:xfrm>
                  <a:off x="4929157" y="536460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94C9520-9EDA-44A7-B94B-45D0271C0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157" y="5364603"/>
                  <a:ext cx="438537" cy="63094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2FD12B8B-DBBA-4FE9-BFAD-47566294E43B}"/>
                    </a:ext>
                  </a:extLst>
                </p:cNvPr>
                <p:cNvSpPr txBox="1"/>
                <p:nvPr/>
              </p:nvSpPr>
              <p:spPr>
                <a:xfrm>
                  <a:off x="4592164" y="537393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2FD12B8B-DBBA-4FE9-BFAD-47566294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164" y="5373938"/>
                  <a:ext cx="438537" cy="63094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6700C255-341E-427C-BAAE-4D6DB6D47B52}"/>
                    </a:ext>
                  </a:extLst>
                </p:cNvPr>
                <p:cNvSpPr txBox="1"/>
                <p:nvPr/>
              </p:nvSpPr>
              <p:spPr>
                <a:xfrm>
                  <a:off x="4286837" y="5383273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6700C255-341E-427C-BAAE-4D6DB6D47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6837" y="5383273"/>
                  <a:ext cx="438537" cy="63094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7431AADC-DB73-4BE4-9CC1-CCF22B5E744E}"/>
                    </a:ext>
                  </a:extLst>
                </p:cNvPr>
                <p:cNvSpPr txBox="1"/>
                <p:nvPr/>
              </p:nvSpPr>
              <p:spPr>
                <a:xfrm>
                  <a:off x="5088758" y="4926787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7431AADC-DB73-4BE4-9CC1-CCF22B5E7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758" y="4926787"/>
                  <a:ext cx="438537" cy="63094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F511343-6210-47E8-976C-0164D56C261E}"/>
                    </a:ext>
                  </a:extLst>
                </p:cNvPr>
                <p:cNvSpPr txBox="1"/>
                <p:nvPr/>
              </p:nvSpPr>
              <p:spPr>
                <a:xfrm>
                  <a:off x="4820449" y="494133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5F511343-6210-47E8-976C-0164D56C2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449" y="4941332"/>
                  <a:ext cx="438537" cy="63094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AFFAD79-0FB6-4588-9CF6-3A01EB9B1C62}"/>
                    </a:ext>
                  </a:extLst>
                </p:cNvPr>
                <p:cNvSpPr txBox="1"/>
                <p:nvPr/>
              </p:nvSpPr>
              <p:spPr>
                <a:xfrm>
                  <a:off x="5112307" y="4509455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4AFFAD79-0FB6-4588-9CF6-3A01EB9B1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307" y="4509455"/>
                  <a:ext cx="438537" cy="63094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5894E4CE-823A-4FE2-9F64-DDB480BA9CF3}"/>
                    </a:ext>
                  </a:extLst>
                </p:cNvPr>
                <p:cNvSpPr txBox="1"/>
                <p:nvPr/>
              </p:nvSpPr>
              <p:spPr>
                <a:xfrm>
                  <a:off x="5362749" y="4508535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5894E4CE-823A-4FE2-9F64-DDB480BA9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749" y="4508535"/>
                  <a:ext cx="438537" cy="63094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6D3312BF-43C5-45B2-9A6B-3A07FC1A854F}"/>
                    </a:ext>
                  </a:extLst>
                </p:cNvPr>
                <p:cNvSpPr txBox="1"/>
                <p:nvPr/>
              </p:nvSpPr>
              <p:spPr>
                <a:xfrm>
                  <a:off x="3983888" y="5540758"/>
                  <a:ext cx="438537" cy="4770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6D3312BF-43C5-45B2-9A6B-3A07FC1A8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3888" y="5540758"/>
                  <a:ext cx="438537" cy="477054"/>
                </a:xfrm>
                <a:prstGeom prst="rect">
                  <a:avLst/>
                </a:prstGeom>
                <a:blipFill>
                  <a:blip r:embed="rId39"/>
                  <a:stretch>
                    <a:fillRect t="-2564" r="-25352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84920B82-7314-45AC-A0BD-FFBF87D21447}"/>
                    </a:ext>
                  </a:extLst>
                </p:cNvPr>
                <p:cNvSpPr txBox="1"/>
                <p:nvPr/>
              </p:nvSpPr>
              <p:spPr>
                <a:xfrm>
                  <a:off x="3765033" y="5586121"/>
                  <a:ext cx="43853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84920B82-7314-45AC-A0BD-FFBF87D214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033" y="5586121"/>
                  <a:ext cx="438537" cy="400110"/>
                </a:xfrm>
                <a:prstGeom prst="rect">
                  <a:avLst/>
                </a:prstGeom>
                <a:blipFill>
                  <a:blip r:embed="rId40"/>
                  <a:stretch>
                    <a:fillRect t="-6061" r="-43056"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CC29FD79-9198-4AF9-92A5-E56B6A05D0AA}"/>
                    </a:ext>
                  </a:extLst>
                </p:cNvPr>
                <p:cNvSpPr txBox="1"/>
                <p:nvPr/>
              </p:nvSpPr>
              <p:spPr>
                <a:xfrm>
                  <a:off x="5345013" y="4916291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CC29FD79-9198-4AF9-92A5-E56B6A05D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013" y="4916291"/>
                  <a:ext cx="438537" cy="63094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9308F673-35D0-4DF9-A905-8A0B6FBD220F}"/>
                    </a:ext>
                  </a:extLst>
                </p:cNvPr>
                <p:cNvSpPr txBox="1"/>
                <p:nvPr/>
              </p:nvSpPr>
              <p:spPr>
                <a:xfrm>
                  <a:off x="7361747" y="4494227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9308F673-35D0-4DF9-A905-8A0B6FBD2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747" y="4494227"/>
                  <a:ext cx="438537" cy="630942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81C4BBB-E183-408F-89CF-0C2030428EE8}"/>
                    </a:ext>
                  </a:extLst>
                </p:cNvPr>
                <p:cNvSpPr txBox="1"/>
                <p:nvPr/>
              </p:nvSpPr>
              <p:spPr>
                <a:xfrm>
                  <a:off x="6785328" y="3990529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81C4BBB-E183-408F-89CF-0C2030428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328" y="3990529"/>
                  <a:ext cx="438537" cy="63094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F4B8A8C-FDE4-47C4-BDA9-FF175E74BF26}"/>
                    </a:ext>
                  </a:extLst>
                </p:cNvPr>
                <p:cNvSpPr txBox="1"/>
                <p:nvPr/>
              </p:nvSpPr>
              <p:spPr>
                <a:xfrm>
                  <a:off x="6200346" y="4004097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3F4B8A8C-FDE4-47C4-BDA9-FF175E74B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346" y="4004097"/>
                  <a:ext cx="438537" cy="63094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C0418E11-08F9-4ADC-A899-519C12DCE22A}"/>
                    </a:ext>
                  </a:extLst>
                </p:cNvPr>
                <p:cNvSpPr txBox="1"/>
                <p:nvPr/>
              </p:nvSpPr>
              <p:spPr>
                <a:xfrm>
                  <a:off x="6480310" y="4012207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C0418E11-08F9-4ADC-A899-519C12DCE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0310" y="4012207"/>
                  <a:ext cx="438537" cy="63094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0628C6B-312D-4871-A633-959DF6B9FCC5}"/>
                    </a:ext>
                  </a:extLst>
                </p:cNvPr>
                <p:cNvSpPr txBox="1"/>
                <p:nvPr/>
              </p:nvSpPr>
              <p:spPr>
                <a:xfrm>
                  <a:off x="7075025" y="3999864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50628C6B-312D-4871-A633-959DF6B9F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025" y="3999864"/>
                  <a:ext cx="438537" cy="63094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F0F1BA39-DA05-4BD2-B37F-DBB87DB74507}"/>
                    </a:ext>
                  </a:extLst>
                </p:cNvPr>
                <p:cNvSpPr txBox="1"/>
                <p:nvPr/>
              </p:nvSpPr>
              <p:spPr>
                <a:xfrm>
                  <a:off x="5921680" y="3990529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F0F1BA39-DA05-4BD2-B37F-DBB87DB74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680" y="3990529"/>
                  <a:ext cx="438537" cy="63094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51F75010-6AE9-4085-838B-1565CE0A8D9A}"/>
                    </a:ext>
                  </a:extLst>
                </p:cNvPr>
                <p:cNvSpPr txBox="1"/>
                <p:nvPr/>
              </p:nvSpPr>
              <p:spPr>
                <a:xfrm>
                  <a:off x="5405811" y="401509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51F75010-6AE9-4085-838B-1565CE0A8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811" y="4015092"/>
                  <a:ext cx="438537" cy="630942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6FF6AFAA-9377-454B-91A6-23A19E90AB3E}"/>
                    </a:ext>
                  </a:extLst>
                </p:cNvPr>
                <p:cNvSpPr txBox="1"/>
                <p:nvPr/>
              </p:nvSpPr>
              <p:spPr>
                <a:xfrm>
                  <a:off x="5656253" y="4014172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6FF6AFAA-9377-454B-91A6-23A19E90A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253" y="4014172"/>
                  <a:ext cx="438537" cy="63094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FD4CEB8B-9A01-49CE-B767-CEF62AAA61EA}"/>
                    </a:ext>
                  </a:extLst>
                </p:cNvPr>
                <p:cNvSpPr txBox="1"/>
                <p:nvPr/>
              </p:nvSpPr>
              <p:spPr>
                <a:xfrm>
                  <a:off x="6508335" y="3509026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FD4CEB8B-9A01-49CE-B767-CEF62AAA6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335" y="3509026"/>
                  <a:ext cx="438537" cy="63094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BC491EF5-74A5-4566-81C4-D9C1555184C4}"/>
                    </a:ext>
                  </a:extLst>
                </p:cNvPr>
                <p:cNvSpPr txBox="1"/>
                <p:nvPr/>
              </p:nvSpPr>
              <p:spPr>
                <a:xfrm>
                  <a:off x="6788299" y="3517136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BC491EF5-74A5-4566-81C4-D9C1555184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299" y="3517136"/>
                  <a:ext cx="438537" cy="63094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4A209A26-2462-4A9E-8638-205A1FFB1E4B}"/>
                    </a:ext>
                  </a:extLst>
                </p:cNvPr>
                <p:cNvSpPr txBox="1"/>
                <p:nvPr/>
              </p:nvSpPr>
              <p:spPr>
                <a:xfrm>
                  <a:off x="6229669" y="3495458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4A209A26-2462-4A9E-8638-205A1FFB1E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669" y="3495458"/>
                  <a:ext cx="438537" cy="630942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429EF0F8-110D-4F4C-9E62-4E4BDAA73F42}"/>
                    </a:ext>
                  </a:extLst>
                </p:cNvPr>
                <p:cNvSpPr txBox="1"/>
                <p:nvPr/>
              </p:nvSpPr>
              <p:spPr>
                <a:xfrm>
                  <a:off x="5713800" y="3520021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429EF0F8-110D-4F4C-9E62-4E4BDAA73F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3800" y="3520021"/>
                  <a:ext cx="438537" cy="630942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DE22048-5070-4C23-AC04-92F99FFE3152}"/>
                    </a:ext>
                  </a:extLst>
                </p:cNvPr>
                <p:cNvSpPr txBox="1"/>
                <p:nvPr/>
              </p:nvSpPr>
              <p:spPr>
                <a:xfrm>
                  <a:off x="5964242" y="3519101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3DE22048-5070-4C23-AC04-92F99FFE3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4242" y="3519101"/>
                  <a:ext cx="438537" cy="630942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75032F3D-9E02-4FCE-BC08-7E4E40D8ED47}"/>
                    </a:ext>
                  </a:extLst>
                </p:cNvPr>
                <p:cNvSpPr txBox="1"/>
                <p:nvPr/>
              </p:nvSpPr>
              <p:spPr>
                <a:xfrm>
                  <a:off x="6548602" y="3038654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75032F3D-9E02-4FCE-BC08-7E4E40D8E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602" y="3038654"/>
                  <a:ext cx="438537" cy="630942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EA695CB8-924A-4300-B126-11BE08715180}"/>
                    </a:ext>
                  </a:extLst>
                </p:cNvPr>
                <p:cNvSpPr txBox="1"/>
                <p:nvPr/>
              </p:nvSpPr>
              <p:spPr>
                <a:xfrm>
                  <a:off x="5934584" y="3034860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EA695CB8-924A-4300-B126-11BE08715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584" y="3034860"/>
                  <a:ext cx="438537" cy="63094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DC112312-004B-465A-8462-A85685C220C6}"/>
                    </a:ext>
                  </a:extLst>
                </p:cNvPr>
                <p:cNvSpPr txBox="1"/>
                <p:nvPr/>
              </p:nvSpPr>
              <p:spPr>
                <a:xfrm>
                  <a:off x="6252352" y="2949244"/>
                  <a:ext cx="438537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3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DC112312-004B-465A-8462-A85685C22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2352" y="2949244"/>
                  <a:ext cx="438537" cy="63094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4AAB227-137D-42B5-8BCD-F8D84A54EBD5}"/>
              </a:ext>
            </a:extLst>
          </p:cNvPr>
          <p:cNvSpPr txBox="1"/>
          <p:nvPr/>
        </p:nvSpPr>
        <p:spPr>
          <a:xfrm>
            <a:off x="303820" y="0"/>
            <a:ext cx="87983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Sampling Distribution (Proportion)</a:t>
            </a:r>
            <a:endParaRPr lang="en-US" sz="4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74202B-694E-424C-8661-5BD7816D9772}"/>
                  </a:ext>
                </a:extLst>
              </p:cNvPr>
              <p:cNvSpPr txBox="1"/>
              <p:nvPr/>
            </p:nvSpPr>
            <p:spPr>
              <a:xfrm>
                <a:off x="330202" y="896511"/>
                <a:ext cx="6324502" cy="2121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u="sng" dirty="0"/>
                  <a:t>Under </a:t>
                </a:r>
                <a:r>
                  <a:rPr lang="en-US" sz="4000" u="sng" dirty="0" smtClean="0"/>
                  <a:t>certa</a:t>
                </a:r>
                <a:r>
                  <a:rPr lang="en-US" altLang="zh-CN" sz="4000" u="sng" dirty="0"/>
                  <a:t>i</a:t>
                </a:r>
                <a:r>
                  <a:rPr lang="en-US" sz="4000" u="sng" dirty="0" smtClean="0"/>
                  <a:t>n </a:t>
                </a:r>
                <a:r>
                  <a:rPr lang="en-US" sz="4000" u="sng" dirty="0"/>
                  <a:t>conditions:</a:t>
                </a:r>
              </a:p>
              <a:p>
                <a:endParaRPr lang="en-US" sz="1100" u="sng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 smtClean="0"/>
                  <a:t>N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acc>
                              <m:accPr>
                                <m:chr m:val="̂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74202B-694E-424C-8661-5BD7816D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2" y="896511"/>
                <a:ext cx="6324502" cy="2121991"/>
              </a:xfrm>
              <a:prstGeom prst="rect">
                <a:avLst/>
              </a:prstGeom>
              <a:blipFill>
                <a:blip r:embed="rId58"/>
                <a:stretch>
                  <a:fillRect l="-3372" t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5E55B4-6B16-4CE7-BEFE-6E48DFFEFBC6}"/>
              </a:ext>
            </a:extLst>
          </p:cNvPr>
          <p:cNvCxnSpPr>
            <a:cxnSpLocks/>
          </p:cNvCxnSpPr>
          <p:nvPr/>
        </p:nvCxnSpPr>
        <p:spPr>
          <a:xfrm>
            <a:off x="894250" y="5740236"/>
            <a:ext cx="91450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3F6C2E0-67E4-4715-ABF9-94213788B6BC}"/>
              </a:ext>
            </a:extLst>
          </p:cNvPr>
          <p:cNvSpPr txBox="1"/>
          <p:nvPr/>
        </p:nvSpPr>
        <p:spPr>
          <a:xfrm>
            <a:off x="5792602" y="5852838"/>
            <a:ext cx="12588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B050"/>
                </a:solidFill>
              </a:rPr>
              <a:t>p = .6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8C1F47-FEAB-49C1-803C-E8100CF4FB62}"/>
              </a:ext>
            </a:extLst>
          </p:cNvPr>
          <p:cNvSpPr txBox="1"/>
          <p:nvPr/>
        </p:nvSpPr>
        <p:spPr>
          <a:xfrm>
            <a:off x="6952990" y="5832917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99D807F-9F6E-47A9-BC15-CA39D2053428}"/>
              </a:ext>
            </a:extLst>
          </p:cNvPr>
          <p:cNvSpPr txBox="1"/>
          <p:nvPr/>
        </p:nvSpPr>
        <p:spPr>
          <a:xfrm>
            <a:off x="7870282" y="5845852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E729540-AD93-4404-A484-0FA3CF1F7519}"/>
              </a:ext>
            </a:extLst>
          </p:cNvPr>
          <p:cNvSpPr txBox="1"/>
          <p:nvPr/>
        </p:nvSpPr>
        <p:spPr>
          <a:xfrm>
            <a:off x="8811448" y="5832917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.9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D2B5AD6-5F8E-4229-AFA9-ABC3CAC56368}"/>
              </a:ext>
            </a:extLst>
          </p:cNvPr>
          <p:cNvCxnSpPr>
            <a:cxnSpLocks/>
          </p:cNvCxnSpPr>
          <p:nvPr/>
        </p:nvCxnSpPr>
        <p:spPr>
          <a:xfrm>
            <a:off x="10039283" y="5495845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B760E98-EA79-4AC4-BB02-8C5BA0B3F7E3}"/>
              </a:ext>
            </a:extLst>
          </p:cNvPr>
          <p:cNvSpPr txBox="1"/>
          <p:nvPr/>
        </p:nvSpPr>
        <p:spPr>
          <a:xfrm>
            <a:off x="9642446" y="5843494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1</a:t>
            </a:r>
            <a:endParaRPr lang="en-US" sz="3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D7E20D-A78F-4C1F-9D4F-D257FC04843F}"/>
              </a:ext>
            </a:extLst>
          </p:cNvPr>
          <p:cNvSpPr txBox="1"/>
          <p:nvPr/>
        </p:nvSpPr>
        <p:spPr>
          <a:xfrm>
            <a:off x="5102542" y="5851918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79F09D8-2F6E-4FCB-80FB-E1DAC1586FF4}"/>
              </a:ext>
            </a:extLst>
          </p:cNvPr>
          <p:cNvSpPr txBox="1"/>
          <p:nvPr/>
        </p:nvSpPr>
        <p:spPr>
          <a:xfrm>
            <a:off x="4159059" y="5843493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A1A8AC-6B59-4893-BAFD-636412A711F8}"/>
              </a:ext>
            </a:extLst>
          </p:cNvPr>
          <p:cNvSpPr txBox="1"/>
          <p:nvPr/>
        </p:nvSpPr>
        <p:spPr>
          <a:xfrm>
            <a:off x="3186411" y="5851918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.3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DCA6018-BD7C-40BC-9C1C-EAA669ED6037}"/>
              </a:ext>
            </a:extLst>
          </p:cNvPr>
          <p:cNvCxnSpPr>
            <a:cxnSpLocks/>
          </p:cNvCxnSpPr>
          <p:nvPr/>
        </p:nvCxnSpPr>
        <p:spPr>
          <a:xfrm>
            <a:off x="2655131" y="5495844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D89A956-305E-4FF2-86F9-302967D03816}"/>
              </a:ext>
            </a:extLst>
          </p:cNvPr>
          <p:cNvSpPr txBox="1"/>
          <p:nvPr/>
        </p:nvSpPr>
        <p:spPr>
          <a:xfrm>
            <a:off x="2308577" y="5835038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.2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C00D1D4-3E67-4AFE-B3F5-F90EEBA97DDD}"/>
              </a:ext>
            </a:extLst>
          </p:cNvPr>
          <p:cNvCxnSpPr>
            <a:cxnSpLocks/>
          </p:cNvCxnSpPr>
          <p:nvPr/>
        </p:nvCxnSpPr>
        <p:spPr>
          <a:xfrm>
            <a:off x="1741976" y="5492586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C97DD56-E852-4AFF-851B-06C80DD8CAF5}"/>
              </a:ext>
            </a:extLst>
          </p:cNvPr>
          <p:cNvSpPr txBox="1"/>
          <p:nvPr/>
        </p:nvSpPr>
        <p:spPr>
          <a:xfrm>
            <a:off x="1395422" y="5831780"/>
            <a:ext cx="7246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.1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44BF725-2903-40D0-95AB-847FDEB4D170}"/>
              </a:ext>
            </a:extLst>
          </p:cNvPr>
          <p:cNvCxnSpPr>
            <a:cxnSpLocks/>
          </p:cNvCxnSpPr>
          <p:nvPr/>
        </p:nvCxnSpPr>
        <p:spPr>
          <a:xfrm>
            <a:off x="894251" y="5504269"/>
            <a:ext cx="0" cy="3787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5265062-0BBA-49A3-A3A1-C5194E7B33CC}"/>
              </a:ext>
            </a:extLst>
          </p:cNvPr>
          <p:cNvSpPr txBox="1"/>
          <p:nvPr/>
        </p:nvSpPr>
        <p:spPr>
          <a:xfrm>
            <a:off x="722361" y="5842030"/>
            <a:ext cx="343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0</a:t>
            </a:r>
          </a:p>
        </p:txBody>
      </p:sp>
      <p:pic>
        <p:nvPicPr>
          <p:cNvPr id="2052" name="Picture 4" descr="Crying Cat | Know Your Meme"/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84" y="1567185"/>
            <a:ext cx="4295621" cy="241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442751" y="527179"/>
            <a:ext cx="23246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200" dirty="0" smtClean="0"/>
              <a:t>?????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4539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0080" y="287383"/>
            <a:ext cx="731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accent5">
                    <a:lumMod val="50000"/>
                  </a:schemeClr>
                </a:solidFill>
              </a:rPr>
              <a:t>Practice</a:t>
            </a:r>
            <a:endParaRPr lang="zh-CN" altLang="en-US" sz="4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0080" y="1175044"/>
            <a:ext cx="111034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Suppose there are 1000 balls with different colors in a jar.  The manufacturer says that exactly 60% of the balls are blue.  If we select a sample of 50 balls, how many will be blue? </a:t>
            </a:r>
            <a:endParaRPr lang="en-US" altLang="zh-CN" sz="3600" dirty="0" smtClean="0"/>
          </a:p>
          <a:p>
            <a:r>
              <a:rPr lang="en-US" altLang="zh-CN" sz="3600" dirty="0" smtClean="0"/>
              <a:t>Let </a:t>
            </a:r>
            <a:r>
              <a:rPr lang="en-US" altLang="zh-CN" sz="3600" dirty="0"/>
              <a:t>X = the number of blue balls in the sample.</a:t>
            </a:r>
            <a:endParaRPr lang="zh-CN" altLang="zh-CN" sz="3600" dirty="0"/>
          </a:p>
        </p:txBody>
      </p:sp>
      <p:sp>
        <p:nvSpPr>
          <p:cNvPr id="6" name="矩形 5"/>
          <p:cNvSpPr/>
          <p:nvPr/>
        </p:nvSpPr>
        <p:spPr>
          <a:xfrm>
            <a:off x="640080" y="4263237"/>
            <a:ext cx="104438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</a:rPr>
              <a:t>What type of probability distribution does X have? </a:t>
            </a:r>
            <a:endParaRPr lang="zh-CN" altLang="en-US" sz="3600" dirty="0"/>
          </a:p>
        </p:txBody>
      </p:sp>
      <p:sp>
        <p:nvSpPr>
          <p:cNvPr id="7" name="矩形 6"/>
          <p:cNvSpPr/>
          <p:nvPr/>
        </p:nvSpPr>
        <p:spPr>
          <a:xfrm>
            <a:off x="3815983" y="5043999"/>
            <a:ext cx="47516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 smtClean="0">
                <a:latin typeface="Arial" panose="020B0604020202020204" pitchFamily="34" charset="0"/>
              </a:rPr>
              <a:t>X ~ Binom(50,0.6)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74095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回顾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22223</TotalTime>
  <Words>525</Words>
  <Application>Microsoft Office PowerPoint</Application>
  <PresentationFormat>宽屏</PresentationFormat>
  <Paragraphs>311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Young-Saver, Dashiell F</dc:creator>
  <cp:lastModifiedBy>X13 Yoga</cp:lastModifiedBy>
  <cp:revision>1296</cp:revision>
  <dcterms:created xsi:type="dcterms:W3CDTF">2019-07-29T04:02:06Z</dcterms:created>
  <dcterms:modified xsi:type="dcterms:W3CDTF">2021-12-15T08:39:54Z</dcterms:modified>
</cp:coreProperties>
</file>