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73" r:id="rId6"/>
    <p:sldId id="271" r:id="rId7"/>
    <p:sldId id="272" r:id="rId8"/>
    <p:sldId id="277" r:id="rId9"/>
    <p:sldId id="262" r:id="rId10"/>
    <p:sldId id="278" r:id="rId11"/>
    <p:sldId id="275" r:id="rId12"/>
    <p:sldId id="268" r:id="rId13"/>
    <p:sldId id="269" r:id="rId14"/>
    <p:sldId id="270" r:id="rId15"/>
    <p:sldId id="27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43" d="100"/>
          <a:sy n="43" d="100"/>
        </p:scale>
        <p:origin x="1016" y="5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6:24.630"/>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1D3306DC-3C9D-41C4-ABD6-72A13788B9D4}" emma:medium="tactile" emma:mode="ink">
          <msink:context xmlns:msink="http://schemas.microsoft.com/ink/2010/main" type="inkDrawing" rotatedBoundingBox="5185,8175 10283,8051 10295,8543 5197,8667" semanticType="callout" shapeName="Other">
            <msink:sourceLink direction="with" ref="{AAF5AC17-D565-4341-B1D9-1C66420B39D8}"/>
            <msink:sourceLink direction="with" ref="{6226C0C3-4608-4310-80A2-E18CB0F04957}"/>
          </msink:context>
        </emma:interpretation>
      </emma:emma>
    </inkml:annotationXML>
    <inkml:trace contextRef="#ctx0" brushRef="#br0">17 164 146 0,'-18'-52'103'0,"18"48"8"15,2 2-24-15,-2 2-22 16,0 0-1-16,0 0 2 16,0 0-2-16,0 0-8 15,1 17-4-15,1 2-9 16,2 39-3-16,-1-33-8 15,3 1-4-15,-4-3-7 16,-1 2-3-16,-1-3-5 0,-5-6-3 16,5 1-3-16,0-1-2 15,0-2-1-15,0 2 0 16,0-3 0-16,-2-4-1 16,2 0-1-16,-3-5 0 15,1-4 0-15,2 0-1 16,0 0 1-16,0 0 0 15,0 0 2-15,0 0 0 16,0 0-1-16,0 0 0 16,0 0-1-16,0-2 0 0,0 0-1 15,0 0 0-15,0 0 0 16,0 1 1-16,0-1 3 16,0 2 3-16,0 0 4 15,0 0 2-15,0 0 0 16,12 0-1-16,1 2-2 15,1-1 1-15,6 3 1 16,42 7 2-16,-39-11 1 16,-3 0 1-16,9 2 1 15,2 1 0-15,-8 6-2 16,2-1-1-16,-7 1-3 16,4-4 0-16,1-1 2 15,-1-4 0-15,5 3 4 16,-9-3 2-16,4 2 0 15,1 3 0-15,-5-5-3 16,8 2-1-16,-5-5-3 16,1-5-2-16,0 5-3 15,-1-6-1-15,3 9-2 0,1 0 0 16,6-2-1-16,1 2 0 16,2-2 2-16,1-1 0 15,3-1 2-15,1 4 1 16,-1 4 2-16,2-1 1 15,-9-3-1-15,3 0-1 16,4 7-3-16,-9-10-1 16,5 3-2-16,-3 2 0 15,-8-4-1-15,6 5 1 0,2 5-1 16,-1-8 0-16,5 1 0 16,1 3 1-16,-6 0 0 15,-1-1 1-15,-2-3 1 16,2 0 1-16,4-5 3 15,1-1 1-15,0 6 0 16,2-3 0-16,0 3-4 16,2-7-1-16,0 5-1 15,0 0-1-15,3 0-1 16,-8 8-1-16,3-6 0 16,-7-2 1-16,-4 2 1 15,2 0 0-15,-5-2 1 16,7 4 1-16,-2-6 1 15,0-1 0-15,-5 1 0 16,-1-5 0-16,-3 4-2 16,-1-4 0-16,2 0-2 15,3 9 0-15,1-2-1 0,5 2 0 16,-3-2-1-16,2 0 0 16,4 2-1-16,3 7 2 15,2 4 0-15,2-2 1 16,-6-1 1-16,1-3 0 15,-10-1 2-15,-1-8-1 16,0 4 1-16,-4-4 0 16,10 6-2-16,-4 4 1 15,-1-5-1-15,-3 1 0 0,-7-5-1 16,3 4 0-16,2 5-1 16,6 1 0-16,-3-2 0 15,-1-5 0-15,-2 0 0 16,-2-1 0-16,4 1-1 15,2 5 0-15,0-1 0 16,-1 1 1-16,-1-3-1 16,0-4 1-16,3 4 0 15,3-2-1-15,-3 3 0 16,-1 1 1-16,3 2 0 16,-2-6 0-16,5 0 0 15,0 5-1-15,-1-5 1 16,1 0-1-16,-1-2 1 15,0 2 0-15,2 2-1 16,-4 2 1-16,-7-4-2 16,-4-2 0-16,4-2 1 15,-3-5 0-15,10 11 0 16,-2-8-1-16,-4 1 1 0,8 9 0 16,-9-12 0-16,7 5-1 15,0 5 0-15,-5-11 1 16,3 5-1-16,5 2 1 15,-7-7-1-15,6 9 1 16,-7 2 0-16,2-4-1 16,3 2 0-16,-2 4 1 15,1-4 0-15,-2-2 1 16,1 0-1-16,1-5 0 0,3 3-1 16,0 3 1-16,-4-7-1 15,2 8 0-15,-7-7 1 16,8 7-1-16,1 0 1 15,-7-2-1-15,-2 1 1 16,7 1 0-16,-7-2 0 16,7 2-1-16,4 5 1 15,-13-8 0-15,4 4-1 16,-4-1 1-16,4 0 0 16,2 0-1-16,-6-7 1 15,4 5-1-15,2-3 1 16,-1 1 0-16,8 4-1 15,-7 0 0-15,0 0 1 16,1 0-1-16,-5-2 1 16,9-1 1-16,-3 3-1 15,1-4 0-15,0 8 0 16,-1-4 0-16,6-6 0 0,-5 3 0 16,4-3-1-16,-3 5 1 15,-7-7 0-15,9 8-1 16,-12-10 0-16,13 10 1 15,-10 1 0-15,3-1-1 16,2 4 0-16,-14-8 0 16,16 4 1-16,-14-3 1 15,6 1-1-15,8-3 1 16,-10-1 0-16,2-3-1 16,4 9 0-16,-6-3 0 15,-2-7 0-15,2 9 0 0,-3-12-1 16,3 9 1-16,2 1-1 15,-1 1 0-15,-1 4 0 16,6-4 0-16,-10 2 1 16,-1 0 0-16,0 4 0 15,-8-4 0-15,6 3 0 16,-1-3 0-16,-8-2 1 16,0 1 0-16,0-1 1 15,0 0 0-15,0 0 0 16,0 0 0-16,0 1-1 15,0-1 0-15,0 0 0 16,0 0-1-16,0 0 0 16,0 1-1-16,0-1 0 15,0 0 0-15,0 0 0 16,0 2 1-16,0-2-1 16,0 1 1-16,0 1 0 15,0 0 1-15,0-2 0 0,0 2 0 16,0 0-1-16,0 0 1 15,0 0-1-15,0-2-1 16,0 0 1-16,0 0-1 16,0 1 1-16,0-1 0 15,-2 0-1-15,0 0 0 16,0 0 0-16,0 1 0 16,1-1 0-16,-1 0 0 15,0 0 0-15,0 0 0 0,0 1 0 16,1-1 0-16,-1 0-1 15,0 0 0-15,0 0 0 16,0 0 0-16,2 1 0 16,-1-1 0-16,1 0 1 15,0 2-1-15,0 0 1 16,0 0 1-16,0 0-1 16,0 0 1-16,0 0-1 15,0 0 0-15,0 0 1 16,0 0 0-16,0 0 0 15,0 0 1-15,0 0-1 16,0 0 0-16,0-2 0 16,0 0-1-16,0 1 1 15,0-1 0-15,0-7 0 16,0-18 0-16,-4-45 0 16,2 50-1-16,8-3 0 15,-6 7 0-15,-4-2-2 16,0 4-2-16,-10 3-4 0,10 2-7 15,3 4-28-15,-1 3-17 16,2 1-70-16,0 1-73 16,0 2 132-16</inkml:trace>
  </inkml:traceGroup>
</inkml:ink>
</file>

<file path=ppt/ink/ink10.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44.165"/>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A0D40757-351F-42A9-9E7D-2DE0F877DB78}" emma:medium="tactile" emma:mode="ink">
          <msink:context xmlns:msink="http://schemas.microsoft.com/ink/2010/main" type="writingRegion" rotatedBoundingBox="13629,6376 15830,7704 15256,8655 13055,7326">
            <msink:destinationLink direction="with" ref="{6510B4CC-66F2-4591-ABC3-8EC14DB1C54A}"/>
          </msink:context>
        </emma:interpretation>
      </emma:emma>
    </inkml:annotationXML>
    <inkml:traceGroup>
      <inkml:annotationXML>
        <emma:emma xmlns:emma="http://www.w3.org/2003/04/emma" version="1.0">
          <emma:interpretation id="{A0707C51-152B-40DE-A6C3-341A7A20FD2D}" emma:medium="tactile" emma:mode="ink">
            <msink:context xmlns:msink="http://schemas.microsoft.com/ink/2010/main" type="paragraph" rotatedBoundingBox="13629,6376 15830,7704 15256,8655 13055,7326" alignmentLevel="1"/>
          </emma:interpretation>
        </emma:emma>
      </inkml:annotationXML>
      <inkml:traceGroup>
        <inkml:annotationXML>
          <emma:emma xmlns:emma="http://www.w3.org/2003/04/emma" version="1.0">
            <emma:interpretation id="{71343BA8-035C-4192-86BF-8487AF035186}" emma:medium="tactile" emma:mode="ink">
              <msink:context xmlns:msink="http://schemas.microsoft.com/ink/2010/main" type="line" rotatedBoundingBox="13629,6376 15830,7704 15256,8655 13055,7326"/>
            </emma:interpretation>
          </emma:emma>
        </inkml:annotationXML>
        <inkml:traceGroup>
          <inkml:annotationXML>
            <emma:emma xmlns:emma="http://www.w3.org/2003/04/emma" version="1.0">
              <emma:interpretation id="{1CEE772F-99F7-4803-8750-3D3EBE811B30}" emma:medium="tactile" emma:mode="ink">
                <msink:context xmlns:msink="http://schemas.microsoft.com/ink/2010/main" type="inkWord" rotatedBoundingBox="13629,6376 14771,7065 14198,8016 13055,7326"/>
              </emma:interpretation>
              <emma:one-of disjunction-type="recognition" id="oneOf0">
                <emma:interpretation id="interp0" emma:lang="" emma:confidence="1">
                  <emma:literal/>
                </emma:interpretation>
              </emma:one-of>
            </emma:emma>
          </inkml:annotationXML>
          <inkml:trace contextRef="#ctx0" brushRef="#br0">12428-1438 654 0,'-11'0'350'0,"18"0"-59"16,4-5-57-16,14-3-54 15,10-2-32-15,11-9-56 16,7 0-17-16,10-5-26 15,4-1-10-15,1 1-15 16,3 1-7-16,-23 5-7 16,-8-4-1-16,-11 11-6 15,-7 6-21-15,-12 3-105 16,-1 11-118-16,-9 2 145 16</inkml:trace>
          <inkml:trace contextRef="#ctx0" brushRef="#br0" timeOffset="477.5733">13011-1494 361 0,'-9'-9'305'0,"5"9"73"16,-1 4-72-16,-10 8-96 16,6 8-43-16,-14 11-56 15,-4 7-18-15,-9 3-32 16,1 6-14-16,1 2-23 15,0-2-8-15,7 0-12 16,-4-8-4-16,9-10-23 0,8 0-33 16,8-27-141-16,8-2 129 15</inkml:trace>
          <inkml:trace contextRef="#ctx0" brushRef="#br0" timeOffset="240.3712">12812-1532 476 0,'-114'62'305'16,"125"-52"-13"-16,7 10-27 15,4 9-78-15,12 9-36 16,6 16-52-16,-4-2-26 0,0 8-33 15,-5-6-13-15,-6-5-15 16,-9-11-1-16,2-8-4 16,-7-10-5-16,-2-14-53 15,2-6-61-15,-9-17 70 16</inkml:trace>
          <inkml:trace contextRef="#ctx0" brushRef="#br0" timeOffset="722.3612">13086-1402 714 0,'71'-29'399'0,"-60"24"-73"15,7-1-79-15,11 5-95 16,1-3-48-16,3-3-63 15,1 0-12-15,0-2-18 16,1 1-5-16,-3 6-53 16,-5-3-63-16,-5 5 70 15</inkml:trace>
          <inkml:trace contextRef="#ctx0" brushRef="#br0" timeOffset="1186.5998">13588-1817 713 0,'0'2'414'0,"-5"3"-90"15,1 12-139-15,6 6-44 16,5 8-74-16,0-2-16 0,6 12-13 16,-6-3-4-16,-7 3-8 15,2 5-3-15,-6-3-8 16,1-2-1-16,1 4-1 16,0-3 0-16,2-4 5 15,-5-4 1-15,-3-9 4 16,1-3-1-16,2-9-2 15,5-2-4-15,3-6-3 16,-1-5-2-16,-2 0-3 16,0 0 0-16,0 0-2 15,24 0 0-15,6-2-1 16,44-11 1-16,-41 6-1 16,-2-2-1-16,-4 0 0 15,1 0 0-15,-8-2 0 16,-3 4-1-16,-5-4-25 15,-1 2-37-15,0 2 38 16</inkml:trace>
        </inkml:traceGroup>
        <inkml:traceGroup>
          <inkml:annotationXML>
            <emma:emma xmlns:emma="http://www.w3.org/2003/04/emma" version="1.0">
              <emma:interpretation id="{1A284050-487B-4324-80D5-9C820B1A7FC6}" emma:medium="tactile" emma:mode="ink">
                <msink:context xmlns:msink="http://schemas.microsoft.com/ink/2010/main" type="inkWord" rotatedBoundingBox="15119,7759 15615,8059 15374,8459 14878,8159"/>
              </emma:interpretation>
            </emma:emma>
          </inkml:annotationXML>
          <inkml:trace contextRef="#ctx0" brushRef="#br0" timeOffset="-3530.4661">14387-732 599 0,'0'-114'312'0,"0"110"-113"0,4 6-39 15,0 2-70-15,-4-4-27 16,0 0 0-16,0 5 9 16,9 33 9-16,11 47 0 15,-17-42-10-15,-1 8-9 16,-4-1-14-16,-1 1-3 16,-1-6-2-16,-5-4 2 15,2-6-4-15,-10-8-5 16,-1-13-9-16,11 1-7 0,-7-14-6 15,5 1-4-15,2-2-2 16,3 0-1-16,4-2-4 16,0 1-2-16,0-1-3 15,0 0 0-15,0 2-2 16,20-2 2-16,16 2 3 16,43 0 3-16,-39 7 8 15,9 8 3-15,-13-12 3 16,5 6 2-16,-8 0-3 15,-8-7-2-15,-2 2-4 16,-6-4-3-16,-6-9-40 16,-6 2 85-16,-1-4-50 15</inkml:trace>
        </inkml:traceGroup>
      </inkml:traceGroup>
    </inkml:traceGroup>
  </inkml:traceGroup>
</inkml:ink>
</file>

<file path=ppt/ink/ink1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1:36.276"/>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E3B213CF-53EB-435C-B6E8-98236C07EE56}" emma:medium="tactile" emma:mode="ink">
          <msink:context xmlns:msink="http://schemas.microsoft.com/ink/2010/main" type="inkDrawing" rotatedBoundingBox="13941,14865 20874,14941 20868,15491 13935,15415" semanticType="underline" shapeName="Other"/>
        </emma:interpretation>
      </emma:emma>
    </inkml:annotationXML>
    <inkml:trace contextRef="#ctx0" brushRef="#br0">175 89 252 0,'-136'-55'183'0,"129"43"36"16,2 5-17-16,1-1-32 15,-1 3-17-15,5 1-46 16,-2 3-23-16,2 1-31 16,0 0-11-16,0 0-9 15,3 25-1-15,12 49-3 16,-8-42-2-16,0 8-2 15,1 0-2-15,-1 7-3 16,-4-8-1-16,-3 5-6 16,0-8-1-16,-7-2-4 15,4 8-2-15,-7-15 0 16,1 1-1-16,2-8 0 16,-2-7 0-16,4-8 1 15,-2-1 1-15,3-6 1 16,2 0-1-16,0 1-1 0,1-1-2 15,-1 0-2-15,0 0 0 16,0 0-1-16,2 1 1 16,0-1-1-16,0-4 0 15,0-5 0-15,0 4-1 16,2-2 2-16,-2 6 3 16,5-8 7-16,-1 4 3 15,12-1 5-15,6-2 0 16,48-41 2-16,-46 49 4 0,12 2 3 15,-2-2 1-15,4 4-1 16,2-5 0-16,-6-3-2 16,0 3 1-16,4-1 0 15,-5 0-2-15,3-5-4 16,5 9-1-16,-3-9-2 16,5 4 0-16,8-1-1 15,-2-3 0-15,5 6-2 16,2 3-1-16,11 0-3 15,-3-2-3-15,3 2-3 16,-2 0-1-16,-18-7-1 16,4 3 0-16,3 1-1 15,0 1-1-15,7 9 0 16,-5-5 0-16,-3 3 0 16,1-7-1-16,0 8 1 15,4-4-1-15,-6-2 0 16,7 9 0-16,-6-9-1 15,-1 0 1-15,0 10-1 16,-8-6 1-16,4 2-1 0,1-3 1 16,2 4 0-16,1-1-1 15,0-3 1-15,2 5 1 16,-1-8-1-16,5 9 0 16,5-8-1-16,-7-1 1 15,0-1 0-15,0-3 0 16,-2 0 1-16,7 8-1 15,-3-13 1-15,3 7-1 16,0 4 0-16,1-6 0 0,1 12 0 16,4-8 0-16,-2-6-1 15,1 12 0-15,3-1 0 16,-4-5 0-16,0 5 1 16,-2-1 0-16,4-4-1 15,0 4 1-15,7 5-1 16,0-8 0-16,3 7 1 15,6-5-1-15,-11-10 0 16,6 9 1-16,-9-4-1 16,-3-3 0-16,5 5 0 15,-3-2 1-15,-1 0 0 16,2 2-1-16,-3 2 1 16,3 5-1-16,-4-5 0 15,2 7 0-15,-4-4 0 16,-4-5 0-16,6 8 0 15,-3-12 0-15,1 2 0 16,-2 2 1-16,-3 0-1 0,3 0 0 16,-3 4 1-16,3-2-1 15,-3-2 0-15,2 7 1 16,-4-2-1-16,-8-3 1 16,-1 5-1-16,-7-9 0 15,-6-5 0-15,8 9 0 16,-6-11 1-16,7 11-1 15,2 5 1-15,-7-3-1 16,4 5 1-16,-10-15-1 16,-5 1 0-16,8 3 0 0,-3 0 0 15,-1 4 1-15,7 5-1 16,-8-7 0-16,3-2 0 16,5 2 1-16,-8-3 0 15,-3-4 0-15,-3 7-1 16,1-4 0-16,6 4 0 15,3 2 0-15,-1 1 0 16,3 1 1-16,-9-2-1 16,3-2 1-16,1 0-1 15,-2 2 1-15,2-10-1 16,1 10 0-16,-5-4 1 16,0 2-1-16,0 0 0 15,-5-3 0-15,3 3 0 16,4-4 0-16,-4 2 1 15,1-1-1-15,-7-3 0 16,-1-1 1-16,-3 0 0 16,-1 5 0-16,3 4 2 0,-7 0 1 15,-6-2 2-15,-2-6 1 16,-4 4 0-16,0 1-2 16,2-1 0-16,0 0-1 15,-2 0-1-15,-1-7 1 16,-1-5-1-16,-3-10 0 15,-7-37-1-15,14 38-1 16,-4-17-2-16,8 9-2 16,-8-1-22-16,-1-8-30 0,-5 15-453 15,-13-8 363-15</inkml:trace>
  </inkml:traceGroup>
</inkml:ink>
</file>

<file path=ppt/ink/ink1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0:14.569"/>
    </inkml:context>
    <inkml:brush xml:id="br0">
      <inkml:brushProperty name="width" value="0.07" units="cm"/>
      <inkml:brushProperty name="height" value="0.07" units="cm"/>
      <inkml:brushProperty name="color" value="#ED1C24"/>
      <inkml:brushProperty name="fitToCurve" value="1"/>
    </inkml:brush>
    <inkml:brush xml:id="br1">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B6574CAD-0395-4347-8FAF-564CC028C79E}" emma:medium="tactile" emma:mode="ink">
          <msink:context xmlns:msink="http://schemas.microsoft.com/ink/2010/main" type="writingRegion" rotatedBoundingBox="5330,10663 24317,10022 24434,13484 5447,14125"/>
        </emma:interpretation>
      </emma:emma>
    </inkml:annotationXML>
    <inkml:traceGroup>
      <inkml:annotationXML>
        <emma:emma xmlns:emma="http://www.w3.org/2003/04/emma" version="1.0">
          <emma:interpretation id="{2D858B2A-08FE-4D6E-9F40-B135C0B52DB7}" emma:medium="tactile" emma:mode="ink">
            <msink:context xmlns:msink="http://schemas.microsoft.com/ink/2010/main" type="paragraph" rotatedBoundingBox="5330,10663 24317,10022 24370,11596 5384,12237" alignmentLevel="1"/>
          </emma:interpretation>
        </emma:emma>
      </inkml:annotationXML>
      <inkml:traceGroup>
        <inkml:annotationXML>
          <emma:emma xmlns:emma="http://www.w3.org/2003/04/emma" version="1.0">
            <emma:interpretation id="{B4E983B3-5FDB-4D99-A7F1-AFDBECB12E19}" emma:medium="tactile" emma:mode="ink">
              <msink:context xmlns:msink="http://schemas.microsoft.com/ink/2010/main" type="line" rotatedBoundingBox="5330,10663 24317,10022 24370,11596 5384,12237"/>
            </emma:interpretation>
          </emma:emma>
        </inkml:annotationXML>
        <inkml:traceGroup>
          <inkml:annotationXML>
            <emma:emma xmlns:emma="http://www.w3.org/2003/04/emma" version="1.0">
              <emma:interpretation id="{ABF5B2E0-2ABE-4FF6-B079-CF63AA84B347}" emma:medium="tactile" emma:mode="ink">
                <msink:context xmlns:msink="http://schemas.microsoft.com/ink/2010/main" type="inkWord" rotatedBoundingBox="5337,10868 7516,10795 7558,12038 5379,12112">
                  <msink:destinationLink direction="with" ref="{9C578B08-16EF-40F1-AED2-DA963AFE42C5}"/>
                </msink:context>
              </emma:interpretation>
              <emma:one-of disjunction-type="recognition" id="oneOf0">
                <emma:interpretation id="interp0" emma:lang="" emma:confidence="1">
                  <emma:literal/>
                </emma:interpretation>
              </emma:one-of>
            </emma:emma>
          </inkml:annotationXML>
          <inkml:trace contextRef="#ctx0" brushRef="#br0">-14927-1224 291 0,'12'-5'205'0,"-3"-8"36"15,6-5-65-15,10-7-30 16,-7 0-21-16,11-4-32 16,0-7-6-16,-4-2-13 15,6 0-5-15,-6 7-2 16,-1 8-1-16,-1 6-6 15,-1 8-3-15,-2 6-11 16,1 8-4-16,1 13-3 16,-6 2-1-16,2 14 1 15,0 1-2-15,-3-5-8 16,3 15-5-16,-2-3-9 16,0-6-4-16,2 9-11 15,-5-14-31-15,3-6 21 16</inkml:trace>
          <inkml:trace contextRef="#ctx0" brushRef="#br0" timeOffset="-420.8403">-14738-1009 393 0,'0'0'240'0,"0"0"-23"16,0 0-16-16,0-2-44 16,0 0-22-16,0 2-37 31,0 0-18-31,0 0-26 0,0 0-6 0,0 0 4 16,0 9-1-16,4 33-3 15,3 46-3-15,-5-32-8 16,1 13-7-16,-1 1-10 15,2 10-5-15,-4-1-6 16,2-11-1-16,-6-13 0 16,2-8 0-16,-3-20 1 15,-1-8 1-15,1-6 6 16,0-7 3-16,1-14-1 16,-1-3-2-16,3-10-7 0,2-6-5 15,0-4-5-15,-6-12-5 16,1 3-15-16,-4-7-10 15,-5-9-14-15,1 9-7 16,0-10-1-16,4 10 6 16,4 5 12-16,8 2 10 15,-1 6 14-15,-5-6 4 16,4 12 5-16,-1-1 1 16,0 2 1-16,9 9 1 0,0-2 3 15,2 2 2-15,2 5 5 16,1-1 4-16,-1 1 6 15,3 0 1-15,6 8-1 16,1 0 0-16,6 5-5 16,7 12 0-16,0 3 0 15,-3 1-1-15,-1-2 1 16,-8-1 0-16,-10 0 1 16,-3 1 2-16,-11 4-2 15,-5 0 0-15,-10 4-4 16,-5-4-3-16,-12 11-3 15,-4-2-1-15,-2-2-5 16,4-2-6-16,10-14-40 16,3-7-29-16,12-9-111 15,5 0-119-15,8-9 195 16</inkml:trace>
          <inkml:trace contextRef="#ctx0" brushRef="#br0" timeOffset="1542.4285">-13976-858 291 0,'-6'0'202'0,"-4"2"-17"0,6-2-31 16,2 0-13-16,0 0-28 15,0 0-15-15,1 0-16 16,-1 0-3-16,0 0-2 15,0 0 4-15,2 0-1 16,0 0-7-16,2 9-15 16,23-1-7-16,53 42-11 15,-47-46-4-15,1-6-9 16,2 0-4-16,-5-3-8 16,0-3-4-16,-7 3-6 15,-2 0-1-15,-8 1-6 16,-3 4-18-16,-5 4-57 15,-6-3-40-15,0-1-165 16,0 0 177-16</inkml:trace>
          <inkml:trace contextRef="#ctx0" brushRef="#br0" timeOffset="2735.7057">-13919-484 434 0,'-66'20'260'0,"64"-20"-33"15,2-4-15-15,7 4-46 16,-7-2-20-16,0 1-23 15,25-3-13-15,48-7-28 16,-32 9-13-16,2-7-21 16,-1 4-11-16,10 0-17 15,-12 1-7-15,-9-1-8 16,-4-1-4-16,-11 3-62 16,-3-1-69-16,-10 6 81 0</inkml:trace>
          <inkml:trace contextRef="#ctx0" brushRef="#br0" timeOffset="2448.1873">-13783-807 510 0,'-47'-143'275'0,"47"138"-61"16,-2 1-14-16,2-1-51 16,0 3-26-16,0 2-43 15,0 0-13-15,0 0-14 16,-2 0-2-16,2 7 3 0,2 21-6 16,11 51-12-16,-10-41-6 15,-3 5-10-15,0 0-4 16,0 3-7-16,0 0-2 15,0 0-3-15,-3-12-2 16,-3-11-26-16,6-6-32 16,-5-14-112-16,5 10-125 15,0-1 183-15</inkml:trace>
          <inkml:trace contextRef="#ctx0" brushRef="#br0" timeOffset="3380.1754">-13180-1265 599 0,'-4'-2'311'0,"0"-2"-96"16,3 8-58-16,1-4-50 15,0 0-31-15,0 0-21 16,7 23-1-16,5 17-10 16,24 45-3-16,-21-36-4 15,-1-1-1-15,-5 1-7 0,-7 3-2 16,-2-1-3-16,-5 1-2 15,5-1-1-15,-2 3 0 16,0-9-1-16,0-5 0 16,-1-2-1-16,-3-13-2 15,4-2-3-15,1-1-2 16,-1-11-3-16,2 1 0 16,0-1 0-16,0-11 0 15,0 11 0-15,0-15 4 16,0 4 9-16,0 0 5 0,0-1 12 15,0-1 2-15,7 0 0 16,24-2-2-16,52-5-6 16,-44 8-4-16,3-8-10 15,-4-6-5-15,-7 8-8 16,1-9-2-16,-8 16-15 16,-3 5-31-16,1-1-88 15,-11 7-72-15,5 1 119 16</inkml:trace>
        </inkml:traceGroup>
        <inkml:traceGroup>
          <inkml:annotationXML>
            <emma:emma xmlns:emma="http://www.w3.org/2003/04/emma" version="1.0">
              <emma:interpretation id="{B973B2ED-B0EA-4B86-9474-6C6D3948F4DB}" emma:medium="tactile" emma:mode="ink">
                <msink:context xmlns:msink="http://schemas.microsoft.com/ink/2010/main" type="inkWord" rotatedBoundingBox="8164,11316 8717,11297 8728,11626 8175,11644"/>
              </emma:interpretation>
              <emma:one-of disjunction-type="recognition" id="oneOf1">
                <emma:interpretation id="interp1" emma:lang="" emma:confidence="1">
                  <emma:literal/>
                </emma:interpretation>
              </emma:one-of>
            </emma:emma>
          </inkml:annotationXML>
          <inkml:trace contextRef="#ctx0" brushRef="#br0" timeOffset="3891.9973">-11961-897 572 0,'-144'-27'313'0,"144"25"-57"15,2 2-26-15,7 0-57 16,-9 0-20-16,0 0-36 15,7 0-10-15,27 0-19 16,48 0-12-16,-36-4-21 16,5-1-11-16,-8 1-20 15,-1-3-9-15,-10 3-7 16,-1-1-3-16,-8 3-14 16,-1 0-21-16,-9 1-52 15,-4 1-37-15,-6 0-90 16,-3 0-90-16,-1 0 194 15</inkml:trace>
          <inkml:trace contextRef="#ctx0" brushRef="#br0" timeOffset="4161.1554">-11737-1040 436 0,'-43'-47'290'0,"48"53"-17"15,11 3-73-15,1 3-7 0,8-1-45 16,4 4-19-16,3-3-27 16,-1-1-10-16,-4 0-21 15,-5 0-7-15,-10 0-17 16,-1-2-8-16,-13 5-12 16,-7 2-5-16,-12 4-8 15,-10 5-4-15,-7 4-21 16,0 4-28-16,-3-3-122 15,8-1-372-15,22-14 361 16</inkml:trace>
        </inkml:traceGroup>
        <inkml:traceGroup>
          <inkml:annotationXML>
            <emma:emma xmlns:emma="http://www.w3.org/2003/04/emma" version="1.0">
              <emma:interpretation id="{A5250C55-FF7E-4E9B-B939-F00442BEE5BA}" emma:medium="tactile" emma:mode="ink">
                <msink:context xmlns:msink="http://schemas.microsoft.com/ink/2010/main" type="inkWord" rotatedBoundingBox="10378,12023 10432,11180 11061,11220 11007,12063"/>
              </emma:interpretation>
              <emma:one-of disjunction-type="recognition" id="oneOf2">
                <emma:interpretation id="interp2" emma:lang="" emma:confidence="1">
                  <emma:literal/>
                </emma:interpretation>
              </emma:one-of>
            </emma:emma>
          </inkml:annotationXML>
          <inkml:trace contextRef="#ctx0" brushRef="#br0" timeOffset="33268.136">-9490-1112 386 0,'68'-41'224'16,"-71"41"-26"-16,1-9-15 15,-2 0-33-15,2 7-18 16,1 0-31-16,-1 0-11 15,0 0-26-15,0 0-7 16,0 1-14-16,-10-3-4 16,-10 2-9-16,-5 4-4 0,-47 23-5 15,42-3-2 1,1 3-3-16,-2 13 3 0,-4 2 8 16,-1 9 6-16,-6 12 7 15,8 2 0-15,7 15-6 16,11 3-2-16,15-2-4 15,5-1 1-15,23-11 12 16,7-15 5-16,10-21 29 16,17-2 5-16,5-17-6 15,0-5-5-15,10-5-34 16,-14-13-10-16,-8-7-13 16,-3 4-3-16,-15-1-21 15,-7 3-28-15,-10 5-96 16,-5-2-46-16,-8 10 104 15</inkml:trace>
        </inkml:traceGroup>
        <inkml:traceGroup>
          <inkml:annotationXML>
            <emma:emma xmlns:emma="http://www.w3.org/2003/04/emma" version="1.0">
              <emma:interpretation id="{BA641E4F-EBAD-4E2D-89FD-F1270BA523E8}" emma:medium="tactile" emma:mode="ink">
                <msink:context xmlns:msink="http://schemas.microsoft.com/ink/2010/main" type="inkWord" rotatedBoundingBox="11626,12016 11646,10681 12408,10693 12388,12028"/>
              </emma:interpretation>
            </emma:emma>
          </inkml:annotationXML>
          <inkml:trace contextRef="#ctx0" brushRef="#br0" timeOffset="6130.4601">-8157-621 292 0,'54'-16'215'16,"-54"45"37"-16,8-1-33 0,2-6-42 15,8-4-26-15,8-7-36 16,-6-11-15-16,7-11-19 15,2-2-3-15,-2-14-12 16,-4-3-6-16,-7-1-15 16,-3-7-10-16,-9 4-16 15,-3 3-4-15,-8 6-9 16,-4 7-2-16,-7 9-7 16,-3 2-17-16,-1 10-78 15,0 4-124-15,10 4 141 16</inkml:trace>
          <inkml:trace contextRef="#ctx0" brushRef="#br0" timeOffset="5824.0664">-8599-1181 457 0,'-31'-83'243'0,"28"85"-17"15,1-2-70-15,6 18-21 16,-3-10 0-16,7 8-25 15,-1 2-9-15,6-11-20 16,3 7-9-16,5-12-15 16,5 0-6-16,3-4-12 15,1 0-6-15,-1-10-12 16,-2-1-3-16,-9-8-7 16,0-3-2-16,-9 8-3 15,-5-9 0-15,0 17-2 16,-12-6-2-16,-4 7-2 15,-5 1-3-15,-11-3-1 16,0 15-1-16,-2 3-1 16,3 5 0-16,5 6-9 15,8-4-11-15,8 2-26 0,8-1-15 16,16-14-27-16,4-1-19 16,16-11-40-16,3-7-30 15,10-11-69-15,6 3-27 16,-1-14 4-16,6 0 41 15,-6 4 109-15,-6-11 58 16,2 13 94-16,-8-3 35 16,-5 8 78-16,-10 2 40 15,-12-6 45-15,-5 4 0 16,-10 5-27-16,2 4-18 0,-6 9-36 16,0 2-16-16,-5 4-38 15,-4 1-19-15,-3 9-30 16,-1 4-10-16,-3 7-6 15,0 5 2-15,4 13 2 16,-1 8 1-16,1 13 2 16,-3 10 1-16,-6 11-5 15,1 3-2-15,-7 7-8 16,-1-1-5-16,6 3-4 16,-10 1-2-16,0-3-1 15,5-3 0-15,-4 3-1 16,6-10 0-16,8-11-1 15,-5-10-1-15,4-24-17 16,4-4-21-16,5-15-74 16,4-5-57-16,11-7-199 15,3-9 228-15</inkml:trace>
        </inkml:traceGroup>
        <inkml:traceGroup>
          <inkml:annotationXML>
            <emma:emma xmlns:emma="http://www.w3.org/2003/04/emma" version="1.0">
              <emma:interpretation id="{7B07B034-DF3B-4ABE-956B-7A224A66403F}" emma:medium="tactile" emma:mode="ink">
                <msink:context xmlns:msink="http://schemas.microsoft.com/ink/2010/main" type="inkWord" rotatedBoundingBox="12984,10614 16607,10690 16583,11836 12960,11760"/>
              </emma:interpretation>
              <emma:one-of disjunction-type="recognition" id="oneOf3">
                <emma:interpretation id="interp3" emma:lang="" emma:confidence="1">
                  <emma:literal/>
                </emma:interpretation>
              </emma:one-of>
            </emma:emma>
          </inkml:annotationXML>
          <inkml:trace contextRef="#ctx0" brushRef="#br0" timeOffset="9483.201">-5593-1693 595 0,'8'-23'351'16,"-8"10"-20"-16,-2 4-90 16,-11 5-97-16,-3 10-29 15,-4 3-52-15,0 7-12 16,-1 13-10-16,1 5-3 0,2 20 2 16,1 6 5-16,5 25 10 15,1 5 4-15,0 13-2 16,0 5-6-16,-1-11-14 15,-5 1-7-15,5-12-12 16,1-8-3-16,0-15-5 16,8-5-3-16,-5-20-6 15,1-15-16-15,2-17-64 16,-4-19-55-16,7-7-251 16,-2-16 248-16</inkml:trace>
          <inkml:trace contextRef="#ctx0" brushRef="#br0" timeOffset="9680.144">-6101-1065 712 0,'16'4'409'16,"14"3"-71"-16,5 0-123 0,4-5-24 15,5-2-61-15,3-2-32 16,5 0-50-16,0 0-19 15,1 2-52-15,-6-3-44 16,-15-6-246-16,6 0 211 16</inkml:trace>
          <inkml:trace contextRef="#ctx0" brushRef="#br0" timeOffset="10044.2697">-5409-1099 930 0,'-52'164'419'0,"43"-146"-194"0,2-2-43 15,-6-5-58-15,2 2-38 16,8-6-48-16,-1 4-19 15,6 1-74-15,7 1-67 16,5 0 77-16</inkml:trace>
          <inkml:trace contextRef="#ctx0" brushRef="#br0" timeOffset="9865.1015">-5506-1218 708 0,'135'-78'355'0,"-136"82"-112"15,-5 1-111-15,8 8-95 16,0-1-20-16,-2 1-104 16,7 9-173-16,-9 3 173 15</inkml:trace>
          <inkml:trace contextRef="#ctx0" brushRef="#br0" timeOffset="11316.0968">-4779-1666 868 0,'-12'0'355'0,"-3"11"-202"16,1-2-10-16,-3 20 6 15,5 9-30-15,1 10-47 16,0 14-11-16,6 5-19 15,-2 7-4-15,-1-2-8 16,-1 2-7-16,4 1-10 16,0-2-3-16,5-8-3 15,0-15 0-15,1-10-1 16,-1-9 1-16,2-12 0 16,0-6 0-16,-2-11 10 15,-2-8 1-15,0-12-2 16,-1-3-2-16,-5-14-11 15,1-2-3-15,-9-3-3 0,2 0-4 16,-10 4-2-16,1 9 1 16,1 11-1-16,-5 5 0 15,5 11-1-15,-5 9 1 16,-2 9 1-16,11 9 1 16,4 5 4-16,-1 1 2 15,15 8 5-15,-7-4 3 16,7 2 1-16,13 3 0 0,1-10-3 15,3-6 0-15,6-12-2 16,0-5 1-16,8-5-1 16,3-4-1-16,3 0-1 15,-1-11-2-15,-4-5-2 16,10 1 0-16,-1-5-1 16,-5 0 0-16,2 2 2 15,-9-7 0-15,2 2 2 16,-3-3 1-16,-4 1 3 15,-4 2 0-15,-8-1 2 16,-3 3 2-16,-5-3 4 16,3 6 4-16,-3-2 1 15,-4 8-1-15,-9 3-4 16,-6 5-4-16,-4 4-6 16,-3 4-2-16,2 3-1 15,-3 2-2-15,-3 11 0 16,1-1 1-16,2 9 1 0,-3-1-1 15,8 0 2-15,-3 3 2 16,6 8 9-16,6 6 7 16,6-1 6-16,15 2 2 15,10-7-4-15,1-9-4 16,12-8-6-16,-3-8-2 16,6-13 0-16,7-4 0 15,-7-14-2-15,2-5 0 16,-4-8-4-16,-13-3-1 15,1-4-2-15,-4 0-1 16,-13-3 0-16,4 1-3 0,-6 0 1 16,-5 8 0-16,-5 5 1 15,-1 7 1-15,4 11-3 16,-3 3-2-16,0 10-4 16,3-4 0-16,0 0 2 15,0 4 2-15,6 32 4 16,3 43 1-16,-11-34 1 15,1 0 0-15,-8-1 1 16,7-1 0-16,-5-18 2 16,2-5 0-16,3-9 3 15,-1-8 3-15,7-3 0 16,-2-1 0-16,-2-1-5 16,2-16-2-16,2-25-2 15,12-42-1-15,-1 43 1 16,-8 3-1-16,-1 8-2 15,7 6 1-15,-6 7-1 16,10 5-1-16,1 9 2 0,0 4 1 16,4 11 5-16,0 4 4 15,0 8 2-15,-6 4 2 16,2-5 0-16,-8 7-1 16,-1-2-4-16,2-2-1 15,-7 2-3-15,5-4-2 16,-11-4-10-16,-1-7-16 15,1-8-48-15,1-2-23 0,3-2-57 16,0-2-35-16,0 0-156 16,-2 0 218-16</inkml:trace>
          <inkml:trace contextRef="#ctx0" brushRef="#br0" timeOffset="11545.8398">-4320-863 779 0,'7'-139'394'0,"-7"134"-116"16,-2-3-42-16,7-1-65 15,10 2-31-15,8 0-52 16,6-2-18-16,9 0-33 16,5 5-12-16,1-6-15 15,4 4-6-15,-4-3-15 16,-1 2-21-16,-1 3-69 15,-12-1-62-15,-10 3-283 16,-7-2 289-16</inkml:trace>
          <inkml:trace contextRef="#ctx0" brushRef="#br0" timeOffset="11797.209">-3987-1170 498 0,'-72'-34'343'0,"65"47"10"16,7 17-135-16,-4 6-17 0,4 11-48 15,0 6-17-15,-3 3-30 16,3 1-17-16,0-1-30 16,3 0-15-16,10-11-24 15,7-7-8-15,9-18-11 16,7-11-15-16,18-13-44 15,9-15-34-15,15-8-234 16,12-6 219-16</inkml:trace>
          <inkml:trace contextRef="#ctx0" brushRef="#br0" timeOffset="9158.0524">-7052-1186 241 0,'0'-2'153'15,"0"0"10"-15,0 1-13 16,0-1-18-16,0 0-7 15,0 0-15-15,0 0-7 16,1 1-14-16,-1-1-10 16,0 0-17-16,0 0-5 0,0 0-7 15,0 1-2-15,0 1-9 16,0 0-6-16,0-2-10 16,0 0-3-16,0 0-5 15,0 0-2-15,-1 1-3 16,-1 1-1-16,-11 1-2 15,-12 5-1-15,-47 24 1 16,45-10 1-16,0 9 10 16,1 5 6-16,5 10 18 15,1 3 9-15,7 3 5 16,2 4-4-16,17 1-15 16,1-5-10-16,7-10-15 15,4-10-3-15,2-8-1 16,2-11 0-16,3-9 2 15,2-8 1-15,-5-8-2 16,5-2-1-16,2-11-4 16,-4 1-2-16,6-10-4 0,-6-2-3 15,-3 0-3-15,-4 2 1 16,-2 6 2-16,-3 4 2 16,-10 5 3-16,-1 4 0 15,-9 8 0-15,-2 0-1 16,2 9-2-16,-2 8-1 15,0 2-1-15,0 10 1 16,0 6 2-16,3-3 3 16,6 8 4-16,0-1 3 0,6-1 1 15,4 0 1-15,8-9 0 16,0-7 0-16,17-8 2 16,-8-5 2-16,5-14 5 15,1-3 3-15,-6-6 0 16,-2-6-2-16,-7-3-4 15,-2 3-4-15,-12-4-4 16,1 6-1-16,-14-2-3 16,-1 4-2-16,-9 7-3 15,-4 2-2-15,3 16-5 16,-5 3-2-16,-4 6-6 16,6 6-8-16,-8 1-12 15,9-2-4-15,10 4-6 16,3-5 2-16,16-4 4 15,5 0 2-15,14-7 11 16,-3-4 7-16,11-3 11 16,1-10 4-16,3 1 3 15,7 3 1-15,-6-2 1 16,-1 3 1-16,-12 4 0 0,-8-3 0 16,-9 9 1-16,2 9 2 15,-4 2 9-15,-5 9 4 16,-2 2 6-16,-8-1 0 15,-4 1-4-15,6-1-1 16,-3-1-4-16,4-5 0 16,5-1-4-16,-4-7-2 15,10-7 4-15,-5 0 1 16,-1-1 3-16,0-1-1 0,0 0-4 16,0 0-3-16,13-21 0 15,47-49 0-15,-41 48 2 16,1 2 0-16,6 3 4 15,-1 8 1-15,-2 2 4 16,1 2 2-16,-3 12-2 16,3 0 0-16,-1 15-2 15,-1 4-1-15,-4 5-4 16,-4 1-3-16,-3 3-3 16,-2-3-3-16,4 1-3 15,1-4-11-15,-1-11-44 16,3 1-30-16,-1-17-73 15,5-8-58-15,7-11 139 16</inkml:trace>
        </inkml:traceGroup>
        <inkml:traceGroup>
          <inkml:annotationXML>
            <emma:emma xmlns:emma="http://www.w3.org/2003/04/emma" version="1.0">
              <emma:interpretation id="{B5AB34D6-1A7E-4723-91EC-DB5F9B7FD899}" emma:medium="tactile" emma:mode="ink">
                <msink:context xmlns:msink="http://schemas.microsoft.com/ink/2010/main" type="inkWord" rotatedBoundingBox="17252,10831 18998,10755 19032,11543 17286,11619"/>
              </emma:interpretation>
              <emma:one-of disjunction-type="recognition" id="oneOf4">
                <emma:interpretation id="interp4" emma:lang="" emma:confidence="1">
                  <emma:literal/>
                </emma:interpretation>
              </emma:one-of>
            </emma:emma>
          </inkml:annotationXML>
          <inkml:trace contextRef="#ctx0" brushRef="#br0" timeOffset="12503.9908">-2566-1269 411 0,'-177'-126'220'16,"162"119"-35"-16,4 5-10 15,6 9-24-15,5 9-14 16,2 15-22-16,3 9-7 15,10 21-16-15,-1 7-6 16,2 1-20-16,-1 3-10 16,-8-14-18-16,-2-2-10 15,1-9-13-15,-3-4-4 16,6-14-6-16,-3-9-9 0,3-20-62 16,4-9-43-16,-8-22-216 15,6-3 207-15</inkml:trace>
          <inkml:trace contextRef="#ctx0" brushRef="#br0" timeOffset="13274.3802">-2619-1563 529 0,'15'-16'280'0,"-3"19"-33"16,1 15-73-16,1 18-45 15,-1 15 5-15,1 14-21 16,3 9-8-16,-8 3-16 15,0-3-9-15,-6-3-23 16,-3-10-13-16,6-5-22 16,-1-7-7-16,2-17-5 15,6-3-1-15,-4-20 4 16,5-9 1-16,3-12-1 0,3-12-3 16,1-10-9-16,4-4-5 15,1 2-6-15,-12-6 0 16,10 6 2-16,-3 7 3 15,3 10 2-15,5 10-1 16,-8 7-1-16,-3 7 1 16,0 13 4-16,-1 7 5 15,-8 8 9-15,1-6 5 16,8 4 9-16,1-4 1 0,6-6 1 16,-2-4-1-16,1-10-1 15,3-5-2-15,2-11-3 16,1-6-2-16,3-8-8 15,-6-4-3-15,-2 0-3 16,-5-13-1-16,-9-5-2 16,-6 5-1-16,-7-1-2 15,-7 3-1-15,-1 23-3 16,-5 6-4-16,-3 9-2 16,0 18 0-16,-5-3 1 15,1 10 2-15,4 7 4 16,2 6 0-16,7 4 2 15,0-6 0-15,12-5 0 16,3-10 2-16,6-6 2 16,8-8 0-16,0-12 2 15,2-6 1-15,-1-13-3 16,3-6 0-16,-4-1-2 16,-2-2-1-16,-6 5-1 0,-3 6 0 15,-7 0 0-15,2 10-2 16,-4 12-4-16,-8 3 1 15,1 22 0-15,-2 1 3 16,4 4 9-16,3 8 3 16,4-7 4-16,7 0-2 15,9-6-2-15,4-7-2 16,5-11-1-16,3-1-2 16,-3-15-19-16,0-8-28 0,-1-6-68 15,-3-4-51-15,2-9-128 16,-3-4-106-16,-11-5 251 15</inkml:trace>
          <inkml:trace contextRef="#ctx0" brushRef="#br0" timeOffset="13464.1421">-1605-1253 287 0,'-70'-140'255'0,"45"143"94"16,3 3-37-16,11 4-53 16,0 5-31-16,11-6-59 15,6 7-28-15,8-5-45 16,13-7-17-16,11 3-33 15,2-5-14-15,5-6-20 16,-2 8-7-16,8-12-31 16,5 3-24-16,-4-8-63 15,-5 1-48-15,-13 1-205 16,-8-7 237-16</inkml:trace>
          <inkml:trace contextRef="#ctx0" brushRef="#br0" timeOffset="13725.2304">-1345-1487 614 0,'-123'-36'307'16,"123"57"-83"-16,-1 5-25 16,-1 10-32-16,0 3-12 15,-5 14-25-15,5 1-7 16,-2 5-7-16,-5 1-1 0,9-8-14 15,2-3-14-15,0-13-33 16,3-5-16-16,15-11-20 16,0-10-5-16,14-6-29 15,3-8-36-15,0-10-86 16,1-6-385-16,-3 0 361 16</inkml:trace>
          <inkml:trace contextRef="#ctx0" brushRef="#br0" timeOffset="12269.0466">-3003-1114 668 0,'2'-12'361'0,"3"4"-49"16,-3-4-74-16,5 1-47 15,13 6-17-15,9-6-43 16,14 5-18-16,11-1-47 16,-5-2-19-16,3 4-29 15,-1 3-10-15,-4 2-7 16,-2 0-8-16,-5 5-49 16,-8-10-29-16,-7 12-77 15,-5-2-41-15,-9-5-130 16,-2 9-154-16,-14-12 317 15</inkml:trace>
        </inkml:traceGroup>
        <inkml:traceGroup>
          <inkml:annotationXML>
            <emma:emma xmlns:emma="http://www.w3.org/2003/04/emma" version="1.0">
              <emma:interpretation id="{5D277A9A-2A7A-46F9-87E0-91BC6114D18E}" emma:medium="tactile" emma:mode="ink">
                <msink:context xmlns:msink="http://schemas.microsoft.com/ink/2010/main" type="inkWord" rotatedBoundingBox="20695,10819 21080,10806 21106,11598 20721,11611"/>
              </emma:interpretation>
            </emma:emma>
          </inkml:annotationXML>
          <inkml:trace contextRef="#ctx0" brushRef="#br0" timeOffset="14696.0993">508-1478 625 0,'17'-51'311'0,"-21"53"-88"15,0-2-96-15,-1 7-54 16,3-7-2-16,0 0 3 0,1 29 7 15,10 65 4-15,7-33-2 16,-2 13-8-16,6 6-8 16,-5-5-18-16,-1-2-9 15,-3-16-13-15,-6-6-5 16,4-4-7-16,-3-9-2 16,-3-13-2-16,3-3-1 15,-1-15 8-15,1-7-1 16,-8-18-2-16,-2-9-3 15,-1-11-15-15,-1-5-8 16,-5-4-13-16,4-4-5 0,-13-5-6 16,-7-7-1-16,2-6 9 15,-7 4 7-15,5 1 12 16,3 11 5-16,10 10 4 16,3 3 1-16,9 10 7 15,2 1 6-15,11 9 12 16,3 2 5-16,12 9 5 15,6 3-1-15,6 10-8 16,3 7-5-16,1 9-6 16,-1 1 0-16,-8 5 1 15,-1-3 2-15,-6-1-1 16,-1-1-1-16,-12 1-4 16,-4 1 0-16,-17-1-3 15,-10 5-1-15,-9 2-3 16,-11 3-2-16,-9-3-5 15,-7-3-4-15,-3-8-24 0,2-15-20 16,16 8-48-16,10-7-35 16,22-10-170-16,12 1 196 15</inkml:trace>
        </inkml:traceGroup>
        <inkml:traceGroup>
          <inkml:annotationXML>
            <emma:emma xmlns:emma="http://www.w3.org/2003/04/emma" version="1.0">
              <emma:interpretation id="{FB9112C9-6AB8-49B8-AE5C-8FC832637537}" emma:medium="tactile" emma:mode="ink">
                <msink:context xmlns:msink="http://schemas.microsoft.com/ink/2010/main" type="inkWord" rotatedBoundingBox="21595,10944 21990,10931 22002,11283 21607,11297"/>
              </emma:interpretation>
              <emma:one-of disjunction-type="recognition" id="oneOf5">
                <emma:interpretation id="interp5" emma:lang="" emma:confidence="1">
                  <emma:literal/>
                </emma:interpretation>
              </emma:one-of>
            </emma:emma>
          </inkml:annotationXML>
          <inkml:trace contextRef="#ctx0" brushRef="#br0" timeOffset="17044.0974">1580-1339 290 0,'31'-58'200'0,"-20"45"25"15,0-3-18-15,-4 2-34 16,-2 6-19-16,-3-2-33 15,-2 10-21-15,-5 0-36 16,3 0-14-16,0 0-23 16,-11 3-5-16,-19 8-2 15,-42 29 0-15,43-19 2 16,4 6 2-16,-7 1 9 16,0-7 4-16,10 6 6 15,2-3-1-15,15-3 1 16,-4-1 0-16,11 5 3 15,11-5 0-15,4 0-3 16,5 0-3-16,5-11-11 16,4 5-5-16,-2-10-8 15,9-2-4-15,-11-2-5 16,-3-11-1-16,-2 4-3 16,-6-2-2-16,0 3-16 0,-4-1-13 15,-5 2-36-15,-1 1-26 16,-12-1-58-16,7 5-34 15,-1 0-96-15,0 0-65 16,0 0 219-16</inkml:trace>
          <inkml:trace contextRef="#ctx0" brushRef="#br0" timeOffset="17301.99">1508-1191 271 0,'-45'-47'242'15,"47"43"40"-15,5 4-40 16,4 6-14-16,1-3-48 16,10 3-25-16,3 1-46 15,-7-9-17-15,13 2-25 16,-2 2-11-16,-4-8-20 16,4 6-10-16,-13-5-14 15,1 0-5-15,-8 1-6 16,-6 0-1-16,1 3-23 15,-4-1-21-15,0 2-70 16,0 0-55-16,-2 0 103 16</inkml:trace>
        </inkml:traceGroup>
        <inkml:traceGroup>
          <inkml:annotationXML>
            <emma:emma xmlns:emma="http://www.w3.org/2003/04/emma" version="1.0">
              <emma:interpretation id="{53DD0C0E-55D5-4ABD-B112-EAD7F65597D9}" emma:medium="tactile" emma:mode="ink">
                <msink:context xmlns:msink="http://schemas.microsoft.com/ink/2010/main" type="inkWord" rotatedBoundingBox="22398,10087 24317,10022 24365,11440 22446,11504"/>
              </emma:interpretation>
            </emma:emma>
          </inkml:annotationXML>
          <inkml:trace contextRef="#ctx0" brushRef="#br0" timeOffset="22362.9974">2140-1935 540 0,'-2'6'308'15,"0"-3"-69"-15,4-8-71 16,-2 3-5-16,0 0-38 16,3-5-10-16,14-27-22 0,64-46-9 15,-38 48-11-15,2-11-5 16,-5-1-4-16,-4-5-4 16,-5 12-13-16,-4 6-7 15,-4 15-16-15,-6 7-9 16,-8 12-8-16,1 12-3 15,3 19 0-15,1 13 0 16,3 5 1-16,1 2 1 16,7-1-1-16,2-3 0 0,6-3 0 15,-6-7-1-15,3 0-21 16,-1-6-35-16,-5-13-133 16,3 3 120-16</inkml:trace>
          <inkml:trace contextRef="#ctx0" brushRef="#br0" timeOffset="21976.1635">2255-1668 288 0,'43'2'229'0,"-43"-11"8"16,-7 2-24-16,7 5-25 0,6 2-50 16,-8 0-25-16,0 0-36 15,0 0-7-15,0 11-8 16,1 27-3-16,8 57-3 16,7-30-2-16,-1 17-4 15,1-1-6-15,-6 13-11 16,-5-13-5-16,4-7-6 15,4-7 0-15,2-26 1 16,-1-5 0-16,-2-20-3 16,-7-8 3-16,1-10 0 15,-2-14-2-15,-2-13-4 16,1-4-6-16,-1-12-7 16,-5-7-2-16,-6-10-2 15,-9-3-1-15,-5-12-2 16,7 8 0-16,-4 4 0 15,10 4 1-15,1 10 1 16,0 8-1-16,15 9 0 0,1 5-1 16,18 13 5-16,14 1 5 15,0 13 4-15,1 6 2 16,4 9-3-16,-8 3-3 16,-1 2-2-16,-5 4-1 15,-11-1 1-15,-5 1-1 16,-8 0 1-16,-4-4 0 15,-5-2 1-15,-6 2 0 16,-15 0-2-16,-2 2-3 0,-14-4-21 16,-3-3-18-16,7-1-44 15,9-6-31-15,13-12-84 16,12-1-72-16,13-18 170 16</inkml:trace>
          <inkml:trace contextRef="#ctx0" brushRef="#br0" timeOffset="23362.4934">3049-1188 478 0,'-142'4'327'16,"129"-2"-38"-16,11-1-34 15,13 3-26-15,9 0-62 16,9-2-27-16,16-2-59 16,2 3-22-16,9-5-35 15,-2-3-11-15,-7 1-16 16,1-5-23-16,-11 0-89 0,0 6-147 16,-8-1 166-16</inkml:trace>
          <inkml:trace contextRef="#ctx0" brushRef="#br0" timeOffset="23163.8576">3013-1520 574 0,'-54'89'317'0,"52"-88"-57"16,-5 3-37-16,7-2-38 16,0-2-24-16,0 0-33 15,3-2-20-15,41 2-37 16,50-4-16-16,-40-1-25 15,0-6-7-15,-2-3-13 16,-5 3-4-16,-5-5-4 16,-8 7-6-16,-12-4-36 15,-6 2-24-15,-13 0-70 16,-6 4-41-16,-12 0-65 0,-6 2-20 16,-6 1 20-16,-4-1 38 15,-5-1 99-15,7 1 44 16,0-6 57-16,4 2 16 15,7 2 48-15,0-2 28 16,5 5 58-16,8 2 14 16,5 4-13-16,2 5-13 15,-2-7-39-15,0 0-11 16,0 13-21-16,3 19-12 0,8 59-20 16,-11-50-10-16,0 4-12 15,-2-5-3-15,-3-6-5 16,1 4-9-16,-1-7-87 15,-1-2-86-15,-1-10 109 16</inkml:trace>
          <inkml:trace contextRef="#ctx0" brushRef="#br0" timeOffset="23824.249">3612-1942 851 0,'0'22'315'0,"-3"16"-238"16,6 7-22-16,8 9 23 15,0 4-1-15,7 8 0 16,-6 5-7-16,3 3-27 16,5 5-10-16,-11-9-15 15,2-1-4-15,-11-18 0 16,-6-8 3-16,6-7 3 15,-3-7 2-15,-1-11-1 16,-5-9 4-16,7-7 17 16,-1-1 8-16,-1-1 21 15,2 0 4-15,0-1-3 16,0-1-3-16,2 0-12 16,0 0-8-16,15 0-14 15,16 1-6-15,53-7-11 0,-44 3-4 16,0 1-6-16,1 1-3 15,3 3-3-15,-10-4-2 16,-9 1-19-16,-3-6-28 16,-13 1-86-16,0 5-69 15,-2 3 121-15</inkml:trace>
        </inkml:traceGroup>
      </inkml:traceGroup>
    </inkml:traceGroup>
    <inkml:traceGroup>
      <inkml:annotationXML>
        <emma:emma xmlns:emma="http://www.w3.org/2003/04/emma" version="1.0">
          <emma:interpretation id="{5E88875E-1B13-492B-BDCD-630D24D1C4BF}" emma:medium="tactile" emma:mode="ink">
            <msink:context xmlns:msink="http://schemas.microsoft.com/ink/2010/main" type="paragraph" rotatedBoundingBox="9991,12442 23104,12219 23129,13689 10016,13912" alignmentLevel="2"/>
          </emma:interpretation>
        </emma:emma>
      </inkml:annotationXML>
      <inkml:traceGroup>
        <inkml:annotationXML>
          <emma:emma xmlns:emma="http://www.w3.org/2003/04/emma" version="1.0">
            <emma:interpretation id="{B9B8B3F7-3E41-4E45-B9CC-0011CCE8D35B}" emma:medium="tactile" emma:mode="ink">
              <msink:context xmlns:msink="http://schemas.microsoft.com/ink/2010/main" type="line" rotatedBoundingBox="9991,12442 23104,12219 23129,13689 10016,13912"/>
            </emma:interpretation>
          </emma:emma>
        </inkml:annotationXML>
        <inkml:traceGroup>
          <inkml:annotationXML>
            <emma:emma xmlns:emma="http://www.w3.org/2003/04/emma" version="1.0">
              <emma:interpretation id="{4DC2BF62-2E05-455B-9013-ECB2B7118B82}" emma:medium="tactile" emma:mode="ink">
                <msink:context xmlns:msink="http://schemas.microsoft.com/ink/2010/main" type="inkWord" rotatedBoundingBox="10094,12027 13138,12663 12823,14173 9778,13538"/>
              </emma:interpretation>
              <emma:one-of disjunction-type="recognition" id="oneOf6">
                <emma:interpretation id="interp6" emma:lang="" emma:confidence="1">
                  <emma:literal/>
                </emma:interpretation>
              </emma:one-of>
            </emma:emma>
          </inkml:annotationXML>
          <inkml:trace contextRef="#ctx0" brushRef="#br1" timeOffset="59342.5409">-7742 566 769 0,'-3'0'339'0,"3"6"-164"16,1-3-27-16,-1-3-15 16,0 0-14-16,28 4-19 15,71 12-11-15,-43-14-21 16,-6-2-10-16,1 2-19 0,-10-6-10 15,-6-1-14-15,-1 5-6 16,-3-2-5-16,-13 0-11 16,0 2-53-16,-9-2-37 15,-9-1-135-15,0 3-250 16,-2 0 321-16</inkml:trace>
          <inkml:trace contextRef="#ctx0" brushRef="#br1" timeOffset="58919.9331">-7742 705 261 0,'4'-72'188'0,"-6"70"29"15,-2 0-18-15,4 2-51 16,0 0-27-16,0 0-34 15,0 0-14-15,0 0-6 16,0 0 0-16,4 20-11 16,-2 2-7-16,7 52-9 15,-9-45-7-15,0 7-10 16,-2 0-5-16,2 4-6 16,-2-2-1-16,0-6-1 0,2 8-1 15,0-13 0-15,2 3 0 16,2-6-1-16,-4-8 1 15,2-7 0-15,1-7 0 16,-3-4 4-16,0 0 2 16,0 1 3-16,-1-1 1 15,1 0-4-15,-2 0-3 16,0 0-2-16,0 1 0 16,0-1 3-16,2-7 0 0,0-2 2 15,0 4 1-15,0-1 2 16,0-1-1-16,0 2-2 15,0 5 0-15,4-5 4 16,7 2 2-16,9-8 5 16,52-16 0-16,-45 33 0 15,14 12-2-15,-10-3-3 16,0-4 0-16,-1 11-4 16,-10-4-1-16,11 9-3 15,-8 2-2-15,1-2-2 16,-8-5 0-16,-5 6-1 15,-2-7-1-15,-13 1 2 16,1 2 1-16,-3 3 0 16,-3 0 1-16,-3 1-1 15,-8 1-2-15,-9-16 1 16,-2 3-1-16,6-5-2 16,-2-4-1-16,-4 1-3 15,-5-6-5-15,-11-7-33 16,0-4-20-16,2-7-56 0,9-2-38 15,7 4-95-15,2-6-105 16,7 9 224-16</inkml:trace>
          <inkml:trace contextRef="#ctx0" brushRef="#br1" timeOffset="55591.2194">-10110 93 283 0,'-110'20'178'0,"101"-16"23"16,-4 0-38-16,0-4-2 16,3 1-11-16,1-1-20 15,3 2-7-15,4-2-21 16,2 0-11-16,0 0-16 16,0-2-4-16,0 1-4 15,11-1 1-15,27-2-6 16,54-1-3-16,-36-4-2 15,4 0 0-15,17 3 0 16,4-3-3-16,2 6-6 16,0 1-6-16,-9-2-7 15,-5 4-5-15,0-2-7 16,-8 1-3-16,-3 1-6 16,-2 0-1-16,-10-4-3 15,1-1-1-15,-3-1-2 16,-6 1-1-16,-8-1-2 0,-6 3 0 15,-8 1-3-15,2 0 0 16,-11 2-3-16,-1 0-6 16,-5 2-39-16,-2-2-36 15,-1 0-102-15,0 0-98 16,0 0 178-16</inkml:trace>
          <inkml:trace contextRef="#ctx0" brushRef="#br1" timeOffset="56312.1544">-9869 258 268 0,'-80'-26'217'0,"77"19"17"16,1 0-56-16,0 5-13 15,0 0-36-15,1 1-14 16,-1-1-36-16,0 0-16 0,0 2-21 16,0 0-4-16,1 0-1 15,-8 18 0-15,-4 9-1 16,-16 54 0-16,22-39 3 16,1-4 1-16,3 3 3 15,1 4-1-15,4 4-1 16,9 9 1-16,5-6-1 15,5 2 0-15,10 4-4 16,9-4-2-16,3-2-8 16,6-6-1-16,3-7-7 15,-10-4 0-15,-12-17-2 16,6 5-1-16,-12-16-4 16,-4 4-1-16,1-2-3 15,-17-7-1-15,-2-2-1 16,-2-6-5-16,-2 5-29 15,0-1-24-15,0 0-56 16,1 2-40-16,-1-2-102 0,0 0-112 16,0 2 232-16</inkml:trace>
          <inkml:trace contextRef="#ctx0" brushRef="#br1" timeOffset="56702.1283">-9613 954 577 0,'-2'-45'272'0,"2"47"-97"16,4 1-20-16,3 1-12 15,-7-4-16-15,0 0-23 16,0 0-9-16,16 7-16 15,4 2-6-15,52 27-11 16,-48-23-4-16,-1 2-7 16,-1 3-2-16,-9-4-2 15,-3 6-1-15,-2-9-5 16,-5 1 0-16,-3 1-4 16,-3 0-2-16,-12 3-6 15,-1 0-3-15,-8 7-10 16,-4-8-4-16,-3 8-5 15,-2-6-3-15,1 1-2 0,3 2-2 16,6-6-15 0,8 6-25-16,4-11-66 0,6 5-65 15,5 3 104-15</inkml:trace>
          <inkml:trace contextRef="#ctx0" brushRef="#br1" timeOffset="62104.9517">-9089 34 217 0,'-106'43'151'15,"109"-43"-5"-15,-3-3-33 16,2-1-11-16,-2 2-20 16,0 2-9-16,0 0-13 15,0 0-7-15,0 0-2 16,0 0 2-16,0 0 4 16,0 0 0-16,0 0-3 15,7 0-4-15,15 2-8 16,-6-2-3-16,53 5-8 15,-53-6-5-15,0-1-4 16,2 2-3-16,-3 2-3 16,-1-2-1-16,2 3-1 15,-1-3-1-15,-4 6 1 16,7-3 3-16,2-1 1 16,-2 2 2-16,-2-6 0 0,5 2 0 15,-4-4-3-15,4 4-1 16,5 0-3-16,-3 2 0 15,-1-2 1-15,-4 0-1 16,7 0 0-16,-3 0 0 16,-1-2-1-16,1 2-1 15,-4-2-1-15,0-1 0 16,0 3 0-16,-2-2 0 16,4 2 1-16,2 5 0 0,1-1 1 15,1-2 0-15,-3 0 0 16,3-1-1-16,3 5-1 15,-7-3 1-15,2 3 0 16,-1-6 0-16,-6-2 0 16,10 2 1-16,-2 2-2 15,-8-2 1-15,8 2-1 16,-3-2 0-16,-9-2 0 16,18 2 0-16,-9 0 0 15,-1 2 0-15,7-2-1 16,-12 0 0-16,2-2-2 15,1-2-1-15,-3 2 0 16,-1-1-2-16,-6-1-1 16,-2 4 0-16,-1-2-2 15,-4 1 0-15,0-1-38 16,0 0-40-16,0 0-164 16,0 0 153-16</inkml:trace>
        </inkml:traceGroup>
        <inkml:traceGroup>
          <inkml:annotationXML>
            <emma:emma xmlns:emma="http://www.w3.org/2003/04/emma" version="1.0">
              <emma:interpretation id="{CA1CC571-83C9-41CE-BE46-67617438CD0E}" emma:medium="tactile" emma:mode="ink">
                <msink:context xmlns:msink="http://schemas.microsoft.com/ink/2010/main" type="inkWord" rotatedBoundingBox="13302,12392 14216,12377 14241,13840 13327,13856"/>
              </emma:interpretation>
            </emma:emma>
          </inkml:annotationXML>
          <inkml:trace contextRef="#ctx0" brushRef="#br1" timeOffset="60086.1275">-6964 485 285 0,'97'-49'227'0,"-104"49"20"0,-5-3-67 15,8 3-16-15,2 3-40 16,0 1-16-16,2-4-10 16,0 0 1-16,0 0-4 15,0 0-4-15,0 0-10 16,9 13-8-16,13-4-10 15,41 37-6-15,-47-53-8 16,6-2-5-16,-6-2-7 16,11-1-4-16,-3-8-4 15,-10-2-4-15,4 2-5 16,-1 1-1-16,-8-3-6 16,-6-2-1-16,-1-1-2 15,-7 5-1-15,-4 10-5 16,3 1-1-16,-8 10-6 15,-6-1-2-15,2 15 0 0,-15 3-2 16,8 2-13-16,2 3-19 16,5-7-51-16,-2-7-50 15,14 4-252-15,8 0 260 16</inkml:trace>
          <inkml:trace contextRef="#ctx0" brushRef="#br1" timeOffset="60512.0587">-6058-15 625 0,'-2'7'322'16,"-11"-3"-75"-16,-3 7-94 16,4 1-5-16,-10 5-19 15,9 3-19-15,-3-1-20 16,0 8-6-16,-2 1-16 16,-6 11-9-16,3 14-16 15,-5-1-10-15,-1 13-13 16,0 2-6-16,-7 5-7 15,0 9-3-15,-6 4-1 16,-2 5 0-16,3 0 0 16,-5-1 0-16,10-1 1 0,-4-7-1 15,8-10 0-15,1 1-2 16,9-9-1-16,-4-7-10 16,5-11-35-16,8-9-27 15,-2-16-89-15,9-7-71 16,8-10 147-16</inkml:trace>
          <inkml:trace contextRef="#ctx0" brushRef="#br1" timeOffset="60873.136">-6565 1283 258 0,'79'-67'168'0,"-81"76"28"15,2 2-29-15,4-6 8 16,1 11-10-16,4-1-26 16,4 1-13-16,-2-2-30 15,3-1-8-15,1-9-10 16,3-1-3-16,5-8-7 15,-3-4-5-15,-4-9-12 16,-1-7-4-16,-4-2-8 16,-4-1-5-16,-2 5-7 0,-3 3-3 15,-4 4-6-15,-7-4-4 16,-2 2-9-16,-1 7-4 16,-6 6-34-16,0-1-43 15,-9 8 49-15</inkml:trace>
        </inkml:traceGroup>
        <inkml:traceGroup>
          <inkml:annotationXML>
            <emma:emma xmlns:emma="http://www.w3.org/2003/04/emma" version="1.0">
              <emma:interpretation id="{06F54500-9BC7-4705-BC8D-0D5AE893E00E}" emma:medium="tactile" emma:mode="ink">
                <msink:context xmlns:msink="http://schemas.microsoft.com/ink/2010/main" type="inkWord" rotatedBoundingBox="16188,12953 17900,12924 17904,13187 16193,13216"/>
              </emma:interpretation>
              <emma:one-of disjunction-type="recognition" id="oneOf7">
                <emma:interpretation id="interp7" emma:lang="" emma:confidence="1">
                  <emma:literal/>
                </emma:interpretation>
              </emma:one-of>
            </emma:emma>
          </inkml:annotationXML>
          <inkml:trace contextRef="#ctx0" brushRef="#br1" timeOffset="68283.4157">-4071 637 156 0,'0'-2'101'0,"0"0"3"16,0 0-12-16,0 0-16 16,0 1-5-16,0-1-4 15,0 0-3-15,0 2-2 16,0 0-2-16,0 0-3 16,0 0 0-16,-2 0-6 15,2 0-4-15,0 0-4 16,-2 0 0-16,0 14-3 15,0-5-3-15,2 9-7 16,0-5-3-16,2 2-7 16,5 44-2-16,-5-46-4 15,0 3-3-15,-2-7-2 16,0 4 0-16,-4-8-2 16,4 4 0-16,2-2-1 15,-2-7 0-15,0 0 2 16,-2 0 1-16,1 0 0 15,-1-2 0-15,0 1-3 16,0-1 0-16,0 0-3 16,1 0 0-16,-1 0-1 0,2 1 0 15,0-1 0-15,0 0 0 16,0 0 1-16,0 0 0 16,0 1 1-16,0-1 0 15,0 0 0-15,0 0 1 16,0 0 1-16,0 1 1 15,7-3 3-15,6-1 0 16,1 1 4-16,-3 0 2 16,3 1 6-16,1-1 3 0,-1 2 3 15,2 1-1-15,49-7 0 16,-48 7-1-16,6-5-2 16,2 6-1-16,-10 0 0 15,-1-5-2-15,1 1-2 16,-1-1 0-16,8 1-3 15,-2 4-2-15,-2 0-1 16,-6 0-2-16,6 0-1 16,0 0 0-16,-3 0-1 15,5 4-1-15,0-4 2 16,-6-2 1-16,9 2 1 16,-3-2 1-16,-4-2 0 15,8 4-2-15,-4 0-3 16,1 0-1-16,-3 0-1 15,4 0-1-15,3 0 0 16,-1 2 0-16,1 0 1 16,-1-2-1-16,-3 0 2 0,5-4-1 15,-1 1 1-15,2 1 0 16,-2-2-1-16,0 6 0 16,4 0-1-16,-5-4 0 15,3 0 0-15,-2-1-1 16,-5-1-1-16,2 4 1 15,-10-2-1-15,-3 2 0 16,6-1 0-16,-1-1-1 16,6 2 0-16,-6 0 0 0,3 0 0 15,1 0 0-15,-2 0-1 16,6 2 0-16,-3-1-1 16,-2-1 1-16,2-1 0 15,1-1 0-15,0 2-1 16,-2 2 0-16,-2 1 1 15,2 1-1-15,-5-1 0 16,3 3 1-16,-5-4-1 16,0-1 1-16,7 5-1 15,-5-4 1-15,-1-1 1 16,3 1-1-16,-1-4 0 16,8 2 1-16,0-3 0 15,3 1-1-15,-5-5 1 16,-4 5-1-16,0 0 0 15,-1 0 0-15,1 2 0 16,-2 0-1-16,-1 0 0 16,-1 0 1-16,-1 0 0 15,0 0-1-15,-4 2 2 16,6-2 0-16,-11 2 1 0,7-4 0 16,-4-1 1-16,-5 1 1 15,0 0 3-15,0 0 3 16,0 2 6-16,0-2 3 15,0 1 3-15,0-1 0 16,-2 0-6-16,2 0-2 16,0 0-4-16,0 1-3 15,0-1-3-15,0 0 0 16,0-5-3-16,0-10-2 0,0 3-1 16,0 0-2-16,2-42-16 15,-5 41-25-15,3-1-70 16,3 5-53-16,-3-1-191 15,4 8 227-15</inkml:trace>
          <inkml:trace contextRef="#ctx0" brushRef="#br1" timeOffset="69364.9451">-3295 712 299 0,'-2'0'187'0,"0"0"-23"16,2 4-37-16,0 3-11 16,0-7-15-16,0 0-6 0,0 0-12 15,9 6-3-15,2-5-10 16,0-1-4-16,-6-1-8 15,2-3-5-15,-1-1-12 16,-5-1-5-16,3-5-9 16,3-3-5-16,-5 7-4 15,-2-1-2-15,0 5-5 16,-2 1-2-16,0 0-6 16,1 0-1-16,-1 1-2 15,0-1 0-15,-5 4 1 16,-6 3 1-16,4 0 4 15,4 15 1-15,-44 40 5 16,49-46 3-16,4-1 7 16,3-2 1-16,6-8 6 15,-1-4 0-15,8-7-3 16,0-4-5-16,3-3-6 16,8 3-5-16,-6-5-2 15,-5 1-1-15,-9 0-2 0,-7 0 1 16,-6 5-1-16,-2 2-1 15,-1 5-2-15,-12 2-2 16,-2 4-1-16,-3 5-1 16,2 8 0-16,4-1 0 15,7 3 0-15,3-5-2 16,8-5 2-16,7-3-17 16,15-4-169-16,8 2 137 15</inkml:trace>
          <inkml:trace contextRef="#ctx0" brushRef="#br1" timeOffset="70511.1154">-3063 747 110 0,'-59'34'69'0,"52"-48"2"16,-1-3-12-16,3 10-9 15,-1-2-2-15,5 7 1 16,-7-1 3-16,7 1 8 0,-1 0 5 15,0 0 8 1,0 0 2-16,0 2-2 0,1 0-3 16,-1 0-9-16,0 0-5 15,0 0-5-15,0 0 1 16,1 0 1-16,-1 0 1 16,-4 6-3-16,-1 5-2 15,4-6 1-15,-1 0 3 16,2-3 5-16,0-2 3 15,2 0-2-15,0 0-2 0,0 0-10 16,0 0-6-16,4 0-9 16,7 0-5-16,-6-2-7 15,-1 1-5-15,-4-1-6 16,0 0-2-16,3-7-3 16,-1 0 0-16,-2 0 0 15,-2 5 0-15,1 1 0 16,-1 1-1-16,-13-5-1 15,-1 1-1-15,-2 5 1 16,-40 13 0-16,53 6 1 16,-2-2 3-16,9 6 4 15,-2-7 3-15,7-1 7 16,4-3 4-16,1-9 5 16,3-1 2-16,1-8 0 15,0-2-4-15,-1-5-7 16,-1 1-3-16,-7-3-7 15,-5-2-2-15,-6 2-1 16,-1-2-1-16,-4 7-1 0,-4 5-1 16,-1 3-1-16,-6 3 0 15,6 12-1-15,1 1-1 16,2 3-1-16,4 2-1 16,7-2-3-16,4 1-11 15,6-5-72-15,5 3-58 16,3-10 86-16</inkml:trace>
        </inkml:traceGroup>
        <inkml:traceGroup>
          <inkml:annotationXML>
            <emma:emma xmlns:emma="http://www.w3.org/2003/04/emma" version="1.0">
              <emma:interpretation id="{46AEF775-DD43-4711-8F1C-661A091AD029}" emma:medium="tactile" emma:mode="ink">
                <msink:context xmlns:msink="http://schemas.microsoft.com/ink/2010/main" type="inkWord" rotatedBoundingBox="19846,12407 21717,12375 21728,13043 19858,13075"/>
              </emma:interpretation>
              <emma:one-of disjunction-type="recognition" id="oneOf8">
                <emma:interpretation id="interp8" emma:lang="" emma:confidence="1">
                  <emma:literal/>
                </emma:interpretation>
              </emma:one-of>
            </emma:emma>
          </inkml:annotationXML>
          <inkml:trace contextRef="#ctx0" brushRef="#br1" timeOffset="89091.454">1434-16 674 0,'6'9'320'0,"-6"7"-108"15,-10 2-24-15,5 8-25 16,-13 6-17-16,4 10-25 15,10 12-10-15,-7 2-21 16,11-2-14-16,0 2-34 16,2-9-15-16,16 0-22 15,-13-15-28-15,12-10-79 16,15-6 69-16</inkml:trace>
          <inkml:trace contextRef="#ctx0" brushRef="#br1" timeOffset="88882.1383">1 376 388 0,'6'-2'279'15,"1"2"-8"-15,0 0-79 16,-7 0-24-16,0 0-55 16,0 0-13-16,0 16-33 15,2 6-12-15,11 52-18 16,-10-47-4-16,-6-5-4 15,1-1 0-15,2-5 0 16,-2-1-1-16,6-12 0 16,1-1 8-16,-1-5 2 15,-4 1 0-15,-2 0-9 16,0 0-11-16,0-10-10 16,2-12-2-16,6-48-3 15,1 41 0-15,0-3-2 16,2 9 0-16,7 7 1 15,-8 0 0-15,10 18 0 0,-13-13 0 16,-1 9-1-16,12 12 1 16,-9 8 1-16,9 11 2 15,-7-4 0-15,-1-3 1 16,-5-9 0-16,1 0 0 16,-2-6 1-16,1 1 1 15,-3-8 4-15,0 0 1 16,0 0 1-16,0 1-1 15,0-1-6-15,0 0-2 0,0 0-3 16,15-23-1-16,28-38-1 16,-29 43-1-16,3 11-1 15,1 5 0-15,0 4 0 16,-4 9 1-16,4 2 1 16,-2 2 2-16,-1 3 0 15,-3 4 1-15,-2-2-2 16,0 5 1-16,3-1 0 15,0-8 0-15,3-1-1 16,2 3-1-16,0-9 0 16,0-1-2-16,4-2-4 15,-4-10-5-15,3 1-7 16,5-3-3-16,-7-4 4 16,7 1 4-16,-8-7 7 15,0 4 4-15,9-8 0 16,-9 6 2-16,7-6 0 15,2 0 1-15,-11 2 0 16,1-5 0-16,-12 0 2 16,-3-4-1-16,3 11 0 0,-6 2 0 15,-3 14-3-15,-1 6-2 16,-14 3-1-16,5 11 0 16,-2 4 2-16,-9 1 1 15,12 4 2-15,-5 4 1 16,9 3 2-16,5-5 2 15,4 0 2-15,11-13 0 16,2-5 2-16,3-2 0 16,2-11 0-16,-2-2 0 0,4-14-3 15,2-5-2-15,1-2-2 16,6 1-1-16,-5-3-1 16,-8 0 0-16,-5 13-1 15,-8-8 0-15,-6 11-1 16,1 8-3-16,-5 6-1 15,1 8 0-15,1 11 1 16,-2-1 2-16,7 3 1 16,-4-1 1-16,11 1 0 15,8 8 1-15,-3-19 0 16,10 5 1-16,-1-15 0 16,3-4 1-16,1-7 0 15,4-10-2-15,-4-9-16 16,1-11-11-16,-1 0-17 15,-3-5-4-15,-4-6 8 16,-6 3 8-16,-8-9 14 16,-1 7 6-16,-3 8 8 0,-1 6 1 15,-1 16 2-15,-4 1 2 16,5 16 2-16,-5 1 1 16,1 3 5-16,3-3 3 15,0 0 3-15,-1 20 2 16,1 20 4-16,-2 50 4 15,4-41 2-15,4 5-2 16,-4-5-7-16,0-1-6 16,2-1-7-16,1-7-1 0,6-6-2 15,0-9-1-15,0-8-4 16,-3-10-13-16,4-12-40 16,1-6-37-16,6-16-122 15,4 0-114-15,3-10 206 16</inkml:trace>
          <inkml:trace contextRef="#ctx0" brushRef="#br1" timeOffset="87591.8913">-239 180 300 0,'54'42'189'0,"-45"-44"8"16,2 2-17-16,-3 0-26 16,-7 0-14-16,1-2-30 15,-2 2-16-15,0-2-28 16,-2 0-13-16,1 2-14 16,-1 0-4-16,-9 0-3 15,-9 6 0-15,-7 3-3 16,-45 21-1-16,48-15 0 15,1 3-1-15,7 5 1 16,3-5 1-16,13 10 1 16,4-10 2-16,12 5-2 15,7-1-2-15,6 1-6 16,9 6-4-16,2-6-6 16,-4 3-1-16,-7-6-1 15,-9-1-1-15,-10-2 2 16,-10-5 0-16,-10-3 0 0,-10 2-1 15,-16 2-2-15,5 5-3 16,-16-2-12-16,0-3-15 16,9-4-42-16,0-9-40 15,17-2-105-15,12-7-108 16,10-11 199-16</inkml:trace>
        </inkml:traceGroup>
        <inkml:traceGroup>
          <inkml:annotationXML>
            <emma:emma xmlns:emma="http://www.w3.org/2003/04/emma" version="1.0">
              <emma:interpretation id="{EE0A97FF-BF7E-4639-9EAE-F060FCFF0591}" emma:medium="tactile" emma:mode="ink">
                <msink:context xmlns:msink="http://schemas.microsoft.com/ink/2010/main" type="inkWord" rotatedBoundingBox="22580,12228 23104,12219 23117,12974 22593,12982"/>
              </emma:interpretation>
              <emma:one-of disjunction-type="recognition" id="oneOf9">
                <emma:interpretation id="interp9" emma:lang="" emma:confidence="0">
                  <emma:literal>L</emma:literal>
                </emma:interpretation>
                <emma:interpretation id="interp10" emma:lang="" emma:confidence="0">
                  <emma:literal>ㄥ</emma:literal>
                </emma:interpretation>
                <emma:interpretation id="interp11" emma:lang="" emma:confidence="0">
                  <emma:literal>乚</emma:literal>
                </emma:interpretation>
                <emma:interpretation id="interp12" emma:lang="" emma:confidence="0">
                  <emma:literal>〈</emma:literal>
                </emma:interpretation>
                <emma:interpretation id="interp13" emma:lang="" emma:confidence="0">
                  <emma:literal>久</emma:literal>
                </emma:interpretation>
              </emma:one-of>
            </emma:emma>
          </inkml:annotationXML>
          <inkml:trace contextRef="#ctx0" brushRef="#br1" timeOffset="89920.333">2309-33 559 0,'69'-121'309'16,"-69"114"-44"-16,0 3-50 0,0 4-64 16,0 0-37-16,-2 0-53 15,2 0-20-15,-2 0-9 16,2 35 3-16,15 55 7 15,-8-40 4-15,4 14 0 16,-4 1-3-16,-7 3-13 16,0-3-8-16,2 0-11 15,-2-7-2-15,-2-8 2 16,-2-14 1-16,3-7 2 16,1-7 2-16,0-11 1 15,0 1 4-15,0-13 14 16,0-5 2-16,3-1 2 15,-3 5-3-15,0 0-10 16,0 1 0-16,6-3 3 16,17-1 0-16,9-1 0 15,42 1-1-15,-37 10-1 16,-3-3 0-16,2 7-5 16,0-5-3-16,-5 3-8 0,-4 0-5 15,-9-5-4-15,0-2-3 16,-2 0-38-16,-9 2-29 15,10 8-71-15,-5-1-65 16,-5 0 130-16</inkml:trace>
        </inkml:traceGroup>
      </inkml:traceGroup>
    </inkml:traceGroup>
  </inkml:traceGroup>
</inkml:ink>
</file>

<file path=ppt/ink/ink1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1:40.963"/>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BFDB34E7-A7FC-4B0B-827C-34EF05569E5D}" emma:medium="tactile" emma:mode="ink">
          <msink:context xmlns:msink="http://schemas.microsoft.com/ink/2010/main" type="writingRegion" rotatedBoundingBox="17635,11983 18146,15252 17398,15369 16886,12100"/>
        </emma:interpretation>
      </emma:emma>
    </inkml:annotationXML>
    <inkml:traceGroup>
      <inkml:annotationXML>
        <emma:emma xmlns:emma="http://www.w3.org/2003/04/emma" version="1.0">
          <emma:interpretation id="{00A4274F-110A-47FE-BFFD-B809FC65470F}" emma:medium="tactile" emma:mode="ink">
            <msink:context xmlns:msink="http://schemas.microsoft.com/ink/2010/main" type="paragraph" rotatedBoundingBox="17635,11983 18146,15252 17398,15369 16886,12100" alignmentLevel="1"/>
          </emma:interpretation>
        </emma:emma>
      </inkml:annotationXML>
      <inkml:traceGroup>
        <inkml:annotationXML>
          <emma:emma xmlns:emma="http://www.w3.org/2003/04/emma" version="1.0">
            <emma:interpretation id="{9471117B-B449-48E0-B33C-711D1AC333B7}" emma:medium="tactile" emma:mode="ink">
              <msink:context xmlns:msink="http://schemas.microsoft.com/ink/2010/main" type="line" rotatedBoundingBox="17635,11983 18146,15252 17398,15369 16886,12100"/>
            </emma:interpretation>
          </emma:emma>
        </inkml:annotationXML>
        <inkml:traceGroup>
          <inkml:annotationXML>
            <emma:emma xmlns:emma="http://www.w3.org/2003/04/emma" version="1.0">
              <emma:interpretation id="{7F755D31-9235-470B-B356-2556D1C05340}" emma:medium="tactile" emma:mode="ink">
                <msink:context xmlns:msink="http://schemas.microsoft.com/ink/2010/main" type="inkWord" rotatedBoundingBox="17358,12026 17489,12860 17017,12934 16886,12100"/>
              </emma:interpretation>
              <emma:one-of disjunction-type="recognition" id="oneOf0">
                <emma:interpretation id="interp0" emma:lang="" emma:confidence="0">
                  <emma:literal>父</emma:literal>
                </emma:interpretation>
                <emma:interpretation id="interp1" emma:lang="" emma:confidence="0">
                  <emma:literal>五</emma:literal>
                </emma:interpretation>
                <emma:interpretation id="interp2" emma:lang="" emma:confidence="0">
                  <emma:literal>孓</emma:literal>
                </emma:interpretation>
                <emma:interpretation id="interp3" emma:lang="" emma:confidence="0">
                  <emma:literal>为</emma:literal>
                </emma:interpretation>
                <emma:interpretation id="interp4" emma:lang="" emma:confidence="0">
                  <emma:literal>过</emma:literal>
                </emma:interpretation>
              </emma:one-of>
            </emma:emma>
          </inkml:annotationXML>
          <inkml:trace contextRef="#ctx0" brushRef="#br0">14104 6637 500 0,'-67'-97'253'0,"75"93"-77"0,4-3-16 16,8-2-28-16,4-7-22 15,4-1-23-15,7 3-9 16,3-10-14-16,-4-3-5 15,2 9-5-15,-13-14-1 16,-6 14-2-16,-1 11-7 16,-2 3-15-16,-3 13-4 15,4 18 0-15,1-2 3 16,-4 10 8-16,10 2-1 16,-7-6-11-16,8 5-5 0,-7-10-6 15,-5-5-12-15,5-8-439 16,2-4 328-16</inkml:trace>
          <inkml:trace contextRef="#ctx0" brushRef="#br0" timeOffset="-370.8205">14205 6695 303 0,'-11'-4'199'0,"1"2"16"16,2 2-44-16,5 8-25 15,3 6-23-15,0 20-33 16,3-1-14-16,1 16-21 16,-2 8-8-16,-6 5-7 15,4 4-4-15,-5-6-6 16,-2-15-3-16,3-7-5 16,-5-6-1-16,3-13-2 15,3-1 0-15,-1-13 2 16,1-5 6-16,-1-4 1 15,2 3-1-15,0-1-9 16,2-2-9-16,0-25-5 16,4-45-2-16,-4 35-1 15,-4-7 0-15,4 5-1 16,2 3 0-16,-2-9 0 0,2 9 0 16,5 6 0-16,4 5-2 15,4 14 1-15,-1 9 1 16,9 4 7-16,-8 4 4 15,14 11 3-15,0-1 2 16,-4 4-4-16,-7-2 0 16,-5 4 0-16,-8-5 2 15,-18-8 2-15,8 5-1 0,-24-4-4 16,2-1-2-16,-7-4-7 16,1 8-5-16,8-4-32 15,-2-7-34-15,14 2-129 16,2-16-158-16,13-6 226 15</inkml:trace>
        </inkml:traceGroup>
        <inkml:traceGroup>
          <inkml:annotationXML>
            <emma:emma xmlns:emma="http://www.w3.org/2003/04/emma" version="1.0">
              <emma:interpretation id="{CF6A922C-2D08-4943-A612-B8814918135B}" emma:medium="tactile" emma:mode="ink">
                <msink:context xmlns:msink="http://schemas.microsoft.com/ink/2010/main" type="inkWord" rotatedBoundingBox="17935,13903 18146,15252 17412,15367 17201,14017"/>
              </emma:interpretation>
              <emma:one-of disjunction-type="recognition" id="oneOf1">
                <emma:interpretation id="interp5" emma:lang="" emma:confidence="1">
                  <emma:literal/>
                </emma:interpretation>
              </emma:one-of>
            </emma:emma>
          </inkml:annotationXML>
          <inkml:trace contextRef="#ctx0" brushRef="#br0" timeOffset="-3304.8226">14546 9562 335 0,'-2'0'252'15,"1"0"1"-15,-1 0-35 16,0 0-16-16,0 0-42 16,0 0-19-16,1 0-39 15,-1 0-17-15,0 0-33 16,0 0-13-16,0 0-14 15,1 0-1-15,-1 0 4 16,-2 6 3-16,1 3 4 16,1 0 2-16,2-6 4 15,2 1 1-15,3-1-3 16,24 10-1-16,39-6-9 16,-44-19-3-16,-8-12-7 0,0 1-4 15,-7 3-6-15,-1-5-2 16,-8 3-3-16,0 6 0 15,-4 3-2-15,-5 2-1 16,-5 8-2-16,-4-3-1 16,-6 6-1-16,1 13-1 15,3 3 0-15,0-1 1 16,4-1 1-16,1 4 0 16,8-4 2-16,5 10 0 0,6-6 3 15,3-9 2-15,7 0 1 16,8-7 0-16,3-9 1 15,2 1 0-15,1-8-2 16,-9-2 0-16,1 1-1 16,-5-5 0-16,-6 8 0 15,0-3 0-15,-9-3 0 16,-4 13-1-16,-5-1-2 16,-7 3-1-16,-2 3-1 15,-4 3-2-15,-1-1 1 16,-1 7-1-16,3 9 1 15,6 2 2-15,8 5 1 16,0-1 2-16,10-1 1 16,6 2-1-16,8-8 0 15,10 1-14-15,5-16 408 16,1-4-301-16</inkml:trace>
          <inkml:trace contextRef="#ctx0" brushRef="#br0" timeOffset="-1677.8102">14642 8826 537 0,'0'0'293'16,"0"0"-33"-16,0 0-87 15,7 23-60-15,-3 3 2 16,1 49-17-16,-5-42-14 16,0 5-26-16,2 5-12 15,0 2-17-15,0 4-3 16,1-11-2-16,-3-9-1 0,4-11-2 15,-1-15 1-15,1-4-1 16,0-10-2-16,-4 9-5 16,0-16-9-16,3-31-12 15,4-46-3-15,-7 44 0 16,0 4 3-16,-1 2 7 16,-3 0 1-16,-1 2 1 15,1 3 0-15,4 7 4 16,0 15 3-16,5 8 6 15,-1 2 2-15,5 8 2 16,0-7-1-16,5 14 2 16,10 4 1-16,3 7 1 15,4 6 0-15,1-3 0 16,-7-1 1-16,-3 0 0 16,-4-4 0-16,-7-1-3 15,-4 5-4-15,-12-10-4 16,-10 8-2-16,-14-1-3 15,-7-1-5-15,-12 2-14 16,-5-2-13-16,1 0-28 0,0-7-16 16,17-3-44-16,8-4-23 15,20-8-118-15,11-1-81 16,14-11 212-16</inkml:trace>
          <inkml:trace contextRef="#ctx0" brushRef="#br0" timeOffset="-1316.7096">14514 8553 707 0,'11'-14'342'16,"5"0"-121"-16,4-13-90 16,3-1 2-16,10-4-19 15,-1-4-10-15,6 2-16 16,-6-6-8-16,3 4-7 16,-1 5-4-16,-3 9-9 15,1 13-9-15,-7 13-14 16,3 12-4-16,0 11-2 15,3 4 0-15,0 7-4 16,-8 2-5-16,-1-1-11 16,1-3-2-16,-5-12-50 0,-3-8 23 15,-15-19 2-15</inkml:trace>
        </inkml:traceGroup>
      </inkml:traceGroup>
    </inkml:traceGroup>
  </inkml:traceGroup>
</inkml:ink>
</file>

<file path=ppt/ink/ink1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1:46.616"/>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C9C53B22-E736-4EC1-B3D9-3A75EF9F4F46}" emma:medium="tactile" emma:mode="ink">
          <msink:context xmlns:msink="http://schemas.microsoft.com/ink/2010/main" type="writingRegion" rotatedBoundingBox="22494,14488 33685,14124 33736,15698 22545,16062"/>
        </emma:interpretation>
      </emma:emma>
    </inkml:annotationXML>
    <inkml:traceGroup>
      <inkml:annotationXML>
        <emma:emma xmlns:emma="http://www.w3.org/2003/04/emma" version="1.0">
          <emma:interpretation id="{831A9FA3-0744-4553-8AF1-E5EDEFC95F40}" emma:medium="tactile" emma:mode="ink">
            <msink:context xmlns:msink="http://schemas.microsoft.com/ink/2010/main" type="paragraph" rotatedBoundingBox="22494,14488 33685,14124 33736,15698 22545,16062" alignmentLevel="1"/>
          </emma:interpretation>
        </emma:emma>
      </inkml:annotationXML>
      <inkml:traceGroup>
        <inkml:annotationXML>
          <emma:emma xmlns:emma="http://www.w3.org/2003/04/emma" version="1.0">
            <emma:interpretation id="{AED880D3-1683-42C4-815A-C5F97CDC7CF1}" emma:medium="tactile" emma:mode="ink">
              <msink:context xmlns:msink="http://schemas.microsoft.com/ink/2010/main" type="line" rotatedBoundingBox="22494,14488 33685,14124 33736,15698 22545,16062"/>
            </emma:interpretation>
          </emma:emma>
        </inkml:annotationXML>
        <inkml:traceGroup>
          <inkml:annotationXML>
            <emma:emma xmlns:emma="http://www.w3.org/2003/04/emma" version="1.0">
              <emma:interpretation id="{1E7C4F95-DA7B-4376-906D-C9F2D3CAAA8C}" emma:medium="tactile" emma:mode="ink">
                <msink:context xmlns:msink="http://schemas.microsoft.com/ink/2010/main" type="inkWord" rotatedBoundingBox="22497,14593 24540,14527 24578,15702 22535,15769"/>
              </emma:interpretation>
              <emma:one-of disjunction-type="recognition" id="oneOf0">
                <emma:interpretation id="interp0" emma:lang="" emma:confidence="1">
                  <emma:literal/>
                </emma:interpretation>
              </emma:one-of>
            </emma:emma>
          </inkml:annotationXML>
          <inkml:trace contextRef="#ctx0" brushRef="#br0">2750 2715 514 0,'5'0'278'0,"-5"-3"-18"15,-2-8-59-15,0 9-47 16,1 0-6-16,-1 1-49 15,0-1-19-15,0 0-28 16,-7-13-6-16,-2 10-4 16,-10 1-1-16,-52-39-3 15,48 49-4-15,0 15-6 16,5 1-2-16,7 18-3 16,-1-1 1-16,7 5 3 15,1-8-2-15,6 0-2 16,6-2-3-16,6-18-7 0,5 4-1 15,3-16 0-15,7-4 0 16,0-16-1-16,2-4-1 16,1-11-5-16,-6-9 0 15,-8 2-3-15,0 2 0 16,-7 4 0-16,0 3 0 16,-7 15 1-16,-2-3 0 15,-4 15 1-15,1 10 0 16,-3 6 2-16,5 6 2 15,-5 7 1-15,4-2 0 0,4 8-2 16,5 1-1-16,4-3-4 16,2 1-1-16,7-8-1 15,-4-6-5-15,4-9-17 16,-2-7-13-16,-2-4-17 16,2-5-3-16,-7-12 8 15,0-2 9-15,-2-6 16 16,-9-6 8-16,9 8 9 15,-7-7 4-15,-2 3 3 16,0 0 2-16,0 9 7 16,7 9 5-16,-7 0 10 15,2 8-2-15,-1 3-2 16,-2 0-5-16,1 0-6 16,0 0-1-16,0 21-2 15,1 5-2-15,5 44-1 16,-6-43-1-16,5-5 2 15,-7-6 2-15,8-9 2 0,-1 0 5 16,6 1 2-16,-9-16-2 16,-2-2-4-16,2-12-6 15,0-3-9-15,8 7-10 16,7-4-24-16,10 7-11 16,-2-6-16-16,9 1-2 15,6 4 2-15,-4 3 2 16,5 8 16-16,5-1 10 15,-5 3 23-15,1-5 9 0,-4 3 8 16,-4-6 4-16,-5 2 11 16,-4-3 6-16,-11-3 14 15,-1 6 5-15,-4 0 4 16,-9 0 1-16,-9 0-4 16,-5 0-1-16,-10 5-6 15,4 4-5-15,-3 2-7 16,-1 4-6-16,1-1-5 15,-1 18-3-15,8 3 1 16,5 6 1-16,2 6 3 16,4-9 1-16,5 3 0 15,4-1-2-15,8-7-4 16,-1-6 0-16,11-4 0 16,-3-14 0-16,5-5 0 15,-1-8 2-15,-3-9-3 16,2-1 0-16,-6-8-3 15,-1 6 0-15,-5-7-1 16,-4 4 0-16,-3-2 5 16,-4 1 4-16,-7 11 8 0,1 3 3 15,-4 10-3-15,4 3-2 16,0 8-10-16,0 4-2 16,10 25-3-16,1 1-1 15,10 20 2-15,1 2 0 16,3 5-2-16,2 12-1 15,-9-1-1-15,-1-3 0 16,-10-1 2-16,-7-7-1 16,-7-14 2-16,-8 0 1 0,-5-19 1 15,-2-8 0-15,-5-18-1 16,-8-10-3-16,-3-21-12 16,4-2-11-16,6-10-26 15,8 3-14-15,13-4-33 16,3-3-20-16,16 6-43 15,8 1-35-15,12 4-174 16,8 3 234-16</inkml:trace>
          <inkml:trace contextRef="#ctx0" brushRef="#br0" timeOffset="-1336.9251">2255 2210 782 0,'-5'-7'391'16,"7"5"-133"-16,-4 4-102 15,2-2-5-15,0 0-31 16,2 18-9-16,3 27-11 16,11 53-10-16,-14-28-9 15,3 4-10-15,-3 16-20 16,-9 2-12-16,0 2-20 0,0-2-6 15,-2-18-7-15,7-11-2 16,4-21-16-16,1-15-22 16,-3-26-69-16,-2-11-54 15,4-19-264-15,11-5 273 16</inkml:trace>
          <inkml:trace contextRef="#ctx0" brushRef="#br0" timeOffset="471.1498">3551 2872 578 0,'94'-48'342'16,"-100"42"-48"-16,10 10-96 0,5-2-14 15,-9-2-46-15,0 0-19 16,7-2-34-16,18-5-12 16,53-17-10-16,-44 10-6 15,-10-10-18-15,-10 1-10 16,-1 10-17-16,-4-3-3 15,-9 7-3-15,0 5-1 16,-15-5-3-16,-8 4-2 16,-6 12-1-16,2 6-1 0,-6 8 2 15,12 5 0-15,1 4 2 16,4 5 1-16,12 2 2 16,-7 1 1-16,27 9 1 15,-8-9-1-15,15-7-2 16,4-8 0-16,-7-21-1 15,18 0 1-15,-4-13-2 16,2-3-3-16,-1-12-13 16,-3-1-5-16,-7-3-11 15,-3-3-5-15,-8 10-7 16,-3-4-5-16,-5 9-6 16,-3 3-1-16,-3 10-14 15,-7-2-16-15,2 12-57 16,-3-3-69-16,3 9 134 15</inkml:trace>
          <inkml:trace contextRef="#ctx0" brushRef="#br0" timeOffset="907.308">3977 2732 895 0,'0'-36'381'16,"5"43"-184"-16,4 16-103 15,0-5-2-15,0 8-14 16,-2 1-14-16,1 3-19 16,-1-1-7-16,-5 0-1 15,1 5 0-15,-1-10-3 16,0-3-2-16,0-6-4 16,-1-1-3-16,-1-12-3 15,0 0-4-15,0-6-7 16,-1 2-3-16,-1 1-6 15,2-1-4-15,0 0-19 16,0 0-16-16,0 0-52 16,0 1-37-16,0-5-143 15,0-1-215-15,0 3 316 16</inkml:trace>
          <inkml:trace contextRef="#ctx0" brushRef="#br0" timeOffset="1928.0651">4052 2845 150 0,'0'-2'122'0,"0"1"34"0,0-1-1 15,0 0-3-15,0 0-4 16,0 2-10-16,0 0-10 15,0 0-26-15,0 0-15 16,0 0-22-16,0 0-3 16,0 0 0-16,0 0 5 15,0 0 9-15,-1 0-2 16,1-2-3-16,0 1-4 16,0-1-2-16,0 0 2 15,0 0 3-15,3-10-4 16,4-3-10-16,8-8-6 0,57-46-14 15,-45 49-5-15,-2-1-12 16,1 10-6-16,-7 7-10 16,-2 1-4-16,-6 3-14 15,-1 7-25-15,-10-4-83 16,-5 1-56-16,-2 14 104 16</inkml:trace>
        </inkml:traceGroup>
        <inkml:traceGroup>
          <inkml:annotationXML>
            <emma:emma xmlns:emma="http://www.w3.org/2003/04/emma" version="1.0">
              <emma:interpretation id="{9B2B1608-1871-4276-82A2-BB6EBA362ECD}" emma:medium="tactile" emma:mode="ink">
                <msink:context xmlns:msink="http://schemas.microsoft.com/ink/2010/main" type="inkWord" rotatedBoundingBox="25105,14403 25553,14388 25588,15482 25140,15496"/>
              </emma:interpretation>
              <emma:one-of disjunction-type="recognition" id="oneOf1">
                <emma:interpretation id="interp1" emma:lang="" emma:confidence="1">
                  <emma:literal/>
                </emma:interpretation>
              </emma:one-of>
            </emma:emma>
          </inkml:annotationXML>
          <inkml:trace contextRef="#ctx0" brushRef="#br0" timeOffset="2659.7315">4875 2017 917 0,'-2'-7'371'0,"1"12"-217"15,-1 8-71-15,0 5-21 16,2 7 2-16,0 8-9 15,4 12-6-15,3 11-17 16,-2 5-2-16,3 11 0 16,1 8 0-16,-6 10-6 15,-1 5-4-15,-2-2-9 16,-4-5-3-16,3-16 0 16,-5-7-1-16,-3-18 2 15,4-5 3-15,-3-14 8 16,3-6 3-16,5-6 9 0,-2-7 7 15,2-9 9-15,0-5 1 16,0 3-1-16,0 0-6 16,0 0-8-16,0-5 0 15,4-5 2-15,-1 1 2 16,-1 9 5-16,25-12 4 16,58-1 3-16,-47 31-1 15,11-1 0-15,-1-1-3 16,-15-1-11-16,5-4-8 15,-15-4-14-15,1-1-5 0,1-2-7 16,-2-2-10-16,-12-8-52 16,-2 3-47-16,-3-2-16 15,-13 0 58-15</inkml:trace>
        </inkml:traceGroup>
        <inkml:traceGroup>
          <inkml:annotationXML>
            <emma:emma xmlns:emma="http://www.w3.org/2003/04/emma" version="1.0">
              <emma:interpretation id="{2665045F-2704-4235-8BEB-ADAB5CE6D68F}" emma:medium="tactile" emma:mode="ink">
                <msink:context xmlns:msink="http://schemas.microsoft.com/ink/2010/main" type="inkWord" rotatedBoundingBox="26508,14934 27692,14895 27705,15308 26521,15347"/>
              </emma:interpretation>
              <emma:one-of disjunction-type="recognition" id="oneOf2">
                <emma:interpretation id="interp2" emma:lang="" emma:confidence="1">
                  <emma:literal/>
                </emma:interpretation>
              </emma:one-of>
            </emma:emma>
          </inkml:annotationXML>
          <inkml:trace contextRef="#ctx0" brushRef="#br0" timeOffset="9620.1093">6239 2683 814 0,'0'4'324'0,"9"-3"-188"16,4-1-17-16,14 0 18 15,7 0-9-15,15 0-22 0,9-1-15 16,16 1-23-16,2-8-8 16,-10-3-15-16,5 15-8 15,-21-11-15-15,-1 7-7 16,-7 3-8-16,-14-10-2 16,-6 4-2-16,-7-1-1 15,-8 0-17-15,-2 4-20 16,-5 2-61-16,-2-2-39 15,1 0-116-15,-1 0-120 0,0 0 240 16</inkml:trace>
          <inkml:trace contextRef="#ctx0" brushRef="#br0" timeOffset="9929.0638">6885 2566 377 0,'-21'-42'258'0,"21"40"58"16,9 8-108-16,9-3-59 16,5 1 2-16,21 1-28 15,6 1-7-15,10-4-21 16,5 1-12-16,-2-1-17 16,2-2-7-16,-6 7-14 15,-14-5-4-15,-16 2-10 16,-7-1-5-16,-18 3-4 15,-3 1-3-15,-11 9-2 0,-14 2-2 16,-10 9-6-16,-9 4-3 16,1 14-5-16,-5 6-3 15,9-5-40-15,6 5-26 16,8-22-145-16,15 2 135 16</inkml:trace>
        </inkml:traceGroup>
        <inkml:traceGroup>
          <inkml:annotationXML>
            <emma:emma xmlns:emma="http://www.w3.org/2003/04/emma" version="1.0">
              <emma:interpretation id="{497A8FB5-865A-49AD-9E89-54004A633B07}" emma:medium="tactile" emma:mode="ink">
                <msink:context xmlns:msink="http://schemas.microsoft.com/ink/2010/main" type="inkWord" rotatedBoundingBox="28339,14735 31258,14640 31295,15777 28376,15872"/>
              </emma:interpretation>
              <emma:one-of disjunction-type="recognition" id="oneOf3">
                <emma:interpretation id="interp3" emma:lang="" emma:confidence="1">
                  <emma:literal/>
                </emma:interpretation>
              </emma:one-of>
            </emma:emma>
          </inkml:annotationXML>
          <inkml:trace contextRef="#ctx0" brushRef="#br0" timeOffset="10505.0137">8113 2385 505 0,'117'33'271'0,"-114"-48"-50"16,6 6-23-16,2-3-19 0,0 3-17 15,-11 1-24-15,4 1-12 16,-8 3-24-16,4 3-7 16,0-1-12-16,0 0-9 15,0 0-16-15,0 0-9 16,-2 1-15-16,0-1-4 15,1 0-8-15,-10 0-2 16,0 4-6-16,-5 3-3 16,-8 8-4-16,-44 59-2 0,46-34 0 15,6 7-1-15,7 4-1 16,3 0 0-16,6-2-1 16,9 5-1-16,9-9-1 15,10 2-1-15,13-1-33 16,-7-17-28-16,4-9-58 15,-2-11-38-15,2-12-97 16,6-10-98-16,-3-14 227 16</inkml:trace>
          <inkml:trace contextRef="#ctx0" brushRef="#br0" timeOffset="11762.5344">8616 2553 459 0,'0'-29'302'16,"0"6"-28"-16,-2 6-66 15,-5-1-31-15,0 8-46 16,-4-1-21-16,0 5-35 16,6 3-14-16,-8 10-25 0,2 6-7 15,-9 14-6-15,1 5 0 16,-1 10 1-16,0-5 4 16,9 16 2-16,2 1 3 15,4-5 3-15,3 8 0 16,2-17-4-16,5-13-2 15,11-9-7-15,6-9-3 16,3-16-1-16,2-9-3 16,2-19-5-16,2-6-3 0,1-6-4 15,-1-2-2-15,-4-1-1 16,-3 1 0-16,-5 8-1 16,-10 5 1-16,-1 14-1 15,-6 7 0-15,-4 8-1 16,2 7-2-16,-8 9-1 15,3 6 0-15,1 14 1 16,-1-1 1-16,5 8 1 16,0 4 0-16,2 2 1 15,9 3 0-15,1-11 0 16,10-5 0-16,0-15 2 16,-1-5 1-16,1-18 2 15,1-3 0-15,4-13-1 16,-5-6-1-16,2 2-2 15,-5-9-1-15,-6 0 0 16,5-2-1-16,-3 4 0 16,-10 2 0-16,0 7 1 15,-5 4 0-15,-1 8 1 16,1 4 0-16,-9 6-2 0,-1 5 0 16,1 7 0-16,4 8 0 15,9 10 3-15,-4-2 4 16,-2 8 6-16,-5-4 2 15,-8 7 3-15,15 10 2 16,4 13 0-16,5 19 0 16,3 5-3-16,-8 8-2 15,-4 1-6-15,0-3-1 16,2-3-2-16,-2-8 0 0,0-14 1 16,0-14-2-16,-6-21 1 15,10-7 2-15,5-14 0 16,-7-15-2-16,11-17-8 15,-13-15-9-15,-4-19-16 16,2-3-7-16,-7-18-5 16,7-4-1-16,-5-7 10 15,0-5 8-15,0 8 14 16,-1 8 5-16,5 14 7 16,3 6 6-16,2 18 14 15,1 3 8-15,3 16 6 16,1 8-2-16,5 11-9 15,10 7-4-15,5 10-1 16,4 6 2-16,3 13-1 16,-5-6-2-16,-4-1-7 15,-3 14-2-15,-11-11-3 16,1 7-1-16,-10-2 0 0,-7-10-1 16,-15 5 0-16,-11-2-1 15,-14 1-1-15,-7-3-4 16,-4-5-19-16,0 6-15 15,7-8-37-15,4-4-18 16,13-12-30-16,8-16-14 16,24-14-13-16,13-5-7 15,23-8-39-15,4-2-33 16,10 9-41-16,4-2 15 16,-5 4 86-16,-4 1 62 0,-14 6 119 15,-15 4 48-15,-7 15 87 16,-4 8 46-16,-6 9 54 15,-10 0-2-15,-4 8-34 16,1-1-27-16,5-9-55 16,9 9-22-16,22-7-31 15,5-7-13-15,18 0-17 16,11-4-8-16,9-14-18 16,7 3-8-16,7 1-9 15,2-5-2-15,-12 5-5 16,-8-1-11-16,-23 1-50 15,-3 4-38-15,-28 5-93 16,-5 1-49-16,-8 4-177 16,4-2 261-16</inkml:trace>
          <inkml:trace contextRef="#ctx0" brushRef="#br0" timeOffset="19428.0153">8529 2439 177 0,'-52'98'116'15,"48"-100"1"-15,4-3-19 16,0 1 4-16,0 2 7 15,0 0-1-15,0 0-12 16,0 1-6-16,0-1-14 16,0 0-6-16,0 2-9 15,0-2-5-15,0 0-8 16,-1 1-3-16,1-1 1 16,0 0 2-16,0 0 5 0,0 0 1 15,0 1-2-15,0-1-4 16,16-2-1-16,-2 1-3 15,1-1-3-15,46-12-3 16,-48 10-7-16,3 3-5 16,0 1-4-16,-1 2-3 15,1 0-2-15,-4 4 0 16,1-4-1-16,2 0 0 16,-3 1-3-16,3 3-1 15,-5-2-4-15,-2 1-2 16,1-1-2-16,-4 0-1 0,-5-2 0 15,0 0-2-15,0 0-1 16,0 0 0-16,0 0-2 16,0 0-8-16,0 0-36 15,0 0-34-15,0 0-133 16,0 0-275-16,0 0 325 16</inkml:trace>
          <inkml:trace contextRef="#ctx0" brushRef="#br0" timeOffset="12708.013">9414 2441 222 0,'-9'-25'194'16,"9"5"75"-16,0-5-12 15,3 14-22-15,3 4-18 16,-3 5-39-16,1 15-18 16,-2 8-41-16,1 12-10 15,-3 23-24-15,2 3-12 16,-2 19-17-16,0-1-5 0,0-6-12 16,-2-1-5-16,6-12-13 15,1-9-6-15,10-15-8 16,10-7-2-16,4-20-2 15,3-11-5-15,8-15-17 16,0-16-9-16,-4-6-14 16,-6-10 0-16,-3-3 11 15,1 4 7-15,-7-4 14 16,8 8 5-16,-5-2 7 16,-15-3 2-16,5 11 11 15,-1 3 5-15,-12 10 14 16,5 14 5-16,-6 11-3 15,-9 6-5-15,2 16-14 16,-1 8-5-16,1 16-5 16,2 1 0-16,3 7 2 15,0 2 0-15,2 4 2 16,4-7 0-16,3-1-1 16,6-10-1-16,3-15-2 0,4-5 2 15,9-16 0-15,-2-8 2 16,2-20-3-16,-2-10-1 15,-4-13-7-15,-3-7-2 16,-6-7-3-16,3 3-1 16,-7-2 2-16,-1 8 1 15,4 11 3-15,-4 5-1 16,-2 17 1-16,1 7-3 16,-5 17 1-16,1 12 2 15,1 15 2-15,1 9 5 16,-1 10 0-16,0 1-1 0,3-1-1 15,1 3-1-15,0-12-1 16,0-6-1-16,1-11 0 16,1-13-1-16,2-15-3 15,3-1-6-15,4-12-8 16,-7-22-5-16,3 0 0 16,-2-7 2-16,-8-9 5 15,6 12 4-15,-6 3 4 16,1-3 2-16,2 15 3 15,0 4 1-15,-5 14-4 16,1 9 1-16,0 14 2 16,-3 11 2-16,11 17 5 15,-8-1 2-15,1 6-1 16,1 4 1-16,-3-6 2 16,-1 0 3-16,-5-16 4 15,4-7 1-15,-7-13 5 16,3-8 3-16,2-8 1 0,-4-14 1 15,4-12-9-15,0-8-5 16,0-10-6-16,2 4-4 16,9-5-4-16,2 3-1 15,8 9-6-15,-3 1-4 16,8 10-34-16,2 7-19 16,7 11-74-16,8 11-54 15,-7 11-178-15,2 5 229 0</inkml:trace>
          <inkml:trace contextRef="#ctx0" brushRef="#br0" timeOffset="13163.8137">10673 2526 745 0,'-11'157'390'15,"26"-139"-105"-15,8-5-121 16,4-6-24-16,6-7-35 15,1-11-12-15,0-14-21 16,2-1-10-16,-1-6-18 0,-6 1-6 16,-2 2-12-16,-8-1-6 15,-10-5-7-15,0 10-2 16,-19 2-3-16,-5 5 1 16,-14 9 3-16,-3 5 1 15,-2 13 1-15,-1 6 1 16,5 13 10-16,-1 5 4 0,9 12 16 15,8 9 3 1,12 4-6-16,4-4-6 0,20-13-19 16,-3-3-7-16,14-9-53 15,5-7-38-15,5-13 50 16</inkml:trace>
        </inkml:traceGroup>
        <inkml:traceGroup>
          <inkml:annotationXML>
            <emma:emma xmlns:emma="http://www.w3.org/2003/04/emma" version="1.0">
              <emma:interpretation id="{BFEC1023-DAF6-4DDC-A08E-FA5672AD83BA}" emma:medium="tactile" emma:mode="ink">
                <msink:context xmlns:msink="http://schemas.microsoft.com/ink/2010/main" type="inkWord" rotatedBoundingBox="31872,14623 33699,14564 33717,15124 31890,15184"/>
              </emma:interpretation>
              <emma:one-of disjunction-type="recognition" id="oneOf4">
                <emma:interpretation id="interp4" emma:lang="" emma:confidence="1">
                  <emma:literal/>
                </emma:interpretation>
              </emma:one-of>
            </emma:emma>
          </inkml:annotationXML>
          <inkml:trace contextRef="#ctx0" brushRef="#br0" timeOffset="15192.0196">12685 2221 891 0,'4'0'413'0,"8"5"-166"16,-6 15-120-16,1 4-24 15,4 15-15-15,-6 10-9 16,10 9-14-16,-10 0-5 0,6-1-6 16,3-4-1-1,-6-14 0-15,4-3 0 0,-6-21-7 16,-6-10 5-16,0-16 3 15,-4-5-2-15,-1-14-6 16,1-5-9-16,-3-6-17 16,0-8-5-16,-1 0-5 15,8 4-3-15,9 7-2 16,0 2-3-16,15 9-4 16,-6 7-3-16,4 9-6 15,6 6-2-15,1 10-21 16,4 3-17-16,1 6-37 15,-2 6-21-15,-1-7-27 16,-4 1-6-16,-2 0-1 16,1-3 7-16,-5 4 38 15,-3-4 24-15,-5-1 43 16,-2 3 21-16,-6 0 38 0,-1 1 22 16,1 2 47-16,-1-1 17 15,5-1 17-15,0-12-7 31,-4 0-18-31,1 0-9 0,-6-4-25 0,11-2-9 16,27-10-21-16,34-24-7 16,-43 11-12-16,-4-4-4 15,-7-1-5-15,-7-4-2 16,-9 1-3-16,-4-1-3 16,-7 7-3-16,-4 6-3 0,-5 12-3 15,-2 11-3-15,-7 20-1 16,-7 3 2-16,-6 19 2 15,6 7 3-15,9 12 6 16,8 6 4-16,12-4 4 16,5-2 1-16,11-14-4 15,5-9-2-15,18-11-5 16,2-18-7-16,6-13-54 16,3-10-51-16,2-22 65 15</inkml:trace>
          <inkml:trace contextRef="#ctx0" brushRef="#br0" timeOffset="14140.2428">11727 2436 530 0,'-121'-96'330'16,"117"80"-45"-16,3 5-90 15,4 4-36-15,3 7-69 16,1 3-22-16,-7-3-32 16,3 13-4-16,10 34-1 15,14 59-2-15,-20-44 2 16,-1-1 2-16,-6-5 5 16,-2-4 2-16,-2-14-1 15,-3-11-1-15,5-12-2 16,-1-10 3-16,3-19-2 15,5-4-5-15,4-20-12 16,7-6-10-16,2-11-7 16,-1-9 0-16,4-8-2 0,-1 0 0 15,5 5 0-15,-1 10 0 16,5 20 0-16,0 12-1 16,-9 20 0-16,1 14 4 15,-8 21 5-15,-4 12 3 16,0 21 7-16,7 2-1 15,-12 0-3-15,-4-4 0 16,5-5-5-16,-10-11 0 16,5-12 2-16,5-6 0 0,-12-29 6 15,7 9 1-15,-2-25-2 16,2-1-2-16,7-7-8 16,4-24-3-16,5 3-4 15,-12-13 0-15,7-5-1 16,-8 8-2-16,10 4 1 15,12 6 0-15,-3 18-2 16,5 10-1-16,-2 19-1 16,2 12 0-16,-1 17 5 15,-7 5 5-15,-6 13 8 16,-6 7 2-16,-3 8-1 16,-4-3 0-16,0 4-6 15,0-8-1-15,-4-12-2 16,4-3-2-16,-1-26-12 15,-3-9-14-15,6-8-57 16,1-10-33-16,10-8-109 16,5-8-124-16,4-7 227 0</inkml:trace>
          <inkml:trace contextRef="#ctx0" brushRef="#br0" timeOffset="14500.9934">12441 2324 428 0,'-7'-6'273'16,"-2"6"16"-16,0 2-77 16,-2 11-39-16,6 3-15 0,0 11-24 15,-1 7-7-15,6 8-9 16,2 7-1-16,9 3-7 16,3-2-8-16,8-3-30 15,1-9-16-15,3-18-16 16,1-2-5-16,2-18 3 15,-2-5 0-15,0-15-6 16,-2-7-5-16,-7-15-12 16,2-3-5-16,-18-7-5 15,-6-6-2-15,-18 2-3 16,3 6 0-16,-14 5-3 16,4 12-2-16,9 22-5 15,-7 6-2-15,7 23-5 16,-7 4-6-16,2 8-24 15,0 6-27-15,12-3-78 16,4-2-61-16,9-10 132 16</inkml:trace>
        </inkml:traceGroup>
      </inkml:traceGroup>
    </inkml:traceGroup>
  </inkml:traceGroup>
</inkml:ink>
</file>

<file path=ppt/ink/ink1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2:43.317"/>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96C42CFA-B155-4516-9093-36303C599917}" emma:medium="tactile" emma:mode="ink">
          <msink:context xmlns:msink="http://schemas.microsoft.com/ink/2010/main" type="inkDrawing" rotatedBoundingBox="331,2121 20709,1450 20717,1687 338,2359" shapeName="Other"/>
        </emma:interpretation>
      </emma:emma>
    </inkml:annotationXML>
    <inkml:trace contextRef="#ctx0" brushRef="#br0">0 905 154 0,'14'-7'95'0,"15"-5"-10"16,36-23-15-16,-32 23-32 15,-4-1-14-15,10 0-17 16,6 1-4-16,4-1 0 16,7 1 6-16,5 2 17 15,4 0 10-15,4 2 17 16,-4-2 5-16,3 2 3 16,3-1 0-16,1-5-4 15,6 3-2-15,1 0-8 16,8 6-3-16,8 3-9 15,-3 2-3-15,6-5-4 0,-4-4 1 16,1 0 0-16,3 0 0 16,3 3-3-16,7 6-2 15,0-3-4-15,6 3-1 16,-2-11-4-16,-4 4 1 16,2-1-1-16,2-4-1 15,12 12 0-15,1-6-1 16,5 6-1-16,0-5 0 15,-6-2 3-15,3-4 2 16,3 2 2-16,-1 5-1 16,1-5-3-16,2 9-1 0,-2-7-3 15,2 2-1-15,1 3-2 16,1-7-1-16,-4 9 0 16,-4 0-1-16,0-4 1 15,-34 4-1 1,-45 0 2-16,0 0 0 0,137-5 2 15,-1 3 0-15,-5 5-1 16,-59-4 0-16,6 4-2 16,-2-1 2-16,1-4 4 15,-3 2 1-15,2 0 2 16,-1-3-2-16,1-1-2 16,11 2-1-16,-6 0-2 15,-2-3 0-15,6 5-3 16,-1-2-1-16,5-1-1 15,6 1 1-15,-3-7 1 16,0 2-1-16,15 5-1 16,-5-2 0-16,10-3-1 0,-4-6-1 15,-1 2 0-15,5-3-1 16,-1-2 0-16,7 7 1 16,-7-4-2-16,5 6 1 15,-1 5 0-15,-3-3-1 16,0 1 1-16,-6-1-1 15,2-4 0-15,4 9 0 16,2-4 0-16,-1 4 0 16,-1 11 1-16,-2-8-1 0,-3 3 0 15,-1-6 1-15,-9-4-1 16,-3 2 0-16,9 1 0 16,-4-1 0-16,2-2 0 15,0 2 0-15,-4-1 0 16,8-1 0-16,-2 4 1 15,3-7 0-15,-5 0-1 16,-4 3 0-16,6 2 0 16,-4-3-1-16,4 3 0 15,0-1 0-15,-2-5 1 16,5 7 0-16,-5-5 0 16,7 4 1-16,-12-3-1 15,-1 1 1-15,6 4-1 16,-9-5 0-16,15 5 0 15,-8-2 0-15,-4 0 1 16,6-1-1-16,-14-1 0 16,8 2 1-16,3-1-1 0,-6 4 0 15,9 1 1 1,-9-2-1-16,-4 0 0 0,8-3 0 16,-8-3 1-16,4-1-1 15,11 3 1-15,-10 3 1 16,12-8 0-16,3 3 0 15,-3-5 3-15,3-3 0 16,2 1 2-16,-2-1 2 16,-2-6 3-16,4 6 1 15,-16-6 3-15,7 3 1 0,2 1 0 16,-4 0-1-16,4 3-2 16,-11 1-2-16,-13-1-1 15,4 6 0-15,-5 1 2 16,-12-1 1-16,-3 4 1 15,-5-1-1-15,-9 0-2 16,-4 3-1-16,-2 1-2 16,-9-4-2-16,-9 4-3 15,-1-2-1-15,-21 0-11 16,-8-1-14-16,-15 3-37 16,-9-4-31-16,-22 2-171 15,-10 2 173-15</inkml:trace>
  </inkml:traceGroup>
</inkml:ink>
</file>

<file path=ppt/ink/ink1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3:01.027"/>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F6F17281-5E9F-42DD-85A9-BE213C3DC488}" emma:medium="tactile" emma:mode="ink">
          <msink:context xmlns:msink="http://schemas.microsoft.com/ink/2010/main" type="writingRegion" rotatedBoundingBox="55,2390 3019,1758 3571,4350 607,4981"/>
        </emma:interpretation>
      </emma:emma>
    </inkml:annotationXML>
    <inkml:traceGroup>
      <inkml:annotationXML>
        <emma:emma xmlns:emma="http://www.w3.org/2003/04/emma" version="1.0">
          <emma:interpretation id="{B3FE2E63-9902-4E48-9684-F2ED96FED025}" emma:medium="tactile" emma:mode="ink">
            <msink:context xmlns:msink="http://schemas.microsoft.com/ink/2010/main" type="paragraph" rotatedBoundingBox="106,2375 1943,2010 2267,3642 431,4007" alignmentLevel="1"/>
          </emma:interpretation>
        </emma:emma>
      </inkml:annotationXML>
      <inkml:traceGroup>
        <inkml:annotationXML>
          <emma:emma xmlns:emma="http://www.w3.org/2003/04/emma" version="1.0">
            <emma:interpretation id="{3AD20017-9F13-485E-99FC-F0B3336F75C4}" emma:medium="tactile" emma:mode="ink">
              <msink:context xmlns:msink="http://schemas.microsoft.com/ink/2010/main" type="line" rotatedBoundingBox="106,2375 1943,2010 2267,3642 431,4007"/>
            </emma:interpretation>
          </emma:emma>
        </inkml:annotationXML>
        <inkml:traceGroup>
          <inkml:annotationXML>
            <emma:emma xmlns:emma="http://www.w3.org/2003/04/emma" version="1.0">
              <emma:interpretation id="{B61847A8-7733-406E-AB21-DB83F6071CC3}" emma:medium="tactile" emma:mode="ink">
                <msink:context xmlns:msink="http://schemas.microsoft.com/ink/2010/main" type="inkWord" rotatedBoundingBox="106,2375 1943,2010 2267,3642 431,4007"/>
              </emma:interpretation>
              <emma:one-of disjunction-type="recognition" id="oneOf0">
                <emma:interpretation id="interp0" emma:lang="" emma:confidence="1">
                  <emma:literal/>
                </emma:interpretation>
              </emma:one-of>
            </emma:emma>
          </inkml:annotationXML>
          <inkml:trace contextRef="#ctx0" brushRef="#br0">50 1094 254 0,'-8'-18'181'0,"3"9"1"16,3 3-39-16,6-1-13 16,1 5-33-16,-5 2-20 15,0-2-21-15,0 2-6 16,0 0 6-16,0 11 8 15,4 34 7-15,7 47-1 16,-4-29-10-16,-5 2-7 16,3-3-14-16,4 5-1 15,-2-13 0-15,-1 0 4 16,-1-14-1-16,-1-8-4 0,-2-10-9 16,3-8-6-16,-3-5-2 15,-2-7 0-15,2-2-1 16,-2-2-1-16,0 0-7 15,0 1-4-15,0-18-19 16,0-4-13-16,0-51-29 16,0 42-14-16,-8-8-9 15,3-2 0-15,-4-1 13 16,-2-4 11-16,2-2 24 16,0-5 10-16,2-2 16 15,1 4 3-15,-3-2 4 16,8 9 7-16,8 7 13 15,2 4 9-15,14 10 12 16,3 4 0-16,4 6-5 16,6 3-4-16,-9 9-12 15,6 2-4-15,-6 7-7 16,-5 8-5-16,-3 5-4 0,-10 3 0 16,-9 10 2-16,-3-3 1 15,-19 6 2-15,2 8 1 16,-10-8-2-16,1 3-1 15,5-6-2-15,-3-13-2 16,13-4-32-16,3-5-29 16,13-6-72-16,7 1-73 15,14-10-150-15,4-16 218 16</inkml:trace>
          <inkml:trace contextRef="#ctx0" brushRef="#br0" timeOffset="-18999.1808">42 0 59 0,'-43'47'3'15,"50"-47"3"-15</inkml:trace>
          <inkml:trace contextRef="#ctx0" brushRef="#br0" timeOffset="336.0329">432 1076 196 0,'6'0'167'0,"-10"0"59"16,2 5-33-16,0-5-38 16,1 0-22-16,-3 16-42 15,0 20-14-15,1 40-17 16,10-40-5-16,4-7-3 16,5-5-1-16,2-8-1 15,0-7 0-15,2-9 2 16,-2-4 0-16,14-3-5 15,-1-7-2-15,3 1-8 16,-7-11-2-16,-8-6-4 16,-1 6-2-16,-8-10-7 15,3 7-3-15,-15 0-3 16,-9-2-2-16,-5 9-3 16,-9 2-4-16,-2 4-4 15,2 7-2-15,-13-1-2 0,11 6-2 16,3 2-31-16,6 0-36 15,20 0-123-15,1-3-153 16,26-3 219-16</inkml:trace>
          <inkml:trace contextRef="#ctx0" brushRef="#br0" timeOffset="486.8025">733 902 431 0,'102'-47'232'16,"-102"47"-58"-16,0 0-100 16,1 0-33-16,-1-1-35 15</inkml:trace>
          <inkml:trace contextRef="#ctx0" brushRef="#br0" timeOffset="683.2541">865 917 596 0,'49'132'291'0,"-47"-111"-109"16,-2-5-48-16,-4 2-70 16,1 4-23-16,-1 3-28 0,0 4-12 15,2-5-91-15,2 3-83 16,0-13 105-16</inkml:trace>
          <inkml:trace contextRef="#ctx0" brushRef="#br0" timeOffset="1127.2166">988 1099 492 0,'106'-112'256'0,"-98"116"-74"16,2 8-44-16,1 5-70 16,-2 1-16-16,-2-4-21 15,-3 1-7-15,-2-1-8 16,2 2 0-16,-3-3-1 16,-1-4-1-16,2-9 5 15,-2 0 2-15,0 0 1 16,0-2-1-16,0 0-6 15,0 1-5-15,2-5-4 16,7-16-2-16,4 1-2 16,33-51-1-16,-31 41 0 15,-1 2-1-15,-1 4-1 16,3 5-1-16,6 11 1 16,-9 7 3-16,-1 13 17 15,-1 5 11-15,-9 8 22 16,7 5 3-16,-7-8-4 0,-4 6-8 15,-2-5-18-15,4 0-5 16,7-1-8-16,4-8-1 16,2-2-22-16,-8-6-46 15,2-9-246-15,1-5 207 16</inkml:trace>
          <inkml:trace contextRef="#ctx0" brushRef="#br0" timeOffset="1327.9656">1414 962 442 0,'30'-58'277'0,"-8"60"-8"16,5-4-55-16,9-5-88 15,-1-4-35-15,4-9-53 16,-3 8-17-16,-5-3-28 15,-4-1-60-15,-3 11 47 16</inkml:trace>
          <inkml:trace contextRef="#ctx0" brushRef="#br0" timeOffset="1592.4619">1708 774 407 0,'-2'-2'261'0,"0"1"-2"0,0 1-45 16,1 0-61-16,-7 7-22 15,-10 31-32-15,-10 45-16 16,20-35-31-16,5-4-12 16,3-6-20-16,2-4-4 15,10-11-5-15,4-6 1 16,11-10 1-16,6-7 0 15,7-11-12-15,5-5-30 0,-4-2-188 16,1 0 151-16</inkml:trace>
        </inkml:traceGroup>
      </inkml:traceGroup>
    </inkml:traceGroup>
    <inkml:traceGroup>
      <inkml:annotationXML>
        <emma:emma xmlns:emma="http://www.w3.org/2003/04/emma" version="1.0">
          <emma:interpretation id="{5B4299CB-CFE0-4A7F-BABA-033D10D237BF}" emma:medium="tactile" emma:mode="ink">
            <msink:context xmlns:msink="http://schemas.microsoft.com/ink/2010/main" type="paragraph" rotatedBoundingBox="494,4451 3458,3820 3571,4350 607,4981" alignmentLevel="1"/>
          </emma:interpretation>
        </emma:emma>
      </inkml:annotationXML>
      <inkml:traceGroup>
        <inkml:annotationXML>
          <emma:emma xmlns:emma="http://www.w3.org/2003/04/emma" version="1.0">
            <emma:interpretation id="{F2B404D7-CAF8-4D26-AE67-EBDE20E2A9F6}" emma:medium="tactile" emma:mode="ink">
              <msink:context xmlns:msink="http://schemas.microsoft.com/ink/2010/main" type="line" rotatedBoundingBox="494,4451 3458,3820 3571,4350 607,4981"/>
            </emma:interpretation>
          </emma:emma>
        </inkml:annotationXML>
        <inkml:traceGroup>
          <inkml:annotationXML>
            <emma:emma xmlns:emma="http://www.w3.org/2003/04/emma" version="1.0">
              <emma:interpretation id="{D66D7F03-161A-44CA-890C-DF1AB18B94CF}" emma:medium="tactile" emma:mode="ink">
                <msink:context xmlns:msink="http://schemas.microsoft.com/ink/2010/main" type="inkWord" rotatedBoundingBox="494,4451 3458,3820 3571,4350 607,4981"/>
              </emma:interpretation>
              <emma:one-of disjunction-type="recognition" id="oneOf1">
                <emma:interpretation id="interp1" emma:lang="" emma:confidence="1">
                  <emma:literal/>
                </emma:interpretation>
              </emma:one-of>
            </emma:emma>
          </inkml:annotationXML>
          <inkml:trace contextRef="#ctx0" brushRef="#br0" timeOffset="2890.2423">835 2397 836 0,'48'-148'430'0,"-30"142"-134"15,9-8-56-15,13-3-97 16,7-2-35-16,5-7-45 15,2 5-21-15,4 10-29 16,-4-5-5-16,-10 7-4 16,-3 3-4-16,-14-3-46 15,-5 2-35-15,-15 0-132 16,2 10-120-16,-11-1 212 16</inkml:trace>
          <inkml:trace contextRef="#ctx0" brushRef="#br0" timeOffset="3160.0197">1277 2025 312 0,'-109'-45'261'0,"100"48"54"0,0 8-58 16,0 9-88-16,4 3-31 15,1 12-38-15,4-1-14 16,2 11-21-16,-2-2-10 15,0-1-14-15,-4-2-10 16,4-6-12-16,4 2-4 16,5-11-5-16,7 1 1 15,4-12 0-15,2-7 2 16,-2-7-9-16,1-3-19 0,5-15-81 16,6-2-66-16,1-6 95 15</inkml:trace>
          <inkml:trace contextRef="#ctx0" brushRef="#br0" timeOffset="2643.9863">306 2315 264 0,'-69'96'213'0,"69"-96"62"16,-2 0-47-16,13 0-52 16,-11 0-18-16,0 0-39 15,22-2-16-15,3-3-24 16,46-21-8-16,-44 7-16 15,1 1-5-15,0-2-10 16,-5 2-7-16,-10-4-11 16,-6 0-5-16,-7 3-8 15,-2 2-1-15,-7 5-4 16,-5 4-2-16,-10 5-3 16,-5-3 0-16,0 6-2 15,-3 2-1-15,3 9 1 16,0 5 0-16,8 6 2 15,4 3 1-15,6 2 2 16,8-1 2-16,3 4-1 16,0-1 1-16,2 2-2 0,-2-2 1 15,10-4 0-15,7 0 1 16,6-5 1-16,10-2 1 16,-3-13 1-16,3-3 2 15,5-11-1-15,0-3-1 16,1-8-7-16,-6-2-7 15,3-1-13-15,2-4-4 16,-6-4-3-16,-5-2 5 16,-3 1 9-16,-12-8 5 0,-4 4 7 15,6 0 1-15,-14-2 0 16,4 11 0-16,-4 2-2 16,0 12-1-16,1 13-5 15,-10 0-2-15,-3 11 0 16,-1 3-1-16,4 14 4 15,0 2 2-15,2 1 1 16,2-4 2-16,-3-2 2 16,17 0 0-16,15-1 4 15,3-6 2-15,11-9 1 16,-6-5 0-16,2-4 0 16,-5-4-1-16,2 2-2 15,-4-1-1-15,-5 3-3 16,-4 3 0-16,-13 3-1 15,-3 4-1-15,-15 7 1 16,-6-1 0-16,-7 11 1 16,-3 0-1-16,-1-2-7 0,-1 4-9 15,2-9-46-15,8-2-33 16,6-7-143-16,4-9 151 16</inkml:trace>
          <inkml:trace contextRef="#ctx0" brushRef="#br0" timeOffset="3490.1107">1468 2205 369 0,'-2'20'286'16,"-7"-7"38"-16,9 10-76 15,2-3-123-15,-2-4-41 16,2 6-54-16,1-11-12 16,-3 1-41-16,2 1-78 15,5-4 69-15</inkml:trace>
          <inkml:trace contextRef="#ctx0" brushRef="#br0" timeOffset="3310.7963">1473 1960 374 0,'6'-20'293'0,"-4"16"20"16,1-1-85-16,-1 7-136 15,-4-2-43-15,0-2-41 16,1 2-94-16,-1 0 63 15</inkml:trace>
          <inkml:trace contextRef="#ctx0" brushRef="#br0" timeOffset="4571.9765">1641 2097 755 0,'2'-7'352'0,"3"18"-160"15,-1-2-44-15,-2 1-83 16,1 14-17-16,-1-10-22 15,-2 10-9-15,0-3-11 16,-2-3-1-16,1 2 1 16,1-9-1-16,0-2 1 15,0 0 2-15,-2-9 6 16,2-2 0-16,-2 1 2 16,2-1-2-16,0 0-7 0,0 0 0 15,2-10-3-15,3-16-1 16,15-49 0-16,-11 46-2 15,0 6 0-15,4 3-1 16,1 6 0-16,-1-2-2 16,1 11-3-16,-1-4-1 15,-8 13-2-15,4 10 2 16,-5 8 4-16,-1 7 3 16,3-3 3-16,-4 1 1 0,1-3 0 15,-1-10-1-15,4 1 1 16,-1-9 2-16,2-10 0 15,6 6 2-15,-1-12-2 16,-1-5-2-16,5 10-11 16,-3-13-11-16,0-5-24 15,7 1-11-15,-8-8-4 16,4 7 6-16,3 8 20 16,-5-1 10-16,-5 13 10 15,4 5 0-15,-6 9 1 16,2 9-1-16,-4 2 4 15,1 3 2-15,-5 3 3 16,3 4 1-16,7-4 3 16,0-1 1-16,3-11 2 15,-1-3 1-15,5-2 2 16,-6-5 1-16,1-4 0 16,3-9-1-16,-8-9-2 0,8 0-2 15,-7-4-2-15,5 2-1 16,4 0-2-16,-7-10 0 15,-2 1-1-15,-2 3 1 16,1 1 0-16,-3 4 0 16,-5 1 1-16,-2-2-1 15,-7 4 0-15,0 5 0 16,2 12 0-16,7 11 0 16,-11 1 1-16,2 5 4 0,-5-3 2 15,-6 0 0-15,9 12-1 16,7 4 0-16,3 9 0 15,1-13-1-15,3-1 0 16,-3-12 1-16,7-1-1 16,-7-4 2-16,9-5 2 15,6 0 0-15,-1-6 0 16,3-3-1-16,-8-6-3 16,3 3-1-16,-6-14-4 15,3 4-2-15,3-3-2 16,-6 1 0-16,1 4 2 15,2 4 1-15,-11 5 1 16,2 3 0-16,-2 8 0 16,1-2 6-16,1 0 8 15,0 0 3-15,-2 0 2 16,2 11-4-16,2 7-5 16,3 5-2-16,29 48-1 15,-18-57 0-15,1-7 0 16,-1-8-16-16,-5-1-88 0,1-4-172 15,-4 1 172-15</inkml:trace>
          <inkml:trace contextRef="#ctx0" brushRef="#br0" timeOffset="4798.2332">2321 1929 298 0,'-66'-105'261'0,"71"113"79"16,0-3-53-16,6-1-82 16,6 1-39-16,6-3-61 15,4-6-23-15,4-3-35 16,1 4-11-16,-5-7-20 16,4 1-9-16,-4 0-78 15,-4-5-81-15,-4 5 95 16</inkml:trace>
          <inkml:trace contextRef="#ctx0" brushRef="#br0" timeOffset="5047.9552">2511 1696 334 0,'-47'-56'267'16,"43"56"22"-16,3 4-79 0,1 12-26 15,0 8-51-15,1 5-17 16,1 12-28-16,2 4-14 16,-4 8-27-16,0-10-12 15,9 2-20-15,-9-2-6 16,0-14-4-16,3 9-11 16,-10-20-55-16,14-14-47 15,2-4-178-15,-10-13 180 16</inkml:trace>
          <inkml:trace contextRef="#ctx0" brushRef="#br0" timeOffset="5668.0321">2534 1954 532 0,'36'-65'258'0,"-43"87"-93"15,4 0-32-15,4 7-49 16,5-10-17-16,6 0-18 15,5 2-5-15,4-12-7 16,1 0-1-16,-2-9-9 16,9 0-5-16,-8-16-4 15,5 2-2-15,-3-3-3 16,-12-6 2-16,5 7 10 16,-5-6 3-16,-2-2 8 15,-7-3 1-15,-15 0-2 16,-1 4-1-16,-8 1-8 15,4 6-6-15,-4 7-12 0,-1 2-7 16,-2 7-3-16,1 7-3 16,10 4-3-16,1 5-4 15,10-5-12-15,1 0-5 16,7-2-11-16,4-6-3 16,9-1-1-16,0-5-3 15,8-10 0-15,2 4 3 16,-1-7 1-16,6 5 5 15,-4 0 12-15,-2 2 5 0,-2 5 11 16,-3 8 4-16,1 12 5 16,-8 2 3-16,3 13 17 15,-7-6 9-15,-4 15 17 16,0-9 8-16,-7-8 3 16,9 4-1-16,-11-22 4 15,6 8-2-15,-4-7 18 16,0-5 4-16,2-2 1 15,-2-1-1-15,0 0-21 16,1-9-12-16,7-21-20 16,19-48-8-16,-9 41-12 15,-2 1-3-15,2 0-3 16,-2 5 0-16,-1 6-3 16,5 2-10-16,-4 3-54 15,4 6-51-15,-2 5 71 16</inkml:trace>
        </inkml:traceGroup>
      </inkml:traceGroup>
    </inkml:traceGroup>
  </inkml:traceGroup>
</inkml:ink>
</file>

<file path=ppt/ink/ink1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04.266"/>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57C2F9B4-3BF4-428B-9A83-8D0ED582B209}" emma:medium="tactile" emma:mode="ink">
          <msink:context xmlns:msink="http://schemas.microsoft.com/ink/2010/main" type="writingRegion" rotatedBoundingBox="11655,3769 11864,3769 11864,4204 11655,4204"/>
        </emma:interpretation>
      </emma:emma>
    </inkml:annotationXML>
    <inkml:traceGroup>
      <inkml:annotationXML>
        <emma:emma xmlns:emma="http://www.w3.org/2003/04/emma" version="1.0">
          <emma:interpretation id="{EEDDF858-3B37-4565-B9EE-0F78F484F4F5}" emma:medium="tactile" emma:mode="ink">
            <msink:context xmlns:msink="http://schemas.microsoft.com/ink/2010/main" type="paragraph" rotatedBoundingBox="11655,3769 11864,3769 11864,4204 11655,4204" alignmentLevel="1"/>
          </emma:interpretation>
        </emma:emma>
      </inkml:annotationXML>
      <inkml:traceGroup>
        <inkml:annotationXML>
          <emma:emma xmlns:emma="http://www.w3.org/2003/04/emma" version="1.0">
            <emma:interpretation id="{64969973-8EF6-4B64-BD5E-BD345E0BFE2E}" emma:medium="tactile" emma:mode="ink">
              <msink:context xmlns:msink="http://schemas.microsoft.com/ink/2010/main" type="line" rotatedBoundingBox="11655,3769 11864,3769 11864,4204 11655,4204"/>
            </emma:interpretation>
          </emma:emma>
        </inkml:annotationXML>
        <inkml:traceGroup>
          <inkml:annotationXML>
            <emma:emma xmlns:emma="http://www.w3.org/2003/04/emma" version="1.0">
              <emma:interpretation id="{F7924D01-5AF1-4F4F-B506-23478DA16C99}" emma:medium="tactile" emma:mode="ink">
                <msink:context xmlns:msink="http://schemas.microsoft.com/ink/2010/main" type="inkWord" rotatedBoundingBox="11655,3769 11864,3769 11864,4204 11655,4204"/>
              </emma:interpretation>
            </emma:emma>
          </inkml:annotationXML>
          <inkml:trace contextRef="#ctx0" brushRef="#br0">10997-4794 370 0,'-45'-47'203'0,"47"52"-28"16,1-3-32-16,4 5-26 16,-7-7-13-16,0 0-26 15,0 0-9-15,2 0-15 16,16 11-6-16,-2-2-11 15,46 31-3-15,-35-31-7 16,-15-6-1-16,1 1 2 16,-6 5 1-16,-1-2 5 15,-1 4 6-15,-5 2 13 16,0-6 5-16,-3 2 4 16,-3 5 0-16,-3-3-6 15,0 4-3-15,-5-1-8 16,-1 0-5-16,-6 5-13 15,1 2-6-15,2 4-12 16,-2 2-3-16,2 6-1 16,-6-4-27-16,8 7-113 15,0-5 96-15</inkml:trace>
        </inkml:traceGroup>
      </inkml:traceGroup>
    </inkml:traceGroup>
  </inkml:traceGroup>
</inkml:ink>
</file>

<file path=ppt/ink/ink1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2:45.510"/>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6510B4CC-66F2-4591-ABC3-8EC14DB1C54A}" emma:medium="tactile" emma:mode="ink">
          <msink:context xmlns:msink="http://schemas.microsoft.com/ink/2010/main" type="inkDrawing" rotatedBoundingBox="12319,10735 12714,93 13013,104 12619,10746" semanticType="verticalRange" shapeName="Other">
            <msink:sourceLink direction="with" ref="{A0D40757-351F-42A9-9E7D-2DE0F877DB78}"/>
            <msink:sourceLink direction="with" ref="{106A7B4C-3A41-468B-A4DE-DC8C1A008755}"/>
            <msink:sourceLink direction="with" ref="{36783263-6664-4B4E-A08E-C9997A501402}"/>
            <msink:sourceLink direction="with" ref="{6AD80B9A-B4C2-47CF-9788-34E956D66675}"/>
          </msink:context>
        </emma:interpretation>
      </emma:emma>
    </inkml:annotationXML>
    <inkml:trace contextRef="#ctx0" brushRef="#br0">557 201 102 0,'-50'-157'78'15,"48"144"3"-15,-2 3-30 16,-5 1-15-16,11 1-22 16,-2 3-6-16,-7 7-8 15,5-2 0-15,0 0 0 16,1 0 0-16,-1 0 4 16,-9 18 6-16,-7 16 11 15,-15 49 3-15,30-38 0 16,-13 6-4-16,-1-1-8 15,10-1-3-15,-7 3 5 16,8 1 5-16,1 6 4 16,-1 3 1-16,-8-3-1 15,3 12-2-15,6 13 2 16,-10 7 1-16,10 15-5 16,-8-5-3-16,-1-3-6 15,-1 4 3-15,1 3 21 16,0 11 14-16,1 17 21 0,2 2 4 15,6 10-13-15,-1-6 14 16,4-4-10-16,2 13-8 16,4 4-8-16,3 8-24 15,-3-6-3-15,0-1 3 16,-4 4 11-16,-6 5 3 16,-3 3-4-16,-2-5-1 15,-3-8-10-15,-1-4-3 16,1 3-1-16,1-1 0 0,6-2 0 15,-2-7 0-15,5-4 1 16,1-4-2-16,-1 6 8 16,4-5-2-16,2-1-3 15,-2 3-1-15,2-10-13 16,-2 8-1-16,-4-1 0 16,2-3-1-16,-3 4 0 15,0-8 0-15,-6-9-2 16,4 2 0-16,1 4 0 15,-1 0 0-15,5 7 0 16,-3-8 0-16,-2-12-1 16,3-3 0-16,0 1 0 15,2-3 0-15,-1 5 2 16,1-2 0-16,-2-9 2 16,3 1 1-16,1-8 2 15,0-4-2-15,0 4 2 16,0 0-1-16,0-2-2 15,-2 2 0-15,4 0-2 0,-2-3-1 16,5-6 0-16,-1 2 0 16,-3-10 0-16,7 7 0 15,-6 2 0-15,5 3-1 16,0 3 1-16,0-3 0 16,2-6 0-16,-5-7 1 15,-4-3-1-15,2-5 0 16,-2 1 0-16,1 0 1 15,-2 1-1-15,-5 3 2 0,-1-1-2 16,3 6 0-16,-3-4 0 16,5-2 0-16,1 3 1 15,-5-8 4-15,6 1 2 16,0-1 0-16,0-9-1 16,2-2-6-16,-4-3-2 15,2 1 1-15,0-7-4 16,0 2-3-16,2-9-10 15,-4-5-11-15,-7-4-19 16,2-1-29-16,-4-11-109 16,4-5-139-16,-2-21 202 15</inkml:trace>
  </inkml:traceGroup>
</inkml:ink>
</file>

<file path=ppt/ink/ink1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28.346"/>
    </inkml:context>
    <inkml:brush xml:id="br0">
      <inkml:brushProperty name="width" value="0.07" units="cm"/>
      <inkml:brushProperty name="height" value="0.07" units="cm"/>
      <inkml:brushProperty name="fitToCurve" value="1"/>
    </inkml:brush>
    <inkml:brush xml:id="br1">
      <inkml:brushProperty name="width" value="0.07" units="cm"/>
      <inkml:brushProperty name="height" value="0.07" units="cm"/>
      <inkml:brushProperty name="color" value="#ED1C24"/>
      <inkml:brushProperty name="fitToCurve" value="1"/>
    </inkml:brush>
  </inkml:definitions>
  <inkml:traceGroup>
    <inkml:annotationXML>
      <emma:emma xmlns:emma="http://www.w3.org/2003/04/emma" version="1.0">
        <emma:interpretation id="{7F9E0858-39BE-4A8B-9FB3-BD0F1773CBF4}" emma:medium="tactile" emma:mode="ink">
          <msink:context xmlns:msink="http://schemas.microsoft.com/ink/2010/main" type="writingRegion" rotatedBoundingBox="19344,3568 32879,3277 32909,4688 19374,4979"/>
        </emma:interpretation>
      </emma:emma>
    </inkml:annotationXML>
    <inkml:traceGroup>
      <inkml:annotationXML>
        <emma:emma xmlns:emma="http://www.w3.org/2003/04/emma" version="1.0">
          <emma:interpretation id="{6661D149-899E-473E-AAC9-703693863426}" emma:medium="tactile" emma:mode="ink">
            <msink:context xmlns:msink="http://schemas.microsoft.com/ink/2010/main" type="paragraph" rotatedBoundingBox="19344,3568 32879,3277 32909,4688 19374,4979" alignmentLevel="1"/>
          </emma:interpretation>
        </emma:emma>
      </inkml:annotationXML>
      <inkml:traceGroup>
        <inkml:annotationXML>
          <emma:emma xmlns:emma="http://www.w3.org/2003/04/emma" version="1.0">
            <emma:interpretation id="{5142BFAA-1F12-44ED-9B96-52CE747E9C4C}" emma:medium="tactile" emma:mode="ink">
              <msink:context xmlns:msink="http://schemas.microsoft.com/ink/2010/main" type="line" rotatedBoundingBox="19344,3568 32879,3277 32909,4688 19374,4979"/>
            </emma:interpretation>
          </emma:emma>
        </inkml:annotationXML>
        <inkml:traceGroup>
          <inkml:annotationXML>
            <emma:emma xmlns:emma="http://www.w3.org/2003/04/emma" version="1.0">
              <emma:interpretation id="{76A7C3B5-2271-45E6-9886-6C0464CAC107}" emma:medium="tactile" emma:mode="ink">
                <msink:context xmlns:msink="http://schemas.microsoft.com/ink/2010/main" type="inkWord" rotatedBoundingBox="19344,3568 19730,3559 19742,4117 19356,4126"/>
              </emma:interpretation>
            </emma:emma>
          </inkml:annotationXML>
          <inkml:trace contextRef="#ctx0" brushRef="#br0">18680-4996 384 0,'0'-13'255'15,"-1"0"16"-15,-7-5-32 16,7 16-62-16,-3 1-32 0,0 6-51 16,4-5-16-16,0 0-16 15,2 11-1-15,5 12-2 16,33 46-3-16,-13-53-5 16,0-3-5-16,4 1-13 15,-4 1-5-15,7 1-7 16,0 2-3-16,-5-4-6 15,4 4-1-15,-17-7-2 16,0 2-1-16,-8-2 1 16,-3-4 3-16,2 6 6 15,-7-4 4-15,-5 5 8 16,-8 2 4-16,-9-3-1 16,-3 7-4-16,-5 3-11 15,-5 4-7-15,-15 8-20 16,-6-1-26-16,-13 7 177 15,-7-1-118-15</inkml:trace>
        </inkml:traceGroup>
        <inkml:traceGroup>
          <inkml:annotationXML>
            <emma:emma xmlns:emma="http://www.w3.org/2003/04/emma" version="1.0">
              <emma:interpretation id="{C5EE3010-3A79-4AF0-8F47-9FE660EA16F9}" emma:medium="tactile" emma:mode="ink">
                <msink:context xmlns:msink="http://schemas.microsoft.com/ink/2010/main" type="inkWord" rotatedBoundingBox="20484,4031 20947,4021 20964,4823 20501,4833"/>
              </emma:interpretation>
              <emma:one-of disjunction-type="recognition" id="oneOf0">
                <emma:interpretation id="interp0" emma:lang="" emma:confidence="1">
                  <emma:literal/>
                </emma:interpretation>
              </emma:one-of>
            </emma:emma>
          </inkml:annotationXML>
          <inkml:trace contextRef="#ctx0" brushRef="#br1" timeOffset="141327.8043">19952-4143 328 0,'4'38'214'0,"1"-33"8"16,-5-2-25-16,4 2-42 0,-4-5-29 15,0-1-45-15,0-1-18 16,0 2-18-16,0 0-1 15,0 0 4-15,0 2-1 16,3 19-5-16,10 41-3 16,-9-35-12-16,4 3-3 15,-4 0-7-15,-1 0-3 16,0-1-5-16,-8-6-1 16,8 0-1-16,1-4 1 0,0-9 1 15,-1-3-1-15,-3-7 8 16,-3 0 0-16,3-2-1 15,0 1-2-15,0 0-9 16,0-1-2-16,3-14-4 16,-1-7-1-16,-7-38-1 15,7 36-1-15,-1 1 1 16,-1-3 1-16,0-3 0 16,-9-2 1-16,6-1 1 15,-3 2 1-15,2 4 0 16,8 5 1-16,-9-1 0 15,2 9 0-15,3-1 1 16,-3 1 1-16,6 3 1 16,-2 1 2-16,5 2-1 15,-3 4 1-15,4 4-1 16,6 2 0-16,7 6 0 16,3 2 2-16,3 3 0 0,-3 0 1 15,-9 0 3-15,-2-3 0 16,-2 4 5-16,-3 2 1 15,-7-4 3-15,-3 8 1 16,-9-3-4-16,-6 0-2 16,-3 7-7-16,1-1-3 15,-9-1-17-15,4-5-22 16,9-4-78-16,-1-5-95 16,13-9 130-16</inkml:trace>
          <inkml:trace contextRef="#ctx0" brushRef="#br1" timeOffset="141762.8313">19860-4297 341 0,'-102'-34'242'0,"102"34"3"16,1-3-30-16,12-4-65 16,0-4-42-16,8-8-40 15,7-3-9-15,0 1-14 16,5-3-3-16,-1-2-1 0,-6 0 0 15,3 5 6-15,-6-2 1 16,-2 1 4-16,0 9 0 16,-9 0-3-16,4 10-5 15,-2 6-7-15,-2 6-2 16,-1 5-6-16,0 3-1 16,3 6-6-16,-1-4-6 15,-1 4-6-15,0-3-2 16,-3 0-1-16,0-1-14 0,1-2-103 15,-1-4-164-15,0 4 173 16</inkml:trace>
        </inkml:traceGroup>
        <inkml:traceGroup>
          <inkml:annotationXML>
            <emma:emma xmlns:emma="http://www.w3.org/2003/04/emma" version="1.0">
              <emma:interpretation id="{45EC76B9-D84D-485B-8538-8A803C4A6657}" emma:medium="tactile" emma:mode="ink">
                <msink:context xmlns:msink="http://schemas.microsoft.com/ink/2010/main" type="inkWord" rotatedBoundingBox="21520,4476 22134,4463 22139,4692 21525,4706"/>
              </emma:interpretation>
              <emma:one-of disjunction-type="recognition" id="oneOf1">
                <emma:interpretation id="interp1" emma:lang="" emma:confidence="1">
                  <emma:literal/>
                </emma:interpretation>
              </emma:one-of>
            </emma:emma>
          </inkml:annotationXML>
          <inkml:trace contextRef="#ctx0" brushRef="#br1" timeOffset="145037.8313">20790-4057 273 0,'0'0'180'0,"15"4"16"15,3-1-19-15,46 5-30 16,-31-12-13-16,10 3-31 16,0-2-12-16,-5-3-23 15,2 6-10-15,-9 0-21 16,-2-4-9-16,-3 1-15 15,-4-1-4-15,-2 1-4 16,-4 1-1-16,-4 0-74 16,-2-4-115-16,-4-6 121 15</inkml:trace>
          <inkml:trace contextRef="#ctx0" brushRef="#br1" timeOffset="145353.7135">21234-4143 327 0,'0'0'190'16,"12"3"-11"-16,15 5-17 0,28 11-21 15,-33-11-15-15,-2 1-25 16,-7 1-12-16,0 2-17 16,-5 0-6-16,-7-2-11 15,-1-1-6-15,-11 3-17 16,0 5-8-16,-12-3-13 16,0 9-12-16,-2 1-85 15,-3-5-100-15,8 1 116 16</inkml:trace>
        </inkml:traceGroup>
        <inkml:traceGroup>
          <inkml:annotationXML>
            <emma:emma xmlns:emma="http://www.w3.org/2003/04/emma" version="1.0">
              <emma:interpretation id="{0FB0B427-9998-493E-BDB1-3591AD88E4BA}" emma:medium="tactile" emma:mode="ink">
                <msink:context xmlns:msink="http://schemas.microsoft.com/ink/2010/main" type="inkWord" rotatedBoundingBox="23108,3949 24631,3916 24651,4866 23128,4898"/>
              </emma:interpretation>
              <emma:one-of disjunction-type="recognition" id="oneOf2">
                <emma:interpretation id="interp2" emma:lang="" emma:confidence="1">
                  <emma:literal/>
                </emma:interpretation>
              </emma:one-of>
            </emma:emma>
          </inkml:annotationXML>
          <inkml:trace contextRef="#ctx0" brushRef="#br1" timeOffset="148717.808">23516-4394 281 0,'-51'-4'172'15,"47"2"-23"-15,5 7-49 16,2-4 7-16,-3-1-8 16,0 0 0-16,0 0 5 15,0 0-5-15,0 0-20 16,0 0-10-16,11 1-18 16,5 1-4-16,34 34-4 15,-35-41-3-15,-3-3-8 0,-2-5-5 16,-3-1-12-16,-5-1-5 15,-2 2-3-15,-2 3-5 16,-9 0-2-16,-2 3 0 16,-5 3-1-16,1 4-1 15,-1 1-1-15,1 4 0 16,6 2 0-16,4-3 0 16,7 5 0-16,5-7 0 0,7 1 3 15,6-3-1 1,8-3 1-16,4 1 0 0,4-11-4 15,-2-2-3-15,6 3-5 16,-2-4-1-16,3-1 1 16,-5 4 2-16,-4-6 7 15,-2-1 0-15,-9 0 3 16,2-2 1-16,-9-1 0 16,-2 8 2-16,-8-4 2 15,-2 6 1-15,-4-1 5 16,3 4 1-16,-3 10 1 15,4-4 0-15,-7 5-3 16,5-1 2-16,1 0 0 16,0 0 2-16,-2 0 5 15,-4 14 0-15,2 15 2 16,-34 30 1-16,34-32-1 16,-4 0 0-16,2 5-5 15,-4 8 0-15,5 9-2 16,-5-1-1-16,-4 11-1 0,-1 1-1 15,-7 2-2-15,0 9 0 16,-2-10 0-16,-1-4-2 16,3-3 0-16,3-8-1 15,1-7-1-15,4-2-1 16,3-11-21-16,3-2-32 16,5-7-77-16,3-5-151 15,5-6 178-15</inkml:trace>
          <inkml:trace contextRef="#ctx0" brushRef="#br1" timeOffset="149048.8163">23636-3832 420 0,'94'-22'270'16,"-93"35"-17"-16,6-3-87 15,4-3-14-15,4-5-33 16,2-5-12-16,6-7-13 16,2-3-6-16,-3-7-13 15,-3 1-7-15,-9-7-14 16,-10 4-9-16,-2-1-11 0,-6 3-8 15,-7 5-13-15,-4 9-6 16,-10 2-7-16,0 6-3 16,-3 6-12-16,4-1-44 15,8 11 41-15</inkml:trace>
          <inkml:trace contextRef="#ctx0" brushRef="#br1" timeOffset="215838.7196">22547-3769 183 0,'-100'33'124'0,"93"-33"16"15,0 0-5-15,1 0-4 16,0 1-3-16,0-2-17 16,1 1-9-16,0-2-20 15,4 2-9-15,0 0-12 16,-1-1-7-16,1-1-16 16,0 1-5-16,-1 1 2 15,1 0 5-15,1 0 17 16,0 0 4-16,0 0-1 15,0 0-3-15,19 1-7 0,35 8-3 16,-30-9-4-16,8 6-1 16,4-6-3-16,4 0-1 15,8 1-2-15,0-2-2 16,1-2 0-16,1-1-2 16,-2-1-5-16,-4 0-3 15,-6 0-9-15,1 1-3 16,-9 0-5-16,-1 4-2 15,-5 0-2-15,-3 1 0 16,-4-1 1-16,-2 3 0 0,-4-5 2 16,-2 4 1-16,-5-4 0 15,-1-2 1-15,-3 3-20 16,-1-1-4-16,-1 1-125 16,1 1-122-16,0 0 166 15</inkml:trace>
          <inkml:trace contextRef="#ctx0" brushRef="#br1" timeOffset="154831.8363">23870-4009 165 0,'3'0'140'0,"0"-7"43"15,-5 3-21-15,1 3-34 16,-1-1-12-16,1 1-26 15,0-1-10-15,-1 1-14 16,1-1-5-16,0 1-4 16,-1 1-1-16,1 0-6 15,-2 0-3-15,-1 0-9 16,1 0-2-16,-6 3-5 16,2 0-3-16,-2 1 0 15,0-3 0-15,2 7 6 16,-3 4 2-16,-32 40 6 15,34-43 2-15,2 2-2 16,6 6-4-16,3-8-12 16,4 5-6-16,0-4-10 15,2-1-3-15,5-1-2 16,4 4-11-16,-2-3-105 16,-2-2-175-16,-6 7 184 0</inkml:trace>
        </inkml:traceGroup>
        <inkml:traceGroup>
          <inkml:annotationXML>
            <emma:emma xmlns:emma="http://www.w3.org/2003/04/emma" version="1.0">
              <emma:interpretation id="{5FA742C8-F955-4664-B70F-84876FE2EE70}" emma:medium="tactile" emma:mode="ink">
                <msink:context xmlns:msink="http://schemas.microsoft.com/ink/2010/main" type="inkWord" rotatedBoundingBox="25537,3998 30180,3898 30198,4746 25555,4846"/>
              </emma:interpretation>
              <emma:one-of disjunction-type="recognition" id="oneOf3">
                <emma:interpretation id="interp3" emma:lang="" emma:confidence="1">
                  <emma:literal/>
                </emma:interpretation>
              </emma:one-of>
            </emma:emma>
          </inkml:annotationXML>
          <inkml:trace contextRef="#ctx0" brushRef="#br1" timeOffset="151018.5386">25615-4130 746 0,'-7'-59'394'0,"28"65"-110"16,7-1-120-16,4-2-35 15,7-6-63-15,3-1-26 16,2-5-33-16,-3 2-25 15,-2-1-118-15,-5-2-252 16,-9 0 255-16</inkml:trace>
          <inkml:trace contextRef="#ctx0" brushRef="#br1" timeOffset="150820.8151">25946-4526 498 0,'-7'-11'277'15,"-5"2"-47"-15,-3-1-40 16,-3 0-44-16,1 9-25 16,-2-1-31-16,4 8-10 15,0 0-17-15,1 5-5 16,2 11-4-16,4 3 2 0,3 16 7 16,4-3 3-1,1-18-2-15,0 0-6 16,3 82-19-16,-2 4-10 0,1 9-14 15,-4-44-4-15,-3-13-2 16,2-8-1-16,-1-13-1 16,0-5 0-16,1-17-20 15,-3-5-24-15,1-15-86 16,-5-5-83-16,-3-13 126 16</inkml:trace>
          <inkml:trace contextRef="#ctx0" brushRef="#br1" timeOffset="151195.2516">26017-4318 799 0,'91'-82'328'0,"-92"88"-210"16,-2-3-52-16,7 4-54 15,4 3-56-15,-5-3-274 16,9 3 223-16</inkml:trace>
          <inkml:trace contextRef="#ctx0" brushRef="#br1" timeOffset="151346.8609">26148-4304 433 0,'29'111'306'15,"-33"-86"2"-15,5 0-122 16,-6-2-35-16,3 0-80 16,1-3-27-16,1-7-55 0,3-1-71 15,3-7 56-15</inkml:trace>
          <inkml:trace contextRef="#ctx0" brushRef="#br1" timeOffset="152572.7428">26551-4648 898 0,'2'-1'396'0,"-3"12"-166"16,-2 15-80-16,2-1-46 15,-1 6-9-15,2 9-30 16,0-1-5-16,2 7-15 16,-1 1-9-16,2-5-17 15,-2-2-4-15,3-7-7 16,-1-3-1-16,3-10 0 15,-2-4-1-15,0-9 2 16,-1-3 1-16,-3-5 0 16,0-1-1-16,-2 1-4 15,1-1-3-15,-6-18-2 16,-23-37-2-16,11 37 0 16,-1 3 0-16,-2 5 0 0,0 4 0 15,3 5-1-15,-2 4 0 16,2 8-1-16,1 4 1 15,2 8 1-15,4 6 0 16,5 3 1-16,3 2 2 16,5-3 0-16,0-4 0 15,9 3 1-15,2-7 0 16,6-6 1-16,4 2 0 16,7-13 0-16,3-1-1 15,6-3 0-15,3-7 1 0,3-6-2 16,3-2 0-16,-2-6-4 15,-8-3-2-15,-4-4-1 16,-4-2 1-16,-5 0 1 16,2 2 3-16,-11 3 1 15,-3 1 1-15,-12 7 0 16,0 1-1-16,-8 6 0 16,-2 3 0-16,-5 2-1 15,-3 4 1-15,2 4 1 16,-5 3 0-16,6 5 1 15,-3 2 1-15,-1 1 2 16,5 5 0-16,2 2 3 16,2 5 1-16,10 4 1 15,0 0 0-15,3 0-1 16,7-2-2-16,5-5-2 16,4-2 1-16,-3-14 0 15,2-1 1-15,3-9 0 16,-9-10-1-16,16 0-2 0,-2-2-3 15,-4-8-3-15,5 0-2 16,-7-5-5-16,-4 3 0 16,-4-3-1-16,-5 3 2 15,-3 3 4-15,-2 4 0 16,-5 5 3-16,0 4-1 16,-2 6-3-16,-2 3 0 15,1 3-1-15,2 6 1 16,-1 4 3-16,1 4 0 0,0 6 3 15,1 2 0-15,7 4 0 16,-3 0 0-16,5-2 1 16,-1-3 0-16,-5-6 0 15,2-3 1-15,2-2 1 16,-3-7 0-16,3-5 1 16,2-1 0-16,-6-1 0 15,0 0 0-15,0-7-1 16,3-13-1-16,6-39-1 15,-5 35-1-15,3 1 0 16,0-5 0-16,1 5 0 16,3 2-1-16,3 7 0 15,0 5 0-15,2 4-1 16,3 6 2-16,-6 4 2 16,3 5 3-16,-6 9 6 15,-2 1 1-15,-1 10 4 16,1 1 0-16,-2-3 1 0,-3-1 0 15,-1-3-4-15,1-3-2 16,0-9-4-16,1 4-1 16,-1-13-6-16,-3-2-18 15,1-4-61-15,-1 3-55 16,-1-1-406-16,-1-5 366 16</inkml:trace>
          <inkml:trace contextRef="#ctx0" brushRef="#br1" timeOffset="152979.6447">27143-4324 634 0,'-4'-74'335'0,"10"74"-64"16,7 3-48-16,13 1-46 0,-1-4-27 15,12 6-47-15,-3-8-17 16,0 1-32-16,6 1-13 16,1-2-20-16,1 1-8 15,-9-2-13-15,-2 2-8 16,-12-2-44-16,-1 3-34 16,-11 0-83-16,-4 0-45 15,-4 1-140-15,-1-1 218 16</inkml:trace>
          <inkml:trace contextRef="#ctx0" brushRef="#br1" timeOffset="150009.6589">24986-4357 445 0,'-2'0'274'0,"1"0"-54"16,0 0-51-16,-1 0-23 0,1 0-51 16,-1 0-16-16,1 0-22 15,0 0-9-15,-3 0-14 16,-10 3-6-16,-4 1-2 16,-36 15 0-16,39-5 2 15,-1 2 3-15,1 9-2 16,4 3-1-16,2 8-7 15,5 0-4-15,7 4-8 16,4-3-2-16,4-5-2 16,4-2 0-16,2-13 0 15,3-3-2-15,2-11-11 16,0-6-12-16,1-8-30 16,5-5-16-16,1-1-23 15,-6-5-4-15,-2-2 7 16,-2 3 9-16,-7 0 28 15,2 6 14-15,-14 5 23 16,-3 0 8-16,1 10 14 16,-11 0 7-16,8 4 21 0,-2 7 9 15,-7 4 12-15,14 9 3 16,0 3 2-16,1-2-2 16,13-1-4-16,-4-2-5 15,9-7-6-15,0-3-3 16,3-6-4-16,3-6-1 15,-6-11-10-15,5-6-5 16,-7-3-7-16,0-4-3 16,-5-2-5-16,-3 7-1 0,-11-2-4 15,-5 2-1-15,-9 4-3 16,-8 0-1-16,4 7-4 16,-1 2-2-16,-5 3-16 15,7 3-19-15,2 1-65 16,9 4-54-16,11 1-151 15,7-2-101-15,6-4 256 16</inkml:trace>
          <inkml:trace contextRef="#ctx0" brushRef="#br1" timeOffset="150399.8213">25383-4262 536 0,'-3'7'286'0,"-1"4"-71"15,1 4-29-15,-1 5-68 16,0 0-19-16,2 4-24 16,-2-2-6-16,2-1-14 0,-3 6-5 15,4-9-15-15,0-1-6 16,2-10-10-16,2-7-1 16,1 3 3-16,-4-5 1 15,0 1 2-15,0 0-1 16,0-1-8-16,5-18-2 15,19-37-3-15,-13 30 0 16,3 7-1-16,1-1 1 16,4 6 3-16,0 3 2 0,7 9 1 15,2 5-1-15,-2 8-2 16,-1 8 0-16,-8 5 4 16,-1 7 1-16,-5-2-1 15,-2-1-1-15,-6-7-6 16,2-3-3-16,-5-5-16 15,2-4 0-15,3-5-118 16,-3-4-93-16,6-5 141 16</inkml:trace>
          <inkml:trace contextRef="#ctx0" brushRef="#br1" timeOffset="153209.6353">27334-4501 430 0,'-3'2'260'0,"2"7"-5"16,3 5-19-16,0 8-43 15,0 2-16-15,2 5-33 16,3 2-14-16,-1 2-31 16,-1 0-18-16,-1 0-39 15,-1-4-13-15,0-3-18 16,-2-6-11-16,6-4-82 16,-4-2-87-16,0-8 104 15</inkml:trace>
          <inkml:trace contextRef="#ctx0" brushRef="#br1" timeOffset="155853.8729">27761-4316 665 0,'-2'0'321'15,"9"5"-103"-15,5-5-29 16,9 0-21-16,3-6-26 0,17 2-44 15,2 2-23-15,2 2-38 16,-1-1-13-16,-8-1-15 16,-2-1-3-16,-6 0-5 15,-6 1-8-15,-8 0-35 16,-1 1-28-16,-11-2-71 16,-2 3-54-16,-10-7-114 15,-5 0-84-15,0-1 246 16</inkml:trace>
          <inkml:trace contextRef="#ctx0" brushRef="#br1" timeOffset="156060.8001">28028-4429 346 0,'-109'-82'226'16,"105"80"-6"-16,7 22-72 15,1 0-19-15,4 11-28 16,2 2-17-16,-2-1-33 0,1 3-15 15,-3 3-20-15,0-1-5 16,-3-7-7-16,-2-3-3 16,0-8-47-16,1-3-52 15,-2-12-228-15,1-5 210 16</inkml:trace>
          <inkml:trace contextRef="#ctx0" brushRef="#br1" timeOffset="157279.8653">28049-4562 411 0,'13'21'217'0,"-4"12"-35"16,-1 7-23-16,-1 0-12 15,-3-1-15-15,-1 1-30 16,-1-1-16-16,0-5-27 15,2-4-8-15,4-9-16 16,-2-7-6-16,5-8-11 16,0-4-3-16,4-7-4 15,1-7-2-15,9-4-7 16,-5-4-2-16,8-2-8 16,-3-1 0-16,-9 3 0 15,13 4 2-15,-15 9 2 16,1 4 0-16,5 11 0 15,-6 4 1-15,5 11 4 16,3 4 3-16,-6 2 12 0,-4 2 7 16,4-1 11-16,5 0 3 15,5-5 0-15,3-10-4 16,-2-10-8-16,1-11-5 16,2-10-6-16,2-1-4 15,1-7-5-15,-2-1-3 16,-6-2-6-16,-4-2-3 15,-13 1-7-15,-5-2-2 0,-6 4-2 16,-8 2 3-16,-4 11 3 16,-3 4 2-16,-5 6 2 15,-2 3 2-15,-1 9 2 16,0 7 1-16,8 9 5 16,3 4 4-16,6 3 6 15,7-4 3-15,2-6 2 16,4-4-1-16,7-11-2 15,1-2-2-15,7-10-2 16,2-2-2-16,2-6-4 16,-1-1-3-16,-1-6-5 15,-3-3-2-15,-6 0-2 16,2 3 2-16,-9 3 4 16,2 5 0-16,-4 8 0 15,-7 1 2-15,4 9 2 16,-1-6 3-16,-1 0 11 15,1 10 6-15,2 13 10 16,9 33 4-16,5-36-2 0,-1-4-2 16,1-6-10-16,4-5-4 15,-7-5-6-15,6-4-2 16,1-4-6-16,-5-5-5 16,-1-6-20-16,0 2-10 15,-9-9-11-15,2 3 0 16,1 3 15-16,-13-3 7 15,4 9 14-15,-8-1 4 16,2 3 9-16,6 6 10 16,0 0 19-16,2 5 8 0,0-1 14 15,0 2 1-15,11 0-7 16,20 2-6-16,39 1-18 16,-34-11-10-16,0 5-11 15,-2-7-4-15,-1 5-6 16,-1-1-10-16,-5-1-32 15,2 7-18-15,-7-6-36 16,-8 2-14-16,-3 0-14 16,-11-7-3-16,-6 4 1 15,1 0 8-15,-12-4 30 16,2 4 16-16,-3-8 40 16,-2 2 14-16,0-1 17 15,1-3 5-15,4 5 16 16,1 2 14-16,5 0 30 15,3 12 10-15,1 1 11 16,2 5 0-16,3 12 4 16,0 3 1-16,3 7 5 0,-1-1 1 15,4 8-1-15,-1-4 2 16,2 1-6-16,6 5-5 16,0-7-20-16,5-1-12 15,4-9-20-15,0-9-11 16,7-9-11-16,1-3-8 15,2-6-48-15,1-7-42 16,-3-5-136-16,-1-2-206 16,4 5 282-16</inkml:trace>
        </inkml:traceGroup>
        <inkml:traceGroup>
          <inkml:annotationXML>
            <emma:emma xmlns:emma="http://www.w3.org/2003/04/emma" version="1.0">
              <emma:interpretation id="{16149452-998D-4AAD-BF9B-D60506E52F1F}" emma:medium="tactile" emma:mode="ink">
                <msink:context xmlns:msink="http://schemas.microsoft.com/ink/2010/main" type="inkWord" rotatedBoundingBox="31056,3685 32887,3646 32908,4633 31077,4672"/>
              </emma:interpretation>
              <emma:one-of disjunction-type="recognition" id="oneOf4">
                <emma:interpretation id="interp4" emma:lang="" emma:confidence="1">
                  <emma:literal/>
                </emma:interpretation>
              </emma:one-of>
            </emma:emma>
          </inkml:annotationXML>
          <inkml:trace contextRef="#ctx0" brushRef="#br1" timeOffset="159916.7463">31042-4525 611 0,'-49'43'318'0,"56"-40"-78"16,6 4-11-16,11-7-43 16,2 4-29-16,10-2-49 15,2-2-25-15,1 0-38 16,3-9-14-16,-5 6-18 15,-1-2-6-15,-13-4-17 16,-5 6-26-16,-12 0-134 16,-6 3-199-16,-6 12-161 15</inkml:trace>
          <inkml:trace contextRef="#ctx0" brushRef="#br1" timeOffset="160150.2123">31105-4383 614 0,'-75'34'330'15,"87"-32"-44"-15,2-2-73 16,9-6-36-16,6 5-21 16,7-5-49-16,2 0-19 15,4 5-44-15,-8-2-15 16,-4 1-17-16,-2 0-6 15,-12 2-27-15,-1 0-35 16,-11-5-161-16,-1 7 143 0</inkml:trace>
          <inkml:trace contextRef="#ctx0" brushRef="#br1" timeOffset="160919.5076">31817-4592 685 0,'-3'10'297'16,"1"7"-138"-16,3 12-26 16,6 8 4-16,-2 3-6 0,5 9-21 15,-6 1-14-15,0 1-35 16,-1-2-13-16,-2 8-20 16,-1-4-7-16,-6-5-8 15,1-1-2-15,0-17-1 16,1-7 0-16,4-13 5 15,-2-7 2-15,0-16-2 16,2-4-1-16,-3-10-9 16,-3-6-5-16,0-6-10 15,0 0-7-15,-10-4-6 16,-4-1-1-16,2 1 0 16,-1 1 3-16,4 5 7 15,0-2 3-15,0 6 7 16,0 2 3-16,7 2 1 15,5 9 2-15,4 6 11 16,7 2 6-16,9 7 13 16,2 3 5-16,11 8 3 0,2 3-2 15,5 8-5-15,3 0-2 16,-4 2-5-16,-6-2-3 16,-7 3-6-16,-8-2-5 15,-8 0-4-15,-4-1-2 16,-10-1-2-16,-7-3 0 15,-8 1-12-15,-5 2-16 16,-7-5-40-16,1-1-29 16,1-8-94-16,9-4-112 0,7-4 194 15</inkml:trace>
          <inkml:trace contextRef="#ctx0" brushRef="#br1" timeOffset="161305.8321">31652-4655 563 0,'0'-13'299'16,"6"-3"-63"-16,8-7-111 15,5-4-5-15,1-5-5 16,2-2-3-16,11 4-6 16,3 3-11-16,0 1-18 15,-5 3-6-15,-10 4-10 16,-6 1-2-16,-1 9-4 0,-3 2-5 16,0 7-13-16,0 4-7 15,0 11-2-15,3 6 3 16,2 5 5-16,5 5 2 15,-4-1-9-15,3 3-7 16,-1 2-9-16,-5-9-4 16,4-2-10-16,-1-1-31 15,4 0-74-15,1-6 70 16</inkml:trace>
          <inkml:trace contextRef="#ctx0" brushRef="#br1" timeOffset="158621.8013">30490-4690 395 0,'3'-14'286'0,"-3"2"-8"16,0 8-73-16,-3 1-21 16,3 18-56-16,1 5-21 15,3 18-19-15,-4 4-7 0,13 15-14 16,1 5-7-16,-5 7-12 16,9 8-9-16,-15-2-15 15,2 2-5-15,-3-7-6 16,-1-8-2-16,5-16-2 15,-12-13 1-15,10-8 0 16,-4-12 3-16,-8-13 2 16,4 0 1-16,-3-23-1 15,0-2-5-15,2-10-6 16,3-8-1-16,-7-10-3 16,0 3-4-16,2-4-6 15,-6-2-3-15,-2-2 0 16,1 4 2-16,-3 2 7 15,4 4 1-15,-5 6 2 16,1 0 1-16,4 4 0 16,-1 1 2-16,6 9 6 15,-1 5 3-15,8 9 8 16,1 3 2-16,11 9-2 16,3 2-2-16,13 7-4 0,6 8-1 15,3-4-4-15,8 9 0 16,-10-3-4-16,-2 2 0 15,-5 4-1-15,-16-14-1 16,3 8 0-16,-7 1 0 16,-14 2 1-16,-1 9 1 15,-20-5-1-15,1-1 0 16,-13 2-1-16,0 0-1 16,-2 0-1-16,-1-9-3 15,13-6-29-15,4-3-23 0,13-7-95 16,9 0-111-16,12 0 167 15</inkml:trace>
        </inkml:traceGroup>
      </inkml:traceGroup>
    </inkml:traceGroup>
  </inkml:traceGroup>
</inkml:ink>
</file>

<file path=ppt/ink/ink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22.252"/>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24AE554D-1C7A-4ED1-852C-2596F9345334}" emma:medium="tactile" emma:mode="ink">
          <msink:context xmlns:msink="http://schemas.microsoft.com/ink/2010/main" type="writingRegion" rotatedBoundingBox="7624,420 8129,420 8129,1495 7624,1495"/>
        </emma:interpretation>
      </emma:emma>
    </inkml:annotationXML>
    <inkml:traceGroup>
      <inkml:annotationXML>
        <emma:emma xmlns:emma="http://www.w3.org/2003/04/emma" version="1.0">
          <emma:interpretation id="{7D359FC4-A799-4A54-AB88-ADB46FE916CF}" emma:medium="tactile" emma:mode="ink">
            <msink:context xmlns:msink="http://schemas.microsoft.com/ink/2010/main" type="paragraph" rotatedBoundingBox="7624,420 8129,420 8129,1495 7624,1495" alignmentLevel="1"/>
          </emma:interpretation>
        </emma:emma>
      </inkml:annotationXML>
      <inkml:traceGroup>
        <inkml:annotationXML>
          <emma:emma xmlns:emma="http://www.w3.org/2003/04/emma" version="1.0">
            <emma:interpretation id="{ECDC73A8-DB84-44FB-AEDF-A470AB141FBA}" emma:medium="tactile" emma:mode="ink">
              <msink:context xmlns:msink="http://schemas.microsoft.com/ink/2010/main" type="line" rotatedBoundingBox="7624,420 8129,420 8129,1495 7624,1495"/>
            </emma:interpretation>
          </emma:emma>
        </inkml:annotationXML>
        <inkml:traceGroup>
          <inkml:annotationXML>
            <emma:emma xmlns:emma="http://www.w3.org/2003/04/emma" version="1.0">
              <emma:interpretation id="{FC3C8C57-AEE3-473C-A2E6-F4B164A59EEE}" emma:medium="tactile" emma:mode="ink">
                <msink:context xmlns:msink="http://schemas.microsoft.com/ink/2010/main" type="inkWord" rotatedBoundingBox="7624,420 8129,420 8129,1495 7624,1495"/>
              </emma:interpretation>
              <emma:one-of disjunction-type="recognition" id="oneOf0">
                <emma:interpretation id="interp0" emma:lang="" emma:confidence="0">
                  <emma:literal>P</emma:literal>
                </emma:interpretation>
                <emma:interpretation id="interp1" emma:lang="" emma:confidence="0">
                  <emma:literal>卩</emma:literal>
                </emma:interpretation>
                <emma:interpretation id="interp2" emma:lang="" emma:confidence="0">
                  <emma:literal>p</emma:literal>
                </emma:interpretation>
                <emma:interpretation id="interp3" emma:lang="" emma:confidence="0">
                  <emma:literal>阝</emma:literal>
                </emma:interpretation>
                <emma:interpretation id="interp4" emma:lang="" emma:confidence="0">
                  <emma:literal>ㄗ</emma:literal>
                </emma:interpretation>
              </emma:one-of>
            </emma:emma>
          </inkml:annotationXML>
          <inkml:trace contextRef="#ctx0" brushRef="#br0">7045-8018 420 0,'-7'2'251'0,"0"-2"-22"15,5 0-27-15,0-2-52 16,0 0-17-16,0 0-31 16,1 2-15-16,-1 0-20 15,0 0-5-15,0 2-2 0,-5 27-4 16,-6 65-6-16,17-37-7 16,-2 25-12-16,-2 13-6 15,3 17-11-15,-3 0-4 16,-7-16-2-16,-2-17 0 15,2-25 5-15,1-12 1 16,8-15 1-16,-2-7-1 16,-2-15 1-16,1-5 0 15,1-9-4-15,0 7-3 16,0 0-10-16,5-23-7 0,15-65-13 16,-9 43-11-16,-8-7-18 15,-1-9-8-15,-11-8-3 16,-2-3 4-16,-5-7 13 15,-4 4 7-15,11 6 17 16,-7 4 6-16,11 13 11 16,-5 9 2-16,-2 7 3 15,8 4 2-15,1 7 3 16,-5-4 2-16,8 11 5 16,-1-1 3-16,2 1 4 15,14 9 3-15,12-5 4 16,-2-2 1-16,17 12-2 15,3 5-2-15,7 6-6 16,9 9-2-16,-6 4-1 16,-25-1 2-16,14 4 3 15,-5 1 2-15,-13 3 4 16,13-5 4-16,-35 2 6 0,-8-1 2 16,-19 3-5-16,-8 5-4 15,-12 3-14-15,-2 4-4 16,-2-3-8-16,3-4-2 15,-1-8-11-15,9-4-16 16,15-12-74-16,6-3-56 16,30-6 94-16</inkml:trace>
        </inkml:traceGroup>
      </inkml:traceGroup>
    </inkml:traceGroup>
  </inkml:traceGroup>
</inkml:ink>
</file>

<file path=ppt/ink/ink20.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2:50.677"/>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7E0D6B46-A7AB-4D8D-A2FE-86799920E9A3}" emma:medium="tactile" emma:mode="ink">
          <msink:context xmlns:msink="http://schemas.microsoft.com/ink/2010/main" type="inkDrawing" rotatedBoundingBox="309,5635 23045,5051 23062,5692 326,6277" shapeName="Other"/>
        </emma:interpretation>
      </emma:emma>
    </inkml:annotationXML>
    <inkml:trace contextRef="#ctx0" brushRef="#br0">29 841 65 0,'-29'52'62'0,"44"-54"12"0,-1-1 5 15,4-6 4-15,2 0 2 16,3-4-2-16,5-2-9 16,2 1-6-16,12 0-11 15,-1-4-4-15,10-1-8 16,1 5-5-16,8-4-6 15,8 5-2-15,8 3-3 16,-2-3-1-16,2 6-1 16,-4-10-2-16,2-1-2 15,7-1 2-15,6-5 3 16,7 2 0-16,1 3 1 16,10-3-2-16,-4 4-6 15,0-4-2-15,5 2-7 16,-1 2-3-16,14-3-5 15,-5 3-2-15,12-2 0 16,1-4 0-16,-8 1 0 16,11-1 0-16,-1 1 1 0,7 0 1 15,1 4 3-15,-4 0 1 16,-10-3 1-16,2 6-1 16,8 1-3-16,3 6 0 15,-7 7-3-15,-4 1 0 16,-11-1-1-16,1-4 0 15,10 8-1-15,-3-2 1 16,1 2 0-16,-4-2 1 16,-2-5 0-16,4 3 0 0,4-7 1 15,5 2-1-15,2-1 0 16,-6-1 0-16,-7 0 0 16,-2 0 0-16,6 4 0 15,0-4 1-15,5 3-1 16,3 3 1-16,-4-3 0 15,3-1-1-15,3 2 1 16,3-2-1-16,-5-1 0 16,3 5-1-16,-6-3 0 15,2 3 0-15,5-3 1 16,4 6 0-16,-3-3-1 16,-5 1 1-16,1 2-1 15,2-6 0-15,3 6 0 16,5 0 0-16,-8-3 0 15,-8-1 0-15,6 4 0 16,1-2-1-16,3 4 1 16,1 4-1-16,-5-5 1 15,-4-1 0-15,7 2 0 0,2-2-1 16,6 0 0-16,-4-2 2 16,-2-3 0-16,4 3 1 15,1 2 2-15,6 2 0 16,-4-2 2-16,-3-5 0 15,7 5-1-15,2 5-1 16,-4 2 0-16,7 4 0 16,-8-9 6-16,1-4 1 15,7 2 0-15,3 0-1 0,1 4-7 16,-1-2 0-16,9-2-2 16,1 1 1-16,0-4-1 15,-2 5 0-15,6-2 0 16,-4 1 2-16,5 7 8 15,0-5 8-15,-5 3 9 16,8-1 0-16,-10 2-8 16,11 2-8-16,0 0-9 15,-4-3-2-15,6-5 0 16,-5-2 0-16,-3-3-1 16,1-1 1-16,3-3-1 15,-1-1 0-15,-1 0 0 16,0 0 0-16,1 2-1 15,-1 2 1-15,1 1-1 16,3-1 0-16,2 5 0 16,-6-2 1-16,2-2-1 15,-1 6 1-15,-8-6 0 16,5 4-1-16,3-1 1 0,-1-5 0 16,3 1-1-16,-5 3 1 15,-8-2 0-15,10 1-1 16,-7 3 1-16,2 0-1 15,0 2 0-15,-5-1 0 16,5-1 0-16,-5 0 0 16,6 0 0-16,-4 0 0 15,-1 0 0-15,-3-1 0 0,-2 1 0 16,5 1 1-16,-6-2-1 16,4 1 0-16,-5-6 1 15,-3 1 0-15,1 5 0 16,-1-2-1-16,3 2 1 15,-14-2-1-15,-4-1 0 16,-3 3 0-16,-15 3 0 16,3 1 0-16,-8 3 0 15,-7-2-6-15,-19-1-32 16,-10 1-33-16,-19 1-166 16,-8 1 155-16</inkml:trace>
  </inkml:traceGroup>
</inkml:ink>
</file>

<file path=ppt/ink/ink21.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38.276"/>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6AD80B9A-B4C2-47CF-9788-34E956D66675}" emma:medium="tactile" emma:mode="ink">
          <msink:context xmlns:msink="http://schemas.microsoft.com/ink/2010/main" type="writingRegion" rotatedBoundingBox="16258,7627 17672,5491 18346,5937 16932,8074">
            <msink:destinationLink direction="with" ref="{6510B4CC-66F2-4591-ABC3-8EC14DB1C54A}"/>
          </msink:context>
        </emma:interpretation>
      </emma:emma>
    </inkml:annotationXML>
    <inkml:traceGroup>
      <inkml:annotationXML>
        <emma:emma xmlns:emma="http://www.w3.org/2003/04/emma" version="1.0">
          <emma:interpretation id="{550F026D-3DC0-43E3-9647-1C7F8B7F0364}" emma:medium="tactile" emma:mode="ink">
            <msink:context xmlns:msink="http://schemas.microsoft.com/ink/2010/main" type="paragraph" rotatedBoundingBox="16258,7627 17672,5491 18346,5937 16932,8074" alignmentLevel="1"/>
          </emma:interpretation>
        </emma:emma>
      </inkml:annotationXML>
      <inkml:traceGroup>
        <inkml:annotationXML>
          <emma:emma xmlns:emma="http://www.w3.org/2003/04/emma" version="1.0">
            <emma:interpretation id="{777E4BA7-AE7D-4881-BC97-9C11DD24F069}" emma:medium="tactile" emma:mode="ink">
              <msink:context xmlns:msink="http://schemas.microsoft.com/ink/2010/main" type="line" rotatedBoundingBox="16258,7627 17672,5491 18346,5937 16932,8074"/>
            </emma:interpretation>
          </emma:emma>
        </inkml:annotationXML>
        <inkml:traceGroup>
          <inkml:annotationXML>
            <emma:emma xmlns:emma="http://www.w3.org/2003/04/emma" version="1.0">
              <emma:interpretation id="{BCDC5FBE-8438-45D5-AEB2-38D60E06B11C}" emma:medium="tactile" emma:mode="ink">
                <msink:context xmlns:msink="http://schemas.microsoft.com/ink/2010/main" type="inkWord" rotatedBoundingBox="16258,7627 17672,5491 18346,5937 16932,8074"/>
              </emma:interpretation>
              <emma:one-of disjunction-type="recognition" id="oneOf0">
                <emma:interpretation id="interp0" emma:lang="" emma:confidence="1">
                  <emma:literal/>
                </emma:interpretation>
              </emma:one-of>
            </emma:emma>
          </inkml:annotationXML>
          <inkml:trace contextRef="#ctx0" brushRef="#br0">16288-1436 390 0,'-123'123'296'0,"123"-136"-9"15,2-3-69-15,3-2-34 16,2-8-56-16,2-1-12 15,4-7-15-15,1 1-8 16,1-4-15-16,5-5-7 0,0-8-16 16,-1-6-7-16,7 2-14 15,-5-2-7-15,5 0-10 16,2 0-2-16,1-2-5 16,2 6-1-16,3 8-2 15,1 6-3-15,2 13-2 16,1 3-1-16,-7 12-1 15,-2-1 0-15,0 7 0 16,-6 4 0-16,10-3-2 16,-12 3-27-16,-3 3-98 15,-1-1-110-15,-5 2 141 16</inkml:trace>
          <inkml:trace contextRef="#ctx0" brushRef="#br0" timeOffset="-1068.9901">16145-805 193 0,'-18'-77'148'0,"16"70"31"16,0 7-20-16,-1-4-33 15,3 4-17-15,0 0-23 16,0 0-10-16,0 0-3 15,0 7 5-15,3 11 2 16,3 6-1-16,10 50-10 16,-12-47-8-16,-1 3-11 15,-3-3-5-15,0-3-9 16,0-4-7-16,0-4-11 16,-2-2-6-16,2-5-6 15,-3 2-3-15,-1-3-113 16,2 1 82-16</inkml:trace>
          <inkml:trace contextRef="#ctx0" brushRef="#br0" timeOffset="-390.3866">16049-1734 620 0,'-12'-5'293'16,"3"5"-137"-16,5 5-33 16,4 15-56-16,6 9-17 15,-1 9-3-15,6 5 3 16,-2 0 11-16,2 4 1 15,1 0 1-15,-3-2 2 0,4-9 0 16,-4-3 0-16,-2-13-5 16,2-6-5-16,-2-5-15 15,1-7-4-15,4-4-4 16,1-3-3-16,9-8-4 16,-1-3-4-16,13-8-7 15,1-3-3-15,3-2-5 16,1-1-1-16,-8 4 0 15,0 1-1-15,-10 7-3 16,-6 0-2-16,-12 7-68 16,-3 10-58-16,-9 6 78 15</inkml:trace>
          <inkml:trace contextRef="#ctx0" brushRef="#br0" timeOffset="406.7845">16876-2694 403 0,'-18'-36'259'0,"34"32"15"16,6 3-66-16,16-8-36 15,7-6-37-15,7 2-54 16,4-3-10-16,2 7-27 16,-4-5-14-16,-13 3-16 15,1 0-5-15,-15 4-5 16,-7 1-17-16,-9 3-168 16,-6 1-201-16,-5 2 238 15</inkml:trace>
          <inkml:trace contextRef="#ctx0" brushRef="#br0" timeOffset="958.4164">17340-2586 705 0,'-4'-3'390'0,"-1"3"-86"15,-8 0-36-15,-1 14-91 16,-5 10-31-16,-8 12-43 16,-1 2-25-16,-12 5-33 15,-7 2-14-15,0-3-18 16,0 3-5-16,2-4-13 0,2-3-24 16,8 0-94-16,-1-6-135 15,36-53 161 32,0 10-97-47</inkml:trace>
          <inkml:trace contextRef="#ctx0" brushRef="#br0" timeOffset="661.6559">16999-2676 326 0,'-4'13'238'0,"0"-6"2"15,6 11-49-15,5-11-20 16,8 18-29-16,5 3-17 15,7 11-38-15,5 14-18 16,1-3-24-16,-3 1-8 16,1-1-11-16,-4-10-6 0,-5-8-8 15,-4-1-1-15,-6-8-3 16,-6-6-1-16,1-5-26 16,-5-6-51-16,1-6 46 15</inkml:trace>
        </inkml:traceGroup>
      </inkml:traceGroup>
    </inkml:traceGroup>
  </inkml:traceGroup>
</inkml:ink>
</file>

<file path=ppt/ink/ink22.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41.500"/>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69C72177-7828-4DC7-BA64-D13232EC2FB6}" emma:medium="tactile" emma:mode="ink">
          <msink:context xmlns:msink="http://schemas.microsoft.com/ink/2010/main" type="writingRegion" rotatedBoundingBox="17956,7895 20561,6170 21149,7058 18545,8784"/>
        </emma:interpretation>
      </emma:emma>
    </inkml:annotationXML>
    <inkml:traceGroup>
      <inkml:annotationXML>
        <emma:emma xmlns:emma="http://www.w3.org/2003/04/emma" version="1.0">
          <emma:interpretation id="{B84F1D3F-74FD-422F-9003-41B82FF3A14E}" emma:medium="tactile" emma:mode="ink">
            <msink:context xmlns:msink="http://schemas.microsoft.com/ink/2010/main" type="paragraph" rotatedBoundingBox="17956,7895 20561,6170 21149,7058 18545,8784" alignmentLevel="1"/>
          </emma:interpretation>
        </emma:emma>
      </inkml:annotationXML>
      <inkml:traceGroup>
        <inkml:annotationXML>
          <emma:emma xmlns:emma="http://www.w3.org/2003/04/emma" version="1.0">
            <emma:interpretation id="{08DF98B9-67A3-468F-AEF3-C78BCD6CC656}" emma:medium="tactile" emma:mode="ink">
              <msink:context xmlns:msink="http://schemas.microsoft.com/ink/2010/main" type="line" rotatedBoundingBox="17956,7895 20561,6170 21149,7058 18545,8784"/>
            </emma:interpretation>
          </emma:emma>
        </inkml:annotationXML>
        <inkml:traceGroup>
          <inkml:annotationXML>
            <emma:emma xmlns:emma="http://www.w3.org/2003/04/emma" version="1.0">
              <emma:interpretation id="{7872A72C-06AB-44EC-B12A-229574993D2B}" emma:medium="tactile" emma:mode="ink">
                <msink:context xmlns:msink="http://schemas.microsoft.com/ink/2010/main" type="inkWord" rotatedBoundingBox="18061,8053 18419,7815 18846,8459 18487,8696"/>
              </emma:interpretation>
            </emma:emma>
          </inkml:annotationXML>
          <inkml:trace contextRef="#ctx0" brushRef="#br0">17710-696 516 0,'-4'-17'314'0,"-45"-40"-15"15,49 53-43-15,0 6-92 16,0 0-40-16,-2-2-60 16,2 0-13-16,-1 21 2 15,1 19-1-15,0 65-4 16,3-42-5-16,-8 0-11 16,-1 11-3-16,-1-11 1 15,0-3 2-15,3-6 3 16,1-13-3-16,-1-15-7 15,-1-10-3-15,1-9-7 16,2-3 0-16,2-4-2 0,0 0 0 16,0-2-1-16,0 0 0 15,0 0-1-15,8-1 0 16,26-5 2-16,51-2 1 16,-38 10 5-16,-1 7 2 15,3-4 0-15,-2-1-3 16,-9-11-5-16,-2 6-4 15,-11-3-5-15,1 6-7 16,-7 4-83-16,-1-1 96 0,8 5-29 16</inkml:trace>
        </inkml:traceGroup>
        <inkml:traceGroup>
          <inkml:annotationXML>
            <emma:emma xmlns:emma="http://www.w3.org/2003/04/emma" version="1.0">
              <emma:interpretation id="{269D612B-2E03-44E0-B7E2-A05EDCBEA4F5}" emma:medium="tactile" emma:mode="ink">
                <msink:context xmlns:msink="http://schemas.microsoft.com/ink/2010/main" type="inkWord" rotatedBoundingBox="19505,6869 20561,6170 21149,7058 20094,7758"/>
              </emma:interpretation>
            </emma:emma>
          </inkml:annotationXML>
          <inkml:trace contextRef="#ctx0" brushRef="#br0" timeOffset="1258.2557">19418-1629 704 0,'18'-9'395'15,"8"0"-97"-15,6-4-45 16,15 6-112-16,0-2-41 0,2 0-46 16,-6 0-14-16,0-2-22 15,-3 4-6-15,-7 3-8 16,-5-1-2-16,-10-3-41 15,-3 3-47-15,-10 1-186 16,3 6-229-16,-8 4 317 16</inkml:trace>
          <inkml:trace contextRef="#ctx0" brushRef="#br0" timeOffset="1519.8478">19772-1815 397 0,'-130'-76'300'15,"123"76"7"-15,2 5-80 16,1 12-36-16,9 10-49 0,-3 5-16 16,0 4-22-16,-2 0-11 15,2 11-24-15,-2-7-12 16,0 5-27-16,-4-5-8 15,11-4-14-15,-7-5-2 16,4-6-12-16,-6-7-23 16,-10-14-107-16,12 3-152 15,7-7 181-15</inkml:trace>
          <inkml:trace contextRef="#ctx0" brushRef="#br0" timeOffset="494.104">18882-1786 815 0,'0'-9'440'0,"0"-8"-141"0,20 8-86 15,2 2-35-15,7-20-71 16,16 15-20-16,5-12-30 16,12 4-13-16,1 4-18 15,-7-4-6-15,-6 2-10 16,-4 0-3-16,-12 7-10 15,-5 2-40-15,-15 9-132 16,-8 4 118-16</inkml:trace>
          <inkml:trace contextRef="#ctx0" brushRef="#br0" timeOffset="1005.081">19316-1725 544 0,'0'-16'353'0,"0"9"-20"16,-4 1-52-16,-1 13-95 15,3-7-42-15,0 0-45 16,-9 22-13-16,2 14-30 16,-69 54-13-16,44-44-22 15,0 4-7-15,1-12-9 16,8 0-3-16,2-7-4 15,6-8-8-15,12-10-59 16,3-3-44-16,18-13-316 16,3-6 284-16</inkml:trace>
          <inkml:trace contextRef="#ctx0" brushRef="#br0" timeOffset="768.8367">19063-1765 548 0,'-9'11'363'15,"7"4"-15"-15,4 5-127 0,5-4-25 16,11 14-61-16,0 3-26 16,6 8-36-16,-1 6-17 15,1 2-27-15,-3 5-8 16,-3-3-10-16,0-1-3 15,-7-10-6-15,-2-9-7 16,-3-13-53-16,-1-8-40 0,-5-11-157 16,5-3-178-16,-1-16 277 15</inkml:trace>
          <inkml:trace contextRef="#ctx0" brushRef="#br0" timeOffset="1948.7452">19987-2154 558 0,'5'-11'320'0,"4"7"-75"15,-3 4-30-15,3 11-85 16,-2 11-40-16,4 17-33 15,0 6-8-15,-6 10-12 16,4 2-4-16,-9 5-1 16,2 4-4-16,-2-1-1 15,-7-5-3-15,5-8-5 16,-4-5-1-16,-1-11-7 16,-4 0-1-16,4-3-4 15,2-8-2-15,5-9-1 0,3-14 0 16,3 0 2-16,5 0 0 15,-11-2 2-15,0 0 1 16,21-2 7-16,13-3 4 16,49-17 6-16,-48 7 1 15,3 3-9-15,-8-4-4 16,-6 5-7-16,6 0-2 16,-15 7-5-16,-1 3-19 0,3 4-127 15,-16 4 105-15</inkml:trace>
        </inkml:traceGroup>
      </inkml:traceGroup>
    </inkml:traceGroup>
  </inkml:traceGroup>
</inkml:ink>
</file>

<file path=ppt/ink/ink2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3:14.812"/>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9250DBE4-A66C-4EAF-99FA-6758F143A35F}" emma:medium="tactile" emma:mode="ink">
          <msink:context xmlns:msink="http://schemas.microsoft.com/ink/2010/main" type="writingRegion" rotatedBoundingBox="5158,6975 6564,7099 6479,8076 5072,7952"/>
        </emma:interpretation>
      </emma:emma>
    </inkml:annotationXML>
    <inkml:traceGroup>
      <inkml:annotationXML>
        <emma:emma xmlns:emma="http://www.w3.org/2003/04/emma" version="1.0">
          <emma:interpretation id="{13222238-457B-41A8-9954-86328243E022}" emma:medium="tactile" emma:mode="ink">
            <msink:context xmlns:msink="http://schemas.microsoft.com/ink/2010/main" type="paragraph" rotatedBoundingBox="5158,6975 6564,7099 6479,8076 5072,7952" alignmentLevel="1"/>
          </emma:interpretation>
        </emma:emma>
      </inkml:annotationXML>
      <inkml:traceGroup>
        <inkml:annotationXML>
          <emma:emma xmlns:emma="http://www.w3.org/2003/04/emma" version="1.0">
            <emma:interpretation id="{166B7074-F34C-42CF-8F5B-14520D4B8F90}" emma:medium="tactile" emma:mode="ink">
              <msink:context xmlns:msink="http://schemas.microsoft.com/ink/2010/main" type="line" rotatedBoundingBox="5158,6975 6564,7099 6479,8076 5072,7952"/>
            </emma:interpretation>
          </emma:emma>
        </inkml:annotationXML>
        <inkml:traceGroup>
          <inkml:annotationXML>
            <emma:emma xmlns:emma="http://www.w3.org/2003/04/emma" version="1.0">
              <emma:interpretation id="{AAF5AC17-D565-4341-B1D9-1C66420B39D8}" emma:medium="tactile" emma:mode="ink">
                <msink:context xmlns:msink="http://schemas.microsoft.com/ink/2010/main" type="inkWord" rotatedBoundingBox="5158,6975 6564,7099 6479,8076 5072,7952">
                  <msink:destinationLink direction="with" ref="{1D3306DC-3C9D-41C4-ABD6-72A13788B9D4}"/>
                </msink:context>
              </emma:interpretation>
              <emma:one-of disjunction-type="recognition" id="oneOf0">
                <emma:interpretation id="interp0" emma:lang="" emma:confidence="1">
                  <emma:literal/>
                </emma:interpretation>
              </emma:one-of>
            </emma:emma>
          </inkml:annotationXML>
          <inkml:trace contextRef="#ctx0" brushRef="#br0">0 88 370 0,'0'0'214'0,"0"0"-41"16,0 0-17-16,4 22-47 15,-1 7-21-15,10 48-21 16,-11-44-10-16,-2 1-23 15,0 2-8-15,0 13-13 16,5-6-4-16,-1-1-4 16,1-3 0-16,-5-13-1 15,0-6 1-15,4-6 3 16,-1-7 4-16,6-10 3 16,-1-3 2-16,2-16-1 15,-2-1-3-15,1-4-3 16,-4-4 0-16,-1 1-2 15,-2-8 0-15,-2-6-2 16,-4 3 0-16,-9-10-2 16,1 1-1-16,-3 8-1 15,6 3 0-15,6 6 6 16,-1 3 4-16,8 6 10 0,5 6 4 16,7 9-1-16,4 9-1 15,9 7-10-15,-4 6-5 16,6 7-4-16,1 5-1 15,-18-5 1-15,3 3 4 16,-16-7 10-16,-4 3 6 16,3 4 7-16,-11-5-1 15,-3 13-10-15,-4-2-5 16,-15-8-11-16,-1 4-4 0,-1-10-37 16,5-2-50-16,12-1 55 15</inkml:trace>
          <inkml:trace contextRef="#ctx0" brushRef="#br0" timeOffset="376.0202">25-80 395 0,'-45'-79'281'16,"51"72"-13"-16,8-8-84 15,4-3-31-15,11-3-51 16,0-10-10-16,16 2-14 16,-2 0-7-16,-3 2-10 0,7 9-3 15,-20 0-7-15,-11 0-5 16,2 13-12-16,-5-1-5 15,9 21-11-15,6 4-3 16,-4 10-1-16,-10 2 0 16,-10-6 0-16,10 10-1 15,-6-5-4-15,2-1-2 16,3-2-1-16,-9-9-6 16,-1-2-102-16,4-7-265 0,6-5 247 15</inkml:trace>
          <inkml:trace contextRef="#ctx0" brushRef="#br0" timeOffset="678.8138">536 202 535 0,'-2'-7'330'16,"-1"3"-71"-16,6 2-55 15,-3 2-36-15,0 0-55 16,0 0-15-16,20-2-26 16,4 2-13-16,48 9-18 0,-43-10-8 15,5 4-16-15,4 1-5 16,-9-11-6-16,5 12 0 15,-14-14-47-15,0-2-65 16,-4 2 68-16</inkml:trace>
          <inkml:trace contextRef="#ctx0" brushRef="#br0" timeOffset="1112.378">949-47 550 0,'89'-130'306'0,"-89"126"-57"16,-2 4-40-16,2 6-63 15,0-6-34-15,0 0-44 16,2 9-15-16,10 25-20 15,19 45-6-15,-24-39-8 16,-5 0-1-16,-2 1-4 16,-5-3-3-16,-1 6-3 15,6 1-2-15,-5-13-2 16,1 2 0-16,-5-8-1 16,4-3 0-16,5-5 0 15,-2 2-1-15,6-7-1 16,-3-8 1-16,7 4-1 0,6-3 1 15,2-3 1 1,13 8 1-16,4-6 1 0,-3-3 0 16,1-4 0-16,-4-1 0 15,-2-3-2-15,4 6 0 16,-9 0-8-16,-4 0-35 16,-5 8 28-16</inkml:trace>
        </inkml:traceGroup>
      </inkml:traceGroup>
    </inkml:traceGroup>
  </inkml:traceGroup>
</inkml:ink>
</file>

<file path=ppt/ink/ink2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15.853"/>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21B419AF-5D8A-406C-980E-AC42C0D52358}" emma:medium="tactile" emma:mode="ink">
          <msink:context xmlns:msink="http://schemas.microsoft.com/ink/2010/main" type="writingRegion" rotatedBoundingBox="807,788 4327,538 4390,1428 870,1677"/>
        </emma:interpretation>
      </emma:emma>
    </inkml:annotationXML>
    <inkml:traceGroup>
      <inkml:annotationXML>
        <emma:emma xmlns:emma="http://www.w3.org/2003/04/emma" version="1.0">
          <emma:interpretation id="{3D8224A4-CE5E-4490-8EB9-B5F18F18BF2C}" emma:medium="tactile" emma:mode="ink">
            <msink:context xmlns:msink="http://schemas.microsoft.com/ink/2010/main" type="paragraph" rotatedBoundingBox="807,788 4327,538 4390,1428 870,1677" alignmentLevel="1"/>
          </emma:interpretation>
        </emma:emma>
      </inkml:annotationXML>
      <inkml:traceGroup>
        <inkml:annotationXML>
          <emma:emma xmlns:emma="http://www.w3.org/2003/04/emma" version="1.0">
            <emma:interpretation id="{099D5E02-2C44-41D5-8326-B2655F9ED414}" emma:medium="tactile" emma:mode="ink">
              <msink:context xmlns:msink="http://schemas.microsoft.com/ink/2010/main" type="line" rotatedBoundingBox="807,788 4327,538 4390,1428 870,1677"/>
            </emma:interpretation>
          </emma:emma>
        </inkml:annotationXML>
        <inkml:traceGroup>
          <inkml:annotationXML>
            <emma:emma xmlns:emma="http://www.w3.org/2003/04/emma" version="1.0">
              <emma:interpretation id="{0ECA4211-EB64-43CD-ABE5-92FA9E8BE08D}" emma:medium="tactile" emma:mode="ink">
                <msink:context xmlns:msink="http://schemas.microsoft.com/ink/2010/main" type="inkWord" rotatedBoundingBox="807,788 4327,538 4390,1428 870,1677">
                  <msink:destinationLink direction="with" ref="{9C578B08-16EF-40F1-AED2-DA963AFE42C5}"/>
                </msink:context>
              </emma:interpretation>
              <emma:one-of disjunction-type="recognition" id="oneOf0">
                <emma:interpretation id="interp0" emma:lang="" emma:confidence="1">
                  <emma:literal/>
                </emma:interpretation>
              </emma:one-of>
            </emma:emma>
          </inkml:annotationXML>
          <inkml:trace contextRef="#ctx0" brushRef="#br0">217-7627 226 0,'-49'-87'171'16,"31"69"13"-16,11 11-48 15,-4-8-14-15,2 10-25 16,11 12-8-16,-2 6-12 16,-4 8-1-16,10 23 7 15,1 4 0-15,0 14-9 16,2 6-10-16,4 8-18 16,-4 2-10-16,11 3-13 15,-1-3-4-15,-4-15-6 16,3-7 0-16,-9-13 1 15,-5-5 1-15,1-17-2 16,-3-6 0-16,-2-13 2 16,9 0 1-16,-4-10-2 15,-5 6-2-15,0 1-6 16,-2-19-3-16,1-13-3 16,1-42 0-16,-8 42-3 15,8 1-1-15,-10-4-3 0,-5-4-2 16,-3-2-1-16,-9-3-2 15,5 0 3-15,2-4 0 16,4-5 3-16,5 7 1 16,-5-1 2-16,4-1 1 15,4 7 0-15,1-1 2 16,9 11-1-16,-2 3 0 16,13 12-1-16,1 3 1 15,2 3-2-15,13 9 0 0,-4 6 1 16,15 10 0-16,5 8 2 15,-2 3 2-15,1 2 0 16,-10-1 0-16,-9 3 0 16,-5-2 0-16,-13 5 3 15,-7-1 0-15,-9 8 2 16,-7 1 0-16,-13-6-2 16,-1 10 0-16,-7-17-2 15,0-6-1-15,4-6-2 16,8-8-5-16,7-5-34 15,3-2-50-15,6-7 57 16</inkml:trace>
          <inkml:trace contextRef="#ctx0" brushRef="#br0" timeOffset="406.8038">293-7626 223 0,'56'-61'166'0,"-42"77"6"16,6 13-57-16,0 2-20 16,-2 10-27-16,-2 1-8 15,-2 7-17-15,-3-6-7 0,-2-9-4 16,-2 0 0-16,-1-17 2 15,-1 3-1-15,-3-4-4 16,0-5-2-16,-2-2-5 16,0 0-1-16,0-9-4 15,-2 0-3-15,0-2-5 16,0 0-3-16,1 0-4 16,-1 0-2-16,2-7 0 15,0-3-1-15,0-6 0 16,0 1-1-16,7-37-2 15,-1 53-1-15,-3-1-7 16,-1 4-9-16,-2-2-32 16,-2-2-42-16,0 0 60 15</inkml:trace>
          <inkml:trace contextRef="#ctx0" brushRef="#br0" timeOffset="1516.9735">679-7701 187 0,'70'-31'135'0,"-73"22"-1"15,-6 2-24-15,1 5-9 16,-3-2-12-16,-5 1-6 0,4 4-14 16,-3 1-8-16,-3 2-20 15,2 7-9-15,-4 1-11 16,0 3-4-16,8 10-4 16,1 0-1-16,0 13-2 15,0 4-1-15,-3 5-3 16,-4 0 0-16,9-6 0 15,3-5 2-15,6-2 5 16,7-3 3-16,8-9 4 16,1-1 1-16,-2-10 1 15,5-9 0-15,2-4-5 16,3-7-1-16,8 0-5 16,-7-2 0-16,-3-3-2 15,1-2-2-15,-6-11-1 16,-1 3-2-16,-5-5-1 15,-2 0 1-15,-6-3-2 16,-1 1 1-16,0-3 0 0,-2 3 1 16,0 6 0-16,-5-4 1 15,-1 0 1-15,1 4 2 16,-1 11 0-16,1-1 1 16,-4 13-5-16,4 6-2 15,-4 7-2-15,1 9-1 16,6 12 3-16,-3 4 4 15,3 8 4-15,2 6 2 16,-2-5 1-16,2-3-1 0,2-10-1 16,4-3-3-16,3-4-2 15,2-10 0-15,5-1-1 16,0-12 1-16,0-9 0 16,6 7-1-16,-2-17-5 15,1-2-4-15,14-1-20 16,-5-9-19-16,-4-2-65 15,-10-1-49-15,-13-1-93 16,1 3-50-16,-4 1 188 16</inkml:trace>
          <inkml:trace contextRef="#ctx0" brushRef="#br0" timeOffset="1892.9671">942-7660 207 0,'-29'-112'113'0,"28"110"-24"15,8 2-12-15,2 9-15 16,-9 0-4-16,5 10-3 16,13 8-2-16,-3 9-5 15,3 2-3-15,-6 10-5 0,-8-1-4 16,-2-5-5-16,0 3-1 16,3-13 4-16,2 1 2 15,-1-15 0-15,-1-4-1 16,-3-5 0-16,-2-12 7 15,2 1 7-15,-2 0 2 16,0 0-2-16,0 0-6 16,1-10-10-16,5-21-3 15,5-50-5-15,-10 45-3 0,1 1-2 16,4 2-3-16,1 1-2 16,2-2-3-16,4 5-4 15,-1 6-2-15,6 7-5 16,0 2-1-16,0 10-7 15,0 3-10-15,0 6-104 16,0 6-217-16,4 4 225 16</inkml:trace>
          <inkml:trace contextRef="#ctx0" brushRef="#br0" timeOffset="2553.9555">1529-7694 261 0,'-2'-11'186'15,"-7"0"21"-15,0-3-43 16,-2 3-51-16,-5-7-14 15,1 5-26-15,-5-1-12 16,2 8-21-16,-1 5-11 16,-1 4-15-16,5 8-5 15,-5 7-6-15,4 4-2 0,9 8-1 16,-4 1 1-16,11 14 1 16,0 0 0-16,-2 6 0 15,2 3 0-15,-1-13 0 16,2-1 0-16,-1-11 0 15,0-9 0-15,15-2 1 16,-3-5 0-16,6-6 3 16,1-5 1-16,-5-13 1 15,-3-4-1-15,3-8-2 16,1-1-2-16,3 3-3 16,0-12-3-16,-2-3-1 15,-3-5-1-15,-10-10 1 16,4 4 1-16,-3 9 1 15,3 4 2-15,-3 5 1 16,-6 4 1-16,-3 7 1 16,-10-2 0-16,6 18 0 15,2 2-2-15,0 4 0 16,1 12 0-16,-1 2 2 0,-4 2 2 16,2 12 5-16,4 5 1 15,1 6 4-15,4 6 2 16,0-3 0-16,7 1 0 15,6-9-5-15,3-7-2 16,10-13-5-16,2-5-1 16,10-4-4-16,-7-9-8 15,12-2-56-15,-7-4-87 16,-1-6 98-16</inkml:trace>
          <inkml:trace contextRef="#ctx0" brushRef="#br0" timeOffset="3615.1531">1801-7717 301 0,'-11'-97'180'15,"11"113"-21"-15,2 13-67 16,-7 3-18-16,7 10-22 15,3 7-8-15,-1 8-17 16,-3-4-7-16,3-3-7 16,0-8 1-16,1-12 4 15,-3-3 1-15,7-5 4 16,-9-15 0-16,2-5 5 0,3 0 1 16,-7-4-4-16,0 0-5 15,1 0-11-15,1-14-4 16,0-23-2-16,-2-44-1 15,2 39-2-15,-2-3 0 16,4 6 0-16,3-6 0 16,1 9 0-16,4 2 0 15,-1 9 0-15,-1 7 0 16,3 11 0-16,1 7 1 0,3 11 4 16,-1 7 2-16,-5 11 3 15,0 6 1-15,-4 7 1 16,-5-4-1-16,0 5 0 15,-3-1-1-15,-3-8 3 16,3 1 1-16,-3-13 4 16,6-4 1-16,0-12 0 15,-3-8-1-15,5-3-5 16,-2 5-3-16,0 0-7 16,0 0-3-16,5-25-6 15,13-52-4-15,-12 39-8 16,1 2-2-16,-2-1 0 15,4 3 3-15,0 1 9 16,2 8 2-16,0 9 5 16,-2 0 1-16,0 5 1 15,0 4 0-15,2 11 0 16,-2 7 1-16,2 6 0 16,-6 1 1-16,2 9 0 15,-7 4-1-15,0 4 0 16,0 6 0-16,0 3-1 0,0-1 1 15,4 4-1-15,-6-3 0 16,13-10 0-16,3-5 1 16,3-10 0-16,10 3 0 15,-8-10 0-15,3-1 1 16,3-1 0-16,-3-10 1 16,1-7 0-16,6 5 0 15,-3-5-1-15,4-4-1 0,3-5 0 16,-4-14-1-16,-4-1 0 15,-2-1 0-15,-12 0 0 16,-4 3 2-16,4-5 1 16,-7 0 0-16,-4 2 1 15,-6 1 0-15,-10 10-1 16,0 5 0-16,-4 12-2 16,9 5 0-16,-7 6-2 15,6 9 0-15,-6 8-1 16,-2 0 0-16,5 10 0 15,3 4 0-15,12 8 1 16,0 3 0-16,1-1-1 16,-4-2 1-16,3-3 0 15,5 3 0-15,17-12 0 16,0 1 0-16,-12-19 0 16,8-5 1-16,2-4 0 15,7-5-1-15,11-3-10 0,-2-12-20 16,-7-6-184-16,5-5 152 15</inkml:trace>
          <inkml:trace contextRef="#ctx0" brushRef="#br0" timeOffset="3876.8013">2601-7704 477 0,'-31'-63'254'0,"56"64"-57"16,6 7-37-16,-1-8-60 16,10 1-24-16,0-2-41 15,0-8-12-15,1 3-19 16,-5-5-7-16,-3 2-39 15,3 6-74-15,-9-8 77 16</inkml:trace>
          <inkml:trace contextRef="#ctx0" brushRef="#br0" timeOffset="4160.9697">2866-7910 453 0,'-65'-105'234'16,"63"104"-68"-16,-9 4-28 15,17 10-39-15,-6 1-8 16,3 12 0-16,4-3-10 16,-7 11-14-16,4 4-8 15,3 4-25-15,-10 6-8 16,6 7-15-16,-3 6-5 0,-3 0-5 15,3-1-2-15,0-6-15 16,0-16-17-16,0-7-96 16,0-10-98-16,0-12 141 15</inkml:trace>
          <inkml:trace contextRef="#ctx0" brushRef="#br0" timeOffset="4941.7903">2864-7482 333 0,'69'-54'208'0,"-42"37"-9"16,7 7-30-16,2-10-47 15,4 7-14-15,-8-7-26 16,-1-1-13-16,-6 6-25 0,-7-3-12 15,-3 4-14-15,-3 1-4 16,-3 4-3-16,-16-5 1 16,3 5 3-16,-10-2 1 15,-8 0 1-15,17 7 0 16,-17-3-2-16,-3 2 0 16,2 3-3-16,-3 2-1 15,-1 7-4-15,7 4-2 16,1 5-3-16,0 2-1 15,12 13 1-15,0 5 0 16,7 11 1-16,4-2 0 0,5 6-1 16,-4-17-1-16,2-9 0 15,8 6 0-15,-1-13 1 16,6 2-1-16,11-1 0 16,-8-10 1-16,-3-10-1 15,3-1-1-15,1-11-3 16,-2-5-3-16,1-2-3 15,-3-3-1-15,-7-10 3 16,6 3 2-16,-10-12 4 16,4 1 1-16,-4-4 4 15,-2 1 0-15,0 6 0 16,-1 2 2-16,-2 7-2 16,1 6 1-16,-3 9-4 15,1 6-1-15,1 12-3 16,1 7-1-16,1 10 1 15,-3 10 1-15,1 7 2 16,-6-2 1-16,0 9 1 0,1-5 1 16,-3-9 3-16,0-1 2 15,6-10 8-15,0-4 3 16,0-8 20-16,5-8 7 16,-2-17 6-16,3-8 2 15,2-4-14-15,1-1-7 16,0-5-10-16,2 1-4 15,-1-2-8-15,3 0-3 16,5 5-4-16,-2 2-3 0,3 8-2 16,-3 1-3-16,0 2-9 15,0 3-12-15,1 4-78 16,6 1-107-16,-2 8 135 16</inkml:trace>
        </inkml:traceGroup>
      </inkml:traceGroup>
    </inkml:traceGroup>
  </inkml:traceGroup>
</inkml:ink>
</file>

<file path=ppt/ink/ink2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3:18.828"/>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9C578B08-16EF-40F1-AED2-DA963AFE42C5}" emma:medium="tactile" emma:mode="ink">
          <msink:context xmlns:msink="http://schemas.microsoft.com/ink/2010/main" type="inkDrawing" rotatedBoundingBox="4279,10942 4284,321 4552,322 4547,10943" semanticType="callout" shapeName="Other">
            <msink:sourceLink direction="with" ref="{0ECA4211-EB64-43CD-ABE5-92FA9E8BE08D}"/>
            <msink:sourceLink direction="with" ref="{ABF5B2E0-2ABE-4FF6-B079-CF63AA84B347}"/>
          </msink:context>
        </emma:interpretation>
      </emma:emma>
    </inkml:annotationXML>
    <inkml:trace contextRef="#ctx0" brushRef="#br0">148 112 101 0,'92'-105'61'0,"-92"102"-7"0,0 3-14 16,0-4-15-16,0 4-4 16,0 0-5-16,0 0 0 15,0 0-4-15,0 0-1 16,2 11-4-16,2 11-2 15,-3-3-1-15,8 55-1 16,-9-43-1-16,-3 2 1 16,5 8 0-16,-2 6 1 0,-6 2-2 15,3 12 1-15,-8 8 0 16,4 3 0-16,-4 13 2 16,5 5 3-16,1 4 1 15,-1 0 1-15,1-6-1 16,-4-5-1-16,-2-4 4 15,2 1 3-15,-3 14 4 16,1 7 4-16,0 2 2 16,-4 1 2-16,5-1 1 15,-3-7-3-15,4 3 0 16,-2-3 2-16,4 6 6 16,1 9 2-16,5 0 1 15,-1 3-4-15,0-6-7 16,2-3 4-16,-2 5-2 15,-1 2-4-15,-3 5-3 16,4 2-5-16,-3-5-4 16,-4-4 3-16,0-11 14 15,0 2 5-15,4-1 3 16,1-1-3-16,4 6-10 0,0-10-2 16,-2-3-2-16,2 0 0 15,4-7-4-15,3 5 0 16,-5-5-3-16,0 4 1 15,-2-3-4-15,-4 1-2 16,4 3-2-16,-2-2-1 16,0-6-2-16,-1-1 1 15,1-5 1-15,2-10 1 16,-4 3 2-16,4-6 1 0,-1 6-2 16,-1 6-1-16,0 5-2 15,2-3 0-15,-2-6-1 16,-1-1 0-16,3-5 1 15,-2 2-1-15,2 0 4 16,3-2 1-16,-3-2 3 16,0 2 0-16,0 2-3 15,0 3-2-15,2 7-3 16,-2-3 0-16,7 4-1 16,1 0-1-16,-3-1 1 15,2 6 0-15,-1-2 2 16,-1 2-1-16,0-1 1 15,4-1-1-15,-1 0 0 16,1 2 0-16,2-4-1 16,-2 6-1-16,-4-5 1 15,0-3 0-15,-1-6 1 0,-2-1 1 16,3-1 2-16,-1 1-1 16,1 4 1-16,2 2-1 15,2 0-1-15,-3-4 0 16,-1 0-1-16,-5-5 0 15,0 1 1-15,0 1 1 16,0-2 4-16,2 1 2 16,-2-3-1-16,-2 2-1 15,2 3-5-15,6 1-1 16,-1-1-3-16,1-3 0 0,-1-2 0 16,2 0-1-16,-1-4 2 15,-3-1 0-15,-3-1 1 16,-2-3 1-16,2 4 0 15,-3-6-1-15,1 3 0 16,-2 1 0-16,-1 5 0 16,5 1-1-16,-2-9 1 15,-1 0 1-15,3-7 1 16,-4 1 0-16,2 5 2 16,2-3-1-16,-4-3 1 15,4 5 0-15,0-5 2 16,0 1 2-16,2-5 1 15,0-1 1-15,2-3-2 16,5 3-2-16,-6-5-4 16,1-2 0-16,1 2-2 15,-5-9-1-15,8-1 0 16,-3 0 0-16,-1-14-4 16,-1 6-4-16,1-4-29 0,8 8-30 15,-10-8-311-15,-2-4 262 16</inkml:trace>
  </inkml:traceGroup>
</inkml:ink>
</file>

<file path=ppt/ink/ink2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6:04.786"/>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53D1BB9D-7EE6-440F-A56D-AAB1848646EE}" emma:medium="tactile" emma:mode="ink">
          <msink:context xmlns:msink="http://schemas.microsoft.com/ink/2010/main" type="writingRegion" rotatedBoundingBox="9936,6304 11839,6710 11555,8044 9651,7638"/>
        </emma:interpretation>
      </emma:emma>
    </inkml:annotationXML>
    <inkml:traceGroup>
      <inkml:annotationXML>
        <emma:emma xmlns:emma="http://www.w3.org/2003/04/emma" version="1.0">
          <emma:interpretation id="{A7711F30-F596-4DFD-ADDF-CEEC705B86E0}" emma:medium="tactile" emma:mode="ink">
            <msink:context xmlns:msink="http://schemas.microsoft.com/ink/2010/main" type="paragraph" rotatedBoundingBox="9936,6304 11839,6710 11555,8044 9651,7638" alignmentLevel="1"/>
          </emma:interpretation>
        </emma:emma>
      </inkml:annotationXML>
      <inkml:traceGroup>
        <inkml:annotationXML>
          <emma:emma xmlns:emma="http://www.w3.org/2003/04/emma" version="1.0">
            <emma:interpretation id="{B9F069AB-0852-42DB-AFFC-ED45A6D9DE7F}" emma:medium="tactile" emma:mode="ink">
              <msink:context xmlns:msink="http://schemas.microsoft.com/ink/2010/main" type="line" rotatedBoundingBox="9936,6304 11839,6710 11555,8044 9651,7638"/>
            </emma:interpretation>
          </emma:emma>
        </inkml:annotationXML>
        <inkml:traceGroup>
          <inkml:annotationXML>
            <emma:emma xmlns:emma="http://www.w3.org/2003/04/emma" version="1.0">
              <emma:interpretation id="{6226C0C3-4608-4310-80A2-E18CB0F04957}" emma:medium="tactile" emma:mode="ink">
                <msink:context xmlns:msink="http://schemas.microsoft.com/ink/2010/main" type="inkWord" rotatedBoundingBox="9936,6304 11839,6710 11555,8044 9651,7638">
                  <msink:destinationLink direction="with" ref="{1D3306DC-3C9D-41C4-ABD6-72A13788B9D4}"/>
                </msink:context>
              </emma:interpretation>
              <emma:one-of disjunction-type="recognition" id="oneOf0">
                <emma:interpretation id="interp0" emma:lang="" emma:confidence="1">
                  <emma:literal/>
                </emma:interpretation>
              </emma:one-of>
            </emma:emma>
          </inkml:annotationXML>
          <inkml:trace contextRef="#ctx0" brushRef="#br0">10484-1826 278 0,'69'-146'215'0,"-64"139"34"16,-1-2-46-16,-8-6-59 15,4 8-26-15,8 7-31 0,-7-5-5 16,-1 5-10-16,0 0-3 16,0 0-4-16,0 0-2 15,8 16-11-15,1 14-7 16,0 53-13-16,-9-30-6 16,0 6-10-16,-6 1-4 15,6 1-6-15,-9-7 0 16,-7-3-2-16,2-1 0 0,4-4 0 15,5 0-1-15,-2-6 0 16,0-4-1-16,-1 0 1 16,-2-5-1-16,10-6 0 15,0 1 0-15,-4-12-1 16,0 0 1-16,-8-8-2 16,5-1 0-16,1 2 0 15,-3-5-1-15,5 0 1 16,3-4 0-16,-1 0 0 15,0 2 0-15,0 0 0 16,0 0 0-16,1 0 0 16,-1 0 0-16,0-1 1 15,2-1 1-15,0 0 2 16,0 2 2-16,24 0 5 16,8-2 3-16,58 9 8 15,-50 3 4-15,7 2 7 16,-2 4 2-16,-9-3 0 0,2 0 0 15,-2-1-8-15,-9-5-4 16,-7-7-9-16,0 6-4 16,-8-2-7-16,-1-4-20 15,-4-2-87-15,-5-4-82 16,4 3 110-16</inkml:trace>
          <inkml:trace contextRef="#ctx0" brushRef="#br0" timeOffset="-12838.7466">9290-1539 235 0,'0'-13'183'0,"2"4"50"16,-2 0-21-16,1 4-25 15,-1 3-12-15,0 0-42 16,0 0-22-16,0 2-44 16,0 0-15-16,0 0-11 15,2 26 3-15,7 55 1 16,-9-32-3-16,2 19-11 15,-2 13-5-15,0 11-9 16,2-3-4-16,-4-19-2 16,6-7 4-16,-3-27 9 0,3-8 3 15,3-16 5-15,-7-17 1 16,7-2-6-16,-1-12-2 16,1-9-9-16,4-7-5 15,-2-6-5-15,-4-4-2 16,-1-8-1-16,-4-1-1 15,-4 2 0-15,3-4-1 16,-7 4 0-16,3 7-1 16,-4-2 0-16,7 9 0 15,-3 7-2-15,5 2 0 0,2 8-1 16,3 1-1-16,11 3-1 16,2 8-1-16,6 2 0 15,3 4 2-15,0 8 4 16,0-1 0-16,-4 10 4 15,-6 0 0-15,-5 5 0 16,-6 2 2-16,-6-1 2 16,-2 0 2-16,-16 2-1 15,-4-3 0-15,-14 8-4 16,-2-3-5-16,0-2-14 16,0 1-21-16,8-16-63 15,4-3-48-15,19-10 88 16</inkml:trace>
          <inkml:trace contextRef="#ctx0" brushRef="#br0" timeOffset="-12418.059">9088-1761 271 0,'3'-13'230'0,"6"-5"70"15,15-3-57-15,-1-3-56 16,6-8-30-16,5 1-43 16,1 2-14-16,3-7-28 15,-4 5-10-15,-5-3-17 16,-4 0-6-16,-9 7-12 15,0 3-3-15,-5 8-8 16,-2 3-1-16,-3 10-8 16,-1 1-1-16,-3 11-5 15,-2-9-1-15,0 0 4 16,7 22 1-16,9 17 2 16,24 48 2-16,-27-45-1 15,7 1 1-15,3-11-1 16,-3-8 0-16,11 5 0 15,-10-17 0-15,-3-3-7 16,-1 4-45-16,-5-8 32 16</inkml:trace>
          <inkml:trace contextRef="#ctx0" brushRef="#br0" timeOffset="40463.8713">6924-2097 221 0,'-2'-1'178'0,"0"-1"-12"16,1 0-22-16,-1 2-24 16,0 4-40-16,4 33-11 15,23 61-14-15,-14-40-10 16,11 5-14-16,-4 0 5 16,-11-16 5-16,-4-13 1 0,1-7-5 15,-2-11-8-15,-2-12-12 16,4 7-1-16,-1-11-1 15,-5-2-2-15,1 0-2 16,-1 0-2-16,0 1-4 16,-5-14-2-16,3 4-1 15,-1-16 0-15,-1-50-1 16,-3 35 1-16,2-3-2 16,0 9 1-16,0-2 0 15,-2-3-1-15,-4 1 1 16,0-2-1-16,6 6 0 15,0 4 0-15,7 1 0 16,2 1 0-16,-2 6 0 16,5 8 2-16,-12 1 9 15,3 8 3-15,2 4 6 16,-5-3-1-16,7 6-7 16,0 0-3-16,0 0-2 15,0 0 2-15,2 0 5 16,18 4 4-16,3-1 6 15,42 14 2-15,-36-14 1 0,2 10-1 16,-6-11-5-16,0 1-2 16,-7 3-4-16,-1-1-3 15,-8 4-1-15,2 4 2 16,-8 3 1-16,-5 4 2 16,-7-2-2-16,-2 5-2 15,-3 1-4-15,-4-4-1 0,-2 3-1 16,2-5-1-16,0-7-19 15,4 0-29-15,3-8-114 16,-4-4-147-16,15-5 191 16</inkml:trace>
          <inkml:trace contextRef="#ctx0" brushRef="#br0" timeOffset="41019.9206">6798-2434 304 0,'-56'-13'191'0,"63"-3"-16"15,6-6-75-15,8 3-27 16,3-12-24-16,-1 2-6 15,6-5-10-15,0-2-4 0,-6 0 1 16,15 14 1-16,-18-11 7 16,5 6 5-16,-3 6 9 15,-18-6 2-15,5 18 2 16,-7 0-5-16,-2 1-7 16,7 8-3-16,2 6-3 15,0 5 0-15,9 1 2 16,-2 8 1-16,4 7 1 15,0 0-1-15,1 2-4 16,-2-5-5-16,2-1-10 16,3-1-3-16,-3-1-7 15,-4-4 0-15,-5-7-1 16,1 1-2-16,-8-5-58 16,8-3-76-16,-1 3 80 15</inkml:trace>
        </inkml:traceGroup>
      </inkml:traceGroup>
    </inkml:traceGroup>
  </inkml:traceGroup>
</inkml:ink>
</file>

<file path=ppt/ink/ink2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6:08.920"/>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115BFB34-870D-4D11-BCE0-3C067D1AD31F}" emma:medium="tactile" emma:mode="ink">
          <msink:context xmlns:msink="http://schemas.microsoft.com/ink/2010/main" type="writingRegion" rotatedBoundingBox="6036,8202 9078,8202 9078,8814 6036,8814"/>
        </emma:interpretation>
      </emma:emma>
    </inkml:annotationXML>
    <inkml:traceGroup>
      <inkml:annotationXML>
        <emma:emma xmlns:emma="http://www.w3.org/2003/04/emma" version="1.0">
          <emma:interpretation id="{495B82C0-46A5-49F0-88D9-D136A7526B3D}" emma:medium="tactile" emma:mode="ink">
            <msink:context xmlns:msink="http://schemas.microsoft.com/ink/2010/main" type="paragraph" rotatedBoundingBox="6036,8202 9078,8202 9078,8814 6036,8814" alignmentLevel="1"/>
          </emma:interpretation>
        </emma:emma>
      </inkml:annotationXML>
      <inkml:traceGroup>
        <inkml:annotationXML>
          <emma:emma xmlns:emma="http://www.w3.org/2003/04/emma" version="1.0">
            <emma:interpretation id="{2E1446B1-AF1C-4C94-B7E5-93FF7697C723}" emma:medium="tactile" emma:mode="ink">
              <msink:context xmlns:msink="http://schemas.microsoft.com/ink/2010/main" type="line" rotatedBoundingBox="6036,8202 9078,8202 9078,8814 6036,8814"/>
            </emma:interpretation>
          </emma:emma>
        </inkml:annotationXML>
        <inkml:traceGroup>
          <inkml:annotationXML>
            <emma:emma xmlns:emma="http://www.w3.org/2003/04/emma" version="1.0">
              <emma:interpretation id="{0849F551-D1B0-4AC7-84B7-EB41CE5071D2}" emma:medium="tactile" emma:mode="ink">
                <msink:context xmlns:msink="http://schemas.microsoft.com/ink/2010/main" type="inkWord" rotatedBoundingBox="6036,8419 6252,8419 6252,8814 6036,8814"/>
              </emma:interpretation>
            </emma:emma>
          </inkml:annotationXML>
          <inkml:trace contextRef="#ctx0" brushRef="#br0">882 1137 483 0,'19'-119'303'16,"-21"115"-44"-16,2 9-111 16,2 1-42-16,-2-6-55 15,0 0-10-15,0 7-10 16,7 22-3-16,13 45-6 15,-11-40-4-15,-2 0-2 16,-16-3 0-16,12 3 0 16,-1-5 0-16,-5-4 1 15,3-1-1-15,-13-11 0 16,2-1-1-16,-1-5-2 16,4 1-3-16,3-5-4 15,-2 1 2-15,7-1 2 16,0-3 2-16,0 0 11 15,0 0 6-15,0 0 7 16,25 4 3-16,51 5-8 0,-55-14-5 16,-1 1-10-16,0 0-5 15,-11-1-7-15,6 5-20 16,4 5-130-16,-8 3 104 16</inkml:trace>
        </inkml:traceGroup>
        <inkml:traceGroup>
          <inkml:annotationXML>
            <emma:emma xmlns:emma="http://www.w3.org/2003/04/emma" version="1.0">
              <emma:interpretation id="{7FBD3EFC-4A25-4DFA-BBD3-6DEF76F2EB95}" emma:medium="tactile" emma:mode="ink">
                <msink:context xmlns:msink="http://schemas.microsoft.com/ink/2010/main" type="inkWord" rotatedBoundingBox="8679,8202 9078,8202 9078,8733 8679,8733"/>
              </emma:interpretation>
            </emma:emma>
          </inkml:annotationXML>
          <inkml:trace contextRef="#ctx0" brushRef="#br0" timeOffset="30816.5973">2512 996 81 0,'0'-4'69'0,"2"-5"25"15,-2-3-4-15,0 1-5 16,-2-5 0-16,0 5 2 15,0 5 0-15,1 1-5 16,-1 3-6-16,0 0-26 16,0 0-9-16,0 1-10 0,0-1-1 15,2 0 3-15,0 2 2 16,0 0-2-16,8 24-2 16,-1 4 0-16,9 48-2 15,-16-51-1-15,7 6-2 16,1 0-1-16,-3-1 0 15,-5-8-3-15,0-9 0 16,2-6-2-16,-4-7-2 16,2-7-4-16,-2 5-1 15,0 0-6-15,1 0-1 0,-3-23-3 16,-1-44-1-16,-3 33 0 16,8 2-1-16,-10-4-1 15,4-3 1-15,8 10-1 16,2 4 0-16,1 4 1 15,-5 8-1-15,-2 1-1 16,-3 6-2-16,5 19-1 16,-9-5 0-16,7 15 1 15,0 8 1-15,6 9 2 16,8-2 1-16,-6 0 2 16,-4-10 1-16,-13-14 1 15,4 3-1-15,3-12 1 16,2-1 0-16,8-2 0 15,-6-2-11-15,0 0-343 16,0 1 259-16</inkml:trace>
        </inkml:traceGroup>
      </inkml:traceGroup>
    </inkml:traceGroup>
  </inkml:traceGroup>
</inkml:ink>
</file>

<file path=ppt/ink/ink2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6:40.817"/>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D0F1A4E6-96A0-44FD-8A5B-9CC8444F1520}" emma:medium="tactile" emma:mode="ink">
          <msink:context xmlns:msink="http://schemas.microsoft.com/ink/2010/main" type="writingRegion" rotatedBoundingBox="7389,8592 7487,5774 8049,5793 7951,8611"/>
        </emma:interpretation>
      </emma:emma>
    </inkml:annotationXML>
    <inkml:traceGroup>
      <inkml:annotationXML>
        <emma:emma xmlns:emma="http://www.w3.org/2003/04/emma" version="1.0">
          <emma:interpretation id="{FF52A1D7-1890-43C6-A0F3-55179F517FD9}" emma:medium="tactile" emma:mode="ink">
            <msink:context xmlns:msink="http://schemas.microsoft.com/ink/2010/main" type="paragraph" rotatedBoundingBox="7389,8592 7487,5774 8049,5793 7951,8611" alignmentLevel="1"/>
          </emma:interpretation>
        </emma:emma>
      </inkml:annotationXML>
      <inkml:traceGroup>
        <inkml:annotationXML>
          <emma:emma xmlns:emma="http://www.w3.org/2003/04/emma" version="1.0">
            <emma:interpretation id="{A54BFB2C-71B8-4EE2-9F76-75D2CF668AB4}" emma:medium="tactile" emma:mode="ink">
              <msink:context xmlns:msink="http://schemas.microsoft.com/ink/2010/main" type="line" rotatedBoundingBox="7389,8592 7487,5774 8049,5793 7951,8611"/>
            </emma:interpretation>
          </emma:emma>
        </inkml:annotationXML>
        <inkml:traceGroup>
          <inkml:annotationXML>
            <emma:emma xmlns:emma="http://www.w3.org/2003/04/emma" version="1.0">
              <emma:interpretation id="{67A08941-F067-4BC7-B99F-CF91FF25E8E7}" emma:medium="tactile" emma:mode="ink">
                <msink:context xmlns:msink="http://schemas.microsoft.com/ink/2010/main" type="inkWord" rotatedBoundingBox="7389,8592 7487,5774 8049,5793 7951,8611"/>
              </emma:interpretation>
            </emma:emma>
          </inkml:annotationXML>
          <inkml:trace contextRef="#ctx0" brushRef="#br0">2404 395 299 0,'-44'-56'174'15,"59"72"-27"-15,-8-1-22 16,9 5-37-16,-1 5-11 15,-3 2-8-15,-1 5-3 16,2 1-5-16,-2-2-4 16,-2-3-2-16,3-4 0 15,-6-10-4-15,-1-5-4 16,8-5-9-16,-10-4-3 0,3 0-4 16,5-5 0-16,-6-5-1 15,4-2-2-15,0-6-4 16,14 0-1-16,-4-8-1 15,0 3 0-15,8-2 1 16,-12 3-3-16,5 6-5 16,0-2-2-16,-2 9-6 15,-4-2-2-15,-5 2-3 16,0 4-1-16,-3 6-24 16,-5 3-36-16,-1-4-200 15,0 0 174-15</inkml:trace>
          <inkml:trace contextRef="#ctx0" brushRef="#br0" timeOffset="-444.8337">2507-110 285 0,'-31'-121'151'0,"27"121"-32"0,6 0-30 16,-2 0-29-1,0 0-1-15,0 0 5 0,0 0 3 16,0 0 8-16,2 11 0 16,1 14-4-16,8 47-4 15,-5-32-12-15,-1 1-7 16,8 6-11-16,-2 9-4 15,-6 2-4-15,6 0-1 16,-6-6 1-16,-1-5 0 16,-1-16-3-16,-3-3-1 15,2-4-8-15,5-4-3 16,-3 0-5-16,5-1-2 0,-9-6-2 16,-4 0 0-16,3-6-2 15,-5-2-2-15,4 6-5 16,6 2-14-16,0-4-40 15,-6 0-26-15,0-2-80 16,0-3-53-16,0-4 138 16</inkml:trace>
          <inkml:trace contextRef="#ctx0" brushRef="#br0" timeOffset="-30934.5735">3524 940 394 0,'42'-67'233'0,"-46"60"-29"0,-1-4-27 16,3 0-45-16,0 0-19 15,-1-5-23-15,-1 9-10 16,2 0-27-16,2 1-11 15,0 6-11-15,0 0-4 16,2 6-2-16,12 35-2 16,21 55-10-16,-19-51-4 15,-7 9-3-15,-4-11 0 16,-8 4 1-16,1 2 2 0,4-15 2 16,-2 2 1-16,0-16-1 15,0-5 0-15,-4-6-2 16,4-4 1-16,-2-5-1 15,0 0-1-15,1 0-3 16,-1-2-2-16,0 1-2 16,0-1 0-16,0 0-1 15,2 0 0-15,0 0 1 16,0 1 4-16,0-1 11 16,0 0 4-16,13-3 7 15,20-1-1-15,44 4-3 16,-34 10-4-16,-6 1-4 15,-5 1-1-15,-3 3-4 16,-11-8-1-16,-5 3-56 16,3-3-53-16,-9-3 62 15</inkml:trace>
          <inkml:trace contextRef="#ctx0" brushRef="#br0" timeOffset="-37474.7695">5469-300 112 0,'-48'71'61'0,"50"-66"-7"16,-2-1-7-16,-17-6-1 16,21 5 3-16,-6-3 11 15,-3 4 3-15,5-4 8 16,0 0 6-16,0 0 5 16,0 0 3-16,0 0-1 15,0 0-3-15,-2 0-9 16,2 0-6-16,0 0-12 15,0 0-5-15,0 0-7 16,0 0 0-16,0 0 1 16,0 0 2-16,0 0 1 15,0 0 2-15,14 4 0 16,-5-3 2-16,2 1 0 0,13 2 0 16,44 7-2-16,-37-13-2 15,-4 2-3-15,0-6-2 16,-2 5-5-16,-3 1-2 15,-2 0-5-15,5 0-2 16,-3 0-4-16,-2 0-2 16,1-4-5-16,-1 8-1 15,-11-6-3-15,4 2-2 16,-8 0-2-16,-5-4-2 0,7 8-10 16,-7-4-15-16,0 0-53 15,0 0-38-15,0 0-131 16,0-2-151-16,0 0 253 15</inkml:trace>
          <inkml:trace contextRef="#ctx0" brushRef="#br0" timeOffset="-37084.9065">5717-325 403 0,'-45'-31'260'0,"45"46"-27"15,1 3-69-15,-4-2-23 16,3 6-33-16,0 5-8 16,0 2-12-16,2 5-5 15,-1 2-8-15,-4 2-5 16,3 0-12-16,-2 1-8 16,-3-4-18-16,5-3-8 15,-2-8-14-15,0-3-4 0,0-12-23 16,2 4-36-16,4-11-174 15,-1-9 151-15</inkml:trace>
        </inkml:traceGroup>
      </inkml:traceGroup>
    </inkml:traceGroup>
  </inkml:traceGroup>
</inkml:ink>
</file>

<file path=ppt/ink/ink2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41:30.464"/>
    </inkml:context>
    <inkml:brush xml:id="br0">
      <inkml:brushProperty name="width" value="0.07" units="cm"/>
      <inkml:brushProperty name="height" value="0.07" units="cm"/>
      <inkml:brushProperty name="color" value="#177D36"/>
      <inkml:brushProperty name="fitToCurve" value="1"/>
    </inkml:brush>
  </inkml:definitions>
  <inkml:traceGroup>
    <inkml:annotationXML>
      <emma:emma xmlns:emma="http://www.w3.org/2003/04/emma" version="1.0">
        <emma:interpretation id="{FC1F67B2-74AE-4125-9AE5-36D0BAAF8BD6}" emma:medium="tactile" emma:mode="ink">
          <msink:context xmlns:msink="http://schemas.microsoft.com/ink/2010/main" type="writingRegion" rotatedBoundingBox="12021,14213 13844,14521 13604,15941 11781,15633"/>
        </emma:interpretation>
      </emma:emma>
    </inkml:annotationXML>
    <inkml:traceGroup>
      <inkml:annotationXML>
        <emma:emma xmlns:emma="http://www.w3.org/2003/04/emma" version="1.0">
          <emma:interpretation id="{C817CBB0-7C56-42D4-BD4E-9E712FDAB98A}" emma:medium="tactile" emma:mode="ink">
            <msink:context xmlns:msink="http://schemas.microsoft.com/ink/2010/main" type="paragraph" rotatedBoundingBox="12021,14213 13844,14521 13604,15941 11781,15633" alignmentLevel="1"/>
          </emma:interpretation>
        </emma:emma>
      </inkml:annotationXML>
      <inkml:traceGroup>
        <inkml:annotationXML>
          <emma:emma xmlns:emma="http://www.w3.org/2003/04/emma" version="1.0">
            <emma:interpretation id="{F95BBD2D-27C0-4A30-8FC0-99385D42CF8B}" emma:medium="tactile" emma:mode="ink">
              <msink:context xmlns:msink="http://schemas.microsoft.com/ink/2010/main" type="line" rotatedBoundingBox="12021,14213 13844,14521 13604,15941 11781,15633"/>
            </emma:interpretation>
          </emma:emma>
        </inkml:annotationXML>
        <inkml:traceGroup>
          <inkml:annotationXML>
            <emma:emma xmlns:emma="http://www.w3.org/2003/04/emma" version="1.0">
              <emma:interpretation id="{FD274DA4-0655-48F6-8B4C-C7F852C8293C}" emma:medium="tactile" emma:mode="ink">
                <msink:context xmlns:msink="http://schemas.microsoft.com/ink/2010/main" type="inkWord" rotatedBoundingBox="12021,14213 13844,14521 13604,15941 11781,15633"/>
              </emma:interpretation>
              <emma:one-of disjunction-type="recognition" id="oneOf0">
                <emma:interpretation id="interp0" emma:lang="" emma:confidence="1">
                  <emma:literal/>
                </emma:interpretation>
              </emma:one-of>
            </emma:emma>
          </inkml:annotationXML>
          <inkml:trace contextRef="#ctx0" brushRef="#br0">-7996 2481 742 0,'-137'45'312'0,"137"-43"-164"16,-6-2-27-16,4 2-8 16,2-2-15-16,0 0-15 0,0 0-3 15,0 0-5-15,0 12-4 16,2 13-14-16,2 57-5 15,-8-37-10-15,-5 5-6 16,9 15-12-16,-5 7-4 16,1 2-8-16,-1-3-3 15,-4-3-3-15,-4-12-1 16,11-7-2-16,-1-11 0 16,6-11-10-16,6-7-15 0,-7-11-50 15,2-6-45-15,-4-10-192 16,-2 5 199-16</inkml:trace>
          <inkml:trace contextRef="#ctx0" brushRef="#br0" timeOffset="1536.1751">-8039 2567 312 0,'-49'-48'230'0,"52"46"-4"16,-6-2-30-16,1 4-19 16,2 0-44-16,0-2-21 15,0 1-32-15,0-1-11 16,0 0-18-16,0-9-6 16,0-10-12-16,0 3-5 15,-2-44-9-15,-3 46-2 16,5 5-2-16,-13-3 0 0,-3 1 0 15,-4 0-1-15,-5 4-3 16,12 4-2-16,-5 5-3 16,0 2-1-16,-11 3-5 15,0 2 0-15,4 8-1 16,-2 3-2-16,14 13 2 16,3 5-1-16,1 2 2 15,10 5 0-15,7-3 2 16,6 5 1-16,4-13 3 15,-4-3 0-15,8-15 3 16,-6-3 1-16,11-9 2 16,2-6-1-16,-7-1 0 15,1-4 0-15,-6-5-3 16,-5-4-1-16,-1-2-1 16,-2-6-1-16,-2 7 0 15,-3-7 0-15,1 6 0 16,-3-1-2-16,-4 1 0 15,1 7 0-15,-1 1 1 16,0 3 4-16,4 5 3 0,-2 4 0 16,0 0-3-16,0 0-3 15,0 0-2-15,0 0 2 16,0 0 2-16,0 4 1 16,0 8 1-16,0-4 0 15,0-3-1-15,0 2 0 16,2 0-4-16,-1 1-1 15,1-1 0-15,-2-7-14 0,0 0-91 16,0 0-123-16,0 0 139 16</inkml:trace>
          <inkml:trace contextRef="#ctx0" brushRef="#br0" timeOffset="2407.2036">-7527 2605 842 0,'-14'-3'343'16,"14"-1"-196"-16,5 4-31 16,-5-13 6-16,9 4-20 15,-5-10-30-15,-10-3-8 16,10-2-14-16,-2 5-8 15,-4-5-11-15,-4 4-4 16,-3 2-10-16,6 4-3 16,-10 5-4-16,6 0-2 0,-17 9-2 15,-4 0-3-15,2 11-2 16,-1-1-1-16,6 10-1 16,-3 4-1-16,6 3 2 15,4 7-1-15,3 4 1 16,2-2 0-16,5-5 1 15,2 3 1-15,6-3 0 16,-2-8 0-16,7 1 2 16,0-8 0-16,7-3 1 15,2-4 1-15,6-8 0 16,6 1 1-16,-1-18-1 16,2-4-1-16,1 6-1 15,-1-15 0-15,0 9-2 16,-4 0 1-16,-11-12-1 15,6 4 1-15,-6 7-1 16,-5-6 1-16,3 9 1 16,-8 5 0-16,-6-3 0 0,5 9 1 15,2-1 7-15,-10 3 3 16,3 3 2-16,-2 2-1 16,0 0-5-16,0 0-2 15,0 0-1-15,1 0 1 16,-7 20 3-16,1 4 0 15,-9 55 1-15,18-45-1 16,-6 15-3-16,0 1-1 16,3 12 1-16,-8-1 2 0,0 1 5 15,7 2 4-15,-13-11 2 16,10 6-1-16,-2-6-6 16,-4-3-5-16,0-10-5 15,4-2-2-15,7-15-4 16,-6-8-15-16,6-10-52 15,0-9-33-15,6-8-89 16,3-8-64-16,4-9 163 16</inkml:trace>
          <inkml:trace contextRef="#ctx0" brushRef="#br0" timeOffset="2838.1459">-7199 2661 525 0,'105'-54'285'15,"-112"60"-22"-15,1-3-69 16,14 4-53-16,-3 2-8 15,8 4-36-15,-1-9-11 16,6-6-18-16,2-2-8 16,5-7-16-16,1 4-5 15,1-5-6-15,4-3-2 16,-10-5-6-16,4-3-3 0,-7 3-4 16,-5 2-2-16,-9 2-1 15,-4 3 1-15,-11 2-3 16,-9-1-2-16,-7 10-3 15,-7 2-5-15,-4 5-2 16,2 4-1-16,1 2-3 16,3 7-2-16,10-2-17 15,4 4-20-15,9-4-61 16,7-7-47-16,11 0-239 16,9-10 252-16</inkml:trace>
          <inkml:trace contextRef="#ctx0" brushRef="#br0" timeOffset="3173.0192">-6619 2261 543 0,'79'-150'305'15,"-86"153"-4"-15,-2 5-78 16,-7 3-71-16,1 5-3 16,1 14-44-16,1 5-12 15,-3 12-11-15,-2 5-3 16,-7 11-11-16,-8 9-8 0,4 13-22 16,-3 5-10-16,-3 8-16 15,-2 6-5-15,-5 5-5 16,-1-8-3-16,3-7-25 15,6-17-20-15,10-15-49 16,3-17-13-16,12-11-77 16,-2-16-81-16,7-16 180 15</inkml:trace>
          <inkml:trace contextRef="#ctx0" brushRef="#br0" timeOffset="3474.2078">-6796 3143 529 0,'-2'9'276'0,"7"11"-54"16,15 7-30-16,-3-2-25 16,8 1-22-16,-4-8-43 15,-10-6-13-15,11-6-21 0,0-6-1 16,-4-15 6-16,-6-6 2 15,-3-14-13-15,-2 5-9 16,-3 2-20-16,0 0-7 16,-22 2-9-16,-4 5-4 15,-10 4-8-15,-1 14-5 16,6 10-6-16,-7 4-6 0,3 11-49 16,0-3-48-16,10 3 68 15</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03.776"/>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10232D46-C837-48B6-9E8D-26CA03391F30}" emma:medium="tactile" emma:mode="ink">
          <msink:context xmlns:msink="http://schemas.microsoft.com/ink/2010/main" type="inkDrawing" rotatedBoundingBox="4582,4274 11853,3928 11864,4178 4594,4525" semanticType="underline" shapeName="Other">
            <msink:sourceLink direction="with" ref="{00F13733-073C-4672-BBA1-37DC1C05CBDC}"/>
          </msink:context>
        </emma:interpretation>
      </emma:emma>
    </inkml:annotationXML>
    <inkml:trace contextRef="#ctx0" brushRef="#br0">65 482 174 0,'-59'-8'128'0,"64"10"1"15,-5-5-30-15,0 1-10 16,-2 0-17-16,0 0-8 16,1 0-5-16,-1 0-6 15,0 1-13-15,0-1-5 16,0 2-13-16,2-2-5 16,0 2 1-16,0 0 3 15,0 0 7-15,0 0 2 16,0 0-1-16,0 0-4 0,0 0-5 15,0 0-2-15,0 0-3 16,0 0 1-16,0 0-2 16,0 0 2-16,0 0-2 15,0 0 0-15,0 0-2 16,9 0-1-16,1 0-1 16,4 0-1-16,-5 0 0 15,9 0-1-15,0-2-1 16,49-1-2-16,-42 1 0 15,-7-4-2-15,2 5 0 16,3 1-1-16,3 0 0 16,3 3 1-16,-6-6-1 15,0 3 1-15,6-4 3 16,0 0 0-16,-4 4 2 16,-1-7 0-16,-1 7-1 15,1 0-1-15,8-2-2 16,3 2-1-16,1 9-1 15,2-9 0-15,0 4 0 0,-1-4 0 16,5 0 1-16,-4 4-1 16,2 3 2-16,-8-9-1 15,-7 0 1-15,6-1 0 16,-4-6 0-16,7 9-1 16,-1-4 0-16,-1 4 0 15,-3-4 2-15,0 1 1 16,-4-3 1-16,10-1 0 0,-10 13 0 15,0-6-1-15,2 1 0 16,-7 1-1-16,11-11 0 16,-1 4 0-16,10 5-1 15,5 0 1-15,-3-2-2 16,1 2 1-16,-3-7-2 16,-1 1 0-16,-1 3 1 15,7 3-1-15,-3 1 2 16,-1 3 0-16,1-4 1 15,-4 2 1-15,0-2 0 16,-2-6 0-16,2 10-1 16,1-4 0-16,5 0-2 15,-1-2 1-15,11 6-2 16,-5-6 0-16,0 2 0 16,3 2-1-16,-16-9 1 15,11 7-1-15,-4 1 1 16,-3 1-1-16,1 2 0 15,-3 1 1-15,-3-5-1 16,1 6 0-16,-2-4 0 0,6-1 2 16,-21-1 0-16,19-1 2 15,6-5 0-15,-1-3 1 16,29 4-2-16,-14-4 0 16,0 0-2-16,-1 3 0 15,-10-6 0-15,4 4 0 16,-1 3 4-16,-3 3 4 15,2 2 8-15,-6-2 4 16,-5 2 4-16,2-1-2 0,-2 1-5 16,1 0-1-16,-1 0-4 15,4 3-1-15,1 1-2 16,2-2-1-16,-10-6-2 16,12-1 1-16,-11 1 1 15,3 4 1-15,8 7 0 16,-20-7 1-16,11 0-2 15,-5-3-1-15,3-3-2 16,7 4-1-16,-1 2-1 16,-1 4 0-16,1-2 0 15,1-2-1-15,6 0 1 16,1-2-1-16,8 7 2 16,0-1-1-16,5 0 1 15,0 1 0-15,-4-9 1 16,10 6 1-16,-2 0 0 15,1-4 1-15,10 8 0 0,-4-6-1 16,7 3 0 0,-5-8-2-16,3 3 2 0,6 2 1 15,-7-7 2-15,8 7 3 16,-1-13 1-16,-16-1 0 16,16-4-3-16,1 0-2 15,3 7-2-15,13 0-2 16,-15 0-1-16,-6-1-1 15,-3-10-1-15,1 7 0 16,1-1 0-16,1 2-1 0,2 7-1 16,-7-8 0-16,-1 2 0 15,-4 1 1-15,-12-1 0 16,-1-1-1-16,-2 3 0 16,0-2 0-16,-2 1 0 15,-7 3-1-15,-7 5 1 16,-8-3 0-16,-3 9 0 15,-2-4 0-15,-7-4 0 16,2 1-1-16,-10-6-21 16,-3 8-32-16,-3-1-95 15,-3 0-80-15,-3 3 138 16</inkml:trace>
  </inkml:traceGroup>
</inkml:ink>
</file>

<file path=ppt/ink/ink4.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05.379"/>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00F13733-073C-4672-BBA1-37DC1C05CBDC}" emma:medium="tactile" emma:mode="ink">
          <msink:context xmlns:msink="http://schemas.microsoft.com/ink/2010/main" type="writingRegion" rotatedBoundingBox="7077,3794 8827,2418 9364,3100 7614,4477">
            <msink:destinationLink direction="with" ref="{10232D46-C837-48B6-9E8D-26CA03391F30}"/>
          </msink:context>
        </emma:interpretation>
      </emma:emma>
    </inkml:annotationXML>
    <inkml:traceGroup>
      <inkml:annotationXML>
        <emma:emma xmlns:emma="http://www.w3.org/2003/04/emma" version="1.0">
          <emma:interpretation id="{EC2D1CC7-9DE0-45D2-AEA4-9A4E64ACC2DB}" emma:medium="tactile" emma:mode="ink">
            <msink:context xmlns:msink="http://schemas.microsoft.com/ink/2010/main" type="paragraph" rotatedBoundingBox="7077,3794 8827,2418 9364,3100 7614,4477" alignmentLevel="1"/>
          </emma:interpretation>
        </emma:emma>
      </inkml:annotationXML>
      <inkml:traceGroup>
        <inkml:annotationXML>
          <emma:emma xmlns:emma="http://www.w3.org/2003/04/emma" version="1.0">
            <emma:interpretation id="{D59F11EA-F8F0-4FBE-A38B-DFF0E8FC2381}" emma:medium="tactile" emma:mode="ink">
              <msink:context xmlns:msink="http://schemas.microsoft.com/ink/2010/main" type="line" rotatedBoundingBox="7077,3794 8827,2418 9364,3100 7614,4477"/>
            </emma:interpretation>
          </emma:emma>
        </inkml:annotationXML>
        <inkml:traceGroup>
          <inkml:annotationXML>
            <emma:emma xmlns:emma="http://www.w3.org/2003/04/emma" version="1.0">
              <emma:interpretation id="{FEC6931C-F500-4C8C-BB85-F5DD53661B27}" emma:medium="tactile" emma:mode="ink">
                <msink:context xmlns:msink="http://schemas.microsoft.com/ink/2010/main" type="inkWord" rotatedBoundingBox="7077,3794 8827,2418 9364,3100 7614,4477"/>
              </emma:interpretation>
              <emma:one-of disjunction-type="recognition" id="oneOf0">
                <emma:interpretation id="interp0" emma:lang="" emma:confidence="1">
                  <emma:literal/>
                </emma:interpretation>
              </emma:one-of>
            </emma:emma>
          </inkml:annotationXML>
          <inkml:trace contextRef="#ctx0" brushRef="#br0">6805-4913 188 0,'42'12'104'15,"-50"3"-10"-15,1 1-10 16,3 2-1-16,1-5 1 16,1-3-7-16,2-2-7 15,0-1-16-15,4-2-4 0,-6-5-4 16,0 0 4-16,2 0 8 15,0 0 2-15,0 0-5 16,0 0-6-16,0 0-13 16,0-2-3-16,22-1-1 15,-8-3 1-15,66-12 0 16,-48 13 0-16,-1-6-3 16,1 4-2-16,-7-18-3 15,4 8-3-15,-2-2-7 16,2 0-3-16,-5 9-6 15,-8-7-3-15,-3 14-21 16,-8-4-53-16,-5 5-211 16,-5 9 189-16</inkml:trace>
          <inkml:trace contextRef="#ctx0" brushRef="#br0" timeOffset="875.8769">6805-5177 813 0,'0'6'75'15,"0"-1"-16"-15,2 9 70 16,3 6-3-16,-5-2-16 16,0 15-7-16,-3-4-21 15,-3-1-10-15,4 5-23 16,1-10-12-16,1-3-16 0,5 6-6 15,0-5-5-15,-1-8-13 16,5-1-179-16,5-4 134 16</inkml:trace>
          <inkml:trace contextRef="#ctx0" brushRef="#br0" timeOffset="455.9074">7029-4933 329 0,'-80'3'212'15,"75"-8"-22"-15,3-1-35 16,2 1-13-16,0 3-27 16,0 0-11-16,0 1-18 15,2-1-5-15,9-5-11 16,1-6-4-16,8-14-10 15,51-49-6-15,-41 38-8 16,3 6-3-16,3-6-11 16,2 0-5-16,1 4-10 15,-2-1-5-15,2 8-4 16,-3 2-2-16,-1 7-1 16,-1 2 0-16,-9 7-8 15,-1 0-25-15,-12 5-89 0,1 2-86 16,-11 2 124-1</inkml:trace>
          <inkml:trace contextRef="#ctx0" brushRef="#br0" timeOffset="1703.8635">8036-5632 243 0,'52'-84'204'0,"-54"84"-3"15,2 1-16-15,0 16-34 16,4 4-33-16,1 5-9 16,-1 8-16-16,3-5-11 15,-5 9-23-15,1 3-11 16,-1 11-23-16,0 6-7 15,3 3-9-15,-1 1-1 16,1-13-2-16,-3-10 1 0,4-8 0 16,-3-9 1-16,-1-13 4 15,0-8 3-15,0-6 2 16,-2 3-1-16,0 0-3 16,0 1-4-16,3-30-3 15,8-50-1-15,-14 39-1 16,-3 1-1-16,3-3-1 15,-8 8 0-15,2 0-1 16,1 6 0-16,-2 4-1 16,1-4 0-16,3 13 0 15,1-2 0-15,7 6 0 16,1-3-2-16,4 1-2 16,2 3 1-16,6-1-1 15,3 8 1-15,4 1 2 16,1 2 0-16,8 9 3 15,-2-1 2-15,-2 5 4 16,-6 1 2-16,-13 1 10 0,-3-1 7 16,-5 3 7-16,-2 1 2 15,-12 2-7-15,1 6-5 16,-12-8-11-16,-2 0-3 16,3-3-4-16,-3-4-13 15,13-2-71-15,-1-3-61 16,10-6 82-16</inkml:trace>
          <inkml:trace contextRef="#ctx0" brushRef="#br0" timeOffset="2107.9233">8023-5612 376 0,'-87'-88'253'0,"95"75"-15"16,1 1-29-16,0-3-81 15,7-1-34-15,6-8-33 16,-4-4-8-16,3-5-15 15,1 8-4-15,-4 1-1 16,-2-1 2-16,0 3 4 16,-3 6-1-16,-2 4-7 0,5 17 0 15,0 8-3-15,1-4 2 16,1 10 3-16,2-4-1 16,-2-2-7-16,0 3-5 15,0-5-6-15,2 3-2 16,-4-3-2-16,-2-8 0 15,2-3-61-15,4 6-66 16,-2-6 73-16</inkml:trace>
          <inkml:trace contextRef="#ctx0" brushRef="#br0" timeOffset="-109115.672">6727-4462 114 0,'47'41'86'0,"-30"-39"17"15,-14-2-5-15,1-7-9 16,-2 0-1-16,-4 5-2 15,2 0-4-15,0 0-6 16,0 0-3-16,0-1-10 16,2-8-4-16,-1 2-1 15,1-2 0-15,-2 4-1 16,0 0-3-16,-3-6-7 16,-1 4-6-16,-5-4-7 15,4 6-5-15,-4 3-11 16,-6 1-3-16,-3-8-8 15,-42-23-3-15,44 41-4 0,4 4-1 16,6 7-1-16,-1-2 0 16,5 0 1-16,2 1 0 15,0-3 1-15,2 2 2 16,0-3 1-16,5 0 2 16,2-6 0-16,4 0 1 15,3-3 1-15,-2-4-1 16,4 1 0-16,-3-1-1 15,-3-7-1-15,5 0 0 0,-8-6 0 16,2-3-1-16,-2 0 0 16,-4 3 0-16,4-1 0 15,-5-2 0-15,-6 5 0 16,2-2 0-16,-6 0-1 16,-3 3 0-16,2 4-2 15,-5 1 0-15,-5 3 0 16,6 2-2-16,-5 4 0 15,4 3-1-15,1 4 0 16,-2 1 0-16,2 1 1 16,2 1 0-16,0 1 1 15,6 1-1-15,-1-2 1 16,4 3 0-16,5-3 1 16,1-3 2-16,8 3 0 15,-3-6 0-15,2-7 1 16,5 3 0-16,-2-4 1 15,0-7-1-15,2 0 0 16,0-2-1-16,-5-4 0 0,7 2 0 16,-8-2 0-16,-6-3 1 15,1 4 0-15,-14-5 0 16,-2 1 0-16,2 7-1 16,-6-5 0-16,11 6-1 15,-7 5-1-15,-7-4 0 16,2 8 0-16,-12-1 0 15,8 4-1-15,-2 5 0 16,-3-2-1-16,3 2 2 0,4 0-2 16,3 0 1-16,6 6 0 15,3-1-1-15,4 6 2 16,6 0 0-16,1-7 2 16,2-3 2-16,2-1 2 15,5 4 0-15,2-4 0 16,2-2 1-16,2-7-1 15,-4-11 1-15,2 1-2 16,-2-1 0-16,-6-2 0 16,-5-1 0-16,1-3 0 15,-5-1 0-15,-3 0 0 16,-2 0 0-16,-12 0 0 16,0 4-1-16,-3 3 0 15,3 0-1-15,-4 2 0 16,2 7-2-16,-2-3-1 15,1 5-1-15,3 4-3 16,1 1 0-16,-1 4 1 0,5 4-1 16,5 6 2-1,1 0 0-15,4 2 1 0,-1-3 0 16,8 0 1-16,-5-7 1 16,8 0 1-16,5 0 0 15,-7-11 1-15,6 9 0 16,3-9 1-16,-6-7-1 15,1-2 1-15,5-6-1 16,-16-7 0-16,11 10 0 0,-4-6-1 16,-9-2 1-16,-4 2-1 15,0 2 0-15,-5 1-1 16,0 3-1-16,4 10-1 16,-13-5-1-16,5 8-2 15,-1 5 0-15,-1 5 0 16,3-2 0-16,1 9 1 15,4 5 0-15,-1-1 1 16,8 3 1-16,0-5 1 16,0-4-1-16,6 2 1 15,1-3 1-15,6-6 1 16,-1-8 1-16,3-1 0 16,-4-7 1-16,5-2-1 15,-4 2-1-15,1-4 1 16,0 0 0-16,-8-3-1 15,8 1 1-15,-13-3-1 16,-2 3-1-16,0 3 0 16,-9-1-1-16,-1 5-2 15,4 4-1-15,-8 2-1 16,4 4 0-16,4 5 0 0,-2 4 1 16,6 5 0-16,2-4 1 15,4 10 1-15,0-10 1 16,7 4 0-16,0-3 2 15,-4-14 1-15,8 7-1 16,-1-8 1-16,-1-4-1 16,2-1-65-16,-6-6 48 15</inkml:trace>
        </inkml:traceGroup>
      </inkml:traceGroup>
    </inkml:traceGroup>
  </inkml:traceGroup>
</inkml:ink>
</file>

<file path=ppt/ink/ink5.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27.670"/>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55297D1C-D1AB-4456-99DD-4702D509244C}" emma:medium="tactile" emma:mode="ink">
          <msink:context xmlns:msink="http://schemas.microsoft.com/ink/2010/main" type="inkDrawing" rotatedBoundingBox="13874,4009 19505,3864 19507,3947 13876,4093" shapeName="Other"/>
        </emma:interpretation>
      </emma:emma>
    </inkml:annotationXML>
    <inkml:trace contextRef="#ctx0" brushRef="#br0">83 159 160 0,'-49'22'92'16,"44"-22"-6"-16,1 3-6 0,-1-3-6 15,3 0-1-15,0 0-1 16,0-2-4-16,1 2-5 16,-1 0-3-16,0 0-3 15,0 0 2-15,0 0 4 16,1 0 3-16,-1 0-1 16,0 0-5-16,0 0-10 15,2 0-6-15,0 0-3 16,0-1 0-16,0-1 0 15,0 0 0-15,0 0-4 16,0 0-1-16,15-1-5 16,1-1-4-16,-2 1-3 15,51-12-3-15,-43 12-3 16,3-1 0-16,6 0-2 16,1-1 0-16,8 3-4 15,2-1-2-15,4 3-2 0,5-2-1 16,3 2-2-16,-5 3-1 15,-4 5 0-15,-2 1 0 16,2-2 1-16,4 5 0 16,5-3 2-16,-3-3 1 15,3-3 3-15,4-4 1 16,5-5 0-16,4 1 0 16,14-1-2-16,-5 3-1 15,-8-4-1-15,6-1-2 16,-9 3-1-16,2 0 0 0,9 5-1 15,-11 1-1-15,3-1 1 16,1 0-1-16,5 0-1 16,-4-1 1-16,4 2 0 15,0 5 0-15,-7-1 1 16,9 2 1-16,-10-5 2 16,1-2 1-16,-2 0 0 15,2-2 1-15,5-3 0 16,6 1-2-16,-3-1 2 15,-1-4-2-15,-7-2 0 16,0 2 0-16,0 4-3 16,1 3 0-16,3 2-1 15,-6 0-1-15,0 0 0 16,5 0 0-16,-1 2 0 16,-3-2 1-16,3 1 0 15,-8-2 1-15,1-1 0 16,-5-2 0-16,-1-1 0 15,4 3 0-15,-6-5 0 0,5 5-2 16,-4-2 0-16,-1 1-1 16,5 5-1-16,-5-8 1 15,2 6 0-15,4 4 0 16,-10-4 0-16,5 3-1 16,-5-3 2-16,-7 0-1 15,4-1 0-15,-3 2 0 16,-3 3 0-16,-3-4 0 15,-4-2 0-15,1-5 1 16,2 2 0-16,5-3-1 0,-2 3 1 16,-4 0-1-16,-4-1 0 15,-1 3 1-15,10 3-1 16,-8-4-1-16,5 0 0 16,-4 2 1-16,-7-1-1 15,13 3 0-15,-9-4 0 16,5 4 1-16,-6 0 0 15,-1 0 0-15,4 4 0 16,-6-4-1-16,-6 0 1 16,3 0 0-16,-3 0 0 15,5 0 0-15,1 2 0 16,-4-1 0-16,3 1-1 16,-5-2 1-16,1-2 0 15,-1 1-1-15,-1-5 2 16,0 3-1-16,-4 1 1 15,-1 0 0-15,-1 2 0 16,-5-4-1-16,-1 1 0 0,1 1-1 16,-6-2-2-16,-3 4-5 15,0-1-36-15,0-1-43 16,0 0-396-16,0 2 333 16</inkml:trace>
  </inkml:traceGroup>
</inkml:ink>
</file>

<file path=ppt/ink/ink6.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36.293"/>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0595AA38-1306-49A3-8BB1-81F68A3AA0F1}" emma:medium="tactile" emma:mode="ink">
          <msink:context xmlns:msink="http://schemas.microsoft.com/ink/2010/main" type="inkDrawing" rotatedBoundingBox="13764,7517 19909,7542 19906,8235 13761,8210" semanticType="underline" shapeName="Other"/>
        </emma:interpretation>
      </emma:emma>
    </inkml:annotationXML>
    <inkml:trace contextRef="#ctx0" brushRef="#br0">116 289 258 0,'-47'-78'170'16,"45"69"17"-16,2 4-13 15,0-3-20-15,0 7-11 16,0-1-26-16,0 0-18 15,0 0-33-15,0 0-12 16,0 1-21-16,0 1-3 16,0 0 0-16,7 25-1 15,17 56-4-15,-22-45-2 0,-2 2-6 16,0-2-1-16,-2 2-5 16,0-2 0-16,-3-2-1 15,-3 1-1-15,3-6-2 16,1-1-2-16,1-6-1 15,-1-9 0-15,-1-2 0 16,-1-1 0-16,1-4 0 16,-6 5 0-16,4-10-1 15,0-2 0-15,-2-7-2 16,3 1-1-16,3 2 0 16,-3-2 0-16,4 5 0 15,2 0-2-15,0 0 1 16,0 0 0-16,0 0 0 15,0 1 0-15,0-1-1 16,0 0 1-16,10-5 0 16,8-4 0-16,3 2 1 0,48-13 0 15,-42 19 2-15,4 1 2 16,1-3 8-16,-1-4 5 16,5-2 11-16,2 0 3 15,9 2-1-15,7 2-2 16,7 1-4-16,2 3-2 15,-1-1-2-15,-3 0-1 16,-1 4-2-16,-2-1 0 16,5 1 0-16,1 0-1 0,-3-2 1 15,2 0 1-15,6-2 0 16,2 1 0-16,7 3-1 16,-8-2-1-16,-3-5-1 15,-5 1-2-15,-1 3 0 16,4-3-3-16,6 6-2 15,-2 2-1-15,-2-2-3 16,1 0 0-16,14 0 1 16,-10 0 0-16,4 0 1 15,-5 2 0-15,-19-4 2 16,12 2 3-16,-3 0 5 16,4 6 4-16,0-1 3 15,2-1-1-15,4 5-5 16,3-8-3-16,0 3-5 15,4 5-1-15,2 2-1 16,-4 0 0-16,9 5-2 16,-4-5 0-16,-5-6 0 15,6 2-1-15,-3-3 1 16,6 1 0-16,4 1 1 0,-6-3 1 16,4 3 2-16,-6-4 1 15,-7-2 0-15,4 1 0 16,-7-1-2-16,-3-3-1 15,1 3-2-15,0-6-1 16,-2 5 0-16,0-1 0 16,-9 2 0-16,0-2 0 15,-2 4-1-15,0 0 0 16,2-2 0-16,-4 0 0 0,-3 0-1 16,0 1 1-16,-6-1-1 15,2 4 0-15,6 0 0 16,-3-4 0-16,-1 1 0 15,-2 1 0-15,-5-2 0 16,5 2 1-16,-9 2-1 16,0-3 1-16,2 1 1 15,-16-2-1-15,12 0 0 16,1-2-1-16,-8 2 0 16,9 2 0-16,-4 2-1 15,-1-2 1-15,-2-2-1 16,0-4 1-16,1-1 0 15,-1-1 0-15,2 3 0 16,1 1 0-16,-1-4-1 16,1 5 0-16,1-3 0 15,-4-3 0-15,0 5-1 16,0-2 1-16,-1 3-1 0,-4 1 2 16,1 0-2-16,-9-2 1 15,2 0 1-15,4-2-2 16,0 3 1-16,3-3 0 15,-5 2 0-15,2-3 0 16,-4-3 0-16,0 5 0 16,-4-4 1-16,0 3-1 15,-3 0 2-15,0 3-1 16,-4-1 0-16,1 4 1 0,-3-2 1 16,-5-2 1-16,0 0 1 15,0 0 3-15,0 0 7 16,0 1 2-16,4-14 3 15,3-12-2-15,14-54-7 16,-13 41-3-16,1-12-7 16,0 0-1-16,-2-10-17 15,-2 1-38-15,1 18-89 16,-6-1-2-16,2 10 72 16</inkml:trace>
  </inkml:traceGroup>
</inkml:ink>
</file>

<file path=ppt/ink/ink7.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31.171"/>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36783263-6664-4B4E-A08E-C9997A501402}" emma:medium="tactile" emma:mode="ink">
          <msink:context xmlns:msink="http://schemas.microsoft.com/ink/2010/main" type="writingRegion" rotatedBoundingBox="15974,3668 17827,1908 18407,2518 16554,4279">
            <msink:destinationLink direction="with" ref="{6510B4CC-66F2-4591-ABC3-8EC14DB1C54A}"/>
          </msink:context>
        </emma:interpretation>
      </emma:emma>
    </inkml:annotationXML>
    <inkml:traceGroup>
      <inkml:annotationXML>
        <emma:emma xmlns:emma="http://www.w3.org/2003/04/emma" version="1.0">
          <emma:interpretation id="{1FB0EEE6-C250-4693-BD39-2E3682483474}" emma:medium="tactile" emma:mode="ink">
            <msink:context xmlns:msink="http://schemas.microsoft.com/ink/2010/main" type="paragraph" rotatedBoundingBox="15974,3668 17827,1908 18407,2518 16554,4279" alignmentLevel="1"/>
          </emma:interpretation>
        </emma:emma>
      </inkml:annotationXML>
      <inkml:traceGroup>
        <inkml:annotationXML>
          <emma:emma xmlns:emma="http://www.w3.org/2003/04/emma" version="1.0">
            <emma:interpretation id="{31BDD453-CB49-4604-BC9F-EFCC34509FA1}" emma:medium="tactile" emma:mode="ink">
              <msink:context xmlns:msink="http://schemas.microsoft.com/ink/2010/main" type="line" rotatedBoundingBox="15974,3668 17827,1908 18407,2518 16554,4279"/>
            </emma:interpretation>
          </emma:emma>
        </inkml:annotationXML>
        <inkml:traceGroup>
          <inkml:annotationXML>
            <emma:emma xmlns:emma="http://www.w3.org/2003/04/emma" version="1.0">
              <emma:interpretation id="{555FBF5F-AB30-4880-A120-091A7CD7361F}" emma:medium="tactile" emma:mode="ink">
                <msink:context xmlns:msink="http://schemas.microsoft.com/ink/2010/main" type="inkWord" rotatedBoundingBox="15974,3668 17827,1908 18407,2518 16554,4279"/>
              </emma:interpretation>
              <emma:one-of disjunction-type="recognition" id="oneOf0">
                <emma:interpretation id="interp0" emma:lang="" emma:confidence="0">
                  <emma:literal>小</emma:literal>
                </emma:interpretation>
                <emma:interpretation id="interp1" emma:lang="" emma:confidence="0">
                  <emma:literal>入</emma:literal>
                </emma:interpretation>
                <emma:interpretation id="interp2" emma:lang="" emma:confidence="0">
                  <emma:literal>卜</emma:literal>
                </emma:interpretation>
                <emma:interpretation id="interp3" emma:lang="" emma:confidence="0">
                  <emma:literal>亠</emma:literal>
                </emma:interpretation>
                <emma:interpretation id="interp4" emma:lang="" emma:confidence="0">
                  <emma:literal>如</emma:literal>
                </emma:interpretation>
              </emma:one-of>
            </emma:emma>
          </inkml:annotationXML>
          <inkml:trace contextRef="#ctx0" brushRef="#br0">-1432-998 620 0,'43'-115'356'0,"-48"118"-59"16,1 7-36-16,-7 6-93 15,-2 7-22-15,-3 11-33 16,-5 6-16-16,-10 5-23 15,0 4-9-15,-7-9-20 16,2 7-10-16,0-6-16 0,0 4-8 16,7 0-11-16,-5-14-8 15,14-9-43-15,7-4-38 16,8-15-109-16,7 1 120 16</inkml:trace>
          <inkml:trace contextRef="#ctx0" brushRef="#br0" timeOffset="-282.7808">-1791-947 746 0,'18'-92'383'0,"-17"97"-135"0,3 1-35 16,9 10-99-16,3 7-19 15,9 6-15-15,8 9-13 16,3-2-20-16,-2-5-7 16,2 9-13-16,-3-8-5 15,-6 1-8-15,0 3-3 16,-7-7-4-16,-4-4-1 15,-4-4-8-15,-6 5-16 16,-6-17-72-16,-2 3-55 0,-3-3-268 16,3-10 264-16</inkml:trace>
          <inkml:trace contextRef="#ctx0" brushRef="#br0" timeOffset="304.6927">-1763-1211 593 0,'-90'-142'374'16,"112"142"-81"-16,12 3-79 16,6-1-48-16,12-2-74 15,2-2-13-15,9-1-17 16,1 1-11-16,1 2-17 16,-6 0-7-16,-12 0-10 15,-5 0-4-15,-14 0-6 16,-6 0-5-16,-7 0-75 15,-6 0 54-15</inkml:trace>
          <inkml:trace contextRef="#ctx0" brushRef="#br0" timeOffset="-1587.9863">-3056 275 402 0,'122'-67'291'0,"-125"56"-8"0,-1 6-67 16,-5-5-37-16,-2 5-54 15,-1 0-20-15,-6 5-34 16,1 5-13-16,1 11-20 15,-4 1-7-15,2 2-9 16,0 5-3-16,6 5-1 16,1-2 3-16,5 0 2 15,8 2 0-15,7-4-3 16,6-2-2-16,6-3-3 16,-1-11-2-16,7-7 1 15,0-2-2-15,2-12-1 16,-2-3-2-16,4-3-2 15,-4-2 0-15,-9 0-2 16,5-1 1-16,-12-3-1 16,2-3-1-16,1 5 1 15,-10 3-1-15,-11-5 1 16,-6 4-1-16,-9 4-3 0,1 3-1 16,4 12-2-16,-8 1-1 15,-4 9 0-15,2 7 0 16,-2 6 0-16,10 3 0 15,8 6 1-15,2-3-1 16,9-4 2-16,1 1 1 16,12-10 0-16,2-5 2 15,4-6 0-15,3-2 0 16,7-4 1-16,-2-3 0 16,4-4 0-16,-4-4 0 15,-6-5-1-15,1 0 1 0,-4 0 0 16,-11-4 0-16,-3 2 0 15,-4-1-1-15,-5 3 0 16,-5 9-1-16,-8 3-1 16,-1 1-1-16,-8 8-2 15,10 5 1-15,-1 6-1 16,4 6 0-16,7 0 1 16,-1-2 0-16,7-7 1 15,-1 1 0-15,7-8 1 16,8-1 0-16,5-1 3 15,2-4-1-15,-4-5 0 16,-5-5 0-16,3-1 0 16,4 2 0-16,-11 4 1 15,-1 0-1-15,-24 1-2 16,-2 4 0-16,-9 10-1 16,0 6-2-16,0 4 0 15,1 0-4-15,15-5-48 0,13-4-42 16,29-9 59-16</inkml:trace>
          <inkml:trace contextRef="#ctx0" brushRef="#br0" timeOffset="-701.9833">-2768-288 508 0,'-47'-118'268'0,"46"125"-60"16,1 10-44-16,3 8-58 16,-5 0-14-16,2 15-18 15,-7-2-6-15,2 2-2 16,3 3 0-16,-3-5-9 0,3-4-6 15,4-7-15-15,3-3-7 16,0-19-12-16,4 4-3 16,8-9-4-16,-5-16-1 15,21 3-1-15,5-9-1 16,9-3-2-16,3 4-2 16,-5-1-1-16,2-2-1 15,-13 5-7-15,1 1-29 16,-8 1-139-16,-2 3-216 0,4 1 246 15</inkml:trace>
          <inkml:trace contextRef="#ctx0" brushRef="#br0" timeOffset="-1062.3418">-2123-714 450 0,'-17'-9'315'15,"1"-2"-40"-15,-2 7-79 0,2 4-42 16,-4 4-76-16,5 5-15 15,-8 2-16-15,1 3-4 16,-7 10 0-16,-1 6 0 16,-6 6 2-16,-2 0 0 15,-2 2-6-15,2 4-2 16,-7 3-10-16,0 5-4 16,2 5-9-16,1 4-5 15,6-10-4-15,9-4-3 16,11-14-4-16,-2-15-5 0,20-5-49 15,-6-13-56-15,6-9 71 16</inkml:trace>
        </inkml:traceGroup>
      </inkml:traceGroup>
    </inkml:traceGroup>
  </inkml:traceGroup>
</inkml:ink>
</file>

<file path=ppt/ink/ink8.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5:36.535"/>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5FE9A68A-E288-4499-AD69-94C0839ED2C6}" emma:medium="tactile" emma:mode="ink">
          <msink:context xmlns:msink="http://schemas.microsoft.com/ink/2010/main" type="writingRegion" rotatedBoundingBox="726,8166 4376,8149 4386,10147 735,10165"/>
        </emma:interpretation>
      </emma:emma>
    </inkml:annotationXML>
    <inkml:traceGroup>
      <inkml:annotationXML>
        <emma:emma xmlns:emma="http://www.w3.org/2003/04/emma" version="1.0">
          <emma:interpretation id="{95D1A202-5788-4218-8480-90832865690C}" emma:medium="tactile" emma:mode="ink">
            <msink:context xmlns:msink="http://schemas.microsoft.com/ink/2010/main" type="paragraph" rotatedBoundingBox="726,8166 4376,8149 4383,9518 732,9536" alignmentLevel="1"/>
          </emma:interpretation>
        </emma:emma>
      </inkml:annotationXML>
      <inkml:traceGroup>
        <inkml:annotationXML>
          <emma:emma xmlns:emma="http://www.w3.org/2003/04/emma" version="1.0">
            <emma:interpretation id="{9E92066A-5199-4BD8-A726-2FA92E243276}" emma:medium="tactile" emma:mode="ink">
              <msink:context xmlns:msink="http://schemas.microsoft.com/ink/2010/main" type="line" rotatedBoundingBox="726,8166 4376,8149 4383,9518 732,9536"/>
            </emma:interpretation>
          </emma:emma>
        </inkml:annotationXML>
        <inkml:traceGroup>
          <inkml:annotationXML>
            <emma:emma xmlns:emma="http://www.w3.org/2003/04/emma" version="1.0">
              <emma:interpretation id="{4A0259CA-2071-4BAD-83DF-D32BBD16A776}" emma:medium="tactile" emma:mode="ink">
                <msink:context xmlns:msink="http://schemas.microsoft.com/ink/2010/main" type="inkWord" rotatedBoundingBox="726,8166 4376,8149 4383,9518 732,9536"/>
              </emma:interpretation>
              <emma:one-of disjunction-type="recognition" id="oneOf0">
                <emma:interpretation id="interp0" emma:lang="" emma:confidence="1">
                  <emma:literal/>
                </emma:interpretation>
              </emma:one-of>
            </emma:emma>
          </inkml:annotationXML>
          <inkml:trace contextRef="#ctx0" brushRef="#br0">329 36 219 0,'-2'-2'164'15,"0"1"4"-15,0-1-28 16,0 0-13-16,1 0-23 16,-1 0-13-16,0-1-21 15,0-1-10-15,0 2-13 16,1 1-4-16,-1-1-6 15,0 0-1-15,0 0 0 16,-12-3 1-16,1 3 2 16,-1 2 1-16,-8 5 0 15,-45 24-2-15,35-9-6 16,8 5-4-16,-6 4-6 16,4 4-1-16,7 10-2 15,-3 4 1-15,7 5-2 16,6 6 0-16,11-7-5 0,0-6-4 15,16-4-4-15,6-14-3 16,3-7-2-16,14-7-1 16,6-13-9-16,-2-11-17 15,4-13-86-15,-4-8-73 16,-2-6 112-16</inkml:trace>
          <inkml:trace contextRef="#ctx0" brushRef="#br0" timeOffset="374.8966">464 273 195 0,'76'-100'118'0,"-87"115"-6"16,2 5-12-16,2 3-13 15,1 4-2-15,3 6 6 16,-1-3 3-16,4 1 3 15,4 5-7-15,1-11-19 16,4-5-9-16,7-9-16 16,-3-7-3-16,5-12-2 15,0 3-2-15,2-11-8 16,0-9-5-16,5-1-9 16,0-6-4-16,-1-2-3 15,-1-3-2-15,-3 3-1 16,-5 2 0-16,-6 5 1 15,-6 1 0-15,-12 6 0 0,-3 8-2 16,-17 8-6-16,-4 4-2 16,-5 11-7-16,4 4-4 15,3 6-35-15,2 4-55 16,13 3 67-16</inkml:trace>
          <inkml:trace contextRef="#ctx0" brushRef="#br0" timeOffset="866.978">872 143 485 0,'0'16'236'0,"-4"2"-87"16,2 7-41-16,8 6-47 15,-10 0-13-15,2 7-16 16,1-4-5-16,-7-7-9 16,1-2-1-16,9-9 4 15,-2-7 2-15,9-1 10 16,4-10 3-16,-12-13-1 15,10 3-3-15,-9-14-10 16,0 1-4-16,12-4-7 0,-1-1-3 16,9-1-2-16,-3-3 3 15,14 7 17-15,-8-2 9 16,-3 7 15-16,5 8 1 16,-5 8-6-16,-1 6-6 15,-1 11 0-15,-7 4 1 16,-10 6 3-16,-1 4-3 15,-2 4-14-15,0 2-7 16,0-2-14-16,0-2-5 0,2-5-41 16,2-6-52-16,6-7-340 15,7-4 293-15</inkml:trace>
          <inkml:trace contextRef="#ctx0" brushRef="#br0" timeOffset="1231.912">1619-408 777 0,'5'-18'389'0,"-6"6"-127"15,1 4-61-15,-6 3-90 16,4 7-34-16,0-2-45 15,1 0-13-15,-3 3-14 16,-3 32-2-16,-53 60-1 16,49-28-2-16,1 16 1 0,2 9-1 15,3 18 0-15,-4 8 1 16,-2 1 0-16,-3-2 1 16,-4-12 15-16,1-10 7 15,-6-19 16-15,3 2 4 16,-5-19-11-16,3-5-7 15,4-18-14-15,-3-16-4 16,4-13-14-16,-3-7-29 16,-3-14-104-16,5-9-123 0,11-8 160 15</inkml:trace>
          <inkml:trace contextRef="#ctx0" brushRef="#br0" timeOffset="1427.3471">1227 435 812 0,'6'-115'446'16,"6"107"-119"-16,10-1-126 15,7-3-48-15,7-3-76 16,2-1-25-16,9 2-32 16,2 1-10-16,-1 2-22 15,3 4-43-15,-12 0-238 16,-15 1 202-16</inkml:trace>
          <inkml:trace contextRef="#ctx0" brushRef="#br0" timeOffset="1609.9261">1760 94 827 0,'72'-56'351'16,"-65"58"-211"-16,-3 0-58 16,1 3-84-16,-5-5-66 0,0 0 47 15</inkml:trace>
          <inkml:trace contextRef="#ctx0" brushRef="#br0" timeOffset="1767.8621">1834 119 717 0,'-27'132'352'0,"19"-112"-125"16,-2-2-61-16,8 2-88 15,-4 3-26-15,14 2-38 16,-7 1-18-16,-1-3-142 16,2-5 107-16</inkml:trace>
          <inkml:trace contextRef="#ctx0" brushRef="#br0" timeOffset="2337.9892">2204-316 694 0,'5'-1'355'15,"-1"2"-107"-15,-3 7-59 16,-1-8-89-16,0 5-24 16,6 37-34-16,8 46-7 15,-12-34-12-15,0 4-4 16,-2 10-8-16,0 6-4 0,0-7-3 16,-2-2-1-16,-5-7 1 15,1-6 0-15,-1-5 1 16,-2-9-1-16,2-13 2 15,0-7 0-15,1-12 4 16,1-6 2-16,-1-9 0 16,1-4-1-16,0-5-4 15,-1-5-3-15,1-10-1 16,-2-3 0-16,-1-2-2 16,1-2 1-16,-2 6-1 15,4 3 0-15,-4 8 1 16,-2 5 3-16,-2 7 13 15,6 6 6-15,0 5 7 16,1 7 0-16,-3 11-8 16,-7-4-3-16,2 13-2 15,-3 6 1-15,1 5 6 16,4 5 2-16,4 6-1 0,-1-11-2 16,6 1-9-16,3 1-6 15,2-16-5-15,8 3-3 16,5-16-1-16,-4-10-2 15,7-10-47-15,2-5-47 16,-2-10-198-16,9-6 185 16</inkml:trace>
          <inkml:trace contextRef="#ctx0" brushRef="#br0" timeOffset="3154.1517">2162 394 454 0,'126'-35'243'0,"-108"41"-47"16,6-3-27-16,1-8-32 16,0-6-10-16,-3-5-17 15,9-8-7-15,1 3-28 16,1-6-18-16,5 1-29 16,-11 1-11-16,-11 3-10 15,4 8 0-15,-17-2-2 16,-3 1 1-16,0 3 0 15,-7-1 0-15,4 6-1 16,-7-2-1-16,-6 2-1 16,4 1 0-16,-21-3 1 15,13 9 0-15,4 4 1 16,2 5-1-16,5 5-2 16,-13 2-1-16,8 6-1 0,-12 3 0 15,12 8-1-15,8 5 1 16,-3 7-2-16,8 0 1 15,1 2 0-15,7 0 0 16,9-11 0-16,6-2 0 16,5-10 1-16,3-13 0 15,1-11 0-15,5-10 1 16,-3-13-1-16,-3-6 0 16,-3-5-3-16,0-2-1 15,-7-6 0-15,4 4 1 0,-6-3 2 16,0-1 1-16,-5 1 1 15,-1 3 0-15,-3 9 1 16,-2 6 1-16,-3 14 1 16,0 5 0-16,-8 9 0 15,2-5 2-15,0 0 3 16,-3 20 2-16,0 18 3 16,-4 47-2-16,7-44-2 15,0 1-2-15,2-8-1 16,-4 1 0-16,-1-14 2 15,5-1 1-15,-2-11 4 16,2-7 2-16,-2-9-1 16,2 5-1-16,0 0-6 15,2-11-3-15,5-17-3 16,17-46-1-16,-13 38-1 16,3 4 0-16,-14 0-1 15,16 1 0-15,2 10-1 0,2 5 2 16,16 10 10-16,-16 8 7 15,-4 17 16-15,-3 1 7 16,-4 16 4-16,0 4 0 16,-4 1-13-16,4 8-8 15,0-2-14-15,-3-5-4 16,8-4-2-16,-3-7-4 16,-4-20-60-16,4 0-54 0,-5-21 70 15</inkml:trace>
          <inkml:trace contextRef="#ctx0" brushRef="#br0" timeOffset="3451.2274">3265-3 614 0,'-15'-8'342'15,"1"12"-85"-15,-4 7-103 16,5 5-36-16,0 13-49 16,3 2-14-16,-1 10-8 15,2 2-6-15,5 8-8 16,-1-6-6-16,10-2-14 16,-5-5-4-16,15-5-7 15,3-10-1-15,-2-14-4 16,7-3-13-16,-1-23-72 15,1-1-57-15,4-5-180 0,-5-4 197 16</inkml:trace>
          <inkml:trace contextRef="#ctx0" brushRef="#br0" timeOffset="3800.0057">3355 283 408 0,'52'-34'266'0,"-46"45"-24"15,6 0-72-15,3 0-26 16,1-10-38-16,4-1-12 0,-2-9-14 15,2-1-9-15,5-8-15 16,-2-4-7-16,1-3-10 16,-3-8-1-16,-3 6 1 15,-7-4-3-15,-2 4-5 16,-7-1-5-16,-9 6-5 16,-2 6-1-16,-7 3 1 15,-2 9 0-15,-2 4-6 16,-2 0-4-16,0 18-10 15,-1 8-1-15,-4 12-3 16,3 7 2-16,1 2 6 16,1 5 7-16,10 0 8 15,3-3 3-15,11-8-2 16,5-3-6-16,9-12-6 16,4-3-2-16,5-10-4 15,2-10-3-15,-3-12-56 16,8-7-72-16,-3-2 81 0</inkml:trace>
        </inkml:traceGroup>
      </inkml:traceGroup>
    </inkml:traceGroup>
    <inkml:traceGroup>
      <inkml:annotationXML>
        <emma:emma xmlns:emma="http://www.w3.org/2003/04/emma" version="1.0">
          <emma:interpretation id="{C396BCCF-1D11-413E-8497-265239F67FE7}" emma:medium="tactile" emma:mode="ink">
            <msink:context xmlns:msink="http://schemas.microsoft.com/ink/2010/main" type="paragraph" rotatedBoundingBox="877,9505 3516,9441 3532,10104 893,10168" alignmentLevel="1"/>
          </emma:interpretation>
        </emma:emma>
      </inkml:annotationXML>
      <inkml:traceGroup>
        <inkml:annotationXML>
          <emma:emma xmlns:emma="http://www.w3.org/2003/04/emma" version="1.0">
            <emma:interpretation id="{4348AF4B-08CA-4058-A847-74F443CD7A1F}" emma:medium="tactile" emma:mode="ink">
              <msink:context xmlns:msink="http://schemas.microsoft.com/ink/2010/main" type="line" rotatedBoundingBox="877,9505 3516,9441 3532,10104 893,10168"/>
            </emma:interpretation>
          </emma:emma>
        </inkml:annotationXML>
        <inkml:traceGroup>
          <inkml:annotationXML>
            <emma:emma xmlns:emma="http://www.w3.org/2003/04/emma" version="1.0">
              <emma:interpretation id="{0EBD2D4A-D8F5-4B1A-8B06-50E316BC50CD}" emma:medium="tactile" emma:mode="ink">
                <msink:context xmlns:msink="http://schemas.microsoft.com/ink/2010/main" type="inkWord" rotatedBoundingBox="877,9505 3516,9441 3532,10104 893,10168"/>
              </emma:interpretation>
              <emma:one-of disjunction-type="recognition" id="oneOf1">
                <emma:interpretation id="interp1" emma:lang="" emma:confidence="1">
                  <emma:literal/>
                </emma:interpretation>
              </emma:one-of>
            </emma:emma>
          </inkml:annotationXML>
          <inkml:trace contextRef="#ctx0" brushRef="#br0" timeOffset="4986.7769">457 1166 364 0,'2'-2'243'0,"-2"2"-24"16,0 11-53-16,0-11-29 16,0 5-48-16,5 31-20 15,11 51-21-15,-10-49-7 0,-5-11-14 16,5 4-7-16,-2-11-7 16,-1-8-2-16,1-3-1 15,-4-9 1-15,5-7-1 16,-5 5-1-16,0 0-2 15,4-7-2-15,8-27-3 16,21-47 0-16,-24 49-1 16,-2-4-1-16,6 9 1 15,-2 2-1-15,5 9-1 16,2 7 5-16,-4 13 20 16,4 9 12-16,-5 12 19 15,0 4 3-15,-3 11-9 16,-4 2-8-16,3 5-15 15,-6-11-7-15,3 4-8 16,-3-11-3-16,-1-10-5 16,6-1-5-16,-5-25-64 0,3 9-75 15,-1-22 88-15</inkml:trace>
          <inkml:trace contextRef="#ctx0" brushRef="#br0" timeOffset="4582.9613">399 1056 549 0,'-67'56'334'15,"64"-47"-50"-15,4 9-97 16,-1 2-36-16,2 10-54 16,0 3-21-16,2 10-35 15,-4 4-14-15,0-2-18 16,2 6-5-16,-6-10-15 15,4-5-25-15,4-1-93 16,-1-10-84-16,10-16 128 0</inkml:trace>
          <inkml:trace contextRef="#ctx0" brushRef="#br0" timeOffset="6128.9604">1074 1294 320 0,'31'-38'191'0,"-8"44"3"16,-7-10-13-16,8-3-19 15,1-1-11-15,-7-11-40 16,4 10-19-16,-8-8-31 16,1 1-13-16,-6 2-17 15,-4-6-5-15,-5 7-8 16,-5-1-3-16,-6 1-5 15,4 4-2-15,-10 0-3 16,5 5-1-16,-8 4-3 16,-2 6-1-16,4 10-1 15,0 4-1-15,4 11 0 16,3 1 0-16,2 6 2 0,9 4 2 16,5-1 2-16,6 2 0 15,11-7-1-15,-4-10 1 16,7-12 0-16,-3-16 1 15,3-1 2-15,6-10 0 16,-10-14-1-16,3 0 0 16,-3-15-1-16,-4 5-1 15,2-7 1-15,0 5-2 16,-5 1 1-16,-3-2 0 0,3 13-2 16,-1 2 1-16,-6 10 2 15,-3 6 0-15,-3 11 8 16,-1 7 4-16,0-9 6 15,0 9 1-15,6 34-2 16,17 51-3-16,-6-38-3 16,-3 0 1-16,-9-18 6 15,3-4 6-15,-3-7 13 16,-1-5 7-16,5-4 17 16,-9-13 1-16,-8-12-9 15,1-7-8-15,-4-10-25 16,10-1-10-16,1-6-10 15,5 1-2-15,6-5-4 16,2 3 0-16,5-2-2 16,1 3 0-16,14 11-1 15,-8 2-3-15,0 7-51 16,6 2-50-16,-6 6 67 16</inkml:trace>
          <inkml:trace contextRef="#ctx0" brushRef="#br0" timeOffset="6459.8939">1821 1083 641 0,'45'-24'328'15,"-38"35"-93"-15,2 5-49 0,8 12-69 16,-5 0-22-16,-5 9-25 15,6 2-6-15,-4 5-3 16,4 8 1-16,-2-7 3 16,-1-7 3-16,1-7-1 15,-4-15-3-15,4-7-9 16,-5-7-4-16,1-17-11 16,-4-3-9-16,7-16-13 15,-3-4-8-15,4-2-9 16,1-5-3-16,-8-2-43 15,3 6-34-15,-2-1-116 16,3 8-174-16,11 14 240 16</inkml:trace>
          <inkml:trace contextRef="#ctx0" brushRef="#br0" timeOffset="7224.9508">2348 1198 372 0,'2'0'281'0,"0"-5"19"16,-2-8-120-16,-2-1-40 15,-4-4-52-15,-1-2-13 16,-4 6-18-16,-5-4-5 16,-4 7-8-16,0 2-4 15,0 7-9-15,6 7-6 0,-2 8-9 16,-4 3-5-16,7 9 1 15,-3-1 4-15,5 8 8 16,4-3 3-16,7 5 1 16,0-3-4-16,4-6-9 15,3-3-3-15,-2-13-4 16,4 0-2-16,2-11 2 16,2-3 0-16,-1-10-1 15,3-3 0-15,5-3-3 16,-4-6-1-16,6 1-2 15,-12-8 1-15,1 5-2 16,2 2 0-16,-6 6 1 16,9 6-1-16,-3 10 0 15,-9 3-1-15,-3 11-1 16,-6 2 0-16,-2 10 1 16,5 6 0-16,11 8 1 15,7 1-1-15,-7-4 1 16,6-3 0-16,1-5 1 15,-5-10 1-15,9-8 0 0,7 1 0 16,-17-23 1-16,14-1-1 16,-1-10 0-16,-10-11-2 15,12 2-2-15,-5-7-5 16,-4-2-9-16,2-8-4 16,0 5 0-16,-9-3 3 15,6 8 11-15,-8 7 5 16,-1 9 5-16,-1 3 5 0,-5 17 10 15,-2 0 5-15,2 7 6 16,-2 0 2-16,1 0-3 16,-1 3-2-16,0 26-5 15,-7 47-1-15,5-36 4 16,-1 1 7-16,5 10 11 16,-4-1 0-16,4-3-6 15,6 6-9-15,1-12-16 16,4-3-5-16,1-11-5 15,1-5-1-15,1-13-2 16,1-7-20-16,7-13-91 16,1-20-119-16,0-10 142 15</inkml:trace>
          <inkml:trace contextRef="#ctx0" brushRef="#br0" timeOffset="5212.9144">731 1164 628 0,'0'-83'346'0,"13"83"-74"16,10 0-43-16,8 0-83 16,9 0-34-16,1 0-51 15,-3 0-20-15,5 0-26 16,-7-5-6-16,0 1-4 15,-7-3-5-15,-7 0-67 16,-6-1-69-16,-5-1 84 16</inkml:trace>
          <inkml:trace contextRef="#ctx0" brushRef="#br0" timeOffset="5464.2282">1032 971 530 0,'-93'-36'317'15,"93"50"-50"-15,1 10-87 16,7 8-28-16,-3 8-40 16,0 9-15-16,1 5-29 0,-12-9-16 15,8 13-26-15,7-2-9 16,-7-8-13-16,14 5-3 15,-5-26-30-15,-11-7-43 16,15-13-229-16,-6-9 201 16</inkml:trace>
          <inkml:trace contextRef="#ctx0" brushRef="#br0" timeOffset="4371.7356">215 966 961 0,'-67'16'452'15,"89"-22"-184"-15,7 3-72 16,5 3-83-16,-1 0-35 15,3 2-44-15,-4-2-10 16,1 1-14-16,1 1-3 0,-9-2-3 16,0 2-12-16,-12 0-85 15,0 5-77-15,-12 2 102 16</inkml:trace>
        </inkml:traceGroup>
      </inkml:traceGroup>
    </inkml:traceGroup>
  </inkml:traceGroup>
</inkml:ink>
</file>

<file path=ppt/ink/ink9.xml><?xml version="1.0" encoding="utf-8"?>
<inkml:ink xmlns:inkml="http://www.w3.org/2003/InkML">
  <inkml:definitions>
    <inkml:context xml:id="ctx0">
      <inkml:inkSource xml:id="inkSrc0">
        <inkml:traceFormat>
          <inkml:channel name="X" type="integer" max="29376" units="cm"/>
          <inkml:channel name="Y" type="integer" max="16524" units="cm"/>
          <inkml:channel name="F" type="integer" max="4095" units="dev"/>
          <inkml:channel name="T" type="integer" max="2.14748E9" units="dev"/>
        </inkml:traceFormat>
        <inkml:channelProperties>
          <inkml:channelProperty channel="X" name="resolution" value="1000.20428" units="1/cm"/>
          <inkml:channelProperty channel="Y" name="resolution" value="1000.24213" units="1/cm"/>
          <inkml:channelProperty channel="F" name="resolution" value="0" units="1/dev"/>
          <inkml:channelProperty channel="T" name="resolution" value="1" units="1/dev"/>
        </inkml:channelProperties>
      </inkml:inkSource>
      <inkml:timestamp xml:id="ts0" timeString="2021-12-17T00:37:24.706"/>
    </inkml:context>
    <inkml:brush xml:id="br0">
      <inkml:brushProperty name="width" value="0.07" units="cm"/>
      <inkml:brushProperty name="height" value="0.07" units="cm"/>
      <inkml:brushProperty name="fitToCurve" value="1"/>
    </inkml:brush>
  </inkml:definitions>
  <inkml:traceGroup>
    <inkml:annotationXML>
      <emma:emma xmlns:emma="http://www.w3.org/2003/04/emma" version="1.0">
        <emma:interpretation id="{106A7B4C-3A41-468B-A4DE-DC8C1A008755}" emma:medium="tactile" emma:mode="ink">
          <msink:context xmlns:msink="http://schemas.microsoft.com/ink/2010/main" type="writingRegion" rotatedBoundingBox="15987,515 16689,515 16689,1203 15987,1203">
            <msink:destinationLink direction="with" ref="{6510B4CC-66F2-4591-ABC3-8EC14DB1C54A}"/>
          </msink:context>
        </emma:interpretation>
      </emma:emma>
    </inkml:annotationXML>
    <inkml:traceGroup>
      <inkml:annotationXML>
        <emma:emma xmlns:emma="http://www.w3.org/2003/04/emma" version="1.0">
          <emma:interpretation id="{887B5231-0F86-4835-9AC5-7488FF1AA97A}" emma:medium="tactile" emma:mode="ink">
            <msink:context xmlns:msink="http://schemas.microsoft.com/ink/2010/main" type="paragraph" rotatedBoundingBox="15987,515 16689,515 16689,1203 15987,1203" alignmentLevel="1"/>
          </emma:interpretation>
        </emma:emma>
      </inkml:annotationXML>
      <inkml:traceGroup>
        <inkml:annotationXML>
          <emma:emma xmlns:emma="http://www.w3.org/2003/04/emma" version="1.0">
            <emma:interpretation id="{03B6F050-5C86-4A19-9463-7DBC0095145E}" emma:medium="tactile" emma:mode="ink">
              <msink:context xmlns:msink="http://schemas.microsoft.com/ink/2010/main" type="line" rotatedBoundingBox="15987,515 16689,515 16689,1203 15987,1203"/>
            </emma:interpretation>
          </emma:emma>
        </inkml:annotationXML>
        <inkml:traceGroup>
          <inkml:annotationXML>
            <emma:emma xmlns:emma="http://www.w3.org/2003/04/emma" version="1.0">
              <emma:interpretation id="{2BAD24D2-4090-450B-A19E-5C9B67B79D38}" emma:medium="tactile" emma:mode="ink">
                <msink:context xmlns:msink="http://schemas.microsoft.com/ink/2010/main" type="inkWord" rotatedBoundingBox="15987,515 16689,515 16689,1203 15987,1203"/>
              </emma:interpretation>
            </emma:emma>
          </inkml:annotationXML>
          <inkml:trace contextRef="#ctx0" brushRef="#br0">15255-7535 422 0,'11'99'268'0,"-11"-99"-34"16,-3-11-15-16,3-2-83 16,1 1-25-16,3-4-18 15,7 1-10-15,0-3-13 16,-4-7-4-16,6-6-9 15,1 4-4-15,0-9-7 16,4 2-6-16,-1-6-9 0,-3-5-5 16,2-2-5-16,-1-4-3 15,-4 5-3-15,1 2-1 16,-10 1-3-16,-2 1 1 16,0 15-2-16,-2 6 0 15,0 12-1-15,1 3-3 16,-7 6-4-16,7 0-2 15,-1 0-3-15,0 0-2 16,-9 26 1-16,-10 66 1 0,19-37 0 16,4 12 1-16,3 0 1 15,6 7 0-15,5-4 1 16,2-16 0-16,4-19 0 16,-1-12 1-16,6-23 1 15,4-3 1-15,7-14 0 16,2-10-2-16,1-14-3 15,1-4-5-15,-3-4-5 16,-2-3 0-16,-9 8-1 16,-6-1 3-16,-11 2 3 15,0 5 2-15,-11 2 2 16,7 5 1-16,-3 13 2 16,-3 4 1-16,-1 10 0 15,-3 4-1-15,-3 6 0 16,5-6 0-16,-1 0 0 15,0 3 2-15,-7 21 1 16,0 5 0-16,-16 45 0 16,12-46 1-16,4 10 3 0,0 4 0 15,7 12 2-15,6 2 0 16,7 3-2-16,1-8-2 16,10-4-3-16,1-4-2 15,17-10-9-15,-4-6-42 16,-2-9 36-16</inkml:trace>
        </inkml:traceGroup>
      </inkml:traceGroup>
    </inkml:traceGroup>
  </inkml:traceGroup>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388369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11827169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2656855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153033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3943904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529017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2230726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2482265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307396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2059387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3D25D459-891F-4FF7-9DFD-A23EBE80BA05}" type="datetimeFigureOut">
              <a:rPr lang="zh-CN" altLang="en-US" smtClean="0"/>
              <a:t>2021/12/21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2615635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25D459-891F-4FF7-9DFD-A23EBE80BA05}" type="datetimeFigureOut">
              <a:rPr lang="zh-CN" altLang="en-US" smtClean="0"/>
              <a:t>2021/12/21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74F489-7EBB-408F-815C-080C8C2B8779}" type="slidenum">
              <a:rPr lang="zh-CN" altLang="en-US" smtClean="0"/>
              <a:t>‹#›</a:t>
            </a:fld>
            <a:endParaRPr lang="zh-CN" altLang="en-US"/>
          </a:p>
        </p:txBody>
      </p:sp>
    </p:spTree>
    <p:extLst>
      <p:ext uri="{BB962C8B-B14F-4D97-AF65-F5344CB8AC3E}">
        <p14:creationId xmlns:p14="http://schemas.microsoft.com/office/powerpoint/2010/main" val="1567914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digitalfirst.bfwpub.com/stats_applet/stats_applet_4_ci.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3" Type="http://schemas.openxmlformats.org/officeDocument/2006/relationships/image" Target="../media/image6.emf"/><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19.emf"/><Relationship Id="rId21" Type="http://schemas.openxmlformats.org/officeDocument/2006/relationships/image" Target="../media/image10.emf"/><Relationship Id="rId34" Type="http://schemas.openxmlformats.org/officeDocument/2006/relationships/customXml" Target="../ink/ink17.xml"/><Relationship Id="rId42" Type="http://schemas.openxmlformats.org/officeDocument/2006/relationships/customXml" Target="../ink/ink21.xml"/><Relationship Id="rId47" Type="http://schemas.openxmlformats.org/officeDocument/2006/relationships/image" Target="../media/image23.emf"/><Relationship Id="rId50" Type="http://schemas.openxmlformats.org/officeDocument/2006/relationships/customXml" Target="../ink/ink25.xml"/><Relationship Id="rId55" Type="http://schemas.openxmlformats.org/officeDocument/2006/relationships/image" Target="../media/image27.emf"/><Relationship Id="rId7" Type="http://schemas.openxmlformats.org/officeDocument/2006/relationships/image" Target="../media/image3.emf"/><Relationship Id="rId2" Type="http://schemas.openxmlformats.org/officeDocument/2006/relationships/customXml" Target="../ink/ink1.xml"/><Relationship Id="rId16" Type="http://schemas.openxmlformats.org/officeDocument/2006/relationships/customXml" Target="../ink/ink8.xml"/><Relationship Id="rId29" Type="http://schemas.openxmlformats.org/officeDocument/2006/relationships/image" Target="../media/image14.emf"/><Relationship Id="rId11" Type="http://schemas.openxmlformats.org/officeDocument/2006/relationships/image" Target="../media/image5.emf"/><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18.emf"/><Relationship Id="rId40" Type="http://schemas.openxmlformats.org/officeDocument/2006/relationships/customXml" Target="../ink/ink20.xml"/><Relationship Id="rId45" Type="http://schemas.openxmlformats.org/officeDocument/2006/relationships/image" Target="../media/image22.emf"/><Relationship Id="rId53" Type="http://schemas.openxmlformats.org/officeDocument/2006/relationships/image" Target="../media/image26.emf"/><Relationship Id="rId58" Type="http://schemas.openxmlformats.org/officeDocument/2006/relationships/customXml" Target="../ink/ink29.xml"/><Relationship Id="rId5" Type="http://schemas.openxmlformats.org/officeDocument/2006/relationships/image" Target="../media/image2.emf"/><Relationship Id="rId19" Type="http://schemas.openxmlformats.org/officeDocument/2006/relationships/image" Target="../media/image9.emf"/><Relationship Id="rId4" Type="http://schemas.openxmlformats.org/officeDocument/2006/relationships/customXml" Target="../ink/ink2.xml"/><Relationship Id="rId9" Type="http://schemas.openxmlformats.org/officeDocument/2006/relationships/image" Target="../media/image4.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emf"/><Relationship Id="rId30" Type="http://schemas.openxmlformats.org/officeDocument/2006/relationships/customXml" Target="../ink/ink15.xml"/><Relationship Id="rId35" Type="http://schemas.openxmlformats.org/officeDocument/2006/relationships/image" Target="../media/image17.emf"/><Relationship Id="rId43" Type="http://schemas.openxmlformats.org/officeDocument/2006/relationships/image" Target="../media/image21.emf"/><Relationship Id="rId48" Type="http://schemas.openxmlformats.org/officeDocument/2006/relationships/customXml" Target="../ink/ink24.xml"/><Relationship Id="rId56" Type="http://schemas.openxmlformats.org/officeDocument/2006/relationships/customXml" Target="../ink/ink28.xml"/><Relationship Id="rId8" Type="http://schemas.openxmlformats.org/officeDocument/2006/relationships/customXml" Target="../ink/ink4.xml"/><Relationship Id="rId51" Type="http://schemas.openxmlformats.org/officeDocument/2006/relationships/image" Target="../media/image25.emf"/><Relationship Id="rId3" Type="http://schemas.openxmlformats.org/officeDocument/2006/relationships/image" Target="../media/image1.emf"/><Relationship Id="rId12" Type="http://schemas.openxmlformats.org/officeDocument/2006/relationships/customXml" Target="../ink/ink6.xml"/><Relationship Id="rId17" Type="http://schemas.openxmlformats.org/officeDocument/2006/relationships/image" Target="../media/image8.emf"/><Relationship Id="rId25" Type="http://schemas.openxmlformats.org/officeDocument/2006/relationships/image" Target="../media/image12.emf"/><Relationship Id="rId33" Type="http://schemas.openxmlformats.org/officeDocument/2006/relationships/image" Target="../media/image16.emf"/><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emf"/><Relationship Id="rId20" Type="http://schemas.openxmlformats.org/officeDocument/2006/relationships/customXml" Target="../ink/ink10.xml"/><Relationship Id="rId41" Type="http://schemas.openxmlformats.org/officeDocument/2006/relationships/image" Target="../media/image20.emf"/><Relationship Id="rId54" Type="http://schemas.openxmlformats.org/officeDocument/2006/relationships/customXml" Target="../ink/ink27.xml"/><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emf"/><Relationship Id="rId23" Type="http://schemas.openxmlformats.org/officeDocument/2006/relationships/image" Target="../media/image11.emf"/><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emf"/><Relationship Id="rId57" Type="http://schemas.openxmlformats.org/officeDocument/2006/relationships/image" Target="../media/image28.emf"/><Relationship Id="rId10" Type="http://schemas.openxmlformats.org/officeDocument/2006/relationships/customXml" Target="../ink/ink5.xml"/><Relationship Id="rId31" Type="http://schemas.openxmlformats.org/officeDocument/2006/relationships/image" Target="../media/image15.emf"/><Relationship Id="rId44" Type="http://schemas.openxmlformats.org/officeDocument/2006/relationships/customXml" Target="../ink/ink22.xml"/><Relationship Id="rId52" Type="http://schemas.openxmlformats.org/officeDocument/2006/relationships/customXml" Target="../ink/ink2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64365" y="2404513"/>
            <a:ext cx="9144000" cy="2387600"/>
          </a:xfrm>
        </p:spPr>
        <p:txBody>
          <a:bodyPr>
            <a:normAutofit fontScale="90000"/>
          </a:bodyPr>
          <a:lstStyle/>
          <a:p>
            <a:pPr>
              <a:lnSpc>
                <a:spcPct val="200000"/>
              </a:lnSpc>
            </a:pPr>
            <a:r>
              <a:rPr lang="en-US" altLang="zh-CN" dirty="0" smtClean="0"/>
              <a:t>Point estimator</a:t>
            </a:r>
            <a:br>
              <a:rPr lang="en-US" altLang="zh-CN" dirty="0" smtClean="0"/>
            </a:br>
            <a:r>
              <a:rPr lang="en-US" altLang="zh-CN" dirty="0" smtClean="0"/>
              <a:t>Confidence interval</a:t>
            </a:r>
            <a:endParaRPr lang="zh-CN" altLang="en-US" dirty="0"/>
          </a:p>
        </p:txBody>
      </p:sp>
    </p:spTree>
    <p:extLst>
      <p:ext uri="{BB962C8B-B14F-4D97-AF65-F5344CB8AC3E}">
        <p14:creationId xmlns:p14="http://schemas.microsoft.com/office/powerpoint/2010/main" val="42072964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矩形 7"/>
              <p:cNvSpPr/>
              <p:nvPr/>
            </p:nvSpPr>
            <p:spPr>
              <a:xfrm>
                <a:off x="-574681" y="80309"/>
                <a:ext cx="11344344" cy="1438984"/>
              </a:xfrm>
              <a:prstGeom prst="rect">
                <a:avLst/>
              </a:prstGeom>
            </p:spPr>
            <p:txBody>
              <a:bodyPr wrap="square">
                <a:spAutoFit/>
              </a:bodyPr>
              <a:lstStyle/>
              <a:p>
                <a:pPr algn="ctr"/>
                <a:r>
                  <a:rPr lang="en-US" altLang="zh-CN" sz="3600" dirty="0" smtClean="0"/>
                  <a:t>90% of sample means will fall into the interval</a:t>
                </a:r>
              </a:p>
              <a:p>
                <a:pPr algn="ctr"/>
                <a:r>
                  <a:rPr lang="en-US" altLang="zh-CN" sz="3600" dirty="0" smtClean="0"/>
                  <a:t>[</a:t>
                </a:r>
                <a14:m>
                  <m:oMath xmlns:m="http://schemas.openxmlformats.org/officeDocument/2006/math">
                    <m:r>
                      <a:rPr lang="zh-CN" altLang="en-US" sz="3600" i="1">
                        <a:latin typeface="Cambria Math" panose="02040503050406030204" pitchFamily="18" charset="0"/>
                      </a:rPr>
                      <m:t>𝜇</m:t>
                    </m:r>
                    <m:r>
                      <a:rPr lang="en-US" altLang="zh-CN" sz="3600" i="1">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𝑧</m:t>
                        </m:r>
                      </m:e>
                      <m:sub>
                        <m:r>
                          <a:rPr lang="en-US" altLang="zh-CN" sz="3600" i="1">
                            <a:latin typeface="Cambria Math" panose="02040503050406030204" pitchFamily="18" charset="0"/>
                          </a:rPr>
                          <m:t>0.</m:t>
                        </m:r>
                        <m:r>
                          <a:rPr lang="en-US" altLang="zh-CN" sz="3600" b="0" i="1" smtClean="0">
                            <a:latin typeface="Cambria Math" panose="02040503050406030204" pitchFamily="18" charset="0"/>
                          </a:rPr>
                          <m:t>0</m:t>
                        </m:r>
                        <m:r>
                          <a:rPr lang="en-US" altLang="zh-CN" sz="3600" i="1">
                            <a:latin typeface="Cambria Math" panose="02040503050406030204" pitchFamily="18" charset="0"/>
                          </a:rPr>
                          <m:t>5</m:t>
                        </m:r>
                      </m:sub>
                    </m:sSub>
                    <m:r>
                      <a:rPr lang="en-US" altLang="zh-CN" sz="3600" i="1">
                        <a:latin typeface="Cambria Math" panose="02040503050406030204" pitchFamily="18" charset="0"/>
                        <a:ea typeface="Cambria Math" panose="02040503050406030204" pitchFamily="18" charset="0"/>
                      </a:rPr>
                      <m:t>∙</m:t>
                    </m:r>
                    <m:f>
                      <m:fPr>
                        <m:ctrlPr>
                          <a:rPr lang="en-US" altLang="zh-CN" sz="3600" i="1">
                            <a:latin typeface="Cambria Math" panose="02040503050406030204" pitchFamily="18" charset="0"/>
                          </a:rPr>
                        </m:ctrlPr>
                      </m:fPr>
                      <m:num>
                        <m:r>
                          <a:rPr lang="zh-CN" altLang="en-US" sz="3600" i="1">
                            <a:latin typeface="Cambria Math" panose="02040503050406030204" pitchFamily="18" charset="0"/>
                          </a:rPr>
                          <m:t>𝜎</m:t>
                        </m:r>
                      </m:num>
                      <m:den>
                        <m:rad>
                          <m:radPr>
                            <m:degHide m:val="on"/>
                            <m:ctrlPr>
                              <a:rPr lang="en-US" altLang="zh-CN" sz="3600" i="1">
                                <a:latin typeface="Cambria Math" panose="02040503050406030204" pitchFamily="18" charset="0"/>
                              </a:rPr>
                            </m:ctrlPr>
                          </m:radPr>
                          <m:deg/>
                          <m:e>
                            <m:r>
                              <a:rPr lang="en-US" altLang="zh-CN" sz="3600" i="1">
                                <a:latin typeface="Cambria Math" panose="02040503050406030204" pitchFamily="18" charset="0"/>
                              </a:rPr>
                              <m:t>𝑛</m:t>
                            </m:r>
                          </m:e>
                        </m:rad>
                      </m:den>
                    </m:f>
                    <m:r>
                      <a:rPr lang="en-US" altLang="zh-CN" sz="3600" b="0" i="0" smtClean="0">
                        <a:latin typeface="Cambria Math" panose="02040503050406030204" pitchFamily="18" charset="0"/>
                      </a:rPr>
                      <m:t>,</m:t>
                    </m:r>
                  </m:oMath>
                </a14:m>
                <a:r>
                  <a:rPr lang="en-US" altLang="zh-CN" sz="3600" dirty="0" smtClean="0"/>
                  <a:t> </a:t>
                </a:r>
                <a14:m>
                  <m:oMath xmlns:m="http://schemas.openxmlformats.org/officeDocument/2006/math">
                    <m:r>
                      <a:rPr lang="zh-CN" altLang="en-US" sz="3600" i="1">
                        <a:latin typeface="Cambria Math" panose="02040503050406030204" pitchFamily="18" charset="0"/>
                      </a:rPr>
                      <m:t>𝜇</m:t>
                    </m:r>
                    <m:r>
                      <a:rPr lang="en-US" altLang="zh-CN" sz="3600" b="0" i="1" smtClean="0">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𝑧</m:t>
                        </m:r>
                      </m:e>
                      <m:sub>
                        <m:r>
                          <a:rPr lang="en-US" altLang="zh-CN" sz="3600" i="1">
                            <a:latin typeface="Cambria Math" panose="02040503050406030204" pitchFamily="18" charset="0"/>
                          </a:rPr>
                          <m:t>0.</m:t>
                        </m:r>
                        <m:r>
                          <a:rPr lang="en-US" altLang="zh-CN" sz="3600" i="1">
                            <a:latin typeface="Cambria Math" panose="02040503050406030204" pitchFamily="18" charset="0"/>
                          </a:rPr>
                          <m:t>0</m:t>
                        </m:r>
                        <m:r>
                          <a:rPr lang="en-US" altLang="zh-CN" sz="3600" i="1">
                            <a:latin typeface="Cambria Math" panose="02040503050406030204" pitchFamily="18" charset="0"/>
                          </a:rPr>
                          <m:t>5</m:t>
                        </m:r>
                      </m:sub>
                    </m:sSub>
                    <m:r>
                      <a:rPr lang="en-US" altLang="zh-CN" sz="3600" i="1">
                        <a:latin typeface="Cambria Math" panose="02040503050406030204" pitchFamily="18" charset="0"/>
                        <a:ea typeface="Cambria Math" panose="02040503050406030204" pitchFamily="18" charset="0"/>
                      </a:rPr>
                      <m:t>∙</m:t>
                    </m:r>
                    <m:f>
                      <m:fPr>
                        <m:ctrlPr>
                          <a:rPr lang="en-US" altLang="zh-CN" sz="3600" i="1">
                            <a:latin typeface="Cambria Math" panose="02040503050406030204" pitchFamily="18" charset="0"/>
                          </a:rPr>
                        </m:ctrlPr>
                      </m:fPr>
                      <m:num>
                        <m:r>
                          <a:rPr lang="zh-CN" altLang="en-US" sz="3600" i="1">
                            <a:latin typeface="Cambria Math" panose="02040503050406030204" pitchFamily="18" charset="0"/>
                          </a:rPr>
                          <m:t>𝜎</m:t>
                        </m:r>
                      </m:num>
                      <m:den>
                        <m:rad>
                          <m:radPr>
                            <m:degHide m:val="on"/>
                            <m:ctrlPr>
                              <a:rPr lang="en-US" altLang="zh-CN" sz="3600" i="1">
                                <a:latin typeface="Cambria Math" panose="02040503050406030204" pitchFamily="18" charset="0"/>
                              </a:rPr>
                            </m:ctrlPr>
                          </m:radPr>
                          <m:deg/>
                          <m:e>
                            <m:r>
                              <a:rPr lang="en-US" altLang="zh-CN" sz="3600" i="1">
                                <a:latin typeface="Cambria Math" panose="02040503050406030204" pitchFamily="18" charset="0"/>
                              </a:rPr>
                              <m:t>𝑛</m:t>
                            </m:r>
                          </m:e>
                        </m:rad>
                      </m:den>
                    </m:f>
                  </m:oMath>
                </a14:m>
                <a:r>
                  <a:rPr lang="en-US" altLang="zh-CN" sz="3600" dirty="0"/>
                  <a:t>] </a:t>
                </a:r>
                <a:endParaRPr lang="zh-CN" altLang="en-US" sz="3600" dirty="0"/>
              </a:p>
            </p:txBody>
          </p:sp>
        </mc:Choice>
        <mc:Fallback>
          <p:sp>
            <p:nvSpPr>
              <p:cNvPr id="8" name="矩形 7"/>
              <p:cNvSpPr>
                <a:spLocks noRot="1" noChangeAspect="1" noMove="1" noResize="1" noEditPoints="1" noAdjustHandles="1" noChangeArrowheads="1" noChangeShapeType="1" noTextEdit="1"/>
              </p:cNvSpPr>
              <p:nvPr/>
            </p:nvSpPr>
            <p:spPr>
              <a:xfrm>
                <a:off x="-574681" y="80309"/>
                <a:ext cx="11344344" cy="1438984"/>
              </a:xfrm>
              <a:prstGeom prst="rect">
                <a:avLst/>
              </a:prstGeom>
              <a:blipFill>
                <a:blip r:embed="rId2"/>
                <a:stretch>
                  <a:fillRect t="-6356" b="-38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0" y="5451224"/>
                <a:ext cx="12454359" cy="1438984"/>
              </a:xfrm>
              <a:prstGeom prst="rect">
                <a:avLst/>
              </a:prstGeom>
            </p:spPr>
            <p:txBody>
              <a:bodyPr wrap="square">
                <a:spAutoFit/>
              </a:bodyPr>
              <a:lstStyle/>
              <a:p>
                <a:pPr algn="ctr"/>
                <a:r>
                  <a:rPr lang="en-US" altLang="zh-CN" sz="3600" dirty="0" smtClean="0"/>
                  <a:t>90% of intervals [</a:t>
                </a:r>
                <a14:m>
                  <m:oMath xmlns:m="http://schemas.openxmlformats.org/officeDocument/2006/math">
                    <m:acc>
                      <m:accPr>
                        <m:chr m:val="̅"/>
                        <m:ctrlPr>
                          <a:rPr lang="en-US" altLang="zh-CN" sz="3600" i="1" smtClean="0">
                            <a:latin typeface="Cambria Math" panose="02040503050406030204" pitchFamily="18" charset="0"/>
                          </a:rPr>
                        </m:ctrlPr>
                      </m:accPr>
                      <m:e>
                        <m:r>
                          <a:rPr lang="en-US" altLang="zh-CN" sz="3600" b="0" i="1" smtClean="0">
                            <a:latin typeface="Cambria Math" panose="02040503050406030204" pitchFamily="18" charset="0"/>
                          </a:rPr>
                          <m:t>𝑋</m:t>
                        </m:r>
                      </m:e>
                    </m:acc>
                    <m:r>
                      <a:rPr lang="en-US" altLang="zh-CN" sz="3600" i="1">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𝑧</m:t>
                        </m:r>
                      </m:e>
                      <m:sub>
                        <m:r>
                          <a:rPr lang="en-US" altLang="zh-CN" sz="3600" i="1">
                            <a:latin typeface="Cambria Math" panose="02040503050406030204" pitchFamily="18" charset="0"/>
                          </a:rPr>
                          <m:t>0.</m:t>
                        </m:r>
                        <m:r>
                          <a:rPr lang="en-US" altLang="zh-CN" sz="3600" i="1">
                            <a:latin typeface="Cambria Math" panose="02040503050406030204" pitchFamily="18" charset="0"/>
                          </a:rPr>
                          <m:t>0</m:t>
                        </m:r>
                        <m:r>
                          <a:rPr lang="en-US" altLang="zh-CN" sz="3600" i="1">
                            <a:latin typeface="Cambria Math" panose="02040503050406030204" pitchFamily="18" charset="0"/>
                          </a:rPr>
                          <m:t>5</m:t>
                        </m:r>
                      </m:sub>
                    </m:sSub>
                    <m:r>
                      <a:rPr lang="en-US" altLang="zh-CN" sz="3600" i="1">
                        <a:latin typeface="Cambria Math" panose="02040503050406030204" pitchFamily="18" charset="0"/>
                        <a:ea typeface="Cambria Math" panose="02040503050406030204" pitchFamily="18" charset="0"/>
                      </a:rPr>
                      <m:t>∙</m:t>
                    </m:r>
                    <m:f>
                      <m:fPr>
                        <m:ctrlPr>
                          <a:rPr lang="en-US" altLang="zh-CN" sz="3600" i="1">
                            <a:latin typeface="Cambria Math" panose="02040503050406030204" pitchFamily="18" charset="0"/>
                          </a:rPr>
                        </m:ctrlPr>
                      </m:fPr>
                      <m:num>
                        <m:r>
                          <a:rPr lang="zh-CN" altLang="en-US" sz="3600" i="1">
                            <a:latin typeface="Cambria Math" panose="02040503050406030204" pitchFamily="18" charset="0"/>
                          </a:rPr>
                          <m:t>𝜎</m:t>
                        </m:r>
                      </m:num>
                      <m:den>
                        <m:rad>
                          <m:radPr>
                            <m:degHide m:val="on"/>
                            <m:ctrlPr>
                              <a:rPr lang="en-US" altLang="zh-CN" sz="3600" i="1">
                                <a:latin typeface="Cambria Math" panose="02040503050406030204" pitchFamily="18" charset="0"/>
                              </a:rPr>
                            </m:ctrlPr>
                          </m:radPr>
                          <m:deg/>
                          <m:e>
                            <m:r>
                              <a:rPr lang="en-US" altLang="zh-CN" sz="3600" i="1">
                                <a:latin typeface="Cambria Math" panose="02040503050406030204" pitchFamily="18" charset="0"/>
                              </a:rPr>
                              <m:t>𝑛</m:t>
                            </m:r>
                          </m:e>
                        </m:rad>
                      </m:den>
                    </m:f>
                  </m:oMath>
                </a14:m>
                <a:r>
                  <a:rPr lang="en-US" altLang="zh-CN" sz="3600" dirty="0" smtClean="0"/>
                  <a:t>, </a:t>
                </a:r>
                <a14:m>
                  <m:oMath xmlns:m="http://schemas.openxmlformats.org/officeDocument/2006/math">
                    <m:acc>
                      <m:accPr>
                        <m:chr m:val="̅"/>
                        <m:ctrlPr>
                          <a:rPr lang="en-US" altLang="zh-CN" sz="3600" i="1" smtClean="0">
                            <a:latin typeface="Cambria Math" panose="02040503050406030204" pitchFamily="18" charset="0"/>
                          </a:rPr>
                        </m:ctrlPr>
                      </m:accPr>
                      <m:e>
                        <m:r>
                          <a:rPr lang="en-US" altLang="zh-CN" sz="3600" b="0" i="1" smtClean="0">
                            <a:latin typeface="Cambria Math" panose="02040503050406030204" pitchFamily="18" charset="0"/>
                          </a:rPr>
                          <m:t>𝑋</m:t>
                        </m:r>
                      </m:e>
                    </m:acc>
                    <m:r>
                      <a:rPr lang="en-US" altLang="zh-CN" sz="3600" b="0" i="1" smtClean="0">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𝑧</m:t>
                        </m:r>
                      </m:e>
                      <m:sub>
                        <m:r>
                          <a:rPr lang="en-US" altLang="zh-CN" sz="3600" i="1">
                            <a:latin typeface="Cambria Math" panose="02040503050406030204" pitchFamily="18" charset="0"/>
                          </a:rPr>
                          <m:t>0.</m:t>
                        </m:r>
                        <m:r>
                          <a:rPr lang="en-US" altLang="zh-CN" sz="3600" i="1">
                            <a:latin typeface="Cambria Math" panose="02040503050406030204" pitchFamily="18" charset="0"/>
                          </a:rPr>
                          <m:t>0</m:t>
                        </m:r>
                        <m:r>
                          <a:rPr lang="en-US" altLang="zh-CN" sz="3600" i="1">
                            <a:latin typeface="Cambria Math" panose="02040503050406030204" pitchFamily="18" charset="0"/>
                          </a:rPr>
                          <m:t>5</m:t>
                        </m:r>
                      </m:sub>
                    </m:sSub>
                    <m:r>
                      <a:rPr lang="en-US" altLang="zh-CN" sz="3600" i="1">
                        <a:latin typeface="Cambria Math" panose="02040503050406030204" pitchFamily="18" charset="0"/>
                        <a:ea typeface="Cambria Math" panose="02040503050406030204" pitchFamily="18" charset="0"/>
                      </a:rPr>
                      <m:t>∙</m:t>
                    </m:r>
                    <m:f>
                      <m:fPr>
                        <m:ctrlPr>
                          <a:rPr lang="en-US" altLang="zh-CN" sz="3600" i="1">
                            <a:latin typeface="Cambria Math" panose="02040503050406030204" pitchFamily="18" charset="0"/>
                          </a:rPr>
                        </m:ctrlPr>
                      </m:fPr>
                      <m:num>
                        <m:r>
                          <a:rPr lang="zh-CN" altLang="en-US" sz="3600" i="1">
                            <a:latin typeface="Cambria Math" panose="02040503050406030204" pitchFamily="18" charset="0"/>
                          </a:rPr>
                          <m:t>𝜎</m:t>
                        </m:r>
                      </m:num>
                      <m:den>
                        <m:rad>
                          <m:radPr>
                            <m:degHide m:val="on"/>
                            <m:ctrlPr>
                              <a:rPr lang="en-US" altLang="zh-CN" sz="3600" i="1">
                                <a:latin typeface="Cambria Math" panose="02040503050406030204" pitchFamily="18" charset="0"/>
                              </a:rPr>
                            </m:ctrlPr>
                          </m:radPr>
                          <m:deg/>
                          <m:e>
                            <m:r>
                              <a:rPr lang="en-US" altLang="zh-CN" sz="3600" i="1">
                                <a:latin typeface="Cambria Math" panose="02040503050406030204" pitchFamily="18" charset="0"/>
                              </a:rPr>
                              <m:t>𝑛</m:t>
                            </m:r>
                          </m:e>
                        </m:rad>
                      </m:den>
                    </m:f>
                  </m:oMath>
                </a14:m>
                <a:r>
                  <a:rPr lang="en-US" altLang="zh-CN" sz="3600" dirty="0" smtClean="0"/>
                  <a:t>] </a:t>
                </a:r>
              </a:p>
              <a:p>
                <a:pPr algn="ctr"/>
                <a:r>
                  <a:rPr lang="en-US" altLang="zh-CN" sz="3600" dirty="0" smtClean="0"/>
                  <a:t>will include the </a:t>
                </a:r>
                <a:r>
                  <a:rPr lang="en-US" altLang="zh-CN" sz="3600" b="1" dirty="0" smtClean="0">
                    <a:solidFill>
                      <a:srgbClr val="FF0000"/>
                    </a:solidFill>
                  </a:rPr>
                  <a:t>true </a:t>
                </a:r>
                <a:r>
                  <a:rPr lang="en-US" altLang="zh-CN" sz="3600" b="1" dirty="0" smtClean="0">
                    <a:solidFill>
                      <a:srgbClr val="FF0000"/>
                    </a:solidFill>
                  </a:rPr>
                  <a:t>mean-&gt; is a constant, not random</a:t>
                </a:r>
                <a:r>
                  <a:rPr lang="en-US" altLang="zh-CN" sz="3600" dirty="0" smtClean="0"/>
                  <a:t>.</a:t>
                </a:r>
                <a:endParaRPr lang="zh-CN" altLang="en-US" sz="3600" dirty="0"/>
              </a:p>
            </p:txBody>
          </p:sp>
        </mc:Choice>
        <mc:Fallback>
          <p:sp>
            <p:nvSpPr>
              <p:cNvPr id="9" name="矩形 8"/>
              <p:cNvSpPr>
                <a:spLocks noRot="1" noChangeAspect="1" noMove="1" noResize="1" noEditPoints="1" noAdjustHandles="1" noChangeArrowheads="1" noChangeShapeType="1" noTextEdit="1"/>
              </p:cNvSpPr>
              <p:nvPr/>
            </p:nvSpPr>
            <p:spPr>
              <a:xfrm>
                <a:off x="0" y="5451224"/>
                <a:ext cx="12454359" cy="1438984"/>
              </a:xfrm>
              <a:prstGeom prst="rect">
                <a:avLst/>
              </a:prstGeom>
              <a:blipFill>
                <a:blip r:embed="rId3"/>
                <a:stretch>
                  <a:fillRect t="-1271" b="-15254"/>
                </a:stretch>
              </a:blipFill>
            </p:spPr>
            <p:txBody>
              <a:bodyPr/>
              <a:lstStyle/>
              <a:p>
                <a:r>
                  <a:rPr lang="zh-CN" altLang="en-US">
                    <a:noFill/>
                  </a:rPr>
                  <a:t> </a:t>
                </a:r>
              </a:p>
            </p:txBody>
          </p:sp>
        </mc:Fallback>
      </mc:AlternateContent>
      <p:sp>
        <p:nvSpPr>
          <p:cNvPr id="10" name="下箭头 9"/>
          <p:cNvSpPr/>
          <p:nvPr/>
        </p:nvSpPr>
        <p:spPr>
          <a:xfrm>
            <a:off x="496454" y="1604415"/>
            <a:ext cx="715617" cy="36085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4"/>
          <a:stretch>
            <a:fillRect/>
          </a:stretch>
        </p:blipFill>
        <p:spPr>
          <a:xfrm>
            <a:off x="2119247" y="1604415"/>
            <a:ext cx="4261676" cy="1717158"/>
          </a:xfrm>
          <a:prstGeom prst="rect">
            <a:avLst/>
          </a:prstGeom>
        </p:spPr>
      </p:pic>
      <p:cxnSp>
        <p:nvCxnSpPr>
          <p:cNvPr id="3" name="直接连接符 2"/>
          <p:cNvCxnSpPr/>
          <p:nvPr/>
        </p:nvCxnSpPr>
        <p:spPr>
          <a:xfrm>
            <a:off x="3693092" y="3404591"/>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6" name="直接连接符 5"/>
          <p:cNvCxnSpPr/>
          <p:nvPr/>
        </p:nvCxnSpPr>
        <p:spPr>
          <a:xfrm flipH="1">
            <a:off x="3691014" y="2568769"/>
            <a:ext cx="22770" cy="2729285"/>
          </a:xfrm>
          <a:prstGeom prst="line">
            <a:avLst/>
          </a:prstGeom>
        </p:spPr>
        <p:style>
          <a:lnRef idx="3">
            <a:schemeClr val="dk1"/>
          </a:lnRef>
          <a:fillRef idx="0">
            <a:schemeClr val="dk1"/>
          </a:fillRef>
          <a:effectRef idx="2">
            <a:schemeClr val="dk1"/>
          </a:effectRef>
          <a:fontRef idx="minor">
            <a:schemeClr val="tx1"/>
          </a:fontRef>
        </p:style>
      </p:cxnSp>
      <p:cxnSp>
        <p:nvCxnSpPr>
          <p:cNvPr id="12" name="直接连接符 11"/>
          <p:cNvCxnSpPr/>
          <p:nvPr/>
        </p:nvCxnSpPr>
        <p:spPr>
          <a:xfrm>
            <a:off x="3112938" y="3053562"/>
            <a:ext cx="1151164" cy="8164"/>
          </a:xfrm>
          <a:prstGeom prst="line">
            <a:avLst/>
          </a:prstGeom>
          <a:ln w="57150">
            <a:solidFill>
              <a:schemeClr val="tx1"/>
            </a:solidFill>
          </a:ln>
        </p:spPr>
        <p:style>
          <a:lnRef idx="3">
            <a:schemeClr val="accent1"/>
          </a:lnRef>
          <a:fillRef idx="0">
            <a:schemeClr val="accent1"/>
          </a:fillRef>
          <a:effectRef idx="2">
            <a:schemeClr val="accent1"/>
          </a:effectRef>
          <a:fontRef idx="minor">
            <a:schemeClr val="tx1"/>
          </a:fontRef>
        </p:style>
      </p:cxnSp>
      <p:sp>
        <p:nvSpPr>
          <p:cNvPr id="16" name="乘号 15"/>
          <p:cNvSpPr/>
          <p:nvPr/>
        </p:nvSpPr>
        <p:spPr>
          <a:xfrm>
            <a:off x="4098731" y="3293662"/>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3138202" y="3701698"/>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18" name="乘号 17"/>
          <p:cNvSpPr/>
          <p:nvPr/>
        </p:nvSpPr>
        <p:spPr>
          <a:xfrm>
            <a:off x="3543841" y="3590769"/>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2834241" y="4070308"/>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20" name="乘号 19"/>
          <p:cNvSpPr/>
          <p:nvPr/>
        </p:nvSpPr>
        <p:spPr>
          <a:xfrm>
            <a:off x="3239880" y="3959379"/>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985405" y="4393884"/>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22" name="乘号 21"/>
          <p:cNvSpPr/>
          <p:nvPr/>
        </p:nvSpPr>
        <p:spPr>
          <a:xfrm>
            <a:off x="4391044" y="4282955"/>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2664298" y="4782341"/>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24" name="乘号 23"/>
          <p:cNvSpPr/>
          <p:nvPr/>
        </p:nvSpPr>
        <p:spPr>
          <a:xfrm>
            <a:off x="3069937" y="4671412"/>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flipH="1">
            <a:off x="3108709" y="2721111"/>
            <a:ext cx="11385" cy="2491821"/>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直接连接符 26"/>
          <p:cNvCxnSpPr/>
          <p:nvPr/>
        </p:nvCxnSpPr>
        <p:spPr>
          <a:xfrm flipH="1">
            <a:off x="4251976" y="2666626"/>
            <a:ext cx="11385" cy="2491821"/>
          </a:xfrm>
          <a:prstGeom prst="line">
            <a:avLst/>
          </a:prstGeom>
        </p:spPr>
        <p:style>
          <a:lnRef idx="3">
            <a:schemeClr val="accent6"/>
          </a:lnRef>
          <a:fillRef idx="0">
            <a:schemeClr val="accent6"/>
          </a:fillRef>
          <a:effectRef idx="2">
            <a:schemeClr val="accent6"/>
          </a:effectRef>
          <a:fontRef idx="minor">
            <a:schemeClr val="tx1"/>
          </a:fontRef>
        </p:style>
      </p:cxnSp>
      <p:cxnSp>
        <p:nvCxnSpPr>
          <p:cNvPr id="29" name="直接连接符 28"/>
          <p:cNvCxnSpPr/>
          <p:nvPr/>
        </p:nvCxnSpPr>
        <p:spPr>
          <a:xfrm>
            <a:off x="2549618" y="5101876"/>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30" name="乘号 29"/>
          <p:cNvSpPr/>
          <p:nvPr/>
        </p:nvSpPr>
        <p:spPr>
          <a:xfrm>
            <a:off x="2955257" y="4990947"/>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3291462" y="4586163"/>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32" name="乘号 31"/>
          <p:cNvSpPr/>
          <p:nvPr/>
        </p:nvSpPr>
        <p:spPr>
          <a:xfrm>
            <a:off x="3697101" y="4475234"/>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2340074" y="3870048"/>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34" name="乘号 33"/>
          <p:cNvSpPr/>
          <p:nvPr/>
        </p:nvSpPr>
        <p:spPr>
          <a:xfrm>
            <a:off x="2745713" y="3759119"/>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5" name="矩形 34"/>
              <p:cNvSpPr/>
              <p:nvPr/>
            </p:nvSpPr>
            <p:spPr>
              <a:xfrm>
                <a:off x="6433526" y="1807973"/>
                <a:ext cx="5568867" cy="3565591"/>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000" b="0" dirty="0" smtClean="0"/>
                  <a:t>If </a:t>
                </a:r>
                <a14:m>
                  <m:oMath xmlns:m="http://schemas.openxmlformats.org/officeDocument/2006/math">
                    <m:acc>
                      <m:accPr>
                        <m:chr m:val="̅"/>
                        <m:ctrlPr>
                          <a:rPr lang="en-US" altLang="zh-CN" sz="2000" i="1">
                            <a:latin typeface="Cambria Math" panose="02040503050406030204" pitchFamily="18" charset="0"/>
                          </a:rPr>
                        </m:ctrlPr>
                      </m:accPr>
                      <m:e>
                        <m:r>
                          <a:rPr lang="en-US" altLang="zh-CN" sz="2000">
                            <a:latin typeface="Cambria Math" panose="02040503050406030204" pitchFamily="18" charset="0"/>
                          </a:rPr>
                          <m:t>𝑋</m:t>
                        </m:r>
                      </m:e>
                    </m:acc>
                    <m:r>
                      <a:rPr lang="en-US" altLang="zh-CN" sz="2000">
                        <a:latin typeface="Cambria Math" panose="02040503050406030204" pitchFamily="18" charset="0"/>
                      </a:rPr>
                      <m:t>=</m:t>
                    </m:r>
                    <m:r>
                      <a:rPr lang="zh-CN" altLang="en-US" sz="2000">
                        <a:latin typeface="Cambria Math" panose="02040503050406030204" pitchFamily="18" charset="0"/>
                      </a:rPr>
                      <m:t>𝜇</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0.</m:t>
                        </m:r>
                        <m:r>
                          <a:rPr lang="en-US" altLang="zh-CN" sz="2000" i="1">
                            <a:latin typeface="Cambria Math" panose="02040503050406030204" pitchFamily="18" charset="0"/>
                          </a:rPr>
                          <m:t>0</m:t>
                        </m:r>
                        <m:r>
                          <a:rPr lang="en-US" altLang="zh-CN" sz="2000" i="1">
                            <a:latin typeface="Cambria Math" panose="02040503050406030204" pitchFamily="18" charset="0"/>
                          </a:rPr>
                          <m:t>5</m:t>
                        </m:r>
                      </m:sub>
                    </m:sSub>
                    <m:r>
                      <a:rPr lang="en-US" altLang="zh-CN" sz="2000">
                        <a:latin typeface="Cambria Math" panose="02040503050406030204" pitchFamily="18" charset="0"/>
                      </a:rPr>
                      <m:t>∙</m:t>
                    </m:r>
                    <m:f>
                      <m:fPr>
                        <m:ctrlPr>
                          <a:rPr lang="en-US" altLang="zh-CN" sz="2000" i="1">
                            <a:latin typeface="Cambria Math" panose="02040503050406030204" pitchFamily="18" charset="0"/>
                          </a:rPr>
                        </m:ctrlPr>
                      </m:fPr>
                      <m:num>
                        <m:r>
                          <a:rPr lang="zh-CN" altLang="en-US" sz="2000">
                            <a:latin typeface="Cambria Math" panose="02040503050406030204" pitchFamily="18" charset="0"/>
                          </a:rPr>
                          <m:t>𝜎</m:t>
                        </m:r>
                      </m:num>
                      <m:den>
                        <m:rad>
                          <m:radPr>
                            <m:degHide m:val="on"/>
                            <m:ctrlPr>
                              <a:rPr lang="en-US" altLang="zh-CN" sz="2000" i="1">
                                <a:latin typeface="Cambria Math" panose="02040503050406030204" pitchFamily="18" charset="0"/>
                              </a:rPr>
                            </m:ctrlPr>
                          </m:radPr>
                          <m:deg/>
                          <m:e>
                            <m:r>
                              <a:rPr lang="en-US" altLang="zh-CN" sz="2000">
                                <a:latin typeface="Cambria Math" panose="02040503050406030204" pitchFamily="18" charset="0"/>
                              </a:rPr>
                              <m:t>𝑛</m:t>
                            </m:r>
                          </m:e>
                        </m:rad>
                      </m:den>
                    </m:f>
                  </m:oMath>
                </a14:m>
                <a:r>
                  <a:rPr lang="en-US" altLang="zh-CN" sz="2000" dirty="0" smtClean="0"/>
                  <a:t>, the interval would be </a:t>
                </a:r>
              </a:p>
              <a:p>
                <a:pPr>
                  <a:lnSpc>
                    <a:spcPct val="150000"/>
                  </a:lnSpc>
                </a:pPr>
                <a:r>
                  <a:rPr lang="en-US" altLang="zh-CN" sz="2000" dirty="0"/>
                  <a:t>[</a:t>
                </a:r>
                <a14:m>
                  <m:oMath xmlns:m="http://schemas.openxmlformats.org/officeDocument/2006/math">
                    <m:r>
                      <a:rPr lang="zh-CN" altLang="en-US" sz="2000" i="1">
                        <a:latin typeface="Cambria Math" panose="02040503050406030204" pitchFamily="18" charset="0"/>
                      </a:rPr>
                      <m:t>𝜇</m:t>
                    </m:r>
                    <m:r>
                      <a:rPr lang="en-US" altLang="zh-CN" sz="2000">
                        <a:latin typeface="Cambria Math" panose="02040503050406030204" pitchFamily="18" charset="0"/>
                      </a:rPr>
                      <m:t>,</m:t>
                    </m:r>
                  </m:oMath>
                </a14:m>
                <a:r>
                  <a:rPr lang="en-US" altLang="zh-CN" sz="2000" dirty="0"/>
                  <a:t> </a:t>
                </a:r>
                <a14:m>
                  <m:oMath xmlns:m="http://schemas.openxmlformats.org/officeDocument/2006/math">
                    <m:r>
                      <a:rPr lang="zh-CN" altLang="en-US" sz="2000" i="1">
                        <a:latin typeface="Cambria Math" panose="02040503050406030204" pitchFamily="18" charset="0"/>
                      </a:rPr>
                      <m:t>𝜇</m:t>
                    </m:r>
                    <m:r>
                      <a:rPr lang="en-US" altLang="zh-CN" sz="2000" i="1">
                        <a:latin typeface="Cambria Math" panose="02040503050406030204" pitchFamily="18" charset="0"/>
                      </a:rPr>
                      <m:t>+</m:t>
                    </m:r>
                    <m:r>
                      <a:rPr lang="en-US" altLang="zh-CN" sz="2000" b="0" i="1" smtClean="0">
                        <a:latin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0.</m:t>
                        </m:r>
                        <m:r>
                          <a:rPr lang="en-US" altLang="zh-CN" sz="2000" i="1">
                            <a:latin typeface="Cambria Math" panose="02040503050406030204" pitchFamily="18" charset="0"/>
                          </a:rPr>
                          <m:t>0</m:t>
                        </m:r>
                        <m:r>
                          <a:rPr lang="en-US" altLang="zh-CN" sz="2000" i="1">
                            <a:latin typeface="Cambria Math" panose="02040503050406030204" pitchFamily="18" charset="0"/>
                          </a:rPr>
                          <m:t>5</m:t>
                        </m:r>
                      </m:sub>
                    </m:sSub>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𝜎</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𝑛</m:t>
                            </m:r>
                          </m:e>
                        </m:rad>
                      </m:den>
                    </m:f>
                  </m:oMath>
                </a14:m>
                <a:r>
                  <a:rPr lang="en-US" altLang="zh-CN" sz="2000" dirty="0"/>
                  <a:t>] </a:t>
                </a:r>
                <a:r>
                  <a:rPr lang="en-US" altLang="zh-CN" sz="2000" dirty="0" smtClean="0"/>
                  <a:t>which includes </a:t>
                </a:r>
                <a14:m>
                  <m:oMath xmlns:m="http://schemas.openxmlformats.org/officeDocument/2006/math">
                    <m:r>
                      <a:rPr lang="zh-CN" altLang="en-US" sz="2000" i="1">
                        <a:latin typeface="Cambria Math" panose="02040503050406030204" pitchFamily="18" charset="0"/>
                      </a:rPr>
                      <m:t>𝜇</m:t>
                    </m:r>
                  </m:oMath>
                </a14:m>
                <a:r>
                  <a:rPr lang="en-US" altLang="zh-CN" sz="2000" dirty="0" smtClean="0"/>
                  <a:t>.</a:t>
                </a:r>
              </a:p>
              <a:p>
                <a:pPr marL="342900" indent="-342900">
                  <a:lnSpc>
                    <a:spcPct val="150000"/>
                  </a:lnSpc>
                  <a:buFont typeface="Wingdings" panose="05000000000000000000" pitchFamily="2" charset="2"/>
                  <a:buChar char="u"/>
                </a:pPr>
                <a:r>
                  <a:rPr lang="en-US" altLang="zh-CN" sz="2000" dirty="0" smtClean="0"/>
                  <a:t>If </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𝑋</m:t>
                        </m:r>
                      </m:e>
                    </m:acc>
                    <m:r>
                      <a:rPr lang="en-US" altLang="zh-CN" sz="2000" i="1">
                        <a:latin typeface="Cambria Math" panose="02040503050406030204" pitchFamily="18" charset="0"/>
                      </a:rPr>
                      <m:t>=</m:t>
                    </m:r>
                    <m:r>
                      <a:rPr lang="zh-CN" altLang="en-US" sz="2000" i="1">
                        <a:latin typeface="Cambria Math" panose="02040503050406030204" pitchFamily="18" charset="0"/>
                      </a:rPr>
                      <m:t>𝜇</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0.</m:t>
                        </m:r>
                        <m:r>
                          <a:rPr lang="en-US" altLang="zh-CN" sz="2000" i="1">
                            <a:latin typeface="Cambria Math" panose="02040503050406030204" pitchFamily="18" charset="0"/>
                          </a:rPr>
                          <m:t>0</m:t>
                        </m:r>
                        <m:r>
                          <a:rPr lang="en-US" altLang="zh-CN" sz="2000" i="1">
                            <a:latin typeface="Cambria Math" panose="02040503050406030204" pitchFamily="18" charset="0"/>
                          </a:rPr>
                          <m:t>5</m:t>
                        </m:r>
                      </m:sub>
                    </m:sSub>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𝜎</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𝑛</m:t>
                            </m:r>
                          </m:e>
                        </m:rad>
                      </m:den>
                    </m:f>
                  </m:oMath>
                </a14:m>
                <a:r>
                  <a:rPr lang="en-US" altLang="zh-CN" sz="2000" dirty="0" smtClean="0"/>
                  <a:t>, the </a:t>
                </a:r>
                <a:r>
                  <a:rPr lang="en-US" altLang="zh-CN" sz="2000" dirty="0"/>
                  <a:t>interval would be </a:t>
                </a:r>
              </a:p>
              <a:p>
                <a:pPr>
                  <a:lnSpc>
                    <a:spcPct val="150000"/>
                  </a:lnSpc>
                </a:pPr>
                <a:r>
                  <a:rPr lang="en-US" altLang="zh-CN" sz="2000" dirty="0"/>
                  <a:t>[</a:t>
                </a:r>
                <a14:m>
                  <m:oMath xmlns:m="http://schemas.openxmlformats.org/officeDocument/2006/math">
                    <m:r>
                      <a:rPr lang="zh-CN" altLang="en-US" sz="2000" i="1">
                        <a:latin typeface="Cambria Math" panose="02040503050406030204" pitchFamily="18" charset="0"/>
                      </a:rPr>
                      <m:t>𝜇</m:t>
                    </m:r>
                    <m:r>
                      <a:rPr lang="en-US" altLang="zh-CN" sz="2000" b="0" i="1" smtClean="0">
                        <a:latin typeface="Cambria Math" panose="02040503050406030204" pitchFamily="18" charset="0"/>
                      </a:rPr>
                      <m:t>−</m:t>
                    </m:r>
                    <m:r>
                      <a:rPr lang="en-US" altLang="zh-CN" sz="2000" i="1">
                        <a:latin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0.</m:t>
                        </m:r>
                        <m:r>
                          <a:rPr lang="en-US" altLang="zh-CN" sz="2000" i="1">
                            <a:latin typeface="Cambria Math" panose="02040503050406030204" pitchFamily="18" charset="0"/>
                          </a:rPr>
                          <m:t>0</m:t>
                        </m:r>
                        <m:r>
                          <a:rPr lang="en-US" altLang="zh-CN" sz="2000" i="1">
                            <a:latin typeface="Cambria Math" panose="02040503050406030204" pitchFamily="18" charset="0"/>
                          </a:rPr>
                          <m:t>5</m:t>
                        </m:r>
                      </m:sub>
                    </m:sSub>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𝜎</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𝑛</m:t>
                            </m:r>
                          </m:e>
                        </m:rad>
                      </m:den>
                    </m:f>
                    <m:r>
                      <a:rPr lang="en-US" altLang="zh-CN" sz="2000">
                        <a:latin typeface="Cambria Math" panose="02040503050406030204" pitchFamily="18" charset="0"/>
                      </a:rPr>
                      <m:t>,</m:t>
                    </m:r>
                  </m:oMath>
                </a14:m>
                <a:r>
                  <a:rPr lang="en-US" altLang="zh-CN" sz="2000" dirty="0"/>
                  <a:t> </a:t>
                </a:r>
                <a14:m>
                  <m:oMath xmlns:m="http://schemas.openxmlformats.org/officeDocument/2006/math">
                    <m:r>
                      <a:rPr lang="zh-CN" altLang="en-US" sz="2000" i="1">
                        <a:latin typeface="Cambria Math" panose="02040503050406030204" pitchFamily="18" charset="0"/>
                      </a:rPr>
                      <m:t>𝜇</m:t>
                    </m:r>
                  </m:oMath>
                </a14:m>
                <a:r>
                  <a:rPr lang="en-US" altLang="zh-CN" sz="2000" dirty="0"/>
                  <a:t>] which </a:t>
                </a:r>
                <a:r>
                  <a:rPr lang="en-US" altLang="zh-CN" sz="2000" dirty="0" smtClean="0"/>
                  <a:t>includes </a:t>
                </a:r>
                <a14:m>
                  <m:oMath xmlns:m="http://schemas.openxmlformats.org/officeDocument/2006/math">
                    <m:r>
                      <a:rPr lang="zh-CN" altLang="en-US" sz="2000" i="1">
                        <a:latin typeface="Cambria Math" panose="02040503050406030204" pitchFamily="18" charset="0"/>
                      </a:rPr>
                      <m:t>𝜇</m:t>
                    </m:r>
                  </m:oMath>
                </a14:m>
                <a:r>
                  <a:rPr lang="en-US" altLang="zh-CN" sz="2000" dirty="0"/>
                  <a:t>.</a:t>
                </a:r>
              </a:p>
              <a:p>
                <a:pPr>
                  <a:lnSpc>
                    <a:spcPct val="150000"/>
                  </a:lnSpc>
                </a:pPr>
                <a:endParaRPr lang="zh-CN" altLang="en-US" sz="2000" dirty="0"/>
              </a:p>
              <a:p>
                <a:endParaRPr lang="zh-CN" altLang="en-US" sz="2400" dirty="0"/>
              </a:p>
            </p:txBody>
          </p:sp>
        </mc:Choice>
        <mc:Fallback>
          <p:sp>
            <p:nvSpPr>
              <p:cNvPr id="35" name="矩形 34"/>
              <p:cNvSpPr>
                <a:spLocks noRot="1" noChangeAspect="1" noMove="1" noResize="1" noEditPoints="1" noAdjustHandles="1" noChangeArrowheads="1" noChangeShapeType="1" noTextEdit="1"/>
              </p:cNvSpPr>
              <p:nvPr/>
            </p:nvSpPr>
            <p:spPr>
              <a:xfrm>
                <a:off x="6433526" y="1807973"/>
                <a:ext cx="5568867" cy="3565591"/>
              </a:xfrm>
              <a:prstGeom prst="rect">
                <a:avLst/>
              </a:prstGeom>
              <a:blipFill>
                <a:blip r:embed="rId5"/>
                <a:stretch>
                  <a:fillRect l="-1094"/>
                </a:stretch>
              </a:blipFill>
            </p:spPr>
            <p:txBody>
              <a:bodyPr/>
              <a:lstStyle/>
              <a:p>
                <a:r>
                  <a:rPr lang="zh-CN" altLang="en-US">
                    <a:noFill/>
                  </a:rPr>
                  <a:t> </a:t>
                </a:r>
              </a:p>
            </p:txBody>
          </p:sp>
        </mc:Fallback>
      </mc:AlternateContent>
      <p:sp>
        <p:nvSpPr>
          <p:cNvPr id="36" name="下箭头 35"/>
          <p:cNvSpPr/>
          <p:nvPr/>
        </p:nvSpPr>
        <p:spPr>
          <a:xfrm rot="10800000">
            <a:off x="10100130" y="4535705"/>
            <a:ext cx="715617" cy="1192404"/>
          </a:xfrm>
          <a:prstGeom prst="downArrow">
            <a:avLst>
              <a:gd name="adj1" fmla="val 3055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824153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Vertical Text Placeholder 2"/>
          <p:cNvSpPr txBox="1">
            <a:spLocks/>
          </p:cNvSpPr>
          <p:nvPr/>
        </p:nvSpPr>
        <p:spPr>
          <a:xfrm rot="16200000">
            <a:off x="3992734" y="-3002966"/>
            <a:ext cx="817015" cy="7375525"/>
          </a:xfrm>
          <a:prstGeom prst="rect">
            <a:avLst/>
          </a:prstGeom>
        </p:spPr>
        <p:txBody>
          <a:bodyPr vert="eaVert"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b="1" dirty="0" smtClean="0">
                <a:solidFill>
                  <a:srgbClr val="000000"/>
                </a:solidFill>
                <a:ea typeface="ＭＳ Ｐゴシック" panose="020B0600070205080204" pitchFamily="34" charset="-128"/>
              </a:rPr>
              <a:t>Confidence Levels and Confidence Intervals</a:t>
            </a:r>
            <a:endParaRPr lang="en-US" altLang="zh-CN" dirty="0" smtClean="0">
              <a:solidFill>
                <a:srgbClr val="000000"/>
              </a:solidFill>
              <a:ea typeface="ＭＳ Ｐゴシック" panose="020B0600070205080204" pitchFamily="34" charset="-128"/>
            </a:endParaRPr>
          </a:p>
          <a:p>
            <a:pPr>
              <a:buFont typeface="Wingdings" panose="05000000000000000000" pitchFamily="2" charset="2"/>
              <a:buNone/>
            </a:pPr>
            <a:endParaRPr lang="en-US" altLang="zh-CN" sz="1600" dirty="0">
              <a:solidFill>
                <a:srgbClr val="000000"/>
              </a:solidFill>
              <a:ea typeface="ＭＳ Ｐゴシック" panose="020B0600070205080204" pitchFamily="34" charset="-128"/>
            </a:endParaRPr>
          </a:p>
        </p:txBody>
      </p:sp>
      <p:sp>
        <p:nvSpPr>
          <p:cNvPr id="3" name="矩形 2"/>
          <p:cNvSpPr/>
          <p:nvPr/>
        </p:nvSpPr>
        <p:spPr>
          <a:xfrm>
            <a:off x="365760" y="1465843"/>
            <a:ext cx="11620831" cy="1815882"/>
          </a:xfrm>
          <a:prstGeom prst="rect">
            <a:avLst/>
          </a:prstGeom>
        </p:spPr>
        <p:txBody>
          <a:bodyPr wrap="square">
            <a:spAutoFit/>
          </a:bodyPr>
          <a:lstStyle/>
          <a:p>
            <a:r>
              <a:rPr lang="zh-CN" altLang="en-US" sz="2800" dirty="0"/>
              <a:t>The confidence level tells us how likely it is that the method we are using will produce an interval that captures the population parameter if we use it many times.</a:t>
            </a:r>
            <a:r>
              <a:rPr lang="en-US" altLang="zh-CN" sz="2800" dirty="0"/>
              <a:t> The confidence level does not tell us the chance that a particular confidence interval captures the population parameter</a:t>
            </a:r>
            <a:endParaRPr lang="zh-CN" altLang="en-US" sz="2800" dirty="0"/>
          </a:p>
        </p:txBody>
      </p:sp>
    </p:spTree>
    <p:extLst>
      <p:ext uri="{BB962C8B-B14F-4D97-AF65-F5344CB8AC3E}">
        <p14:creationId xmlns:p14="http://schemas.microsoft.com/office/powerpoint/2010/main" val="13936206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Constructing a C.I.</a:t>
            </a:r>
            <a:endParaRPr lang="zh-CN" altLang="en-US" dirty="0"/>
          </a:p>
        </p:txBody>
      </p:sp>
      <p:sp>
        <p:nvSpPr>
          <p:cNvPr id="4" name="Vertical Text Placeholder 2"/>
          <p:cNvSpPr txBox="1">
            <a:spLocks/>
          </p:cNvSpPr>
          <p:nvPr/>
        </p:nvSpPr>
        <p:spPr>
          <a:xfrm rot="16200000">
            <a:off x="3920608" y="-2013642"/>
            <a:ext cx="2992437" cy="9939130"/>
          </a:xfrm>
          <a:prstGeom prst="rect">
            <a:avLst/>
          </a:prstGeom>
        </p:spPr>
        <p:txBody>
          <a:bodyPr vert="eaVert"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endParaRPr lang="en-US" altLang="zh-CN" b="1" dirty="0" smtClean="0">
              <a:solidFill>
                <a:srgbClr val="000000"/>
              </a:solidFill>
              <a:ea typeface="ＭＳ Ｐゴシック" panose="020B0600070205080204" pitchFamily="34" charset="-128"/>
            </a:endParaRPr>
          </a:p>
        </p:txBody>
      </p:sp>
      <p:sp>
        <p:nvSpPr>
          <p:cNvPr id="5" name="TextBox 6"/>
          <p:cNvSpPr txBox="1">
            <a:spLocks noChangeArrowheads="1"/>
          </p:cNvSpPr>
          <p:nvPr/>
        </p:nvSpPr>
        <p:spPr bwMode="auto">
          <a:xfrm>
            <a:off x="447261" y="5285409"/>
            <a:ext cx="11509513" cy="1231106"/>
          </a:xfrm>
          <a:prstGeom prst="rect">
            <a:avLst/>
          </a:prstGeom>
          <a:solidFill>
            <a:srgbClr val="FAEDB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Aft>
                <a:spcPts val="1200"/>
              </a:spcAft>
            </a:pPr>
            <a:r>
              <a:rPr lang="en-US" altLang="zh-CN" sz="3200" dirty="0"/>
              <a:t>This leads to a more general formula for confidence intervals: </a:t>
            </a:r>
          </a:p>
          <a:p>
            <a:pPr eaLnBrk="1" hangingPunct="1">
              <a:spcAft>
                <a:spcPts val="600"/>
              </a:spcAft>
            </a:pPr>
            <a:r>
              <a:rPr lang="en-US" altLang="zh-CN" sz="3200" b="1" dirty="0"/>
              <a:t>statistic </a:t>
            </a:r>
            <a:r>
              <a:rPr lang="en-US" altLang="zh-CN" sz="3200" dirty="0">
                <a:latin typeface="Courier" charset="0"/>
              </a:rPr>
              <a:t>±</a:t>
            </a:r>
            <a:r>
              <a:rPr lang="en-US" altLang="zh-CN" sz="3200" b="1" dirty="0"/>
              <a:t> (critical value) • (standard deviation of statistic)</a:t>
            </a:r>
          </a:p>
        </p:txBody>
      </p:sp>
      <p:pic>
        <p:nvPicPr>
          <p:cNvPr id="17" name="图片 16"/>
          <p:cNvPicPr>
            <a:picLocks noChangeAspect="1"/>
          </p:cNvPicPr>
          <p:nvPr/>
        </p:nvPicPr>
        <p:blipFill>
          <a:blip r:embed="rId2"/>
          <a:stretch>
            <a:fillRect/>
          </a:stretch>
        </p:blipFill>
        <p:spPr>
          <a:xfrm>
            <a:off x="626857" y="2100270"/>
            <a:ext cx="4270513" cy="2987876"/>
          </a:xfrm>
          <a:prstGeom prst="rect">
            <a:avLst/>
          </a:prstGeom>
        </p:spPr>
      </p:pic>
      <mc:AlternateContent xmlns:mc="http://schemas.openxmlformats.org/markup-compatibility/2006">
        <mc:Choice xmlns:a14="http://schemas.microsoft.com/office/drawing/2010/main" Requires="a14">
          <p:sp>
            <p:nvSpPr>
              <p:cNvPr id="18" name="文本框 17"/>
              <p:cNvSpPr txBox="1"/>
              <p:nvPr/>
            </p:nvSpPr>
            <p:spPr>
              <a:xfrm>
                <a:off x="5148470" y="1577477"/>
                <a:ext cx="6808304" cy="1566198"/>
              </a:xfrm>
              <a:prstGeom prst="rect">
                <a:avLst/>
              </a:prstGeom>
              <a:noFill/>
            </p:spPr>
            <p:txBody>
              <a:bodyPr wrap="square" rtlCol="0">
                <a:spAutoFit/>
              </a:bodyPr>
              <a:lstStyle/>
              <a:p>
                <a:pPr algn="ctr"/>
                <a:r>
                  <a:rPr lang="en-US" altLang="zh-CN" sz="2400" dirty="0" smtClean="0"/>
                  <a:t>Our estimate came from the sample statistics </a:t>
                </a:r>
                <a14:m>
                  <m:oMath xmlns:m="http://schemas.openxmlformats.org/officeDocument/2006/math">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𝑋</m:t>
                        </m:r>
                      </m:e>
                    </m:acc>
                  </m:oMath>
                </a14:m>
                <a:r>
                  <a:rPr lang="en-US" altLang="zh-CN" sz="2400" dirty="0" smtClean="0"/>
                  <a:t>. Since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𝑋</m:t>
                        </m:r>
                      </m:e>
                    </m:acc>
                    <m:r>
                      <a:rPr lang="en-US" altLang="zh-CN" sz="2400" b="0" i="0" smtClean="0">
                        <a:latin typeface="Cambria Math" panose="02040503050406030204" pitchFamily="18" charset="0"/>
                      </a:rPr>
                      <m:t>~</m:t>
                    </m:r>
                    <m:r>
                      <m:rPr>
                        <m:sty m:val="p"/>
                      </m:rPr>
                      <a:rPr lang="en-US" altLang="zh-CN" sz="2400" b="0" i="0" smtClean="0">
                        <a:latin typeface="Cambria Math" panose="02040503050406030204" pitchFamily="18" charset="0"/>
                      </a:rPr>
                      <m:t>N</m:t>
                    </m:r>
                    <m:r>
                      <a:rPr lang="en-US" altLang="zh-CN" sz="2400" b="0" i="0" smtClean="0">
                        <a:latin typeface="Cambria Math" panose="02040503050406030204" pitchFamily="18" charset="0"/>
                      </a:rPr>
                      <m:t>(</m:t>
                    </m:r>
                    <m:r>
                      <m:rPr>
                        <m:sty m:val="p"/>
                      </m:rPr>
                      <a:rPr lang="el-GR" altLang="zh-CN" sz="2400" b="0" i="1" smtClean="0">
                        <a:latin typeface="Cambria Math" panose="02040503050406030204" pitchFamily="18" charset="0"/>
                        <a:ea typeface="Cambria Math" panose="02040503050406030204" pitchFamily="18" charset="0"/>
                      </a:rPr>
                      <m:t>μ</m:t>
                    </m:r>
                    <m:r>
                      <a:rPr lang="en-US" altLang="zh-CN" sz="2400" b="0" i="0" smtClean="0">
                        <a:latin typeface="Cambria Math" panose="02040503050406030204" pitchFamily="18" charset="0"/>
                        <a:ea typeface="Cambria Math" panose="02040503050406030204" pitchFamily="18" charset="0"/>
                      </a:rPr>
                      <m:t>,</m:t>
                    </m:r>
                    <m:f>
                      <m:fPr>
                        <m:ctrlPr>
                          <a:rPr lang="en-US" altLang="zh-CN" sz="2400" b="0" i="1" smtClean="0">
                            <a:latin typeface="Cambria Math" panose="02040503050406030204" pitchFamily="18" charset="0"/>
                            <a:ea typeface="Cambria Math" panose="02040503050406030204" pitchFamily="18" charset="0"/>
                          </a:rPr>
                        </m:ctrlPr>
                      </m:fPr>
                      <m:num>
                        <m:sSup>
                          <m:sSupPr>
                            <m:ctrlPr>
                              <a:rPr lang="en-US" altLang="zh-CN" sz="2400" b="0" i="1" smtClean="0">
                                <a:latin typeface="Cambria Math" panose="02040503050406030204" pitchFamily="18" charset="0"/>
                                <a:ea typeface="Cambria Math" panose="02040503050406030204" pitchFamily="18" charset="0"/>
                              </a:rPr>
                            </m:ctrlPr>
                          </m:sSupPr>
                          <m:e>
                            <m:r>
                              <a:rPr lang="zh-CN" altLang="en-US" sz="2400" b="0" i="1" smtClean="0">
                                <a:latin typeface="Cambria Math" panose="02040503050406030204" pitchFamily="18" charset="0"/>
                                <a:ea typeface="Cambria Math" panose="02040503050406030204" pitchFamily="18" charset="0"/>
                              </a:rPr>
                              <m:t>𝜎</m:t>
                            </m:r>
                          </m:e>
                          <m:sup>
                            <m:r>
                              <a:rPr lang="en-US" altLang="zh-CN" sz="2400" b="0" i="1" smtClean="0">
                                <a:latin typeface="Cambria Math" panose="02040503050406030204" pitchFamily="18" charset="0"/>
                                <a:ea typeface="Cambria Math" panose="02040503050406030204" pitchFamily="18" charset="0"/>
                              </a:rPr>
                              <m:t>2</m:t>
                            </m:r>
                          </m:sup>
                        </m:sSup>
                      </m:num>
                      <m:den>
                        <m:r>
                          <a:rPr lang="en-US" altLang="zh-CN" sz="2400" b="0" i="1" smtClean="0">
                            <a:latin typeface="Cambria Math" panose="02040503050406030204" pitchFamily="18" charset="0"/>
                            <a:ea typeface="Cambria Math" panose="02040503050406030204" pitchFamily="18" charset="0"/>
                          </a:rPr>
                          <m:t>𝑛</m:t>
                        </m:r>
                      </m:den>
                    </m:f>
                    <m:r>
                      <a:rPr lang="en-US" altLang="zh-CN" sz="2400" b="0" i="0" smtClean="0">
                        <a:latin typeface="Cambria Math" panose="02040503050406030204" pitchFamily="18" charset="0"/>
                      </a:rPr>
                      <m:t>)</m:t>
                    </m:r>
                    <m:r>
                      <a:rPr lang="en-US" altLang="zh-CN" sz="2400" b="0" i="1" smtClean="0">
                        <a:latin typeface="Cambria Math" panose="02040503050406030204" pitchFamily="18" charset="0"/>
                      </a:rPr>
                      <m:t>,</m:t>
                    </m:r>
                  </m:oMath>
                </a14:m>
                <a:r>
                  <a:rPr lang="zh-CN" altLang="en-US" sz="2400" dirty="0" smtClean="0"/>
                  <a:t> </a:t>
                </a:r>
                <a:r>
                  <a:rPr lang="en-US" altLang="zh-CN" sz="2400" dirty="0" smtClean="0"/>
                  <a:t>the 90% confidence interval is </a:t>
                </a:r>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𝑋</m:t>
                        </m:r>
                      </m:e>
                    </m:acc>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b="0" i="1" smtClean="0">
                            <a:latin typeface="Cambria Math" panose="02040503050406030204" pitchFamily="18" charset="0"/>
                          </a:rPr>
                          <m:t>0.05</m:t>
                        </m:r>
                      </m:sub>
                    </m:sSub>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𝑛</m:t>
                            </m:r>
                          </m:e>
                        </m:rad>
                      </m:den>
                    </m:f>
                  </m:oMath>
                </a14:m>
                <a:r>
                  <a:rPr lang="en-US" altLang="zh-CN" sz="2400" dirty="0"/>
                  <a:t>, </a:t>
                </a:r>
                <a14:m>
                  <m:oMath xmlns:m="http://schemas.openxmlformats.org/officeDocument/2006/math">
                    <m:acc>
                      <m:accPr>
                        <m:chr m:val="̅"/>
                        <m:ctrlPr>
                          <a:rPr lang="en-US" altLang="zh-CN" sz="2400" i="1">
                            <a:latin typeface="Cambria Math" panose="02040503050406030204" pitchFamily="18" charset="0"/>
                          </a:rPr>
                        </m:ctrlPr>
                      </m:accPr>
                      <m:e>
                        <m:r>
                          <a:rPr lang="en-US" altLang="zh-CN" sz="2400" i="1">
                            <a:latin typeface="Cambria Math" panose="02040503050406030204" pitchFamily="18" charset="0"/>
                          </a:rPr>
                          <m:t>𝑋</m:t>
                        </m:r>
                      </m:e>
                    </m:acc>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0.</m:t>
                        </m:r>
                        <m:r>
                          <a:rPr lang="en-US" altLang="zh-CN" sz="2400" b="0" i="1" smtClean="0">
                            <a:latin typeface="Cambria Math" panose="02040503050406030204" pitchFamily="18" charset="0"/>
                          </a:rPr>
                          <m:t>0</m:t>
                        </m:r>
                        <m:r>
                          <a:rPr lang="en-US" altLang="zh-CN" sz="2400" i="1">
                            <a:latin typeface="Cambria Math" panose="02040503050406030204" pitchFamily="18" charset="0"/>
                          </a:rPr>
                          <m:t>5</m:t>
                        </m:r>
                      </m:sub>
                    </m:sSub>
                    <m:r>
                      <a:rPr lang="en-US" altLang="zh-CN" sz="2400" i="1">
                        <a:latin typeface="Cambria Math" panose="02040503050406030204" pitchFamily="18" charset="0"/>
                        <a:ea typeface="Cambria Math" panose="02040503050406030204" pitchFamily="18" charset="0"/>
                      </a:rPr>
                      <m:t>∙</m:t>
                    </m:r>
                    <m:f>
                      <m:fPr>
                        <m:ctrlPr>
                          <a:rPr lang="en-US" altLang="zh-CN" sz="2400" i="1">
                            <a:latin typeface="Cambria Math" panose="02040503050406030204" pitchFamily="18" charset="0"/>
                          </a:rPr>
                        </m:ctrlPr>
                      </m:fPr>
                      <m:num>
                        <m:r>
                          <a:rPr lang="zh-CN" altLang="en-US" sz="2400" i="1">
                            <a:latin typeface="Cambria Math" panose="02040503050406030204" pitchFamily="18" charset="0"/>
                          </a:rPr>
                          <m:t>𝜎</m:t>
                        </m:r>
                      </m:num>
                      <m:den>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𝑛</m:t>
                            </m:r>
                          </m:e>
                        </m:rad>
                      </m:den>
                    </m:f>
                  </m:oMath>
                </a14:m>
                <a:r>
                  <a:rPr lang="en-US" altLang="zh-CN" sz="2400" dirty="0"/>
                  <a:t>] </a:t>
                </a:r>
              </a:p>
            </p:txBody>
          </p:sp>
        </mc:Choice>
        <mc:Fallback>
          <p:sp>
            <p:nvSpPr>
              <p:cNvPr id="18" name="文本框 17"/>
              <p:cNvSpPr txBox="1">
                <a:spLocks noRot="1" noChangeAspect="1" noMove="1" noResize="1" noEditPoints="1" noAdjustHandles="1" noChangeArrowheads="1" noChangeShapeType="1" noTextEdit="1"/>
              </p:cNvSpPr>
              <p:nvPr/>
            </p:nvSpPr>
            <p:spPr>
              <a:xfrm>
                <a:off x="5148470" y="1577477"/>
                <a:ext cx="6808304" cy="1566198"/>
              </a:xfrm>
              <a:prstGeom prst="rect">
                <a:avLst/>
              </a:prstGeom>
              <a:blipFill>
                <a:blip r:embed="rId3"/>
                <a:stretch>
                  <a:fillRect t="-2724" r="-1254" b="-1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p:cNvSpPr txBox="1"/>
              <p:nvPr/>
            </p:nvSpPr>
            <p:spPr>
              <a:xfrm>
                <a:off x="5416826" y="3397524"/>
                <a:ext cx="6808304" cy="1372620"/>
              </a:xfrm>
              <a:prstGeom prst="rect">
                <a:avLst/>
              </a:prstGeom>
              <a:noFill/>
            </p:spPr>
            <p:txBody>
              <a:bodyPr wrap="square" rtlCol="0">
                <a:spAutoFit/>
              </a:bodyPr>
              <a:lstStyle/>
              <a:p>
                <a:pPr>
                  <a:lnSpc>
                    <a:spcPct val="150000"/>
                  </a:lnSpc>
                </a:pPr>
                <a:r>
                  <a:rPr lang="en-US" altLang="zh-CN" sz="2400" b="1" dirty="0" smtClean="0"/>
                  <a:t>Critical value: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𝒛</m:t>
                        </m:r>
                      </m:e>
                      <m:sub>
                        <m:r>
                          <a:rPr lang="en-US" altLang="zh-CN" sz="2400" b="1" i="1">
                            <a:latin typeface="Cambria Math" panose="02040503050406030204" pitchFamily="18" charset="0"/>
                          </a:rPr>
                          <m:t>𝟎</m:t>
                        </m:r>
                        <m:r>
                          <a:rPr lang="en-US" altLang="zh-CN" sz="2400" b="1" i="1">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a:latin typeface="Cambria Math" panose="02040503050406030204" pitchFamily="18" charset="0"/>
                          </a:rPr>
                          <m:t>𝟓</m:t>
                        </m:r>
                      </m:sub>
                    </m:sSub>
                  </m:oMath>
                </a14:m>
                <a:endParaRPr lang="en-US" altLang="zh-CN" sz="2400" b="1" dirty="0" smtClean="0"/>
              </a:p>
              <a:p>
                <a:pPr>
                  <a:lnSpc>
                    <a:spcPct val="150000"/>
                  </a:lnSpc>
                </a:pPr>
                <a:r>
                  <a:rPr lang="en-US" altLang="zh-CN" sz="2400" b="1" dirty="0" smtClean="0"/>
                  <a:t>Margin of error (ME):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𝒛</m:t>
                        </m:r>
                      </m:e>
                      <m:sub>
                        <m:r>
                          <a:rPr lang="en-US" altLang="zh-CN" sz="2400" b="1" i="1">
                            <a:latin typeface="Cambria Math" panose="02040503050406030204" pitchFamily="18" charset="0"/>
                          </a:rPr>
                          <m:t>𝟎</m:t>
                        </m:r>
                        <m:r>
                          <a:rPr lang="en-US" altLang="zh-CN" sz="2400" b="1" i="1">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a:latin typeface="Cambria Math" panose="02040503050406030204" pitchFamily="18" charset="0"/>
                          </a:rPr>
                          <m:t>𝟓</m:t>
                        </m:r>
                      </m:sub>
                    </m:sSub>
                    <m:r>
                      <a:rPr lang="en-US" altLang="zh-CN" sz="2400" b="1" i="1">
                        <a:latin typeface="Cambria Math" panose="02040503050406030204" pitchFamily="18" charset="0"/>
                        <a:ea typeface="Cambria Math" panose="02040503050406030204" pitchFamily="18" charset="0"/>
                      </a:rPr>
                      <m:t>∙</m:t>
                    </m:r>
                    <m:f>
                      <m:fPr>
                        <m:ctrlPr>
                          <a:rPr lang="en-US" altLang="zh-CN" sz="2400" b="1" i="1">
                            <a:latin typeface="Cambria Math" panose="02040503050406030204" pitchFamily="18" charset="0"/>
                          </a:rPr>
                        </m:ctrlPr>
                      </m:fPr>
                      <m:num>
                        <m:r>
                          <a:rPr lang="zh-CN" altLang="en-US" sz="2400" b="1" i="1">
                            <a:latin typeface="Cambria Math" panose="02040503050406030204" pitchFamily="18" charset="0"/>
                          </a:rPr>
                          <m:t>𝝈</m:t>
                        </m:r>
                      </m:num>
                      <m:den>
                        <m:rad>
                          <m:radPr>
                            <m:degHide m:val="on"/>
                            <m:ctrlPr>
                              <a:rPr lang="en-US" altLang="zh-CN" sz="2400" b="1" i="1">
                                <a:latin typeface="Cambria Math" panose="02040503050406030204" pitchFamily="18" charset="0"/>
                              </a:rPr>
                            </m:ctrlPr>
                          </m:radPr>
                          <m:deg/>
                          <m:e>
                            <m:r>
                              <a:rPr lang="en-US" altLang="zh-CN" sz="2400" b="1" i="1">
                                <a:latin typeface="Cambria Math" panose="02040503050406030204" pitchFamily="18" charset="0"/>
                              </a:rPr>
                              <m:t>𝒏</m:t>
                            </m:r>
                          </m:e>
                        </m:rad>
                      </m:den>
                    </m:f>
                  </m:oMath>
                </a14:m>
                <a:endParaRPr lang="zh-CN" altLang="en-US" sz="2400" b="1" dirty="0"/>
              </a:p>
            </p:txBody>
          </p:sp>
        </mc:Choice>
        <mc:Fallback>
          <p:sp>
            <p:nvSpPr>
              <p:cNvPr id="19" name="文本框 18"/>
              <p:cNvSpPr txBox="1">
                <a:spLocks noRot="1" noChangeAspect="1" noMove="1" noResize="1" noEditPoints="1" noAdjustHandles="1" noChangeArrowheads="1" noChangeShapeType="1" noTextEdit="1"/>
              </p:cNvSpPr>
              <p:nvPr/>
            </p:nvSpPr>
            <p:spPr>
              <a:xfrm>
                <a:off x="5416826" y="3397524"/>
                <a:ext cx="6808304" cy="1372620"/>
              </a:xfrm>
              <a:prstGeom prst="rect">
                <a:avLst/>
              </a:prstGeom>
              <a:blipFill>
                <a:blip r:embed="rId4"/>
                <a:stretch>
                  <a:fillRect l="-1434" b="-8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04891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7"/>
          <p:cNvSpPr txBox="1"/>
          <p:nvPr/>
        </p:nvSpPr>
        <p:spPr>
          <a:xfrm>
            <a:off x="474319" y="407090"/>
            <a:ext cx="11025255" cy="3724096"/>
          </a:xfrm>
          <a:prstGeom prst="rect">
            <a:avLst/>
          </a:prstGeom>
          <a:noFill/>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b="1" dirty="0"/>
              <a:t>Properties of Confidence Intervals:</a:t>
            </a:r>
          </a:p>
          <a:p>
            <a:pPr eaLnBrk="1" hangingPunct="1">
              <a:spcAft>
                <a:spcPts val="600"/>
              </a:spcAft>
              <a:buClr>
                <a:srgbClr val="23B0A9"/>
              </a:buClr>
              <a:buFont typeface="Wingdings" panose="05000000000000000000" pitchFamily="2" charset="2"/>
              <a:buChar char="§"/>
            </a:pPr>
            <a:r>
              <a:rPr lang="en-US" altLang="zh-CN" dirty="0" smtClean="0"/>
              <a:t> </a:t>
            </a:r>
            <a:r>
              <a:rPr lang="en-US" altLang="zh-CN" dirty="0"/>
              <a:t>The user chooses the confidence level, and the margin of error follows from this choice.</a:t>
            </a:r>
          </a:p>
          <a:p>
            <a:pPr eaLnBrk="1" hangingPunct="1">
              <a:spcAft>
                <a:spcPts val="600"/>
              </a:spcAft>
              <a:buClr>
                <a:srgbClr val="23B0A9"/>
              </a:buClr>
              <a:buFont typeface="Wingdings" panose="05000000000000000000" pitchFamily="2" charset="2"/>
              <a:buChar char="§"/>
            </a:pPr>
            <a:r>
              <a:rPr lang="en-US" altLang="zh-CN" dirty="0"/>
              <a:t> The critical value depends on the confidence level and the sampling distribution of the statistic.</a:t>
            </a:r>
          </a:p>
          <a:p>
            <a:pPr lvl="1" eaLnBrk="1" hangingPunct="1">
              <a:spcAft>
                <a:spcPts val="600"/>
              </a:spcAft>
              <a:buClr>
                <a:srgbClr val="23B0A9"/>
              </a:buClr>
              <a:buFont typeface="Wingdings" panose="05000000000000000000" pitchFamily="2" charset="2"/>
              <a:buChar char="§"/>
            </a:pPr>
            <a:r>
              <a:rPr lang="en-US" altLang="zh-CN" dirty="0"/>
              <a:t> Greater confidence requires a larger critical value</a:t>
            </a:r>
          </a:p>
          <a:p>
            <a:pPr lvl="1" eaLnBrk="1" hangingPunct="1">
              <a:spcAft>
                <a:spcPts val="600"/>
              </a:spcAft>
              <a:buClr>
                <a:srgbClr val="23B0A9"/>
              </a:buClr>
              <a:buFont typeface="Wingdings" panose="05000000000000000000" pitchFamily="2" charset="2"/>
              <a:buChar char="§"/>
            </a:pPr>
            <a:r>
              <a:rPr lang="en-US" altLang="zh-CN" dirty="0"/>
              <a:t> The standard deviation of the statistic depends on the sample size </a:t>
            </a:r>
            <a:r>
              <a:rPr lang="en-US" altLang="zh-CN" i="1" dirty="0"/>
              <a:t>n</a:t>
            </a:r>
            <a:endParaRPr lang="en-US" altLang="zh-CN" dirty="0"/>
          </a:p>
          <a:p>
            <a:pPr eaLnBrk="1" hangingPunct="1"/>
            <a:endParaRPr lang="en-US" altLang="zh-CN" dirty="0"/>
          </a:p>
          <a:p>
            <a:pPr eaLnBrk="1" hangingPunct="1"/>
            <a:endParaRPr lang="en-US" altLang="zh-CN" b="1" dirty="0"/>
          </a:p>
        </p:txBody>
      </p:sp>
      <p:pic>
        <p:nvPicPr>
          <p:cNvPr id="5" name="Picture 18" descr="Screen shot 2010-11-10 at 10.28.57 AM.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6620" y="3793328"/>
            <a:ext cx="6076426" cy="1961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19"/>
          <p:cNvSpPr/>
          <p:nvPr/>
        </p:nvSpPr>
        <p:spPr>
          <a:xfrm>
            <a:off x="6520899" y="4025349"/>
            <a:ext cx="5671101" cy="1277273"/>
          </a:xfrm>
          <a:prstGeom prst="rect">
            <a:avLst/>
          </a:prstGeom>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Aft>
                <a:spcPts val="600"/>
              </a:spcAft>
            </a:pPr>
            <a:r>
              <a:rPr lang="en-US" altLang="zh-CN" dirty="0"/>
              <a:t>The margin of error gets smaller when:</a:t>
            </a:r>
          </a:p>
          <a:p>
            <a:pPr eaLnBrk="1" hangingPunct="1">
              <a:buClr>
                <a:srgbClr val="E81F30"/>
              </a:buClr>
              <a:buFont typeface="Wingdings" panose="05000000000000000000" pitchFamily="2" charset="2"/>
              <a:buChar char="ü"/>
            </a:pPr>
            <a:r>
              <a:rPr lang="en-US" altLang="zh-CN" dirty="0"/>
              <a:t> The confidence level decreases</a:t>
            </a:r>
          </a:p>
          <a:p>
            <a:pPr eaLnBrk="1" hangingPunct="1">
              <a:buClr>
                <a:srgbClr val="E81F30"/>
              </a:buClr>
              <a:buFont typeface="Wingdings" panose="05000000000000000000" pitchFamily="2" charset="2"/>
              <a:buChar char="ü"/>
            </a:pPr>
            <a:r>
              <a:rPr lang="en-US" altLang="zh-CN" dirty="0"/>
              <a:t> The sample size </a:t>
            </a:r>
            <a:r>
              <a:rPr lang="en-US" altLang="zh-CN" i="1" dirty="0"/>
              <a:t>n</a:t>
            </a:r>
            <a:r>
              <a:rPr lang="en-US" altLang="zh-CN" dirty="0"/>
              <a:t> increases</a:t>
            </a:r>
            <a:endParaRPr lang="en-US" altLang="zh-CN" sz="3200" dirty="0"/>
          </a:p>
        </p:txBody>
      </p:sp>
    </p:spTree>
    <p:extLst>
      <p:ext uri="{BB962C8B-B14F-4D97-AF65-F5344CB8AC3E}">
        <p14:creationId xmlns:p14="http://schemas.microsoft.com/office/powerpoint/2010/main" val="233511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1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10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10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slide(fromBottom)">
                                      <p:cBhvr>
                                        <p:cTn id="32" dur="500"/>
                                        <p:tgtEl>
                                          <p:spTgt spid="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Vertical Text Placeholder 2"/>
          <p:cNvSpPr txBox="1">
            <a:spLocks/>
          </p:cNvSpPr>
          <p:nvPr/>
        </p:nvSpPr>
        <p:spPr>
          <a:xfrm rot="16200000">
            <a:off x="4954036" y="-3860318"/>
            <a:ext cx="2573337" cy="11153843"/>
          </a:xfrm>
          <a:prstGeom prst="rect">
            <a:avLst/>
          </a:prstGeom>
        </p:spPr>
        <p:txBody>
          <a:bodyPr vert="eaVert"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altLang="zh-CN" dirty="0" smtClean="0">
              <a:solidFill>
                <a:srgbClr val="000000"/>
              </a:solidFill>
              <a:ea typeface="ＭＳ Ｐゴシック" panose="020B0600070205080204" pitchFamily="34" charset="-128"/>
            </a:endParaRPr>
          </a:p>
        </p:txBody>
      </p:sp>
      <p:sp>
        <p:nvSpPr>
          <p:cNvPr id="5" name="矩形 4"/>
          <p:cNvSpPr/>
          <p:nvPr/>
        </p:nvSpPr>
        <p:spPr>
          <a:xfrm>
            <a:off x="374373" y="283769"/>
            <a:ext cx="10131287" cy="1692771"/>
          </a:xfrm>
          <a:prstGeom prst="rect">
            <a:avLst/>
          </a:prstGeom>
        </p:spPr>
        <p:txBody>
          <a:bodyPr wrap="square">
            <a:spAutoFit/>
          </a:bodyPr>
          <a:lstStyle/>
          <a:p>
            <a:r>
              <a:rPr lang="zh-CN" altLang="en-US" sz="2800" b="1" dirty="0"/>
              <a:t>Using Confidence Intervals </a:t>
            </a:r>
            <a:endParaRPr lang="en-US" altLang="zh-CN" sz="2800" b="1" dirty="0" smtClean="0"/>
          </a:p>
          <a:p>
            <a:endParaRPr lang="en-US" altLang="zh-CN" sz="2800" b="1" dirty="0" smtClean="0"/>
          </a:p>
          <a:p>
            <a:r>
              <a:rPr lang="zh-CN" altLang="en-US" sz="2400" dirty="0" smtClean="0"/>
              <a:t>Before </a:t>
            </a:r>
            <a:r>
              <a:rPr lang="zh-CN" altLang="en-US" sz="2400" dirty="0"/>
              <a:t>calculating a confidence interval for µ or p there are three important conditions that you should check.</a:t>
            </a:r>
          </a:p>
        </p:txBody>
      </p:sp>
      <p:sp>
        <p:nvSpPr>
          <p:cNvPr id="6" name="TextBox 9"/>
          <p:cNvSpPr txBox="1">
            <a:spLocks noChangeArrowheads="1"/>
          </p:cNvSpPr>
          <p:nvPr/>
        </p:nvSpPr>
        <p:spPr bwMode="auto">
          <a:xfrm>
            <a:off x="573710" y="2130425"/>
            <a:ext cx="11432760" cy="40011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000" dirty="0"/>
              <a:t>1) </a:t>
            </a:r>
            <a:r>
              <a:rPr lang="en-US" altLang="zh-CN" sz="2000" b="1" dirty="0"/>
              <a:t>Random</a:t>
            </a:r>
            <a:r>
              <a:rPr lang="en-US" altLang="zh-CN" sz="2000" dirty="0"/>
              <a:t>: The data should come from a well-designed random sample or randomized experiment.</a:t>
            </a:r>
          </a:p>
        </p:txBody>
      </p:sp>
      <p:sp>
        <p:nvSpPr>
          <p:cNvPr id="7" name="TextBox 6"/>
          <p:cNvSpPr txBox="1">
            <a:spLocks noChangeArrowheads="1"/>
          </p:cNvSpPr>
          <p:nvPr/>
        </p:nvSpPr>
        <p:spPr bwMode="auto">
          <a:xfrm>
            <a:off x="573710" y="2684420"/>
            <a:ext cx="11432760" cy="1938992"/>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spcAft>
                <a:spcPts val="600"/>
              </a:spcAft>
            </a:pPr>
            <a:r>
              <a:rPr lang="en-US" altLang="zh-CN" sz="2000" dirty="0"/>
              <a:t>2) </a:t>
            </a:r>
            <a:r>
              <a:rPr lang="en-US" altLang="zh-CN" sz="2000" b="1" dirty="0"/>
              <a:t>Normal: </a:t>
            </a:r>
            <a:r>
              <a:rPr lang="en-US" altLang="zh-CN" sz="2000" dirty="0"/>
              <a:t>The sampling distribution of the statistic is approximately Normal.</a:t>
            </a:r>
          </a:p>
          <a:p>
            <a:pPr lvl="1" eaLnBrk="1" hangingPunct="1">
              <a:spcAft>
                <a:spcPts val="600"/>
              </a:spcAft>
            </a:pPr>
            <a:r>
              <a:rPr lang="en-US" altLang="zh-CN" sz="1800" i="1" dirty="0"/>
              <a:t>For means:</a:t>
            </a:r>
            <a:r>
              <a:rPr lang="en-US" altLang="zh-CN" sz="1800" dirty="0"/>
              <a:t> The sampling distribution is exactly Normal if the population distribution is Normal. When the population distribution is not Normal, then the central limit theorem tells us the sampling distribution will be approximately Normal if </a:t>
            </a:r>
            <a:r>
              <a:rPr lang="en-US" altLang="zh-CN" sz="1800" i="1" dirty="0"/>
              <a:t>n</a:t>
            </a:r>
            <a:r>
              <a:rPr lang="en-US" altLang="zh-CN" sz="1800" dirty="0"/>
              <a:t> is sufficiently large (</a:t>
            </a:r>
            <a:r>
              <a:rPr lang="en-US" altLang="zh-CN" sz="1800" i="1" dirty="0"/>
              <a:t>n</a:t>
            </a:r>
            <a:r>
              <a:rPr lang="en-US" altLang="zh-CN" sz="1800" dirty="0"/>
              <a:t> ≥ 30).</a:t>
            </a:r>
          </a:p>
          <a:p>
            <a:pPr lvl="1" eaLnBrk="1" hangingPunct="1"/>
            <a:r>
              <a:rPr lang="en-US" altLang="zh-CN" sz="1800" i="1" dirty="0"/>
              <a:t>For proportions:</a:t>
            </a:r>
            <a:r>
              <a:rPr lang="en-US" altLang="zh-CN" sz="1800" dirty="0"/>
              <a:t> We can use the Normal approximation to the sampling distribution as long as </a:t>
            </a:r>
            <a:r>
              <a:rPr lang="en-US" altLang="zh-CN" sz="1800" i="1" dirty="0"/>
              <a:t>np</a:t>
            </a:r>
            <a:r>
              <a:rPr lang="en-US" altLang="zh-CN" sz="1800" dirty="0"/>
              <a:t> ≥ 10 and </a:t>
            </a:r>
            <a:r>
              <a:rPr lang="en-US" altLang="zh-CN" sz="1800" i="1" dirty="0"/>
              <a:t>n</a:t>
            </a:r>
            <a:r>
              <a:rPr lang="en-US" altLang="zh-CN" sz="1800" dirty="0"/>
              <a:t>(1 – </a:t>
            </a:r>
            <a:r>
              <a:rPr lang="en-US" altLang="zh-CN" sz="1800" i="1" dirty="0"/>
              <a:t>p</a:t>
            </a:r>
            <a:r>
              <a:rPr lang="en-US" altLang="zh-CN" sz="1800" dirty="0"/>
              <a:t>) ≥ 10.</a:t>
            </a:r>
            <a:endParaRPr lang="en-US" altLang="zh-CN" sz="2000" i="1" dirty="0"/>
          </a:p>
        </p:txBody>
      </p:sp>
      <p:sp>
        <p:nvSpPr>
          <p:cNvPr id="8" name="TextBox 10"/>
          <p:cNvSpPr txBox="1">
            <a:spLocks noChangeArrowheads="1"/>
          </p:cNvSpPr>
          <p:nvPr/>
        </p:nvSpPr>
        <p:spPr bwMode="auto">
          <a:xfrm>
            <a:off x="573710" y="4777297"/>
            <a:ext cx="11432760" cy="1015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000" dirty="0"/>
              <a:t>3) </a:t>
            </a:r>
            <a:r>
              <a:rPr lang="en-US" altLang="zh-CN" sz="2000" b="1" dirty="0" smtClean="0"/>
              <a:t>Independent &amp; 10% condition</a:t>
            </a:r>
            <a:r>
              <a:rPr lang="en-US" altLang="zh-CN" sz="2000" dirty="0" smtClean="0"/>
              <a:t>: </a:t>
            </a:r>
            <a:r>
              <a:rPr lang="en-US" altLang="zh-CN" sz="2000" dirty="0"/>
              <a:t>Individual observations are independent. When sampling without replacement, the sample size </a:t>
            </a:r>
            <a:r>
              <a:rPr lang="en-US" altLang="zh-CN" sz="2000" i="1" dirty="0"/>
              <a:t>n</a:t>
            </a:r>
            <a:r>
              <a:rPr lang="en-US" altLang="zh-CN" sz="2000" dirty="0"/>
              <a:t> should be no more than 10% of the population size </a:t>
            </a:r>
            <a:r>
              <a:rPr lang="en-US" altLang="zh-CN" sz="2000" i="1" dirty="0"/>
              <a:t>N</a:t>
            </a:r>
            <a:r>
              <a:rPr lang="en-US" altLang="zh-CN" sz="2000" dirty="0"/>
              <a:t> (the </a:t>
            </a:r>
            <a:r>
              <a:rPr lang="en-US" altLang="zh-CN" sz="2000" i="1" dirty="0"/>
              <a:t>10% condition</a:t>
            </a:r>
            <a:r>
              <a:rPr lang="en-US" altLang="zh-CN" sz="2000" dirty="0"/>
              <a:t>) to use our formula for the standard deviation of the statistic.</a:t>
            </a:r>
          </a:p>
        </p:txBody>
      </p:sp>
    </p:spTree>
    <p:extLst>
      <p:ext uri="{BB962C8B-B14F-4D97-AF65-F5344CB8AC3E}">
        <p14:creationId xmlns:p14="http://schemas.microsoft.com/office/powerpoint/2010/main" val="371976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bg/>
                                          </p:spTgt>
                                        </p:tgtEl>
                                        <p:attrNameLst>
                                          <p:attrName>style.visibility</p:attrName>
                                        </p:attrNameLst>
                                      </p:cBhvr>
                                      <p:to>
                                        <p:strVal val="visible"/>
                                      </p:to>
                                    </p:set>
                                    <p:animEffect transition="in" filter="fade">
                                      <p:cBhvr>
                                        <p:cTn id="12" dur="1000"/>
                                        <p:tgtEl>
                                          <p:spTgt spid="7">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10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fade">
                                      <p:cBhvr>
                                        <p:cTn id="20" dur="1000"/>
                                        <p:tgtEl>
                                          <p:spTgt spid="7">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1000"/>
                                        <p:tgtEl>
                                          <p:spTgt spid="7">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build="p" bldLvl="5"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474844" y="2012531"/>
            <a:ext cx="7802217" cy="3046988"/>
          </a:xfrm>
          <a:prstGeom prst="rect">
            <a:avLst/>
          </a:prstGeom>
        </p:spPr>
        <p:txBody>
          <a:bodyPr wrap="square">
            <a:spAutoFit/>
          </a:bodyPr>
          <a:lstStyle/>
          <a:p>
            <a:r>
              <a:rPr lang="zh-CN" altLang="en-US" sz="4800" dirty="0">
                <a:hlinkClick r:id="rId2"/>
              </a:rPr>
              <a:t>http://digitalfirst.bfwpub.com/stats_applet/stats_applet_4_ci.</a:t>
            </a:r>
            <a:r>
              <a:rPr lang="zh-CN" altLang="en-US" sz="4800" dirty="0" smtClean="0">
                <a:hlinkClick r:id="rId2"/>
              </a:rPr>
              <a:t>html</a:t>
            </a:r>
            <a:endParaRPr lang="en-US" altLang="zh-CN" sz="4800" dirty="0" smtClean="0"/>
          </a:p>
          <a:p>
            <a:endParaRPr lang="en-US" altLang="zh-CN" sz="4800" dirty="0" smtClean="0"/>
          </a:p>
        </p:txBody>
      </p:sp>
    </p:spTree>
    <p:extLst>
      <p:ext uri="{BB962C8B-B14F-4D97-AF65-F5344CB8AC3E}">
        <p14:creationId xmlns:p14="http://schemas.microsoft.com/office/powerpoint/2010/main" val="10179512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208720" y="3482897"/>
            <a:ext cx="11738115" cy="1384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800" b="1" u="sng" dirty="0">
                <a:solidFill>
                  <a:srgbClr val="E81F30"/>
                </a:solidFill>
              </a:rPr>
              <a:t>Definition:</a:t>
            </a:r>
          </a:p>
          <a:p>
            <a:pPr eaLnBrk="1" hangingPunct="1"/>
            <a:endParaRPr lang="en-US" altLang="zh-CN" sz="800" b="1" u="sng" dirty="0">
              <a:solidFill>
                <a:srgbClr val="E81F30"/>
              </a:solidFill>
            </a:endParaRPr>
          </a:p>
          <a:p>
            <a:pPr eaLnBrk="1" hangingPunct="1"/>
            <a:r>
              <a:rPr lang="en-US" altLang="zh-CN" dirty="0">
                <a:solidFill>
                  <a:srgbClr val="000000"/>
                </a:solidFill>
              </a:rPr>
              <a:t>A </a:t>
            </a:r>
            <a:r>
              <a:rPr lang="en-US" altLang="zh-CN" b="1" dirty="0">
                <a:solidFill>
                  <a:srgbClr val="000000"/>
                </a:solidFill>
              </a:rPr>
              <a:t>point estimator </a:t>
            </a:r>
            <a:r>
              <a:rPr lang="en-US" altLang="zh-CN" dirty="0">
                <a:solidFill>
                  <a:srgbClr val="000000"/>
                </a:solidFill>
              </a:rPr>
              <a:t>is a statistic that provides </a:t>
            </a:r>
            <a:r>
              <a:rPr lang="en-US" altLang="zh-CN" b="1" u="sng" dirty="0">
                <a:solidFill>
                  <a:srgbClr val="000000"/>
                </a:solidFill>
              </a:rPr>
              <a:t>an estimate</a:t>
            </a:r>
            <a:r>
              <a:rPr lang="en-US" altLang="zh-CN" dirty="0">
                <a:solidFill>
                  <a:srgbClr val="000000"/>
                </a:solidFill>
              </a:rPr>
              <a:t> of a population parameter. </a:t>
            </a:r>
            <a:r>
              <a:rPr lang="en-US" altLang="zh-CN" dirty="0" smtClean="0">
                <a:solidFill>
                  <a:srgbClr val="000000"/>
                </a:solidFill>
              </a:rPr>
              <a:t>Ideally</a:t>
            </a:r>
            <a:r>
              <a:rPr lang="en-US" altLang="zh-CN" dirty="0">
                <a:solidFill>
                  <a:srgbClr val="000000"/>
                </a:solidFill>
              </a:rPr>
              <a:t>, a point estimate is our “best guess” at the value of an unknown parameter.</a:t>
            </a:r>
            <a:endParaRPr lang="en-US" altLang="zh-CN" sz="2800" dirty="0">
              <a:solidFill>
                <a:srgbClr val="000000"/>
              </a:solidFill>
            </a:endParaRPr>
          </a:p>
        </p:txBody>
      </p:sp>
      <mc:AlternateContent xmlns:mc="http://schemas.openxmlformats.org/markup-compatibility/2006" xmlns:a14="http://schemas.microsoft.com/office/drawing/2010/main">
        <mc:Choice Requires="a14">
          <p:sp>
            <p:nvSpPr>
              <p:cNvPr id="7" name="文本框 6"/>
              <p:cNvSpPr txBox="1"/>
              <p:nvPr/>
            </p:nvSpPr>
            <p:spPr>
              <a:xfrm>
                <a:off x="397563" y="528241"/>
                <a:ext cx="11439940" cy="2616101"/>
              </a:xfrm>
              <a:prstGeom prst="rect">
                <a:avLst/>
              </a:prstGeom>
              <a:noFill/>
            </p:spPr>
            <p:txBody>
              <a:bodyPr wrap="square" rtlCol="0">
                <a:spAutoFit/>
              </a:bodyPr>
              <a:lstStyle/>
              <a:p>
                <a:r>
                  <a:rPr lang="en-US" altLang="zh-CN" sz="2400" dirty="0" smtClean="0"/>
                  <a:t>If we want to estimate the average height of people in the world, what would it be?  </a:t>
                </a:r>
                <a:endParaRPr lang="en-US" altLang="zh-CN" sz="2400" i="1" dirty="0" smtClean="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acc>
                        <m:accPr>
                          <m:chr m:val="̅"/>
                          <m:ctrlPr>
                            <a:rPr lang="en-US" altLang="zh-CN" sz="4400" i="1" smtClean="0">
                              <a:latin typeface="Cambria Math" panose="02040503050406030204" pitchFamily="18" charset="0"/>
                            </a:rPr>
                          </m:ctrlPr>
                        </m:accPr>
                        <m:e>
                          <m:r>
                            <a:rPr lang="en-US" altLang="zh-CN" sz="4400" b="0" i="1" smtClean="0">
                              <a:latin typeface="Cambria Math" panose="02040503050406030204" pitchFamily="18" charset="0"/>
                            </a:rPr>
                            <m:t>𝑋</m:t>
                          </m:r>
                        </m:e>
                      </m:acc>
                    </m:oMath>
                  </m:oMathPara>
                </a14:m>
                <a:endParaRPr lang="en-US" altLang="zh-CN" sz="4400" dirty="0" smtClean="0"/>
              </a:p>
              <a:p>
                <a:r>
                  <a:rPr lang="en-US" altLang="zh-CN" sz="2400" dirty="0"/>
                  <a:t>Similarly in the Skittles problem, if we want to estimate the average proportion of orange candies, we can </a:t>
                </a:r>
                <a:r>
                  <a:rPr lang="en-US" altLang="zh-CN" sz="2400" dirty="0" smtClean="0"/>
                  <a:t>use</a:t>
                </a:r>
              </a:p>
              <a:p>
                <a:pPr algn="ctr"/>
                <a:r>
                  <a:rPr lang="en-US" altLang="zh-CN" sz="2400" dirty="0" smtClean="0"/>
                  <a:t> </a:t>
                </a:r>
                <a14:m>
                  <m:oMath xmlns:m="http://schemas.openxmlformats.org/officeDocument/2006/math">
                    <m:acc>
                      <m:accPr>
                        <m:chr m:val="̂"/>
                        <m:ctrlPr>
                          <a:rPr lang="en-US" altLang="zh-CN" sz="4800" i="1">
                            <a:latin typeface="Cambria Math" panose="02040503050406030204" pitchFamily="18" charset="0"/>
                          </a:rPr>
                        </m:ctrlPr>
                      </m:accPr>
                      <m:e>
                        <m:r>
                          <a:rPr lang="en-US" altLang="zh-CN" sz="4800" i="1">
                            <a:latin typeface="Cambria Math" panose="02040503050406030204" pitchFamily="18" charset="0"/>
                          </a:rPr>
                          <m:t>𝑝</m:t>
                        </m:r>
                      </m:e>
                    </m:acc>
                  </m:oMath>
                </a14:m>
                <a:r>
                  <a:rPr lang="en-US" altLang="zh-CN" sz="4800" i="1" dirty="0">
                    <a:latin typeface="Cambria Math" panose="02040503050406030204" pitchFamily="18" charset="0"/>
                  </a:rPr>
                  <a:t> </a:t>
                </a:r>
              </a:p>
            </p:txBody>
          </p:sp>
        </mc:Choice>
        <mc:Fallback xmlns="">
          <p:sp>
            <p:nvSpPr>
              <p:cNvPr id="7" name="文本框 6"/>
              <p:cNvSpPr txBox="1">
                <a:spLocks noRot="1" noChangeAspect="1" noMove="1" noResize="1" noEditPoints="1" noAdjustHandles="1" noChangeArrowheads="1" noChangeShapeType="1" noTextEdit="1"/>
              </p:cNvSpPr>
              <p:nvPr/>
            </p:nvSpPr>
            <p:spPr>
              <a:xfrm>
                <a:off x="397563" y="528241"/>
                <a:ext cx="11439940" cy="2616101"/>
              </a:xfrm>
              <a:prstGeom prst="rect">
                <a:avLst/>
              </a:prstGeom>
              <a:blipFill>
                <a:blip r:embed="rId2"/>
                <a:stretch>
                  <a:fillRect l="-799" t="-1632"/>
                </a:stretch>
              </a:blipFill>
            </p:spPr>
            <p:txBody>
              <a:bodyPr/>
              <a:lstStyle/>
              <a:p>
                <a:r>
                  <a:rPr lang="zh-CN" altLang="en-US">
                    <a:noFill/>
                  </a:rPr>
                  <a:t> </a:t>
                </a:r>
              </a:p>
            </p:txBody>
          </p:sp>
        </mc:Fallback>
      </mc:AlternateContent>
      <p:sp>
        <p:nvSpPr>
          <p:cNvPr id="9" name="TextBox 6"/>
          <p:cNvSpPr txBox="1"/>
          <p:nvPr/>
        </p:nvSpPr>
        <p:spPr>
          <a:xfrm>
            <a:off x="7050155" y="2621122"/>
            <a:ext cx="489668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800" b="1" u="sng" dirty="0" smtClean="0">
                <a:solidFill>
                  <a:schemeClr val="accent2">
                    <a:lumMod val="20000"/>
                    <a:lumOff val="80000"/>
                  </a:schemeClr>
                </a:solidFill>
              </a:rPr>
              <a:t>They are point estimators</a:t>
            </a:r>
            <a:endParaRPr lang="en-US" altLang="zh-CN" sz="2800" dirty="0">
              <a:solidFill>
                <a:schemeClr val="accent2">
                  <a:lumMod val="20000"/>
                  <a:lumOff val="80000"/>
                </a:schemeClr>
              </a:solidFill>
            </a:endParaRPr>
          </a:p>
        </p:txBody>
      </p:sp>
    </p:spTree>
    <p:extLst>
      <p:ext uri="{BB962C8B-B14F-4D97-AF65-F5344CB8AC3E}">
        <p14:creationId xmlns:p14="http://schemas.microsoft.com/office/powerpoint/2010/main" val="4239773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6"/>
          <p:cNvSpPr txBox="1"/>
          <p:nvPr/>
        </p:nvSpPr>
        <p:spPr>
          <a:xfrm>
            <a:off x="208719" y="3482897"/>
            <a:ext cx="11738116" cy="138499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zh-CN" sz="2800" b="1" u="sng" dirty="0" smtClean="0">
                <a:solidFill>
                  <a:srgbClr val="E81F30"/>
                </a:solidFill>
              </a:rPr>
              <a:t>Definition:</a:t>
            </a:r>
          </a:p>
          <a:p>
            <a:pPr eaLnBrk="1" hangingPunct="1"/>
            <a:endParaRPr lang="en-US" altLang="zh-CN" sz="800" b="1" u="sng" dirty="0" smtClean="0">
              <a:solidFill>
                <a:srgbClr val="E81F30"/>
              </a:solidFill>
            </a:endParaRPr>
          </a:p>
          <a:p>
            <a:pPr eaLnBrk="1" hangingPunct="1"/>
            <a:r>
              <a:rPr lang="en-US" altLang="zh-CN" dirty="0" smtClean="0">
                <a:solidFill>
                  <a:srgbClr val="000000"/>
                </a:solidFill>
              </a:rPr>
              <a:t>A </a:t>
            </a:r>
            <a:r>
              <a:rPr lang="en-US" altLang="zh-CN" b="1" dirty="0" smtClean="0">
                <a:solidFill>
                  <a:srgbClr val="000000"/>
                </a:solidFill>
              </a:rPr>
              <a:t>point estimator </a:t>
            </a:r>
            <a:r>
              <a:rPr lang="en-US" altLang="zh-CN" dirty="0" smtClean="0">
                <a:solidFill>
                  <a:srgbClr val="000000"/>
                </a:solidFill>
              </a:rPr>
              <a:t>is a statistic that provides an estimate of a population parameter. Ideally, a point estimate is our </a:t>
            </a:r>
            <a:r>
              <a:rPr lang="en-US" altLang="zh-CN" b="1" dirty="0" smtClean="0">
                <a:solidFill>
                  <a:srgbClr val="FFFF00"/>
                </a:solidFill>
              </a:rPr>
              <a:t>“best guess”</a:t>
            </a:r>
            <a:r>
              <a:rPr lang="en-US" altLang="zh-CN" dirty="0" smtClean="0">
                <a:solidFill>
                  <a:srgbClr val="000000"/>
                </a:solidFill>
              </a:rPr>
              <a:t> at the value of an unknown parameter.</a:t>
            </a:r>
            <a:endParaRPr lang="en-US" altLang="zh-CN" sz="2800" dirty="0">
              <a:solidFill>
                <a:srgbClr val="000000"/>
              </a:solidFill>
            </a:endParaRPr>
          </a:p>
        </p:txBody>
      </p:sp>
      <mc:AlternateContent xmlns:mc="http://schemas.openxmlformats.org/markup-compatibility/2006" xmlns:a14="http://schemas.microsoft.com/office/drawing/2010/main">
        <mc:Choice Requires="a14">
          <p:sp>
            <p:nvSpPr>
              <p:cNvPr id="7" name="文本框 6"/>
              <p:cNvSpPr txBox="1"/>
              <p:nvPr/>
            </p:nvSpPr>
            <p:spPr>
              <a:xfrm>
                <a:off x="397563" y="528241"/>
                <a:ext cx="11439940" cy="2616101"/>
              </a:xfrm>
              <a:prstGeom prst="rect">
                <a:avLst/>
              </a:prstGeom>
              <a:noFill/>
            </p:spPr>
            <p:txBody>
              <a:bodyPr wrap="square" rtlCol="0">
                <a:spAutoFit/>
              </a:bodyPr>
              <a:lstStyle/>
              <a:p>
                <a:r>
                  <a:rPr lang="en-US" altLang="zh-CN" sz="2400" dirty="0" smtClean="0"/>
                  <a:t>If we want to estimate the average height of people in the world, what would it be?  </a:t>
                </a:r>
                <a:endParaRPr lang="en-US" altLang="zh-CN" sz="2400" i="1" dirty="0" smtClean="0">
                  <a:latin typeface="Cambria Math" panose="02040503050406030204" pitchFamily="18" charset="0"/>
                </a:endParaRPr>
              </a:p>
              <a:p>
                <a:pPr/>
                <a14:m>
                  <m:oMathPara xmlns:m="http://schemas.openxmlformats.org/officeDocument/2006/math">
                    <m:oMathParaPr>
                      <m:jc m:val="center"/>
                    </m:oMathParaPr>
                    <m:oMath xmlns:m="http://schemas.openxmlformats.org/officeDocument/2006/math">
                      <m:acc>
                        <m:accPr>
                          <m:chr m:val="̅"/>
                          <m:ctrlPr>
                            <a:rPr lang="en-US" altLang="zh-CN" sz="4400" i="1" smtClean="0">
                              <a:latin typeface="Cambria Math" panose="02040503050406030204" pitchFamily="18" charset="0"/>
                            </a:rPr>
                          </m:ctrlPr>
                        </m:accPr>
                        <m:e>
                          <m:r>
                            <a:rPr lang="en-US" altLang="zh-CN" sz="4400" b="0" i="1" smtClean="0">
                              <a:latin typeface="Cambria Math" panose="02040503050406030204" pitchFamily="18" charset="0"/>
                            </a:rPr>
                            <m:t>𝑋</m:t>
                          </m:r>
                        </m:e>
                      </m:acc>
                    </m:oMath>
                  </m:oMathPara>
                </a14:m>
                <a:endParaRPr lang="en-US" altLang="zh-CN" sz="4400" dirty="0" smtClean="0"/>
              </a:p>
              <a:p>
                <a:r>
                  <a:rPr lang="en-US" altLang="zh-CN" sz="2400" dirty="0"/>
                  <a:t>Similarly in the Skittles problem, if we want to estimate the average proportion of orange candies, we can </a:t>
                </a:r>
                <a:r>
                  <a:rPr lang="en-US" altLang="zh-CN" sz="2400" dirty="0" smtClean="0"/>
                  <a:t>use</a:t>
                </a:r>
              </a:p>
              <a:p>
                <a:pPr algn="ctr"/>
                <a:r>
                  <a:rPr lang="en-US" altLang="zh-CN" sz="2400" dirty="0" smtClean="0"/>
                  <a:t> </a:t>
                </a:r>
                <a14:m>
                  <m:oMath xmlns:m="http://schemas.openxmlformats.org/officeDocument/2006/math">
                    <m:acc>
                      <m:accPr>
                        <m:chr m:val="̂"/>
                        <m:ctrlPr>
                          <a:rPr lang="en-US" altLang="zh-CN" sz="4800" i="1">
                            <a:latin typeface="Cambria Math" panose="02040503050406030204" pitchFamily="18" charset="0"/>
                          </a:rPr>
                        </m:ctrlPr>
                      </m:accPr>
                      <m:e>
                        <m:r>
                          <a:rPr lang="en-US" altLang="zh-CN" sz="4800" i="1">
                            <a:latin typeface="Cambria Math" panose="02040503050406030204" pitchFamily="18" charset="0"/>
                          </a:rPr>
                          <m:t>𝑝</m:t>
                        </m:r>
                      </m:e>
                    </m:acc>
                  </m:oMath>
                </a14:m>
                <a:r>
                  <a:rPr lang="en-US" altLang="zh-CN" sz="4800" i="1" dirty="0">
                    <a:latin typeface="Cambria Math" panose="02040503050406030204" pitchFamily="18" charset="0"/>
                  </a:rPr>
                  <a:t> </a:t>
                </a:r>
              </a:p>
            </p:txBody>
          </p:sp>
        </mc:Choice>
        <mc:Fallback xmlns="">
          <p:sp>
            <p:nvSpPr>
              <p:cNvPr id="7" name="文本框 6"/>
              <p:cNvSpPr txBox="1">
                <a:spLocks noRot="1" noChangeAspect="1" noMove="1" noResize="1" noEditPoints="1" noAdjustHandles="1" noChangeArrowheads="1" noChangeShapeType="1" noTextEdit="1"/>
              </p:cNvSpPr>
              <p:nvPr/>
            </p:nvSpPr>
            <p:spPr>
              <a:xfrm>
                <a:off x="397563" y="528241"/>
                <a:ext cx="11439940" cy="2616101"/>
              </a:xfrm>
              <a:prstGeom prst="rect">
                <a:avLst/>
              </a:prstGeom>
              <a:blipFill>
                <a:blip r:embed="rId2"/>
                <a:stretch>
                  <a:fillRect l="-799" t="-1632"/>
                </a:stretch>
              </a:blipFill>
            </p:spPr>
            <p:txBody>
              <a:bodyPr/>
              <a:lstStyle/>
              <a:p>
                <a:r>
                  <a:rPr lang="zh-CN" altLang="en-US">
                    <a:noFill/>
                  </a:rPr>
                  <a:t> </a:t>
                </a:r>
              </a:p>
            </p:txBody>
          </p:sp>
        </mc:Fallback>
      </mc:AlternateContent>
      <p:sp>
        <p:nvSpPr>
          <p:cNvPr id="9" name="TextBox 6"/>
          <p:cNvSpPr txBox="1"/>
          <p:nvPr/>
        </p:nvSpPr>
        <p:spPr>
          <a:xfrm>
            <a:off x="7050155" y="2621122"/>
            <a:ext cx="4896680" cy="52322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zh-CN" sz="2800" b="1" u="sng" dirty="0" smtClean="0">
                <a:solidFill>
                  <a:schemeClr val="accent2">
                    <a:lumMod val="20000"/>
                    <a:lumOff val="80000"/>
                  </a:schemeClr>
                </a:solidFill>
              </a:rPr>
              <a:t>They are point estimators</a:t>
            </a:r>
            <a:endParaRPr lang="en-US" altLang="zh-CN" sz="2800" dirty="0">
              <a:solidFill>
                <a:schemeClr val="accent2">
                  <a:lumMod val="20000"/>
                  <a:lumOff val="80000"/>
                </a:schemeClr>
              </a:solidFill>
            </a:endParaRPr>
          </a:p>
        </p:txBody>
      </p:sp>
      <p:sp>
        <p:nvSpPr>
          <p:cNvPr id="2" name="矩形 1"/>
          <p:cNvSpPr/>
          <p:nvPr/>
        </p:nvSpPr>
        <p:spPr>
          <a:xfrm>
            <a:off x="208719" y="5237223"/>
            <a:ext cx="11907081" cy="1323439"/>
          </a:xfrm>
          <a:prstGeom prst="rect">
            <a:avLst/>
          </a:prstGeom>
        </p:spPr>
        <p:txBody>
          <a:bodyPr wrap="square">
            <a:spAutoFit/>
          </a:bodyPr>
          <a:lstStyle/>
          <a:p>
            <a:r>
              <a:rPr lang="en-US" altLang="zh-CN" sz="2600" b="1" dirty="0"/>
              <a:t>We learned </a:t>
            </a:r>
            <a:r>
              <a:rPr lang="en-US" altLang="zh-CN" sz="2600" b="1" dirty="0" smtClean="0"/>
              <a:t>that </a:t>
            </a:r>
            <a:r>
              <a:rPr lang="en-US" altLang="zh-CN" sz="2600" b="1" dirty="0"/>
              <a:t>an ideal point estimator will have </a:t>
            </a:r>
            <a:r>
              <a:rPr lang="en-US" altLang="zh-CN" sz="2600" b="1" u="sng" dirty="0"/>
              <a:t>no bias</a:t>
            </a:r>
            <a:r>
              <a:rPr lang="en-US" altLang="zh-CN" sz="2600" b="1" dirty="0"/>
              <a:t> and </a:t>
            </a:r>
            <a:r>
              <a:rPr lang="en-US" altLang="zh-CN" sz="2600" b="1" u="sng" dirty="0"/>
              <a:t>low variability</a:t>
            </a:r>
            <a:r>
              <a:rPr lang="en-US" altLang="zh-CN" sz="2600" b="1" dirty="0"/>
              <a:t>.  </a:t>
            </a:r>
          </a:p>
          <a:p>
            <a:r>
              <a:rPr lang="en-US" altLang="zh-CN" sz="2600" dirty="0" smtClean="0"/>
              <a:t>Variability </a:t>
            </a:r>
            <a:r>
              <a:rPr lang="en-US" altLang="zh-CN" sz="2600" dirty="0"/>
              <a:t>is </a:t>
            </a:r>
            <a:r>
              <a:rPr lang="en-US" altLang="zh-CN" sz="2600" dirty="0" smtClean="0"/>
              <a:t>always </a:t>
            </a:r>
            <a:r>
              <a:rPr lang="en-US" altLang="zh-CN" sz="2600" dirty="0"/>
              <a:t>present when calculating statistics from different </a:t>
            </a:r>
            <a:r>
              <a:rPr lang="en-US" altLang="zh-CN" sz="2600" dirty="0" smtClean="0"/>
              <a:t>samples. Repeated </a:t>
            </a:r>
            <a:r>
              <a:rPr lang="en-US" altLang="zh-CN" sz="2600" dirty="0"/>
              <a:t>sampling could yield different results.</a:t>
            </a:r>
          </a:p>
        </p:txBody>
      </p:sp>
    </p:spTree>
    <p:extLst>
      <p:ext uri="{BB962C8B-B14F-4D97-AF65-F5344CB8AC3E}">
        <p14:creationId xmlns:p14="http://schemas.microsoft.com/office/powerpoint/2010/main" val="312618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21417" y="1387660"/>
            <a:ext cx="10515600" cy="1325563"/>
          </a:xfrm>
        </p:spPr>
        <p:txBody>
          <a:bodyPr>
            <a:noAutofit/>
          </a:bodyPr>
          <a:lstStyle/>
          <a:p>
            <a:pPr marL="571500" indent="-571500">
              <a:buFont typeface="Wingdings" panose="05000000000000000000" pitchFamily="2" charset="2"/>
              <a:buChar char="Ø"/>
            </a:pPr>
            <a:r>
              <a:rPr lang="en-US" altLang="zh-CN" sz="3200" dirty="0" smtClean="0"/>
              <a:t>One sample mean is 168cm</a:t>
            </a:r>
            <a:br>
              <a:rPr lang="en-US" altLang="zh-CN" sz="3200" dirty="0" smtClean="0"/>
            </a:br>
            <a:endParaRPr lang="zh-CN" altLang="en-US" sz="3200" dirty="0"/>
          </a:p>
        </p:txBody>
      </p:sp>
      <p:sp>
        <p:nvSpPr>
          <p:cNvPr id="4" name="矩形 3"/>
          <p:cNvSpPr/>
          <p:nvPr/>
        </p:nvSpPr>
        <p:spPr>
          <a:xfrm>
            <a:off x="8212564" y="1389242"/>
            <a:ext cx="898003" cy="1107996"/>
          </a:xfrm>
          <a:prstGeom prst="rect">
            <a:avLst/>
          </a:prstGeom>
        </p:spPr>
        <p:txBody>
          <a:bodyPr wrap="square">
            <a:spAutoFit/>
          </a:bodyPr>
          <a:lstStyle/>
          <a:p>
            <a:r>
              <a:rPr lang="en-US" altLang="zh-CN" sz="6600" dirty="0" smtClean="0">
                <a:solidFill>
                  <a:srgbClr val="FF0000"/>
                </a:solidFill>
                <a:sym typeface="Wingdings" panose="05000000000000000000" pitchFamily="2" charset="2"/>
              </a:rPr>
              <a:t></a:t>
            </a:r>
            <a:endParaRPr lang="zh-CN" altLang="en-US" sz="6600" dirty="0"/>
          </a:p>
        </p:txBody>
      </p:sp>
      <p:sp>
        <p:nvSpPr>
          <p:cNvPr id="5" name="标题 1"/>
          <p:cNvSpPr txBox="1">
            <a:spLocks/>
          </p:cNvSpPr>
          <p:nvPr/>
        </p:nvSpPr>
        <p:spPr>
          <a:xfrm>
            <a:off x="422026" y="354666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571500" indent="-571500">
              <a:buFont typeface="Wingdings" panose="05000000000000000000" pitchFamily="2" charset="2"/>
              <a:buChar char="Ø"/>
            </a:pPr>
            <a:r>
              <a:rPr lang="en-US" altLang="zh-CN" sz="3200" dirty="0" smtClean="0"/>
              <a:t>Use an interval centered at the sample mean.</a:t>
            </a:r>
          </a:p>
          <a:p>
            <a:r>
              <a:rPr lang="en-US" altLang="zh-CN" sz="3200" dirty="0" smtClean="0"/>
              <a:t>P(the average height is between 148cm and 188cm) = ?  </a:t>
            </a:r>
            <a:endParaRPr lang="zh-CN" altLang="en-US" sz="3200" dirty="0"/>
          </a:p>
        </p:txBody>
      </p:sp>
      <p:sp>
        <p:nvSpPr>
          <p:cNvPr id="6" name="矩形 5"/>
          <p:cNvSpPr/>
          <p:nvPr/>
        </p:nvSpPr>
        <p:spPr>
          <a:xfrm>
            <a:off x="9110567" y="3298494"/>
            <a:ext cx="2775230" cy="1107996"/>
          </a:xfrm>
          <a:prstGeom prst="rect">
            <a:avLst/>
          </a:prstGeom>
        </p:spPr>
        <p:txBody>
          <a:bodyPr wrap="square">
            <a:spAutoFit/>
          </a:bodyPr>
          <a:lstStyle/>
          <a:p>
            <a:r>
              <a:rPr lang="en-US" altLang="zh-CN" sz="6600" dirty="0" smtClean="0">
                <a:solidFill>
                  <a:srgbClr val="FF0000"/>
                </a:solidFill>
                <a:sym typeface="Wingdings" panose="05000000000000000000" pitchFamily="2" charset="2"/>
              </a:rPr>
              <a:t></a:t>
            </a:r>
            <a:r>
              <a:rPr lang="en-US" altLang="zh-CN" sz="4000" dirty="0" smtClean="0">
                <a:solidFill>
                  <a:srgbClr val="FF0000"/>
                </a:solidFill>
                <a:sym typeface="Wingdings" panose="05000000000000000000" pitchFamily="2" charset="2"/>
              </a:rPr>
              <a:t>Better</a:t>
            </a:r>
            <a:endParaRPr lang="zh-CN" altLang="en-US" sz="4000" dirty="0"/>
          </a:p>
        </p:txBody>
      </p:sp>
      <p:sp>
        <p:nvSpPr>
          <p:cNvPr id="7" name="标题 1"/>
          <p:cNvSpPr txBox="1">
            <a:spLocks/>
          </p:cNvSpPr>
          <p:nvPr/>
        </p:nvSpPr>
        <p:spPr>
          <a:xfrm>
            <a:off x="258968" y="5048751"/>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b="1" dirty="0" smtClean="0"/>
              <a:t>Confidence Interval !!!</a:t>
            </a:r>
            <a:endParaRPr lang="zh-CN" altLang="en-US" b="1" dirty="0"/>
          </a:p>
        </p:txBody>
      </p:sp>
      <p:sp>
        <p:nvSpPr>
          <p:cNvPr id="8" name="标题 1"/>
          <p:cNvSpPr txBox="1">
            <a:spLocks/>
          </p:cNvSpPr>
          <p:nvPr/>
        </p:nvSpPr>
        <p:spPr>
          <a:xfrm>
            <a:off x="521417" y="103148"/>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200" dirty="0" smtClean="0"/>
              <a:t>We want to know the average height of people in the world.</a:t>
            </a:r>
            <a:endParaRPr lang="zh-CN" altLang="en-US" sz="3200" dirty="0"/>
          </a:p>
        </p:txBody>
      </p:sp>
      <p:cxnSp>
        <p:nvCxnSpPr>
          <p:cNvPr id="10" name="直接箭头连接符 9"/>
          <p:cNvCxnSpPr/>
          <p:nvPr/>
        </p:nvCxnSpPr>
        <p:spPr>
          <a:xfrm>
            <a:off x="3846443" y="2541897"/>
            <a:ext cx="4067947"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1" name="椭圆 10"/>
          <p:cNvSpPr/>
          <p:nvPr/>
        </p:nvSpPr>
        <p:spPr>
          <a:xfrm>
            <a:off x="5381652" y="2338661"/>
            <a:ext cx="99391" cy="1093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07695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P spid="7" grpId="0"/>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6470" y="423476"/>
            <a:ext cx="10465904" cy="4401205"/>
          </a:xfrm>
          <a:prstGeom prst="rect">
            <a:avLst/>
          </a:prstGeom>
          <a:noFill/>
        </p:spPr>
        <p:txBody>
          <a:bodyPr wrap="square" rtlCol="0">
            <a:spAutoFit/>
          </a:bodyPr>
          <a:lstStyle/>
          <a:p>
            <a:r>
              <a:rPr lang="en-US" altLang="zh-CN" sz="2800" b="1" dirty="0" smtClean="0"/>
              <a:t>Def. Confidence interval </a:t>
            </a:r>
            <a:r>
              <a:rPr lang="en-US" altLang="zh-CN" sz="2800" dirty="0" smtClean="0"/>
              <a:t>for a population characteristic is an interval of plausible values for the characteristic. </a:t>
            </a:r>
          </a:p>
          <a:p>
            <a:endParaRPr lang="en-US" altLang="zh-CN" sz="2800" dirty="0" smtClean="0"/>
          </a:p>
          <a:p>
            <a:r>
              <a:rPr lang="en-US" altLang="zh-CN" sz="2800" dirty="0" smtClean="0"/>
              <a:t>It is constructed so that, with a chosen </a:t>
            </a:r>
            <a:r>
              <a:rPr lang="en-US" altLang="zh-CN" sz="2800" u="sng" dirty="0" smtClean="0"/>
              <a:t>degree of confidence</a:t>
            </a:r>
            <a:r>
              <a:rPr lang="en-US" altLang="zh-CN" sz="2800" dirty="0" smtClean="0"/>
              <a:t>, the actual value of the population characteristic will be between the lower and the upper endpoints of the interval.</a:t>
            </a:r>
          </a:p>
          <a:p>
            <a:endParaRPr lang="en-US" altLang="zh-CN" sz="2800" dirty="0"/>
          </a:p>
          <a:p>
            <a:r>
              <a:rPr lang="en-US" altLang="zh-CN" sz="2800" b="1" dirty="0" smtClean="0">
                <a:solidFill>
                  <a:srgbClr val="000000"/>
                </a:solidFill>
              </a:rPr>
              <a:t>FRQ:</a:t>
            </a:r>
            <a:endParaRPr lang="en-US" altLang="zh-CN" sz="2800" b="1" dirty="0">
              <a:solidFill>
                <a:srgbClr val="000000"/>
              </a:solidFill>
            </a:endParaRPr>
          </a:p>
          <a:p>
            <a:r>
              <a:rPr lang="en-US" altLang="zh-CN" sz="2800" dirty="0">
                <a:solidFill>
                  <a:srgbClr val="000000"/>
                </a:solidFill>
              </a:rPr>
              <a:t>We are C% confident that the interval from _____ to _____ captures the actual value of the [population parameter in context</a:t>
            </a:r>
            <a:r>
              <a:rPr lang="en-US" altLang="zh-CN" sz="2800" dirty="0" smtClean="0">
                <a:solidFill>
                  <a:srgbClr val="000000"/>
                </a:solidFill>
              </a:rPr>
              <a:t>].</a:t>
            </a:r>
            <a:endParaRPr lang="en-US" altLang="zh-CN" sz="2800" dirty="0">
              <a:solidFill>
                <a:srgbClr val="000000"/>
              </a:solidFill>
            </a:endParaRPr>
          </a:p>
        </p:txBody>
      </p:sp>
      <p:sp>
        <p:nvSpPr>
          <p:cNvPr id="5" name="矩形 4"/>
          <p:cNvSpPr/>
          <p:nvPr/>
        </p:nvSpPr>
        <p:spPr>
          <a:xfrm>
            <a:off x="576470" y="4933100"/>
            <a:ext cx="8720657" cy="1508105"/>
          </a:xfrm>
          <a:prstGeom prst="rect">
            <a:avLst/>
          </a:prstGeom>
        </p:spPr>
        <p:txBody>
          <a:bodyPr wrap="none">
            <a:spAutoFit/>
          </a:bodyPr>
          <a:lstStyle/>
          <a:p>
            <a:r>
              <a:rPr lang="en-US" altLang="zh-CN" sz="3200" u="sng" dirty="0" smtClean="0"/>
              <a:t>The degree </a:t>
            </a:r>
            <a:r>
              <a:rPr lang="en-US" altLang="zh-CN" sz="3200" u="sng" dirty="0"/>
              <a:t>of </a:t>
            </a:r>
            <a:r>
              <a:rPr lang="en-US" altLang="zh-CN" sz="3200" u="sng" dirty="0" smtClean="0"/>
              <a:t>confidence = the confidence level</a:t>
            </a:r>
          </a:p>
          <a:p>
            <a:endParaRPr lang="en-US" altLang="zh-CN" sz="2800" dirty="0">
              <a:solidFill>
                <a:srgbClr val="000000"/>
              </a:solidFill>
            </a:endParaRPr>
          </a:p>
          <a:p>
            <a:r>
              <a:rPr lang="en-US" altLang="zh-CN" sz="3200" b="1" dirty="0">
                <a:solidFill>
                  <a:srgbClr val="000000"/>
                </a:solidFill>
              </a:rPr>
              <a:t>C% -&gt; confidence </a:t>
            </a:r>
            <a:r>
              <a:rPr lang="en-US" altLang="zh-CN" sz="3200" b="1" dirty="0" smtClean="0">
                <a:solidFill>
                  <a:srgbClr val="000000"/>
                </a:solidFill>
              </a:rPr>
              <a:t>level</a:t>
            </a:r>
            <a:endParaRPr lang="en-US" altLang="zh-CN" sz="3200" b="1" dirty="0">
              <a:solidFill>
                <a:srgbClr val="000000"/>
              </a:solidFill>
            </a:endParaRPr>
          </a:p>
        </p:txBody>
      </p:sp>
    </p:spTree>
    <p:extLst>
      <p:ext uri="{BB962C8B-B14F-4D97-AF65-F5344CB8AC3E}">
        <p14:creationId xmlns:p14="http://schemas.microsoft.com/office/powerpoint/2010/main" val="3820047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78" name="墨迹 77"/>
              <p14:cNvContentPartPr/>
              <p14:nvPr/>
            </p14:nvContentPartPr>
            <p14:xfrm>
              <a:off x="1867383" y="2904950"/>
              <a:ext cx="1837800" cy="186840"/>
            </p14:xfrm>
          </p:contentPart>
        </mc:Choice>
        <mc:Fallback xmlns="">
          <p:pic>
            <p:nvPicPr>
              <p:cNvPr id="78" name="墨迹 77"/>
              <p:cNvPicPr/>
              <p:nvPr/>
            </p:nvPicPr>
            <p:blipFill>
              <a:blip r:embed="rId3"/>
              <a:stretch>
                <a:fillRect/>
              </a:stretch>
            </p:blipFill>
            <p:spPr>
              <a:xfrm>
                <a:off x="1861263" y="2894510"/>
                <a:ext cx="1856160" cy="209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4" name="墨迹 93"/>
              <p14:cNvContentPartPr/>
              <p14:nvPr/>
            </p14:nvContentPartPr>
            <p14:xfrm>
              <a:off x="2745063" y="150950"/>
              <a:ext cx="181800" cy="387000"/>
            </p14:xfrm>
          </p:contentPart>
        </mc:Choice>
        <mc:Fallback xmlns="">
          <p:pic>
            <p:nvPicPr>
              <p:cNvPr id="94" name="墨迹 93"/>
              <p:cNvPicPr/>
              <p:nvPr/>
            </p:nvPicPr>
            <p:blipFill>
              <a:blip r:embed="rId5"/>
              <a:stretch>
                <a:fillRect/>
              </a:stretch>
            </p:blipFill>
            <p:spPr>
              <a:xfrm>
                <a:off x="2733903" y="139081"/>
                <a:ext cx="205920" cy="411817"/>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2" name="墨迹 101"/>
              <p14:cNvContentPartPr/>
              <p14:nvPr/>
            </p14:nvContentPartPr>
            <p14:xfrm>
              <a:off x="1652463" y="1413470"/>
              <a:ext cx="2614680" cy="173880"/>
            </p14:xfrm>
          </p:contentPart>
        </mc:Choice>
        <mc:Fallback xmlns="">
          <p:pic>
            <p:nvPicPr>
              <p:cNvPr id="102" name="墨迹 101"/>
              <p:cNvPicPr/>
              <p:nvPr/>
            </p:nvPicPr>
            <p:blipFill>
              <a:blip r:embed="rId7"/>
              <a:stretch>
                <a:fillRect/>
              </a:stretch>
            </p:blipFill>
            <p:spPr>
              <a:xfrm>
                <a:off x="1643463" y="1402670"/>
                <a:ext cx="2634840" cy="1886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2" name="墨迹 111"/>
              <p14:cNvContentPartPr/>
              <p14:nvPr/>
            </p14:nvContentPartPr>
            <p14:xfrm>
              <a:off x="2648943" y="952310"/>
              <a:ext cx="631800" cy="565920"/>
            </p14:xfrm>
          </p:contentPart>
        </mc:Choice>
        <mc:Fallback xmlns="">
          <p:pic>
            <p:nvPicPr>
              <p:cNvPr id="112" name="墨迹 111"/>
              <p:cNvPicPr/>
              <p:nvPr/>
            </p:nvPicPr>
            <p:blipFill>
              <a:blip r:embed="rId9"/>
              <a:stretch>
                <a:fillRect/>
              </a:stretch>
            </p:blipFill>
            <p:spPr>
              <a:xfrm>
                <a:off x="2638863" y="941510"/>
                <a:ext cx="652680" cy="5871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2" name="墨迹 131"/>
              <p14:cNvContentPartPr/>
              <p14:nvPr/>
            </p14:nvContentPartPr>
            <p14:xfrm>
              <a:off x="4996143" y="1395110"/>
              <a:ext cx="2026080" cy="66600"/>
            </p14:xfrm>
          </p:contentPart>
        </mc:Choice>
        <mc:Fallback xmlns="">
          <p:pic>
            <p:nvPicPr>
              <p:cNvPr id="132" name="墨迹 131"/>
              <p:cNvPicPr/>
              <p:nvPr/>
            </p:nvPicPr>
            <p:blipFill>
              <a:blip r:embed="rId11"/>
              <a:stretch>
                <a:fillRect/>
              </a:stretch>
            </p:blipFill>
            <p:spPr>
              <a:xfrm>
                <a:off x="4986063" y="1383590"/>
                <a:ext cx="204876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4" name="墨迹 143"/>
              <p14:cNvContentPartPr/>
              <p14:nvPr/>
            </p14:nvContentPartPr>
            <p14:xfrm>
              <a:off x="4954383" y="2715230"/>
              <a:ext cx="2212920" cy="238680"/>
            </p14:xfrm>
          </p:contentPart>
        </mc:Choice>
        <mc:Fallback xmlns="">
          <p:pic>
            <p:nvPicPr>
              <p:cNvPr id="144" name="墨迹 143"/>
              <p:cNvPicPr/>
              <p:nvPr/>
            </p:nvPicPr>
            <p:blipFill>
              <a:blip r:embed="rId13"/>
              <a:stretch>
                <a:fillRect/>
              </a:stretch>
            </p:blipFill>
            <p:spPr>
              <a:xfrm>
                <a:off x="4943223" y="2701550"/>
                <a:ext cx="2238120" cy="2635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7" name="墨迹 156"/>
              <p14:cNvContentPartPr/>
              <p14:nvPr/>
            </p14:nvContentPartPr>
            <p14:xfrm>
              <a:off x="5849343" y="797510"/>
              <a:ext cx="673920" cy="648360"/>
            </p14:xfrm>
          </p:contentPart>
        </mc:Choice>
        <mc:Fallback xmlns="">
          <p:pic>
            <p:nvPicPr>
              <p:cNvPr id="157" name="墨迹 156"/>
              <p:cNvPicPr/>
              <p:nvPr/>
            </p:nvPicPr>
            <p:blipFill>
              <a:blip r:embed="rId15"/>
              <a:stretch>
                <a:fillRect/>
              </a:stretch>
            </p:blipFill>
            <p:spPr>
              <a:xfrm>
                <a:off x="5837463" y="784910"/>
                <a:ext cx="698040" cy="673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40" name="墨迹 239"/>
              <p14:cNvContentPartPr/>
              <p14:nvPr/>
            </p14:nvContentPartPr>
            <p14:xfrm>
              <a:off x="263583" y="2937350"/>
              <a:ext cx="1313280" cy="722160"/>
            </p14:xfrm>
          </p:contentPart>
        </mc:Choice>
        <mc:Fallback xmlns="">
          <p:pic>
            <p:nvPicPr>
              <p:cNvPr id="240" name="墨迹 239"/>
              <p:cNvPicPr/>
              <p:nvPr/>
            </p:nvPicPr>
            <p:blipFill>
              <a:blip r:embed="rId17"/>
              <a:stretch>
                <a:fillRect/>
              </a:stretch>
            </p:blipFill>
            <p:spPr>
              <a:xfrm>
                <a:off x="252423" y="2926190"/>
                <a:ext cx="1336320" cy="742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48" name="墨迹 247"/>
              <p14:cNvContentPartPr/>
              <p14:nvPr/>
            </p14:nvContentPartPr>
            <p14:xfrm>
              <a:off x="5756463" y="184430"/>
              <a:ext cx="252000" cy="249120"/>
            </p14:xfrm>
          </p:contentPart>
        </mc:Choice>
        <mc:Fallback xmlns="">
          <p:pic>
            <p:nvPicPr>
              <p:cNvPr id="248" name="墨迹 247"/>
              <p:cNvPicPr/>
              <p:nvPr/>
            </p:nvPicPr>
            <p:blipFill>
              <a:blip r:embed="rId19"/>
              <a:stretch>
                <a:fillRect/>
              </a:stretch>
            </p:blipFill>
            <p:spPr>
              <a:xfrm>
                <a:off x="5749983" y="171830"/>
                <a:ext cx="270720" cy="273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49" name="墨迹 248"/>
              <p14:cNvContentPartPr/>
              <p14:nvPr/>
            </p14:nvContentPartPr>
            <p14:xfrm>
              <a:off x="4739463" y="2445590"/>
              <a:ext cx="833400" cy="546120"/>
            </p14:xfrm>
          </p:contentPart>
        </mc:Choice>
        <mc:Fallback xmlns="">
          <p:pic>
            <p:nvPicPr>
              <p:cNvPr id="249" name="墨迹 248"/>
              <p:cNvPicPr/>
              <p:nvPr/>
            </p:nvPicPr>
            <p:blipFill>
              <a:blip r:embed="rId21"/>
              <a:stretch>
                <a:fillRect/>
              </a:stretch>
            </p:blipFill>
            <p:spPr>
              <a:xfrm>
                <a:off x="4731543" y="2438030"/>
                <a:ext cx="855360" cy="567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73" name="墨迹 272"/>
              <p14:cNvContentPartPr/>
              <p14:nvPr/>
            </p14:nvContentPartPr>
            <p14:xfrm>
              <a:off x="5019363" y="5352950"/>
              <a:ext cx="2493720" cy="197280"/>
            </p14:xfrm>
          </p:contentPart>
        </mc:Choice>
        <mc:Fallback xmlns="">
          <p:pic>
            <p:nvPicPr>
              <p:cNvPr id="273" name="墨迹 272"/>
              <p:cNvPicPr/>
              <p:nvPr/>
            </p:nvPicPr>
            <p:blipFill>
              <a:blip r:embed="rId23"/>
              <a:stretch>
                <a:fillRect/>
              </a:stretch>
            </p:blipFill>
            <p:spPr>
              <a:xfrm>
                <a:off x="5007843" y="5342870"/>
                <a:ext cx="251964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85" name="墨迹 284"/>
              <p14:cNvContentPartPr/>
              <p14:nvPr/>
            </p14:nvContentPartPr>
            <p14:xfrm>
              <a:off x="1925343" y="3627110"/>
              <a:ext cx="6843960" cy="1360440"/>
            </p14:xfrm>
          </p:contentPart>
        </mc:Choice>
        <mc:Fallback xmlns="">
          <p:pic>
            <p:nvPicPr>
              <p:cNvPr id="285" name="墨迹 284"/>
              <p:cNvPicPr/>
              <p:nvPr/>
            </p:nvPicPr>
            <p:blipFill>
              <a:blip r:embed="rId25"/>
              <a:stretch>
                <a:fillRect/>
              </a:stretch>
            </p:blipFill>
            <p:spPr>
              <a:xfrm>
                <a:off x="1921023" y="3613790"/>
                <a:ext cx="6860520" cy="13842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86" name="墨迹 285"/>
              <p14:cNvContentPartPr/>
              <p14:nvPr/>
            </p14:nvContentPartPr>
            <p14:xfrm>
              <a:off x="6092883" y="4337750"/>
              <a:ext cx="381240" cy="1186920"/>
            </p14:xfrm>
          </p:contentPart>
        </mc:Choice>
        <mc:Fallback xmlns="">
          <p:pic>
            <p:nvPicPr>
              <p:cNvPr id="286" name="墨迹 285"/>
              <p:cNvPicPr/>
              <p:nvPr/>
            </p:nvPicPr>
            <p:blipFill>
              <a:blip r:embed="rId27"/>
              <a:stretch>
                <a:fillRect/>
              </a:stretch>
            </p:blipFill>
            <p:spPr>
              <a:xfrm>
                <a:off x="6086403" y="4326230"/>
                <a:ext cx="401400" cy="12142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92" name="墨迹 291"/>
              <p14:cNvContentPartPr/>
              <p14:nvPr/>
            </p14:nvContentPartPr>
            <p14:xfrm>
              <a:off x="8108883" y="5188790"/>
              <a:ext cx="4025160" cy="512280"/>
            </p14:xfrm>
          </p:contentPart>
        </mc:Choice>
        <mc:Fallback xmlns="">
          <p:pic>
            <p:nvPicPr>
              <p:cNvPr id="292" name="墨迹 291"/>
              <p:cNvPicPr/>
              <p:nvPr/>
            </p:nvPicPr>
            <p:blipFill>
              <a:blip r:embed="rId29"/>
              <a:stretch>
                <a:fillRect/>
              </a:stretch>
            </p:blipFill>
            <p:spPr>
              <a:xfrm>
                <a:off x="8094483" y="5179790"/>
                <a:ext cx="4054680" cy="5356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9" name="墨迹 308"/>
              <p14:cNvContentPartPr/>
              <p14:nvPr/>
            </p14:nvContentPartPr>
            <p14:xfrm>
              <a:off x="122103" y="523550"/>
              <a:ext cx="7326000" cy="326160"/>
            </p14:xfrm>
          </p:contentPart>
        </mc:Choice>
        <mc:Fallback xmlns="">
          <p:pic>
            <p:nvPicPr>
              <p:cNvPr id="309" name="墨迹 308"/>
              <p:cNvPicPr/>
              <p:nvPr/>
            </p:nvPicPr>
            <p:blipFill>
              <a:blip r:embed="rId31"/>
              <a:stretch>
                <a:fillRect/>
              </a:stretch>
            </p:blipFill>
            <p:spPr>
              <a:xfrm>
                <a:off x="118143" y="512750"/>
                <a:ext cx="7341480" cy="3409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10" name="墨迹 309"/>
              <p14:cNvContentPartPr/>
              <p14:nvPr/>
            </p14:nvContentPartPr>
            <p14:xfrm>
              <a:off x="115263" y="837110"/>
              <a:ext cx="1140840" cy="922320"/>
            </p14:xfrm>
          </p:contentPart>
        </mc:Choice>
        <mc:Fallback xmlns="">
          <p:pic>
            <p:nvPicPr>
              <p:cNvPr id="310" name="墨迹 309"/>
              <p:cNvPicPr/>
              <p:nvPr/>
            </p:nvPicPr>
            <p:blipFill>
              <a:blip r:embed="rId33"/>
              <a:stretch>
                <a:fillRect/>
              </a:stretch>
            </p:blipFill>
            <p:spPr>
              <a:xfrm>
                <a:off x="111663" y="833510"/>
                <a:ext cx="1156320" cy="93528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1" name="墨迹 310"/>
              <p14:cNvContentPartPr/>
              <p14:nvPr/>
            </p14:nvContentPartPr>
            <p14:xfrm>
              <a:off x="4195863" y="1356950"/>
              <a:ext cx="75600" cy="156960"/>
            </p14:xfrm>
          </p:contentPart>
        </mc:Choice>
        <mc:Fallback xmlns="">
          <p:pic>
            <p:nvPicPr>
              <p:cNvPr id="311" name="墨迹 310"/>
              <p:cNvPicPr/>
              <p:nvPr/>
            </p:nvPicPr>
            <p:blipFill>
              <a:blip r:embed="rId35"/>
              <a:stretch>
                <a:fillRect/>
              </a:stretch>
            </p:blipFill>
            <p:spPr>
              <a:xfrm>
                <a:off x="4183983" y="1351190"/>
                <a:ext cx="98640" cy="1746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15" name="墨迹 314"/>
              <p14:cNvContentPartPr/>
              <p14:nvPr/>
            </p14:nvContentPartPr>
            <p14:xfrm>
              <a:off x="4481703" y="37190"/>
              <a:ext cx="200880" cy="3826440"/>
            </p14:xfrm>
          </p:contentPart>
        </mc:Choice>
        <mc:Fallback xmlns="">
          <p:pic>
            <p:nvPicPr>
              <p:cNvPr id="315" name="墨迹 314"/>
              <p:cNvPicPr/>
              <p:nvPr/>
            </p:nvPicPr>
            <p:blipFill>
              <a:blip r:embed="rId37"/>
              <a:stretch>
                <a:fillRect/>
              </a:stretch>
            </p:blipFill>
            <p:spPr>
              <a:xfrm>
                <a:off x="4473063" y="32510"/>
                <a:ext cx="213120" cy="38401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16" name="墨迹 315"/>
              <p14:cNvContentPartPr/>
              <p14:nvPr/>
            </p14:nvContentPartPr>
            <p14:xfrm>
              <a:off x="6968223" y="1285310"/>
              <a:ext cx="4874040" cy="473760"/>
            </p14:xfrm>
          </p:contentPart>
        </mc:Choice>
        <mc:Fallback xmlns="">
          <p:pic>
            <p:nvPicPr>
              <p:cNvPr id="316" name="墨迹 315"/>
              <p:cNvPicPr/>
              <p:nvPr/>
            </p:nvPicPr>
            <p:blipFill>
              <a:blip r:embed="rId39"/>
              <a:stretch>
                <a:fillRect/>
              </a:stretch>
            </p:blipFill>
            <p:spPr>
              <a:xfrm>
                <a:off x="6953823" y="1275230"/>
                <a:ext cx="4901760" cy="49644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21" name="墨迹 320"/>
              <p14:cNvContentPartPr/>
              <p14:nvPr/>
            </p14:nvContentPartPr>
            <p14:xfrm>
              <a:off x="117423" y="1938350"/>
              <a:ext cx="8183160" cy="321840"/>
            </p14:xfrm>
          </p:contentPart>
        </mc:Choice>
        <mc:Fallback xmlns="">
          <p:pic>
            <p:nvPicPr>
              <p:cNvPr id="321" name="墨迹 320"/>
              <p:cNvPicPr/>
              <p:nvPr/>
            </p:nvPicPr>
            <p:blipFill>
              <a:blip r:embed="rId41"/>
              <a:stretch>
                <a:fillRect/>
              </a:stretch>
            </p:blipFill>
            <p:spPr>
              <a:xfrm>
                <a:off x="113823" y="1927190"/>
                <a:ext cx="819576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322" name="墨迹 321"/>
              <p14:cNvContentPartPr/>
              <p14:nvPr/>
            </p14:nvContentPartPr>
            <p14:xfrm>
              <a:off x="6032583" y="2073350"/>
              <a:ext cx="475560" cy="819720"/>
            </p14:xfrm>
          </p:contentPart>
        </mc:Choice>
        <mc:Fallback xmlns="">
          <p:pic>
            <p:nvPicPr>
              <p:cNvPr id="322" name="墨迹 321"/>
              <p:cNvPicPr/>
              <p:nvPr/>
            </p:nvPicPr>
            <p:blipFill>
              <a:blip r:embed="rId43"/>
              <a:stretch>
                <a:fillRect/>
              </a:stretch>
            </p:blipFill>
            <p:spPr>
              <a:xfrm>
                <a:off x="6023583" y="2063990"/>
                <a:ext cx="492840" cy="8395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23" name="墨迹 322"/>
              <p14:cNvContentPartPr/>
              <p14:nvPr/>
            </p14:nvContentPartPr>
            <p14:xfrm>
              <a:off x="6603183" y="2319950"/>
              <a:ext cx="996840" cy="732240"/>
            </p14:xfrm>
          </p:contentPart>
        </mc:Choice>
        <mc:Fallback xmlns="">
          <p:pic>
            <p:nvPicPr>
              <p:cNvPr id="323" name="墨迹 322"/>
              <p:cNvPicPr/>
              <p:nvPr/>
            </p:nvPicPr>
            <p:blipFill>
              <a:blip r:embed="rId45"/>
              <a:stretch>
                <a:fillRect/>
              </a:stretch>
            </p:blipFill>
            <p:spPr>
              <a:xfrm>
                <a:off x="6589503" y="2310590"/>
                <a:ext cx="1022400" cy="755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51" name="墨迹 350"/>
              <p14:cNvContentPartPr/>
              <p14:nvPr/>
            </p14:nvContentPartPr>
            <p14:xfrm>
              <a:off x="1849383" y="2522990"/>
              <a:ext cx="492120" cy="344520"/>
            </p14:xfrm>
          </p:contentPart>
        </mc:Choice>
        <mc:Fallback xmlns="">
          <p:pic>
            <p:nvPicPr>
              <p:cNvPr id="351" name="墨迹 350"/>
              <p:cNvPicPr/>
              <p:nvPr/>
            </p:nvPicPr>
            <p:blipFill>
              <a:blip r:embed="rId47"/>
              <a:stretch>
                <a:fillRect/>
              </a:stretch>
            </p:blipFill>
            <p:spPr>
              <a:xfrm>
                <a:off x="1843263" y="2511110"/>
                <a:ext cx="5097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54" name="墨迹 353"/>
              <p14:cNvContentPartPr/>
              <p14:nvPr/>
            </p14:nvContentPartPr>
            <p14:xfrm>
              <a:off x="294903" y="215030"/>
              <a:ext cx="1268280" cy="385560"/>
            </p14:xfrm>
          </p:contentPart>
        </mc:Choice>
        <mc:Fallback xmlns="">
          <p:pic>
            <p:nvPicPr>
              <p:cNvPr id="354" name="墨迹 353"/>
              <p:cNvPicPr/>
              <p:nvPr/>
            </p:nvPicPr>
            <p:blipFill>
              <a:blip r:embed="rId49"/>
              <a:stretch>
                <a:fillRect/>
              </a:stretch>
            </p:blipFill>
            <p:spPr>
              <a:xfrm>
                <a:off x="284103" y="207837"/>
                <a:ext cx="1289160" cy="403903"/>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55" name="墨迹 354"/>
              <p14:cNvContentPartPr/>
              <p14:nvPr/>
            </p14:nvContentPartPr>
            <p14:xfrm>
              <a:off x="1546623" y="116030"/>
              <a:ext cx="88200" cy="3823920"/>
            </p14:xfrm>
          </p:contentPart>
        </mc:Choice>
        <mc:Fallback xmlns="">
          <p:pic>
            <p:nvPicPr>
              <p:cNvPr id="355" name="墨迹 354"/>
              <p:cNvPicPr/>
              <p:nvPr/>
            </p:nvPicPr>
            <p:blipFill>
              <a:blip r:embed="rId51"/>
              <a:stretch>
                <a:fillRect/>
              </a:stretch>
            </p:blipFill>
            <p:spPr>
              <a:xfrm>
                <a:off x="1537263" y="111350"/>
                <a:ext cx="102600" cy="3836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56" name="墨迹 355"/>
              <p14:cNvContentPartPr/>
              <p14:nvPr/>
            </p14:nvContentPartPr>
            <p14:xfrm>
              <a:off x="2690703" y="2082350"/>
              <a:ext cx="1509480" cy="698760"/>
            </p14:xfrm>
          </p:contentPart>
        </mc:Choice>
        <mc:Fallback xmlns="">
          <p:pic>
            <p:nvPicPr>
              <p:cNvPr id="356" name="墨迹 355"/>
              <p:cNvPicPr/>
              <p:nvPr/>
            </p:nvPicPr>
            <p:blipFill>
              <a:blip r:embed="rId53"/>
              <a:stretch>
                <a:fillRect/>
              </a:stretch>
            </p:blipFill>
            <p:spPr>
              <a:xfrm>
                <a:off x="2685303" y="2072630"/>
                <a:ext cx="1526400" cy="720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57" name="墨迹 356"/>
              <p14:cNvContentPartPr/>
              <p14:nvPr/>
            </p14:nvContentPartPr>
            <p14:xfrm>
              <a:off x="2173023" y="2964710"/>
              <a:ext cx="601200" cy="207360"/>
            </p14:xfrm>
          </p:contentPart>
        </mc:Choice>
        <mc:Fallback xmlns="">
          <p:pic>
            <p:nvPicPr>
              <p:cNvPr id="357" name="墨迹 356"/>
              <p:cNvPicPr/>
              <p:nvPr/>
            </p:nvPicPr>
            <p:blipFill>
              <a:blip r:embed="rId55"/>
              <a:stretch>
                <a:fillRect/>
              </a:stretch>
            </p:blipFill>
            <p:spPr>
              <a:xfrm>
                <a:off x="2161863" y="2954990"/>
                <a:ext cx="6217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58" name="墨迹 357"/>
              <p14:cNvContentPartPr/>
              <p14:nvPr/>
            </p14:nvContentPartPr>
            <p14:xfrm>
              <a:off x="2705463" y="2537750"/>
              <a:ext cx="1244880" cy="606600"/>
            </p14:xfrm>
          </p:contentPart>
        </mc:Choice>
        <mc:Fallback xmlns="">
          <p:pic>
            <p:nvPicPr>
              <p:cNvPr id="358" name="墨迹 357"/>
              <p:cNvPicPr/>
              <p:nvPr/>
            </p:nvPicPr>
            <p:blipFill>
              <a:blip r:embed="rId57"/>
              <a:stretch>
                <a:fillRect/>
              </a:stretch>
            </p:blipFill>
            <p:spPr>
              <a:xfrm>
                <a:off x="2700063" y="2531630"/>
                <a:ext cx="1263240" cy="6238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9" name="墨迹 358"/>
              <p14:cNvContentPartPr/>
              <p14:nvPr/>
            </p14:nvContentPartPr>
            <p14:xfrm>
              <a:off x="4289463" y="5217950"/>
              <a:ext cx="654480" cy="455760"/>
            </p14:xfrm>
          </p:contentPart>
        </mc:Choice>
        <mc:Fallback xmlns="">
          <p:pic>
            <p:nvPicPr>
              <p:cNvPr id="359" name="墨迹 358"/>
              <p:cNvPicPr/>
              <p:nvPr/>
            </p:nvPicPr>
            <p:blipFill>
              <a:blip r:embed="rId59"/>
              <a:stretch>
                <a:fillRect/>
              </a:stretch>
            </p:blipFill>
            <p:spPr>
              <a:xfrm>
                <a:off x="4277943" y="5210750"/>
                <a:ext cx="673200" cy="472680"/>
              </a:xfrm>
              <a:prstGeom prst="rect">
                <a:avLst/>
              </a:prstGeom>
            </p:spPr>
          </p:pic>
        </mc:Fallback>
      </mc:AlternateContent>
    </p:spTree>
    <p:extLst>
      <p:ext uri="{BB962C8B-B14F-4D97-AF65-F5344CB8AC3E}">
        <p14:creationId xmlns:p14="http://schemas.microsoft.com/office/powerpoint/2010/main" val="6968891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1420" y="0"/>
            <a:ext cx="10515600" cy="1325563"/>
          </a:xfrm>
        </p:spPr>
        <p:txBody>
          <a:bodyPr/>
          <a:lstStyle/>
          <a:p>
            <a:r>
              <a:rPr lang="en-US" altLang="zh-CN" dirty="0" smtClean="0"/>
              <a:t>What is the 90% confidence interval?</a:t>
            </a:r>
            <a:endParaRPr lang="zh-CN" altLang="en-US" dirty="0"/>
          </a:p>
        </p:txBody>
      </p:sp>
      <p:pic>
        <p:nvPicPr>
          <p:cNvPr id="185" name="图片 184"/>
          <p:cNvPicPr>
            <a:picLocks noChangeAspect="1"/>
          </p:cNvPicPr>
          <p:nvPr/>
        </p:nvPicPr>
        <p:blipFill>
          <a:blip r:embed="rId2"/>
          <a:stretch>
            <a:fillRect/>
          </a:stretch>
        </p:blipFill>
        <p:spPr>
          <a:xfrm>
            <a:off x="351420" y="1022741"/>
            <a:ext cx="6636582" cy="2674080"/>
          </a:xfrm>
          <a:prstGeom prst="rect">
            <a:avLst/>
          </a:prstGeom>
        </p:spPr>
      </p:pic>
      <mc:AlternateContent xmlns:mc="http://schemas.openxmlformats.org/markup-compatibility/2006">
        <mc:Choice xmlns:a14="http://schemas.microsoft.com/office/drawing/2010/main" Requires="a14">
          <p:sp>
            <p:nvSpPr>
              <p:cNvPr id="186" name="文本框 185"/>
              <p:cNvSpPr txBox="1"/>
              <p:nvPr/>
            </p:nvSpPr>
            <p:spPr>
              <a:xfrm>
                <a:off x="247904" y="3927271"/>
                <a:ext cx="6421520" cy="2183739"/>
              </a:xfrm>
              <a:prstGeom prst="rect">
                <a:avLst/>
              </a:prstGeom>
              <a:solidFill>
                <a:schemeClr val="bg1"/>
              </a:solidFill>
              <a:ln w="76200">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𝑙</m:t>
                              </m:r>
                            </m:sub>
                          </m:sSub>
                          <m:r>
                            <a:rPr lang="en-US" altLang="zh-CN" sz="3200" b="0" i="1" smtClean="0">
                              <a:latin typeface="Cambria Math" panose="02040503050406030204" pitchFamily="18" charset="0"/>
                              <a:ea typeface="Cambria Math" panose="02040503050406030204" pitchFamily="18" charset="0"/>
                            </a:rPr>
                            <m:t>≤</m:t>
                          </m:r>
                          <m:acc>
                            <m:accPr>
                              <m:chr m:val="̅"/>
                              <m:ctrlPr>
                                <a:rPr lang="zh-CN" altLang="en-US" sz="3200" i="1" smtClean="0">
                                  <a:latin typeface="Cambria Math" panose="02040503050406030204" pitchFamily="18" charset="0"/>
                                </a:rPr>
                              </m:ctrlPr>
                            </m:accPr>
                            <m:e>
                              <m:r>
                                <a:rPr lang="en-US" altLang="zh-CN" sz="3200" b="0" i="1" smtClean="0">
                                  <a:latin typeface="Cambria Math" panose="02040503050406030204" pitchFamily="18" charset="0"/>
                                </a:rPr>
                                <m:t>𝑋</m:t>
                              </m:r>
                            </m:e>
                          </m:acc>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b="0" i="1" smtClean="0">
                                  <a:latin typeface="Cambria Math" panose="02040503050406030204" pitchFamily="18" charset="0"/>
                                </a:rPr>
                                <m:t>𝑟</m:t>
                              </m:r>
                            </m:sub>
                          </m:sSub>
                        </m:e>
                      </m:d>
                    </m:oMath>
                  </m:oMathPara>
                </a14:m>
                <a:endParaRPr lang="en-US" altLang="zh-CN" sz="32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3200" i="1">
                          <a:latin typeface="Cambria Math" panose="02040503050406030204" pitchFamily="18" charset="0"/>
                        </a:rPr>
                        <m:t>=</m:t>
                      </m:r>
                      <m:r>
                        <a:rPr lang="en-US" altLang="zh-CN" sz="3200" i="1">
                          <a:latin typeface="Cambria Math" panose="02040503050406030204" pitchFamily="18" charset="0"/>
                        </a:rPr>
                        <m:t>𝑃</m:t>
                      </m:r>
                      <m:d>
                        <m:dPr>
                          <m:ctrlPr>
                            <a:rPr lang="en-US" altLang="zh-CN" sz="3200" i="1">
                              <a:latin typeface="Cambria Math" panose="02040503050406030204" pitchFamily="18" charset="0"/>
                            </a:rPr>
                          </m:ctrlPr>
                        </m:dPr>
                        <m:e>
                          <m:f>
                            <m:fPr>
                              <m:ctrlPr>
                                <a:rPr lang="en-US" altLang="zh-CN" sz="3200" i="1" smtClean="0">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b="0" i="1" smtClean="0">
                                      <a:latin typeface="Cambria Math" panose="02040503050406030204" pitchFamily="18" charset="0"/>
                                    </a:rPr>
                                    <m:t>𝑙</m:t>
                                  </m:r>
                                </m:sub>
                              </m:sSub>
                              <m:r>
                                <a:rPr lang="en-US" altLang="zh-CN" sz="3200" b="0" i="1" smtClean="0">
                                  <a:latin typeface="Cambria Math" panose="02040503050406030204" pitchFamily="18" charset="0"/>
                                </a:rPr>
                                <m:t>−</m:t>
                              </m:r>
                              <m:r>
                                <a:rPr lang="zh-CN" altLang="en-US" sz="3200" b="0" i="1" smtClean="0">
                                  <a:latin typeface="Cambria Math" panose="02040503050406030204" pitchFamily="18" charset="0"/>
                                </a:rPr>
                                <m:t>𝜇</m:t>
                              </m:r>
                            </m:num>
                            <m:den>
                              <m:r>
                                <a:rPr lang="zh-CN" altLang="en-US" sz="3200" i="1" smtClean="0">
                                  <a:latin typeface="Cambria Math" panose="02040503050406030204" pitchFamily="18" charset="0"/>
                                </a:rPr>
                                <m:t>𝜎</m:t>
                              </m:r>
                              <m:r>
                                <a:rPr lang="en-US" altLang="zh-CN" sz="3200" b="0" i="1" smtClean="0">
                                  <a:latin typeface="Cambria Math" panose="02040503050406030204" pitchFamily="18" charset="0"/>
                                </a:rPr>
                                <m:t>/</m:t>
                              </m:r>
                              <m:rad>
                                <m:radPr>
                                  <m:degHide m:val="on"/>
                                  <m:ctrlPr>
                                    <a:rPr lang="en-US" altLang="zh-CN" sz="3200" b="0" i="1" smtClean="0">
                                      <a:latin typeface="Cambria Math" panose="02040503050406030204" pitchFamily="18" charset="0"/>
                                    </a:rPr>
                                  </m:ctrlPr>
                                </m:radPr>
                                <m:deg/>
                                <m:e>
                                  <m:r>
                                    <a:rPr lang="en-US" altLang="zh-CN" sz="3200" b="0" i="1" smtClean="0">
                                      <a:latin typeface="Cambria Math" panose="02040503050406030204" pitchFamily="18" charset="0"/>
                                    </a:rPr>
                                    <m:t>𝑛</m:t>
                                  </m:r>
                                </m:e>
                              </m:rad>
                            </m:den>
                          </m:f>
                          <m:r>
                            <a:rPr lang="en-US" altLang="zh-CN" sz="3200" i="1">
                              <a:latin typeface="Cambria Math" panose="02040503050406030204" pitchFamily="18" charset="0"/>
                              <a:ea typeface="Cambria Math" panose="02040503050406030204" pitchFamily="18" charset="0"/>
                            </a:rPr>
                            <m:t>≤</m:t>
                          </m:r>
                          <m:r>
                            <a:rPr lang="en-US" altLang="zh-CN" sz="3200" b="0" i="1" smtClean="0">
                              <a:latin typeface="Cambria Math" panose="02040503050406030204" pitchFamily="18" charset="0"/>
                              <a:ea typeface="Cambria Math" panose="02040503050406030204" pitchFamily="18" charset="0"/>
                            </a:rPr>
                            <m:t>𝑍</m:t>
                          </m:r>
                          <m:r>
                            <a:rPr lang="en-US" altLang="zh-CN" sz="3200" i="1">
                              <a:latin typeface="Cambria Math" panose="02040503050406030204" pitchFamily="18" charset="0"/>
                              <a:ea typeface="Cambria Math" panose="02040503050406030204" pitchFamily="18" charset="0"/>
                            </a:rPr>
                            <m:t>≤</m:t>
                          </m:r>
                          <m:f>
                            <m:fPr>
                              <m:ctrlPr>
                                <a:rPr lang="en-US" altLang="zh-CN" sz="3200" i="1">
                                  <a:latin typeface="Cambria Math" panose="02040503050406030204" pitchFamily="18" charset="0"/>
                                </a:rPr>
                              </m:ctrlPr>
                            </m:fPr>
                            <m:num>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b="0" i="1" smtClean="0">
                                      <a:latin typeface="Cambria Math" panose="02040503050406030204" pitchFamily="18" charset="0"/>
                                    </a:rPr>
                                    <m:t>𝑟</m:t>
                                  </m:r>
                                </m:sub>
                              </m:sSub>
                              <m:r>
                                <a:rPr lang="en-US" altLang="zh-CN" sz="3200" i="1">
                                  <a:latin typeface="Cambria Math" panose="02040503050406030204" pitchFamily="18" charset="0"/>
                                </a:rPr>
                                <m:t>−</m:t>
                              </m:r>
                              <m:r>
                                <a:rPr lang="zh-CN" altLang="en-US" sz="3200" i="1">
                                  <a:latin typeface="Cambria Math" panose="02040503050406030204" pitchFamily="18" charset="0"/>
                                </a:rPr>
                                <m:t>𝜇</m:t>
                              </m:r>
                            </m:num>
                            <m:den>
                              <m:r>
                                <a:rPr lang="zh-CN" altLang="en-US" sz="3200" i="1">
                                  <a:latin typeface="Cambria Math" panose="02040503050406030204" pitchFamily="18" charset="0"/>
                                </a:rPr>
                                <m:t>𝜎</m:t>
                              </m:r>
                              <m:r>
                                <a:rPr lang="en-US" altLang="zh-CN" sz="3200" i="1">
                                  <a:latin typeface="Cambria Math" panose="02040503050406030204" pitchFamily="18" charset="0"/>
                                </a:rPr>
                                <m:t>/</m:t>
                              </m:r>
                              <m:rad>
                                <m:radPr>
                                  <m:degHide m:val="on"/>
                                  <m:ctrlPr>
                                    <a:rPr lang="en-US" altLang="zh-CN" sz="3200" i="1">
                                      <a:latin typeface="Cambria Math" panose="02040503050406030204" pitchFamily="18" charset="0"/>
                                    </a:rPr>
                                  </m:ctrlPr>
                                </m:radPr>
                                <m:deg/>
                                <m:e>
                                  <m:r>
                                    <a:rPr lang="en-US" altLang="zh-CN" sz="3200" i="1">
                                      <a:latin typeface="Cambria Math" panose="02040503050406030204" pitchFamily="18" charset="0"/>
                                    </a:rPr>
                                    <m:t>𝑛</m:t>
                                  </m:r>
                                </m:e>
                              </m:rad>
                            </m:den>
                          </m:f>
                        </m:e>
                      </m:d>
                    </m:oMath>
                  </m:oMathPara>
                </a14:m>
                <a:endParaRPr lang="en-US" altLang="zh-CN" sz="32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m:t>
                              </m:r>
                              <m:r>
                                <a:rPr lang="en-US" altLang="zh-CN" sz="3200" b="0" i="1" smtClean="0">
                                  <a:latin typeface="Cambria Math" panose="02040503050406030204" pitchFamily="18" charset="0"/>
                                </a:rPr>
                                <m:t>𝑧</m:t>
                              </m:r>
                            </m:e>
                            <m:sub>
                              <m:r>
                                <a:rPr lang="en-US" altLang="zh-CN" sz="3200" b="0" i="1" smtClean="0">
                                  <a:latin typeface="Cambria Math" panose="02040503050406030204" pitchFamily="18" charset="0"/>
                                </a:rPr>
                                <m:t>0.05</m:t>
                              </m:r>
                            </m:sub>
                          </m:sSub>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𝑍</m:t>
                          </m:r>
                          <m:r>
                            <a:rPr lang="en-US" altLang="zh-CN" sz="3200" b="0" i="1" smtClean="0">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𝑧</m:t>
                              </m:r>
                            </m:e>
                            <m:sub>
                              <m:r>
                                <a:rPr lang="en-US" altLang="zh-CN" sz="3200" i="1">
                                  <a:latin typeface="Cambria Math" panose="02040503050406030204" pitchFamily="18" charset="0"/>
                                </a:rPr>
                                <m:t>0.</m:t>
                              </m:r>
                              <m:r>
                                <a:rPr lang="en-US" altLang="zh-CN" sz="3200" i="1">
                                  <a:latin typeface="Cambria Math" panose="02040503050406030204" pitchFamily="18" charset="0"/>
                                </a:rPr>
                                <m:t>0</m:t>
                              </m:r>
                              <m:r>
                                <a:rPr lang="en-US" altLang="zh-CN" sz="3200" i="1">
                                  <a:latin typeface="Cambria Math" panose="02040503050406030204" pitchFamily="18" charset="0"/>
                                </a:rPr>
                                <m:t>5</m:t>
                              </m:r>
                            </m:sub>
                          </m:sSub>
                        </m:e>
                      </m:d>
                      <m:r>
                        <a:rPr lang="en-US" altLang="zh-CN" sz="3200" i="1">
                          <a:latin typeface="Cambria Math" panose="02040503050406030204" pitchFamily="18" charset="0"/>
                        </a:rPr>
                        <m:t>=</m:t>
                      </m:r>
                      <m:r>
                        <a:rPr lang="en-US" altLang="zh-CN" sz="3200" b="0" i="0" smtClean="0">
                          <a:latin typeface="Cambria Math" panose="02040503050406030204" pitchFamily="18" charset="0"/>
                        </a:rPr>
                        <m:t>90</m:t>
                      </m:r>
                      <m:r>
                        <a:rPr lang="en-US" altLang="zh-CN" sz="3200" b="0" i="0" smtClean="0">
                          <a:latin typeface="Cambria Math" panose="02040503050406030204" pitchFamily="18" charset="0"/>
                          <a:ea typeface="Cambria Math" panose="02040503050406030204" pitchFamily="18" charset="0"/>
                        </a:rPr>
                        <m:t>%</m:t>
                      </m:r>
                    </m:oMath>
                  </m:oMathPara>
                </a14:m>
                <a:endParaRPr lang="en-US" altLang="zh-CN" sz="3200" b="0" dirty="0" smtClean="0">
                  <a:ea typeface="Cambria Math" panose="02040503050406030204" pitchFamily="18" charset="0"/>
                </a:endParaRPr>
              </a:p>
            </p:txBody>
          </p:sp>
        </mc:Choice>
        <mc:Fallback>
          <p:sp>
            <p:nvSpPr>
              <p:cNvPr id="186" name="文本框 185"/>
              <p:cNvSpPr txBox="1">
                <a:spLocks noRot="1" noChangeAspect="1" noMove="1" noResize="1" noEditPoints="1" noAdjustHandles="1" noChangeArrowheads="1" noChangeShapeType="1" noTextEdit="1"/>
              </p:cNvSpPr>
              <p:nvPr/>
            </p:nvSpPr>
            <p:spPr>
              <a:xfrm>
                <a:off x="247904" y="3927271"/>
                <a:ext cx="6421520" cy="2183739"/>
              </a:xfrm>
              <a:prstGeom prst="rect">
                <a:avLst/>
              </a:prstGeom>
              <a:blipFill>
                <a:blip r:embed="rId3"/>
                <a:stretch>
                  <a:fillRect/>
                </a:stretch>
              </a:blipFill>
              <a:ln w="76200">
                <a:solidFill>
                  <a:srgbClr val="0070C0"/>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3" name="文本框 182"/>
              <p:cNvSpPr txBox="1"/>
              <p:nvPr/>
            </p:nvSpPr>
            <p:spPr>
              <a:xfrm>
                <a:off x="5887690" y="2389153"/>
                <a:ext cx="5629641" cy="1077218"/>
              </a:xfrm>
              <a:prstGeom prst="rect">
                <a:avLst/>
              </a:prstGeom>
              <a:solidFill>
                <a:schemeClr val="bg1"/>
              </a:solidFill>
              <a:ln w="76200">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200" b="0" i="1" smtClean="0">
                          <a:latin typeface="Cambria Math" panose="02040503050406030204" pitchFamily="18" charset="0"/>
                        </a:rPr>
                        <m:t>𝑃</m:t>
                      </m:r>
                      <m:d>
                        <m:dPr>
                          <m:ctrlPr>
                            <a:rPr lang="en-US" altLang="zh-CN" sz="3200" b="0" i="1" smtClean="0">
                              <a:latin typeface="Cambria Math" panose="02040503050406030204" pitchFamily="18" charset="0"/>
                            </a:rPr>
                          </m:ctrlPr>
                        </m:dPr>
                        <m:e>
                          <m:sSub>
                            <m:sSubPr>
                              <m:ctrlPr>
                                <a:rPr lang="en-US" altLang="zh-CN" sz="3200" b="0" i="1" smtClean="0">
                                  <a:latin typeface="Cambria Math" panose="02040503050406030204" pitchFamily="18" charset="0"/>
                                </a:rPr>
                              </m:ctrlPr>
                            </m:sSubPr>
                            <m:e>
                              <m:r>
                                <a:rPr lang="en-US" altLang="zh-CN" sz="3200" b="0" i="1" smtClean="0">
                                  <a:latin typeface="Cambria Math" panose="02040503050406030204" pitchFamily="18" charset="0"/>
                                </a:rPr>
                                <m:t>𝑥</m:t>
                              </m:r>
                            </m:e>
                            <m:sub>
                              <m:r>
                                <a:rPr lang="en-US" altLang="zh-CN" sz="3200" b="0" i="1" smtClean="0">
                                  <a:latin typeface="Cambria Math" panose="02040503050406030204" pitchFamily="18" charset="0"/>
                                </a:rPr>
                                <m:t>𝑙</m:t>
                              </m:r>
                            </m:sub>
                          </m:sSub>
                          <m:r>
                            <a:rPr lang="en-US" altLang="zh-CN" sz="3200" b="0" i="1" smtClean="0">
                              <a:latin typeface="Cambria Math" panose="02040503050406030204" pitchFamily="18" charset="0"/>
                              <a:ea typeface="Cambria Math" panose="02040503050406030204" pitchFamily="18" charset="0"/>
                            </a:rPr>
                            <m:t>≤</m:t>
                          </m:r>
                          <m:acc>
                            <m:accPr>
                              <m:chr m:val="̅"/>
                              <m:ctrlPr>
                                <a:rPr lang="zh-CN" altLang="en-US" sz="3200" i="1" smtClean="0">
                                  <a:latin typeface="Cambria Math" panose="02040503050406030204" pitchFamily="18" charset="0"/>
                                </a:rPr>
                              </m:ctrlPr>
                            </m:accPr>
                            <m:e>
                              <m:r>
                                <a:rPr lang="en-US" altLang="zh-CN" sz="3200" b="0" i="1" smtClean="0">
                                  <a:latin typeface="Cambria Math" panose="02040503050406030204" pitchFamily="18" charset="0"/>
                                </a:rPr>
                                <m:t>𝑋</m:t>
                              </m:r>
                            </m:e>
                          </m:acc>
                          <m:r>
                            <a:rPr lang="en-US" altLang="zh-CN" sz="3200" b="0" i="1" smtClean="0">
                              <a:latin typeface="Cambria Math" panose="02040503050406030204" pitchFamily="18" charset="0"/>
                              <a:ea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b="0" i="1" smtClean="0">
                                  <a:latin typeface="Cambria Math" panose="02040503050406030204" pitchFamily="18" charset="0"/>
                                </a:rPr>
                                <m:t>𝑟</m:t>
                              </m:r>
                            </m:sub>
                          </m:sSub>
                        </m:e>
                      </m:d>
                      <m:r>
                        <a:rPr lang="en-US" altLang="zh-CN" sz="3200" i="1">
                          <a:latin typeface="Cambria Math" panose="02040503050406030204" pitchFamily="18" charset="0"/>
                        </a:rPr>
                        <m:t>=</m:t>
                      </m:r>
                      <m:r>
                        <a:rPr lang="en-US" altLang="zh-CN" sz="3200" b="0" i="0" smtClean="0">
                          <a:latin typeface="Cambria Math" panose="02040503050406030204" pitchFamily="18" charset="0"/>
                        </a:rPr>
                        <m:t>90</m:t>
                      </m:r>
                      <m:r>
                        <a:rPr lang="en-US" altLang="zh-CN" sz="3200" b="0" i="0" smtClean="0">
                          <a:latin typeface="Cambria Math" panose="02040503050406030204" pitchFamily="18" charset="0"/>
                          <a:ea typeface="Cambria Math" panose="02040503050406030204" pitchFamily="18" charset="0"/>
                        </a:rPr>
                        <m:t>%</m:t>
                      </m:r>
                    </m:oMath>
                  </m:oMathPara>
                </a14:m>
                <a:endParaRPr lang="en-US" altLang="zh-CN" sz="3200" b="0" dirty="0" smtClean="0">
                  <a:ea typeface="Cambria Math" panose="02040503050406030204" pitchFamily="18" charset="0"/>
                </a:endParaRPr>
              </a:p>
              <a:p>
                <a:pPr algn="ctr"/>
                <a:r>
                  <a:rPr lang="en-US" altLang="zh-CN" sz="3200" b="0" dirty="0" smtClean="0">
                    <a:ea typeface="Cambria Math" panose="02040503050406030204" pitchFamily="18" charset="0"/>
                  </a:rPr>
                  <a:t>How to find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i="1">
                            <a:latin typeface="Cambria Math" panose="02040503050406030204" pitchFamily="18" charset="0"/>
                          </a:rPr>
                          <m:t>𝑙</m:t>
                        </m:r>
                      </m:sub>
                    </m:sSub>
                  </m:oMath>
                </a14:m>
                <a:r>
                  <a:rPr lang="en-US" altLang="zh-CN" sz="3200" b="0" dirty="0" smtClean="0">
                    <a:ea typeface="Cambria Math" panose="02040503050406030204" pitchFamily="18" charset="0"/>
                  </a:rPr>
                  <a:t> and </a:t>
                </a:r>
                <a14:m>
                  <m:oMath xmlns:m="http://schemas.openxmlformats.org/officeDocument/2006/math">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𝑥</m:t>
                        </m:r>
                      </m:e>
                      <m:sub>
                        <m:r>
                          <a:rPr lang="en-US" altLang="zh-CN" sz="3200" b="0" i="1" smtClean="0">
                            <a:latin typeface="Cambria Math" panose="02040503050406030204" pitchFamily="18" charset="0"/>
                          </a:rPr>
                          <m:t>𝑟</m:t>
                        </m:r>
                      </m:sub>
                    </m:sSub>
                  </m:oMath>
                </a14:m>
                <a:r>
                  <a:rPr lang="en-US" altLang="zh-CN" sz="3200" b="0" dirty="0" smtClean="0">
                    <a:ea typeface="Cambria Math" panose="02040503050406030204" pitchFamily="18" charset="0"/>
                  </a:rPr>
                  <a:t>?</a:t>
                </a:r>
              </a:p>
            </p:txBody>
          </p:sp>
        </mc:Choice>
        <mc:Fallback xmlns="">
          <p:sp>
            <p:nvSpPr>
              <p:cNvPr id="183" name="文本框 182"/>
              <p:cNvSpPr txBox="1">
                <a:spLocks noRot="1" noChangeAspect="1" noMove="1" noResize="1" noEditPoints="1" noAdjustHandles="1" noChangeArrowheads="1" noChangeShapeType="1" noTextEdit="1"/>
              </p:cNvSpPr>
              <p:nvPr/>
            </p:nvSpPr>
            <p:spPr>
              <a:xfrm>
                <a:off x="5887690" y="2389153"/>
                <a:ext cx="5629641" cy="1077218"/>
              </a:xfrm>
              <a:prstGeom prst="rect">
                <a:avLst/>
              </a:prstGeom>
              <a:blipFill>
                <a:blip r:embed="rId4"/>
                <a:stretch>
                  <a:fillRect b="-12632"/>
                </a:stretch>
              </a:blipFill>
              <a:ln w="76200">
                <a:solidFill>
                  <a:srgbClr val="0070C0"/>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7" name="矩形 186"/>
              <p:cNvSpPr/>
              <p:nvPr/>
            </p:nvSpPr>
            <p:spPr>
              <a:xfrm>
                <a:off x="1603068" y="6273152"/>
                <a:ext cx="333078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800" i="1" smtClean="0">
                          <a:latin typeface="Cambria Math" panose="02040503050406030204" pitchFamily="18" charset="0"/>
                        </a:rPr>
                        <m:t>𝑃</m:t>
                      </m:r>
                      <m:d>
                        <m:dPr>
                          <m:ctrlPr>
                            <a:rPr lang="en-US" altLang="zh-CN" sz="2800" i="1">
                              <a:latin typeface="Cambria Math" panose="02040503050406030204" pitchFamily="18" charset="0"/>
                            </a:rPr>
                          </m:ctrlPr>
                        </m:dPr>
                        <m:e>
                          <m:r>
                            <a:rPr lang="en-US" altLang="zh-CN" sz="2800" i="1">
                              <a:latin typeface="Cambria Math" panose="02040503050406030204" pitchFamily="18" charset="0"/>
                            </a:rPr>
                            <m:t>𝑍</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0.05</m:t>
                              </m:r>
                            </m:sub>
                          </m:sSub>
                        </m:e>
                      </m:d>
                      <m:r>
                        <a:rPr lang="en-US" altLang="zh-CN" sz="2800" i="1">
                          <a:latin typeface="Cambria Math" panose="02040503050406030204" pitchFamily="18" charset="0"/>
                        </a:rPr>
                        <m:t>=0.05</m:t>
                      </m:r>
                    </m:oMath>
                  </m:oMathPara>
                </a14:m>
                <a:endParaRPr lang="en-US" altLang="zh-CN" sz="2800" dirty="0">
                  <a:ea typeface="Cambria Math" panose="02040503050406030204" pitchFamily="18" charset="0"/>
                </a:endParaRPr>
              </a:p>
            </p:txBody>
          </p:sp>
        </mc:Choice>
        <mc:Fallback>
          <p:sp>
            <p:nvSpPr>
              <p:cNvPr id="187" name="矩形 186"/>
              <p:cNvSpPr>
                <a:spLocks noRot="1" noChangeAspect="1" noMove="1" noResize="1" noEditPoints="1" noAdjustHandles="1" noChangeArrowheads="1" noChangeShapeType="1" noTextEdit="1"/>
              </p:cNvSpPr>
              <p:nvPr/>
            </p:nvSpPr>
            <p:spPr>
              <a:xfrm>
                <a:off x="1603068" y="6273152"/>
                <a:ext cx="3330784" cy="5232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8" name="文本框 187"/>
              <p:cNvSpPr txBox="1"/>
              <p:nvPr/>
            </p:nvSpPr>
            <p:spPr>
              <a:xfrm>
                <a:off x="6409959" y="3829833"/>
                <a:ext cx="5629641" cy="2655471"/>
              </a:xfrm>
              <a:prstGeom prst="rect">
                <a:avLst/>
              </a:prstGeom>
              <a:solidFill>
                <a:schemeClr val="bg1"/>
              </a:solidFill>
              <a:ln w="76200">
                <a:solidFill>
                  <a:srgbClr val="0070C0"/>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i="1" smtClean="0">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𝑙</m:t>
                          </m:r>
                        </m:sub>
                      </m:sSub>
                      <m:r>
                        <a:rPr lang="en-US" altLang="zh-CN" sz="2800" b="0" i="1" smtClean="0">
                          <a:latin typeface="Cambria Math" panose="02040503050406030204" pitchFamily="18" charset="0"/>
                        </a:rPr>
                        <m:t>=</m:t>
                      </m:r>
                      <m:r>
                        <a:rPr lang="zh-CN" altLang="en-US" sz="2800" i="1">
                          <a:latin typeface="Cambria Math" panose="02040503050406030204" pitchFamily="18" charset="0"/>
                        </a:rPr>
                        <m:t>𝜇</m:t>
                      </m:r>
                      <m:r>
                        <a:rPr lang="en-US" altLang="zh-CN" sz="2800" b="0" i="1" smtClean="0">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0.</m:t>
                          </m:r>
                          <m:r>
                            <a:rPr lang="en-US" altLang="zh-CN" sz="2800" i="1">
                              <a:latin typeface="Cambria Math" panose="02040503050406030204" pitchFamily="18" charset="0"/>
                            </a:rPr>
                            <m:t>0</m:t>
                          </m:r>
                          <m:r>
                            <a:rPr lang="en-US" altLang="zh-CN" sz="2800" i="1">
                              <a:latin typeface="Cambria Math" panose="02040503050406030204" pitchFamily="18" charset="0"/>
                            </a:rPr>
                            <m:t>5</m:t>
                          </m:r>
                        </m:sub>
                      </m:sSub>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zh-CN" altLang="en-US" sz="2800" i="1">
                              <a:latin typeface="Cambria Math" panose="02040503050406030204" pitchFamily="18" charset="0"/>
                            </a:rPr>
                            <m:t>𝜎</m:t>
                          </m:r>
                        </m:num>
                        <m:den>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𝑛</m:t>
                              </m:r>
                            </m:e>
                          </m:rad>
                        </m:den>
                      </m:f>
                    </m:oMath>
                  </m:oMathPara>
                </a14:m>
                <a:endParaRPr lang="en-US" altLang="zh-CN" sz="2800" dirty="0" smtClean="0"/>
              </a:p>
              <a:p>
                <a:pPr/>
                <a14:m>
                  <m:oMathPara xmlns:m="http://schemas.openxmlformats.org/officeDocument/2006/math">
                    <m:oMathParaPr>
                      <m:jc m:val="centerGroup"/>
                    </m:oMathParaPr>
                    <m:oMath xmlns:m="http://schemas.openxmlformats.org/officeDocument/2006/math">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b="0" i="1" smtClean="0">
                              <a:latin typeface="Cambria Math" panose="02040503050406030204" pitchFamily="18" charset="0"/>
                            </a:rPr>
                            <m:t>𝑟</m:t>
                          </m:r>
                        </m:sub>
                      </m:sSub>
                      <m:r>
                        <a:rPr lang="en-US" altLang="zh-CN" sz="2800" i="1">
                          <a:latin typeface="Cambria Math" panose="02040503050406030204" pitchFamily="18" charset="0"/>
                        </a:rPr>
                        <m:t>=</m:t>
                      </m:r>
                      <m:r>
                        <a:rPr lang="zh-CN" altLang="en-US" sz="2800" i="1">
                          <a:latin typeface="Cambria Math" panose="02040503050406030204" pitchFamily="18" charset="0"/>
                        </a:rPr>
                        <m:t>𝜇</m:t>
                      </m:r>
                      <m:r>
                        <a:rPr lang="en-US" altLang="zh-CN" sz="2800" i="1">
                          <a:latin typeface="Cambria Math" panose="02040503050406030204" pitchFamily="18" charset="0"/>
                        </a:rPr>
                        <m:t>+</m:t>
                      </m:r>
                      <m:sSub>
                        <m:sSubPr>
                          <m:ctrlPr>
                            <a:rPr lang="en-US" altLang="zh-CN" sz="2800" i="1">
                              <a:latin typeface="Cambria Math" panose="02040503050406030204" pitchFamily="18" charset="0"/>
                            </a:rPr>
                          </m:ctrlPr>
                        </m:sSubPr>
                        <m:e>
                          <m:r>
                            <a:rPr lang="en-US" altLang="zh-CN" sz="2800" i="1">
                              <a:latin typeface="Cambria Math" panose="02040503050406030204" pitchFamily="18" charset="0"/>
                            </a:rPr>
                            <m:t>𝑧</m:t>
                          </m:r>
                        </m:e>
                        <m:sub>
                          <m:r>
                            <a:rPr lang="en-US" altLang="zh-CN" sz="2800" i="1">
                              <a:latin typeface="Cambria Math" panose="02040503050406030204" pitchFamily="18" charset="0"/>
                            </a:rPr>
                            <m:t>0.</m:t>
                          </m:r>
                          <m:r>
                            <a:rPr lang="en-US" altLang="zh-CN" sz="2800" i="1">
                              <a:latin typeface="Cambria Math" panose="02040503050406030204" pitchFamily="18" charset="0"/>
                            </a:rPr>
                            <m:t>0</m:t>
                          </m:r>
                          <m:r>
                            <a:rPr lang="en-US" altLang="zh-CN" sz="2800" i="1">
                              <a:latin typeface="Cambria Math" panose="02040503050406030204" pitchFamily="18" charset="0"/>
                            </a:rPr>
                            <m:t>5</m:t>
                          </m:r>
                        </m:sub>
                      </m:sSub>
                      <m:r>
                        <a:rPr lang="en-US" altLang="zh-CN" sz="2800" i="1">
                          <a:latin typeface="Cambria Math" panose="02040503050406030204" pitchFamily="18" charset="0"/>
                          <a:ea typeface="Cambria Math" panose="02040503050406030204" pitchFamily="18" charset="0"/>
                        </a:rPr>
                        <m:t>∙</m:t>
                      </m:r>
                      <m:f>
                        <m:fPr>
                          <m:ctrlPr>
                            <a:rPr lang="en-US" altLang="zh-CN" sz="2800" i="1">
                              <a:latin typeface="Cambria Math" panose="02040503050406030204" pitchFamily="18" charset="0"/>
                            </a:rPr>
                          </m:ctrlPr>
                        </m:fPr>
                        <m:num>
                          <m:r>
                            <a:rPr lang="zh-CN" altLang="en-US" sz="2800" i="1">
                              <a:latin typeface="Cambria Math" panose="02040503050406030204" pitchFamily="18" charset="0"/>
                            </a:rPr>
                            <m:t>𝜎</m:t>
                          </m:r>
                        </m:num>
                        <m:den>
                          <m:rad>
                            <m:radPr>
                              <m:degHide m:val="on"/>
                              <m:ctrlPr>
                                <a:rPr lang="en-US" altLang="zh-CN" sz="2800" i="1">
                                  <a:latin typeface="Cambria Math" panose="02040503050406030204" pitchFamily="18" charset="0"/>
                                </a:rPr>
                              </m:ctrlPr>
                            </m:radPr>
                            <m:deg/>
                            <m:e>
                              <m:r>
                                <a:rPr lang="en-US" altLang="zh-CN" sz="2800" i="1">
                                  <a:latin typeface="Cambria Math" panose="02040503050406030204" pitchFamily="18" charset="0"/>
                                </a:rPr>
                                <m:t>𝑛</m:t>
                              </m:r>
                            </m:e>
                          </m:rad>
                        </m:den>
                      </m:f>
                    </m:oMath>
                  </m:oMathPara>
                </a14:m>
                <a:endParaRPr lang="en-US" altLang="zh-CN" sz="32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sty m:val="p"/>
                        </m:rPr>
                        <a:rPr lang="en-US" altLang="zh-CN" sz="3200" b="0" i="0" smtClean="0">
                          <a:latin typeface="Cambria Math" panose="02040503050406030204" pitchFamily="18" charset="0"/>
                        </a:rPr>
                        <m:t>P</m:t>
                      </m:r>
                      <m:r>
                        <a:rPr lang="en-US" altLang="zh-CN" sz="3200" b="0" i="0" smtClean="0">
                          <a:latin typeface="Cambria Math" panose="02040503050406030204" pitchFamily="18" charset="0"/>
                        </a:rPr>
                        <m:t>(</m:t>
                      </m:r>
                      <m:acc>
                        <m:accPr>
                          <m:chr m:val="̅"/>
                          <m:ctrlPr>
                            <a:rPr lang="zh-CN" altLang="en-US" sz="3200" i="1">
                              <a:latin typeface="Cambria Math" panose="02040503050406030204" pitchFamily="18" charset="0"/>
                            </a:rPr>
                          </m:ctrlPr>
                        </m:accPr>
                        <m:e>
                          <m:r>
                            <a:rPr lang="en-US" altLang="zh-CN" sz="3200" i="1">
                              <a:latin typeface="Cambria Math" panose="02040503050406030204" pitchFamily="18" charset="0"/>
                            </a:rPr>
                            <m:t>𝑋</m:t>
                          </m:r>
                        </m:e>
                      </m:acc>
                      <m:r>
                        <a:rPr lang="en-US" altLang="zh-CN" sz="3200" i="1" smtClean="0">
                          <a:latin typeface="Cambria Math" panose="02040503050406030204" pitchFamily="18" charset="0"/>
                          <a:ea typeface="Cambria Math" panose="02040503050406030204" pitchFamily="18" charset="0"/>
                        </a:rPr>
                        <m:t>∈</m:t>
                      </m:r>
                      <m:r>
                        <a:rPr lang="zh-CN" altLang="en-US" sz="3200" i="1">
                          <a:latin typeface="Cambria Math" panose="02040503050406030204" pitchFamily="18" charset="0"/>
                        </a:rPr>
                        <m:t>𝜇</m:t>
                      </m:r>
                      <m:r>
                        <a:rPr lang="en-US" altLang="zh-CN" sz="3200" i="1">
                          <a:latin typeface="Cambria Math" panose="02040503050406030204" pitchFamily="18" charset="0"/>
                        </a:rPr>
                        <m:t>±</m:t>
                      </m:r>
                      <m:sSub>
                        <m:sSubPr>
                          <m:ctrlPr>
                            <a:rPr lang="en-US" altLang="zh-CN" sz="3200" i="1">
                              <a:latin typeface="Cambria Math" panose="02040503050406030204" pitchFamily="18" charset="0"/>
                            </a:rPr>
                          </m:ctrlPr>
                        </m:sSubPr>
                        <m:e>
                          <m:r>
                            <a:rPr lang="en-US" altLang="zh-CN" sz="3200" i="1">
                              <a:latin typeface="Cambria Math" panose="02040503050406030204" pitchFamily="18" charset="0"/>
                            </a:rPr>
                            <m:t>𝑧</m:t>
                          </m:r>
                        </m:e>
                        <m:sub>
                          <m:r>
                            <a:rPr lang="en-US" altLang="zh-CN" sz="3200" i="1">
                              <a:latin typeface="Cambria Math" panose="02040503050406030204" pitchFamily="18" charset="0"/>
                            </a:rPr>
                            <m:t>0.</m:t>
                          </m:r>
                          <m:r>
                            <a:rPr lang="en-US" altLang="zh-CN" sz="3200" i="1">
                              <a:latin typeface="Cambria Math" panose="02040503050406030204" pitchFamily="18" charset="0"/>
                            </a:rPr>
                            <m:t>0</m:t>
                          </m:r>
                          <m:r>
                            <a:rPr lang="en-US" altLang="zh-CN" sz="3200" i="1">
                              <a:latin typeface="Cambria Math" panose="02040503050406030204" pitchFamily="18" charset="0"/>
                            </a:rPr>
                            <m:t>5</m:t>
                          </m:r>
                        </m:sub>
                      </m:sSub>
                      <m:r>
                        <a:rPr lang="en-US" altLang="zh-CN" sz="3200" i="1">
                          <a:latin typeface="Cambria Math" panose="02040503050406030204" pitchFamily="18" charset="0"/>
                          <a:ea typeface="Cambria Math" panose="02040503050406030204" pitchFamily="18" charset="0"/>
                        </a:rPr>
                        <m:t>∙</m:t>
                      </m:r>
                      <m:f>
                        <m:fPr>
                          <m:ctrlPr>
                            <a:rPr lang="en-US" altLang="zh-CN" sz="3200" i="1">
                              <a:latin typeface="Cambria Math" panose="02040503050406030204" pitchFamily="18" charset="0"/>
                            </a:rPr>
                          </m:ctrlPr>
                        </m:fPr>
                        <m:num>
                          <m:r>
                            <a:rPr lang="zh-CN" altLang="en-US" sz="3200" i="1">
                              <a:latin typeface="Cambria Math" panose="02040503050406030204" pitchFamily="18" charset="0"/>
                            </a:rPr>
                            <m:t>𝜎</m:t>
                          </m:r>
                        </m:num>
                        <m:den>
                          <m:rad>
                            <m:radPr>
                              <m:degHide m:val="on"/>
                              <m:ctrlPr>
                                <a:rPr lang="en-US" altLang="zh-CN" sz="3200" i="1">
                                  <a:latin typeface="Cambria Math" panose="02040503050406030204" pitchFamily="18" charset="0"/>
                                </a:rPr>
                              </m:ctrlPr>
                            </m:radPr>
                            <m:deg/>
                            <m:e>
                              <m:r>
                                <a:rPr lang="en-US" altLang="zh-CN" sz="3200" i="1">
                                  <a:latin typeface="Cambria Math" panose="02040503050406030204" pitchFamily="18" charset="0"/>
                                </a:rPr>
                                <m:t>𝑛</m:t>
                              </m:r>
                            </m:e>
                          </m:rad>
                        </m:den>
                      </m:f>
                      <m:r>
                        <a:rPr lang="en-US" altLang="zh-CN" sz="3200" b="0" i="1" smtClean="0">
                          <a:latin typeface="Cambria Math" panose="02040503050406030204" pitchFamily="18" charset="0"/>
                        </a:rPr>
                        <m:t>)=90%</m:t>
                      </m:r>
                    </m:oMath>
                  </m:oMathPara>
                </a14:m>
                <a:endParaRPr lang="en-US" altLang="zh-CN" sz="3200" b="0" dirty="0" smtClean="0">
                  <a:ea typeface="Cambria Math" panose="02040503050406030204" pitchFamily="18" charset="0"/>
                </a:endParaRPr>
              </a:p>
            </p:txBody>
          </p:sp>
        </mc:Choice>
        <mc:Fallback>
          <p:sp>
            <p:nvSpPr>
              <p:cNvPr id="188" name="文本框 187"/>
              <p:cNvSpPr txBox="1">
                <a:spLocks noRot="1" noChangeAspect="1" noMove="1" noResize="1" noEditPoints="1" noAdjustHandles="1" noChangeArrowheads="1" noChangeShapeType="1" noTextEdit="1"/>
              </p:cNvSpPr>
              <p:nvPr/>
            </p:nvSpPr>
            <p:spPr>
              <a:xfrm>
                <a:off x="6409959" y="3829833"/>
                <a:ext cx="5629641" cy="2655471"/>
              </a:xfrm>
              <a:prstGeom prst="rect">
                <a:avLst/>
              </a:prstGeom>
              <a:blipFill>
                <a:blip r:embed="rId6"/>
                <a:stretch>
                  <a:fillRect/>
                </a:stretch>
              </a:blipFill>
              <a:ln w="76200">
                <a:solidFill>
                  <a:srgbClr val="0070C0"/>
                </a:solidFill>
              </a:ln>
            </p:spPr>
            <p:txBody>
              <a:bodyPr/>
              <a:lstStyle/>
              <a:p>
                <a:r>
                  <a:rPr lang="zh-CN" altLang="en-US">
                    <a:noFill/>
                  </a:rPr>
                  <a:t> </a:t>
                </a:r>
              </a:p>
            </p:txBody>
          </p:sp>
        </mc:Fallback>
      </mc:AlternateContent>
    </p:spTree>
    <p:extLst>
      <p:ext uri="{BB962C8B-B14F-4D97-AF65-F5344CB8AC3E}">
        <p14:creationId xmlns:p14="http://schemas.microsoft.com/office/powerpoint/2010/main" val="1209656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6">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8">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animBg="1"/>
      <p:bldP spid="183" grpId="0" animBg="1"/>
      <p:bldP spid="187" grpId="0"/>
      <p:bldP spid="18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4" name="内容占位符 3"/>
              <p:cNvGraphicFramePr>
                <a:graphicFrameLocks noGrp="1"/>
              </p:cNvGraphicFramePr>
              <p:nvPr>
                <p:ph idx="1"/>
                <p:extLst>
                  <p:ext uri="{D42A27DB-BD31-4B8C-83A1-F6EECF244321}">
                    <p14:modId xmlns:p14="http://schemas.microsoft.com/office/powerpoint/2010/main" val="4212179483"/>
                  </p:ext>
                </p:extLst>
              </p:nvPr>
            </p:nvGraphicFramePr>
            <p:xfrm>
              <a:off x="188841" y="1676538"/>
              <a:ext cx="11757993" cy="3931920"/>
            </p:xfrm>
            <a:graphic>
              <a:graphicData uri="http://schemas.openxmlformats.org/drawingml/2006/table">
                <a:tbl>
                  <a:tblPr firstRow="1" bandRow="1">
                    <a:tableStyleId>{5C22544A-7EE6-4342-B048-85BDC9FD1C3A}</a:tableStyleId>
                  </a:tblPr>
                  <a:tblGrid>
                    <a:gridCol w="3919331">
                      <a:extLst>
                        <a:ext uri="{9D8B030D-6E8A-4147-A177-3AD203B41FA5}">
                          <a16:colId xmlns:a16="http://schemas.microsoft.com/office/drawing/2014/main" val="2931421425"/>
                        </a:ext>
                      </a:extLst>
                    </a:gridCol>
                    <a:gridCol w="3919331">
                      <a:extLst>
                        <a:ext uri="{9D8B030D-6E8A-4147-A177-3AD203B41FA5}">
                          <a16:colId xmlns:a16="http://schemas.microsoft.com/office/drawing/2014/main" val="3094707250"/>
                        </a:ext>
                      </a:extLst>
                    </a:gridCol>
                    <a:gridCol w="3919331">
                      <a:extLst>
                        <a:ext uri="{9D8B030D-6E8A-4147-A177-3AD203B41FA5}">
                          <a16:colId xmlns:a16="http://schemas.microsoft.com/office/drawing/2014/main" val="4275330809"/>
                        </a:ext>
                      </a:extLst>
                    </a:gridCol>
                  </a:tblGrid>
                  <a:tr h="370840">
                    <a:tc>
                      <a:txBody>
                        <a:bodyPr/>
                        <a:lstStyle/>
                        <a:p>
                          <a:pPr algn="ctr"/>
                          <a:r>
                            <a:rPr lang="en-US" altLang="zh-CN" sz="3600" dirty="0" smtClean="0"/>
                            <a:t>Confidence level </a:t>
                          </a:r>
                          <a14:m>
                            <m:oMath xmlns:m="http://schemas.openxmlformats.org/officeDocument/2006/math">
                              <m:r>
                                <a:rPr lang="en-US" altLang="zh-CN" sz="3600" b="1" i="0" smtClean="0">
                                  <a:latin typeface="Cambria Math" panose="02040503050406030204" pitchFamily="18" charset="0"/>
                                </a:rPr>
                                <m:t>𝟏</m:t>
                              </m:r>
                              <m:r>
                                <a:rPr lang="en-US" altLang="zh-CN" sz="3600" b="1" i="0" smtClean="0">
                                  <a:latin typeface="Cambria Math" panose="02040503050406030204" pitchFamily="18" charset="0"/>
                                </a:rPr>
                                <m:t>−</m:t>
                              </m:r>
                              <m:r>
                                <a:rPr lang="zh-CN" altLang="en-US" sz="3600" i="1" smtClean="0">
                                  <a:latin typeface="Cambria Math" panose="02040503050406030204" pitchFamily="18" charset="0"/>
                                </a:rPr>
                                <m:t>𝜶</m:t>
                              </m:r>
                            </m:oMath>
                          </a14:m>
                          <a:endParaRPr lang="zh-CN" altLang="en-US" sz="3600" dirty="0"/>
                        </a:p>
                      </a:txBody>
                      <a:tcPr/>
                    </a:tc>
                    <a:tc>
                      <a:txBody>
                        <a:bodyPr/>
                        <a:lstStyle/>
                        <a:p>
                          <a:pPr algn="ctr"/>
                          <a14:m>
                            <m:oMathPara xmlns:m="http://schemas.openxmlformats.org/officeDocument/2006/math">
                              <m:oMathParaPr>
                                <m:jc m:val="centerGroup"/>
                              </m:oMathParaPr>
                              <m:oMath xmlns:m="http://schemas.openxmlformats.org/officeDocument/2006/math">
                                <m:r>
                                  <a:rPr lang="zh-CN" altLang="en-US" sz="6600" i="1" smtClean="0">
                                    <a:latin typeface="Cambria Math" panose="02040503050406030204" pitchFamily="18" charset="0"/>
                                  </a:rPr>
                                  <m:t>𝜶</m:t>
                                </m:r>
                              </m:oMath>
                            </m:oMathPara>
                          </a14:m>
                          <a:endParaRPr lang="zh-CN" altLang="en-US" sz="6600" dirty="0"/>
                        </a:p>
                      </a:txBody>
                      <a:tcPr/>
                    </a:tc>
                    <a:tc>
                      <a:txBody>
                        <a:bodyPr/>
                        <a:lstStyle/>
                        <a:p>
                          <a:pPr algn="ctr"/>
                          <a:r>
                            <a:rPr lang="en-US" altLang="zh-CN" sz="3600" b="1" kern="1200" dirty="0" smtClean="0">
                              <a:solidFill>
                                <a:schemeClr val="lt1"/>
                              </a:solidFill>
                              <a:latin typeface="+mn-lt"/>
                              <a:ea typeface="+mn-ea"/>
                              <a:cs typeface="+mn-cs"/>
                            </a:rPr>
                            <a:t>Critical value </a:t>
                          </a:r>
                          <a14:m>
                            <m:oMath xmlns:m="http://schemas.openxmlformats.org/officeDocument/2006/math">
                              <m:sSub>
                                <m:sSubPr>
                                  <m:ctrlPr>
                                    <a:rPr lang="en-US" altLang="zh-CN" sz="3600" b="1" kern="1200" smtClean="0">
                                      <a:solidFill>
                                        <a:schemeClr val="lt1"/>
                                      </a:solidFill>
                                      <a:latin typeface="+mn-lt"/>
                                      <a:ea typeface="+mn-ea"/>
                                      <a:cs typeface="+mn-cs"/>
                                    </a:rPr>
                                  </m:ctrlPr>
                                </m:sSubPr>
                                <m:e>
                                  <m:r>
                                    <a:rPr lang="en-US" altLang="zh-CN" sz="3600" b="1" kern="1200">
                                      <a:solidFill>
                                        <a:schemeClr val="lt1"/>
                                      </a:solidFill>
                                      <a:latin typeface="+mn-lt"/>
                                      <a:ea typeface="+mn-ea"/>
                                      <a:cs typeface="+mn-cs"/>
                                    </a:rPr>
                                    <m:t>𝑧</m:t>
                                  </m:r>
                                </m:e>
                                <m:sub>
                                  <m:r>
                                    <a:rPr lang="zh-CN" altLang="en-US" sz="3600" b="1" kern="1200" smtClean="0">
                                      <a:solidFill>
                                        <a:schemeClr val="lt1"/>
                                      </a:solidFill>
                                      <a:latin typeface="+mn-lt"/>
                                      <a:ea typeface="+mn-ea"/>
                                      <a:cs typeface="+mn-cs"/>
                                    </a:rPr>
                                    <m:t>𝜶</m:t>
                                  </m:r>
                                  <m:r>
                                    <m:rPr>
                                      <m:nor/>
                                    </m:rPr>
                                    <a:rPr lang="zh-CN" altLang="en-US" sz="3600" b="1" kern="1200" dirty="0">
                                      <a:solidFill>
                                        <a:schemeClr val="lt1"/>
                                      </a:solidFill>
                                      <a:latin typeface="+mn-lt"/>
                                      <a:ea typeface="+mn-ea"/>
                                      <a:cs typeface="+mn-cs"/>
                                    </a:rPr>
                                    <m:t> </m:t>
                                  </m:r>
                                  <m:r>
                                    <a:rPr lang="en-US" altLang="zh-CN" sz="3600" b="1" kern="1200" dirty="0" smtClean="0">
                                      <a:solidFill>
                                        <a:schemeClr val="lt1"/>
                                      </a:solidFill>
                                      <a:latin typeface="+mn-lt"/>
                                      <a:ea typeface="+mn-ea"/>
                                      <a:cs typeface="+mn-cs"/>
                                    </a:rPr>
                                    <m:t>/</m:t>
                                  </m:r>
                                  <m:r>
                                    <a:rPr lang="en-US" altLang="zh-CN" sz="3600" b="1" kern="1200" dirty="0" smtClean="0">
                                      <a:solidFill>
                                        <a:schemeClr val="lt1"/>
                                      </a:solidFill>
                                      <a:latin typeface="+mn-lt"/>
                                      <a:ea typeface="+mn-ea"/>
                                      <a:cs typeface="+mn-cs"/>
                                    </a:rPr>
                                    <m:t>𝟐</m:t>
                                  </m:r>
                                </m:sub>
                              </m:sSub>
                            </m:oMath>
                          </a14:m>
                          <a:endParaRPr lang="zh-CN" altLang="en-US" sz="3600" b="1" kern="1200" dirty="0">
                            <a:solidFill>
                              <a:schemeClr val="lt1"/>
                            </a:solidFill>
                            <a:latin typeface="+mn-lt"/>
                            <a:ea typeface="+mn-ea"/>
                            <a:cs typeface="+mn-cs"/>
                          </a:endParaRPr>
                        </a:p>
                      </a:txBody>
                      <a:tcPr/>
                    </a:tc>
                    <a:extLst>
                      <a:ext uri="{0D108BD9-81ED-4DB2-BD59-A6C34878D82A}">
                        <a16:rowId xmlns:a16="http://schemas.microsoft.com/office/drawing/2014/main" val="399907684"/>
                      </a:ext>
                    </a:extLst>
                  </a:tr>
                  <a:tr h="370840">
                    <a:tc>
                      <a:txBody>
                        <a:bodyPr/>
                        <a:lstStyle/>
                        <a:p>
                          <a:pPr algn="ctr"/>
                          <a:r>
                            <a:rPr lang="en-US" altLang="zh-CN" sz="5400" dirty="0" smtClean="0"/>
                            <a:t>90%</a:t>
                          </a:r>
                          <a:endParaRPr lang="zh-CN" altLang="en-US" sz="5400" dirty="0"/>
                        </a:p>
                      </a:txBody>
                      <a:tcPr/>
                    </a:tc>
                    <a:tc>
                      <a:txBody>
                        <a:bodyPr/>
                        <a:lstStyle/>
                        <a:p>
                          <a:pPr algn="ctr"/>
                          <a:r>
                            <a:rPr lang="en-US" altLang="zh-CN" sz="5400" dirty="0" smtClean="0"/>
                            <a:t>0.1</a:t>
                          </a:r>
                        </a:p>
                      </a:txBody>
                      <a:tcPr/>
                    </a:tc>
                    <a:tc>
                      <a:txBody>
                        <a:bodyPr/>
                        <a:lstStyle/>
                        <a:p>
                          <a:pPr algn="ctr"/>
                          <a14:m>
                            <m:oMath xmlns:m="http://schemas.openxmlformats.org/officeDocument/2006/math">
                              <m:sSub>
                                <m:sSubPr>
                                  <m:ctrlPr>
                                    <a:rPr lang="en-US" altLang="zh-CN" sz="5400" i="1" smtClean="0">
                                      <a:latin typeface="Cambria Math" panose="02040503050406030204" pitchFamily="18" charset="0"/>
                                    </a:rPr>
                                  </m:ctrlPr>
                                </m:sSubPr>
                                <m:e>
                                  <m:r>
                                    <a:rPr lang="en-US" altLang="zh-CN" sz="5400" i="1">
                                      <a:latin typeface="Cambria Math" panose="02040503050406030204" pitchFamily="18" charset="0"/>
                                    </a:rPr>
                                    <m:t>𝑧</m:t>
                                  </m:r>
                                </m:e>
                                <m:sub>
                                  <m:r>
                                    <a:rPr lang="en-US" altLang="zh-CN" sz="5400" i="1">
                                      <a:latin typeface="Cambria Math" panose="02040503050406030204" pitchFamily="18" charset="0"/>
                                    </a:rPr>
                                    <m:t>0.</m:t>
                                  </m:r>
                                  <m:r>
                                    <a:rPr lang="en-US" altLang="zh-CN" sz="5400" b="0" i="1" smtClean="0">
                                      <a:latin typeface="Cambria Math" panose="02040503050406030204" pitchFamily="18" charset="0"/>
                                    </a:rPr>
                                    <m:t>0</m:t>
                                  </m:r>
                                  <m:r>
                                    <a:rPr lang="en-US" altLang="zh-CN" sz="5400" i="1">
                                      <a:latin typeface="Cambria Math" panose="02040503050406030204" pitchFamily="18" charset="0"/>
                                    </a:rPr>
                                    <m:t>5</m:t>
                                  </m:r>
                                </m:sub>
                              </m:sSub>
                            </m:oMath>
                          </a14:m>
                          <a:r>
                            <a:rPr lang="en-US" altLang="zh-CN" sz="5400" dirty="0" smtClean="0"/>
                            <a:t>=1.645</a:t>
                          </a:r>
                          <a:endParaRPr lang="zh-CN" altLang="en-US" sz="5400" dirty="0"/>
                        </a:p>
                      </a:txBody>
                      <a:tcPr/>
                    </a:tc>
                    <a:extLst>
                      <a:ext uri="{0D108BD9-81ED-4DB2-BD59-A6C34878D82A}">
                        <a16:rowId xmlns:a16="http://schemas.microsoft.com/office/drawing/2014/main" val="2700656627"/>
                      </a:ext>
                    </a:extLst>
                  </a:tr>
                  <a:tr h="370840">
                    <a:tc>
                      <a:txBody>
                        <a:bodyPr/>
                        <a:lstStyle/>
                        <a:p>
                          <a:pPr algn="ctr"/>
                          <a:r>
                            <a:rPr lang="en-US" altLang="zh-CN" sz="5400" dirty="0" smtClean="0"/>
                            <a:t>95%</a:t>
                          </a:r>
                          <a:endParaRPr lang="zh-CN" altLang="en-US" sz="5400" dirty="0"/>
                        </a:p>
                      </a:txBody>
                      <a:tcPr/>
                    </a:tc>
                    <a:tc>
                      <a:txBody>
                        <a:bodyPr/>
                        <a:lstStyle/>
                        <a:p>
                          <a:pPr algn="ctr"/>
                          <a:r>
                            <a:rPr lang="en-US" altLang="zh-CN" sz="5400" dirty="0" smtClean="0"/>
                            <a:t>0.05</a:t>
                          </a:r>
                          <a:endParaRPr lang="zh-CN" altLang="en-US" sz="5400" dirty="0"/>
                        </a:p>
                      </a:txBody>
                      <a:tcPr/>
                    </a:tc>
                    <a:tc>
                      <a:txBody>
                        <a:bodyPr/>
                        <a:lstStyle/>
                        <a:p>
                          <a:pPr algn="ctr"/>
                          <a14:m>
                            <m:oMath xmlns:m="http://schemas.openxmlformats.org/officeDocument/2006/math">
                              <m:sSub>
                                <m:sSubPr>
                                  <m:ctrlPr>
                                    <a:rPr lang="en-US" altLang="zh-CN" sz="5400" i="1" smtClean="0">
                                      <a:latin typeface="Cambria Math" panose="02040503050406030204" pitchFamily="18" charset="0"/>
                                    </a:rPr>
                                  </m:ctrlPr>
                                </m:sSubPr>
                                <m:e>
                                  <m:r>
                                    <a:rPr lang="en-US" altLang="zh-CN" sz="5400" i="1">
                                      <a:latin typeface="Cambria Math" panose="02040503050406030204" pitchFamily="18" charset="0"/>
                                    </a:rPr>
                                    <m:t>𝑧</m:t>
                                  </m:r>
                                </m:e>
                                <m:sub>
                                  <m:r>
                                    <a:rPr lang="en-US" altLang="zh-CN" sz="5400" i="1">
                                      <a:latin typeface="Cambria Math" panose="02040503050406030204" pitchFamily="18" charset="0"/>
                                    </a:rPr>
                                    <m:t>0.</m:t>
                                  </m:r>
                                  <m:r>
                                    <a:rPr lang="en-US" altLang="zh-CN" sz="5400" b="0" i="1" smtClean="0">
                                      <a:latin typeface="Cambria Math" panose="02040503050406030204" pitchFamily="18" charset="0"/>
                                    </a:rPr>
                                    <m:t>0</m:t>
                                  </m:r>
                                  <m:r>
                                    <a:rPr lang="en-US" altLang="zh-CN" sz="5400" b="0" i="1" smtClean="0">
                                      <a:latin typeface="Cambria Math" panose="02040503050406030204" pitchFamily="18" charset="0"/>
                                    </a:rPr>
                                    <m:t>2</m:t>
                                  </m:r>
                                  <m:r>
                                    <a:rPr lang="en-US" altLang="zh-CN" sz="5400" i="1">
                                      <a:latin typeface="Cambria Math" panose="02040503050406030204" pitchFamily="18" charset="0"/>
                                    </a:rPr>
                                    <m:t>5</m:t>
                                  </m:r>
                                </m:sub>
                              </m:sSub>
                            </m:oMath>
                          </a14:m>
                          <a:r>
                            <a:rPr lang="en-US" altLang="zh-CN" sz="5400" dirty="0" smtClean="0"/>
                            <a:t>=1.96</a:t>
                          </a:r>
                          <a:endParaRPr lang="zh-CN" altLang="en-US" sz="5400" dirty="0"/>
                        </a:p>
                      </a:txBody>
                      <a:tcPr/>
                    </a:tc>
                    <a:extLst>
                      <a:ext uri="{0D108BD9-81ED-4DB2-BD59-A6C34878D82A}">
                        <a16:rowId xmlns:a16="http://schemas.microsoft.com/office/drawing/2014/main" val="2468710335"/>
                      </a:ext>
                    </a:extLst>
                  </a:tr>
                  <a:tr h="370840">
                    <a:tc>
                      <a:txBody>
                        <a:bodyPr/>
                        <a:lstStyle/>
                        <a:p>
                          <a:pPr algn="ctr"/>
                          <a:r>
                            <a:rPr lang="en-US" altLang="zh-CN" sz="5400" dirty="0" smtClean="0"/>
                            <a:t>99%</a:t>
                          </a:r>
                          <a:endParaRPr lang="zh-CN" altLang="en-US" sz="5400" dirty="0"/>
                        </a:p>
                      </a:txBody>
                      <a:tcPr/>
                    </a:tc>
                    <a:tc>
                      <a:txBody>
                        <a:bodyPr/>
                        <a:lstStyle/>
                        <a:p>
                          <a:pPr algn="ctr"/>
                          <a:r>
                            <a:rPr lang="en-US" altLang="zh-CN" sz="5400" dirty="0" smtClean="0"/>
                            <a:t>0.01</a:t>
                          </a:r>
                          <a:endParaRPr lang="zh-CN" altLang="en-US" sz="5400" dirty="0"/>
                        </a:p>
                      </a:txBody>
                      <a:tcPr/>
                    </a:tc>
                    <a:tc>
                      <a:txBody>
                        <a:bodyPr/>
                        <a:lstStyle/>
                        <a:p>
                          <a:pPr algn="ctr"/>
                          <a14:m>
                            <m:oMath xmlns:m="http://schemas.openxmlformats.org/officeDocument/2006/math">
                              <m:sSub>
                                <m:sSubPr>
                                  <m:ctrlPr>
                                    <a:rPr lang="en-US" altLang="zh-CN" sz="5400" i="1" smtClean="0">
                                      <a:latin typeface="Cambria Math" panose="02040503050406030204" pitchFamily="18" charset="0"/>
                                    </a:rPr>
                                  </m:ctrlPr>
                                </m:sSubPr>
                                <m:e>
                                  <m:r>
                                    <a:rPr lang="en-US" altLang="zh-CN" sz="5400" i="1">
                                      <a:latin typeface="Cambria Math" panose="02040503050406030204" pitchFamily="18" charset="0"/>
                                    </a:rPr>
                                    <m:t>𝑧</m:t>
                                  </m:r>
                                </m:e>
                                <m:sub>
                                  <m:r>
                                    <a:rPr lang="en-US" altLang="zh-CN" sz="5400" i="1">
                                      <a:latin typeface="Cambria Math" panose="02040503050406030204" pitchFamily="18" charset="0"/>
                                    </a:rPr>
                                    <m:t>0.</m:t>
                                  </m:r>
                                  <m:r>
                                    <a:rPr lang="en-US" altLang="zh-CN" sz="5400" b="0" i="1" smtClean="0">
                                      <a:latin typeface="Cambria Math" panose="02040503050406030204" pitchFamily="18" charset="0"/>
                                    </a:rPr>
                                    <m:t>0</m:t>
                                  </m:r>
                                  <m:r>
                                    <a:rPr lang="en-US" altLang="zh-CN" sz="5400" b="0" i="1" smtClean="0">
                                      <a:latin typeface="Cambria Math" panose="02040503050406030204" pitchFamily="18" charset="0"/>
                                    </a:rPr>
                                    <m:t>0</m:t>
                                  </m:r>
                                  <m:r>
                                    <a:rPr lang="en-US" altLang="zh-CN" sz="5400" i="1">
                                      <a:latin typeface="Cambria Math" panose="02040503050406030204" pitchFamily="18" charset="0"/>
                                    </a:rPr>
                                    <m:t>5</m:t>
                                  </m:r>
                                </m:sub>
                              </m:sSub>
                            </m:oMath>
                          </a14:m>
                          <a:r>
                            <a:rPr lang="en-US" altLang="zh-CN" sz="5400" dirty="0" smtClean="0"/>
                            <a:t>=2.58</a:t>
                          </a:r>
                          <a:endParaRPr lang="zh-CN" altLang="en-US" sz="5400" dirty="0"/>
                        </a:p>
                      </a:txBody>
                      <a:tcPr/>
                    </a:tc>
                    <a:extLst>
                      <a:ext uri="{0D108BD9-81ED-4DB2-BD59-A6C34878D82A}">
                        <a16:rowId xmlns:a16="http://schemas.microsoft.com/office/drawing/2014/main" val="3699270396"/>
                      </a:ext>
                    </a:extLst>
                  </a:tr>
                </a:tbl>
              </a:graphicData>
            </a:graphic>
          </p:graphicFrame>
        </mc:Choice>
        <mc:Fallback>
          <p:graphicFrame>
            <p:nvGraphicFramePr>
              <p:cNvPr id="4" name="内容占位符 3"/>
              <p:cNvGraphicFramePr>
                <a:graphicFrameLocks noGrp="1"/>
              </p:cNvGraphicFramePr>
              <p:nvPr>
                <p:ph idx="1"/>
                <p:extLst>
                  <p:ext uri="{D42A27DB-BD31-4B8C-83A1-F6EECF244321}">
                    <p14:modId xmlns:p14="http://schemas.microsoft.com/office/powerpoint/2010/main" val="4212179483"/>
                  </p:ext>
                </p:extLst>
              </p:nvPr>
            </p:nvGraphicFramePr>
            <p:xfrm>
              <a:off x="188841" y="1676538"/>
              <a:ext cx="11757993" cy="3931920"/>
            </p:xfrm>
            <a:graphic>
              <a:graphicData uri="http://schemas.openxmlformats.org/drawingml/2006/table">
                <a:tbl>
                  <a:tblPr firstRow="1" bandRow="1">
                    <a:tableStyleId>{5C22544A-7EE6-4342-B048-85BDC9FD1C3A}</a:tableStyleId>
                  </a:tblPr>
                  <a:tblGrid>
                    <a:gridCol w="3919331">
                      <a:extLst>
                        <a:ext uri="{9D8B030D-6E8A-4147-A177-3AD203B41FA5}">
                          <a16:colId xmlns:a16="http://schemas.microsoft.com/office/drawing/2014/main" val="2931421425"/>
                        </a:ext>
                      </a:extLst>
                    </a:gridCol>
                    <a:gridCol w="3919331">
                      <a:extLst>
                        <a:ext uri="{9D8B030D-6E8A-4147-A177-3AD203B41FA5}">
                          <a16:colId xmlns:a16="http://schemas.microsoft.com/office/drawing/2014/main" val="3094707250"/>
                        </a:ext>
                      </a:extLst>
                    </a:gridCol>
                    <a:gridCol w="3919331">
                      <a:extLst>
                        <a:ext uri="{9D8B030D-6E8A-4147-A177-3AD203B41FA5}">
                          <a16:colId xmlns:a16="http://schemas.microsoft.com/office/drawing/2014/main" val="4275330809"/>
                        </a:ext>
                      </a:extLst>
                    </a:gridCol>
                  </a:tblGrid>
                  <a:tr h="1188720">
                    <a:tc>
                      <a:txBody>
                        <a:bodyPr/>
                        <a:lstStyle/>
                        <a:p>
                          <a:endParaRPr lang="zh-CN"/>
                        </a:p>
                      </a:txBody>
                      <a:tcPr>
                        <a:blipFill>
                          <a:blip r:embed="rId2"/>
                          <a:stretch>
                            <a:fillRect l="-156" t="-7692" r="-200778" b="-262051"/>
                          </a:stretch>
                        </a:blipFill>
                      </a:tcPr>
                    </a:tc>
                    <a:tc>
                      <a:txBody>
                        <a:bodyPr/>
                        <a:lstStyle/>
                        <a:p>
                          <a:endParaRPr lang="zh-CN"/>
                        </a:p>
                      </a:txBody>
                      <a:tcPr>
                        <a:blipFill>
                          <a:blip r:embed="rId2"/>
                          <a:stretch>
                            <a:fillRect l="-100000" t="-7692" r="-100466" b="-262051"/>
                          </a:stretch>
                        </a:blipFill>
                      </a:tcPr>
                    </a:tc>
                    <a:tc>
                      <a:txBody>
                        <a:bodyPr/>
                        <a:lstStyle/>
                        <a:p>
                          <a:endParaRPr lang="zh-CN"/>
                        </a:p>
                      </a:txBody>
                      <a:tcPr>
                        <a:blipFill>
                          <a:blip r:embed="rId2"/>
                          <a:stretch>
                            <a:fillRect l="-200311" t="-7692" r="-622" b="-262051"/>
                          </a:stretch>
                        </a:blipFill>
                      </a:tcPr>
                    </a:tc>
                    <a:extLst>
                      <a:ext uri="{0D108BD9-81ED-4DB2-BD59-A6C34878D82A}">
                        <a16:rowId xmlns:a16="http://schemas.microsoft.com/office/drawing/2014/main" val="399907684"/>
                      </a:ext>
                    </a:extLst>
                  </a:tr>
                  <a:tr h="914400">
                    <a:tc>
                      <a:txBody>
                        <a:bodyPr/>
                        <a:lstStyle/>
                        <a:p>
                          <a:pPr algn="ctr"/>
                          <a:r>
                            <a:rPr lang="en-US" altLang="zh-CN" sz="5400" dirty="0" smtClean="0"/>
                            <a:t>90%</a:t>
                          </a:r>
                          <a:endParaRPr lang="zh-CN" altLang="en-US" sz="5400" dirty="0"/>
                        </a:p>
                      </a:txBody>
                      <a:tcPr/>
                    </a:tc>
                    <a:tc>
                      <a:txBody>
                        <a:bodyPr/>
                        <a:lstStyle/>
                        <a:p>
                          <a:pPr algn="ctr"/>
                          <a:r>
                            <a:rPr lang="en-US" altLang="zh-CN" sz="5400" dirty="0" smtClean="0"/>
                            <a:t>0.1</a:t>
                          </a:r>
                        </a:p>
                      </a:txBody>
                      <a:tcPr/>
                    </a:tc>
                    <a:tc>
                      <a:txBody>
                        <a:bodyPr/>
                        <a:lstStyle/>
                        <a:p>
                          <a:endParaRPr lang="zh-CN"/>
                        </a:p>
                      </a:txBody>
                      <a:tcPr>
                        <a:blipFill>
                          <a:blip r:embed="rId2"/>
                          <a:stretch>
                            <a:fillRect l="-200311" t="-139073" r="-622" b="-238411"/>
                          </a:stretch>
                        </a:blipFill>
                      </a:tcPr>
                    </a:tc>
                    <a:extLst>
                      <a:ext uri="{0D108BD9-81ED-4DB2-BD59-A6C34878D82A}">
                        <a16:rowId xmlns:a16="http://schemas.microsoft.com/office/drawing/2014/main" val="2700656627"/>
                      </a:ext>
                    </a:extLst>
                  </a:tr>
                  <a:tr h="914400">
                    <a:tc>
                      <a:txBody>
                        <a:bodyPr/>
                        <a:lstStyle/>
                        <a:p>
                          <a:pPr algn="ctr"/>
                          <a:r>
                            <a:rPr lang="en-US" altLang="zh-CN" sz="5400" dirty="0" smtClean="0"/>
                            <a:t>95%</a:t>
                          </a:r>
                          <a:endParaRPr lang="zh-CN" altLang="en-US" sz="5400" dirty="0"/>
                        </a:p>
                      </a:txBody>
                      <a:tcPr/>
                    </a:tc>
                    <a:tc>
                      <a:txBody>
                        <a:bodyPr/>
                        <a:lstStyle/>
                        <a:p>
                          <a:pPr algn="ctr"/>
                          <a:r>
                            <a:rPr lang="en-US" altLang="zh-CN" sz="5400" dirty="0" smtClean="0"/>
                            <a:t>0.05</a:t>
                          </a:r>
                          <a:endParaRPr lang="zh-CN" altLang="en-US" sz="5400" dirty="0"/>
                        </a:p>
                      </a:txBody>
                      <a:tcPr/>
                    </a:tc>
                    <a:tc>
                      <a:txBody>
                        <a:bodyPr/>
                        <a:lstStyle/>
                        <a:p>
                          <a:endParaRPr lang="zh-CN"/>
                        </a:p>
                      </a:txBody>
                      <a:tcPr>
                        <a:blipFill>
                          <a:blip r:embed="rId2"/>
                          <a:stretch>
                            <a:fillRect l="-200311" t="-240667" r="-622" b="-140000"/>
                          </a:stretch>
                        </a:blipFill>
                      </a:tcPr>
                    </a:tc>
                    <a:extLst>
                      <a:ext uri="{0D108BD9-81ED-4DB2-BD59-A6C34878D82A}">
                        <a16:rowId xmlns:a16="http://schemas.microsoft.com/office/drawing/2014/main" val="2468710335"/>
                      </a:ext>
                    </a:extLst>
                  </a:tr>
                  <a:tr h="914400">
                    <a:tc>
                      <a:txBody>
                        <a:bodyPr/>
                        <a:lstStyle/>
                        <a:p>
                          <a:pPr algn="ctr"/>
                          <a:r>
                            <a:rPr lang="en-US" altLang="zh-CN" sz="5400" dirty="0" smtClean="0"/>
                            <a:t>99%</a:t>
                          </a:r>
                          <a:endParaRPr lang="zh-CN" altLang="en-US" sz="5400" dirty="0"/>
                        </a:p>
                      </a:txBody>
                      <a:tcPr/>
                    </a:tc>
                    <a:tc>
                      <a:txBody>
                        <a:bodyPr/>
                        <a:lstStyle/>
                        <a:p>
                          <a:pPr algn="ctr"/>
                          <a:r>
                            <a:rPr lang="en-US" altLang="zh-CN" sz="5400" dirty="0" smtClean="0"/>
                            <a:t>0.01</a:t>
                          </a:r>
                          <a:endParaRPr lang="zh-CN" altLang="en-US" sz="5400" dirty="0"/>
                        </a:p>
                      </a:txBody>
                      <a:tcPr/>
                    </a:tc>
                    <a:tc>
                      <a:txBody>
                        <a:bodyPr/>
                        <a:lstStyle/>
                        <a:p>
                          <a:endParaRPr lang="zh-CN"/>
                        </a:p>
                      </a:txBody>
                      <a:tcPr>
                        <a:blipFill>
                          <a:blip r:embed="rId2"/>
                          <a:stretch>
                            <a:fillRect l="-200311" t="-340667" r="-622" b="-40000"/>
                          </a:stretch>
                        </a:blipFill>
                      </a:tcPr>
                    </a:tc>
                    <a:extLst>
                      <a:ext uri="{0D108BD9-81ED-4DB2-BD59-A6C34878D82A}">
                        <a16:rowId xmlns:a16="http://schemas.microsoft.com/office/drawing/2014/main" val="3699270396"/>
                      </a:ext>
                    </a:extLst>
                  </a:tr>
                </a:tbl>
              </a:graphicData>
            </a:graphic>
          </p:graphicFrame>
        </mc:Fallback>
      </mc:AlternateContent>
    </p:spTree>
    <p:extLst>
      <p:ext uri="{BB962C8B-B14F-4D97-AF65-F5344CB8AC3E}">
        <p14:creationId xmlns:p14="http://schemas.microsoft.com/office/powerpoint/2010/main" val="2381917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8" name="矩形 7"/>
              <p:cNvSpPr/>
              <p:nvPr/>
            </p:nvSpPr>
            <p:spPr>
              <a:xfrm>
                <a:off x="-574681" y="80309"/>
                <a:ext cx="11344344" cy="1438984"/>
              </a:xfrm>
              <a:prstGeom prst="rect">
                <a:avLst/>
              </a:prstGeom>
            </p:spPr>
            <p:txBody>
              <a:bodyPr wrap="square">
                <a:spAutoFit/>
              </a:bodyPr>
              <a:lstStyle/>
              <a:p>
                <a:pPr algn="ctr"/>
                <a:r>
                  <a:rPr lang="en-US" altLang="zh-CN" sz="3600" dirty="0" smtClean="0"/>
                  <a:t>90% of sample means will fall into the interval</a:t>
                </a:r>
              </a:p>
              <a:p>
                <a:pPr algn="ctr"/>
                <a:r>
                  <a:rPr lang="en-US" altLang="zh-CN" sz="3600" dirty="0" smtClean="0"/>
                  <a:t>[</a:t>
                </a:r>
                <a14:m>
                  <m:oMath xmlns:m="http://schemas.openxmlformats.org/officeDocument/2006/math">
                    <m:r>
                      <a:rPr lang="zh-CN" altLang="en-US" sz="3600" i="1">
                        <a:latin typeface="Cambria Math" panose="02040503050406030204" pitchFamily="18" charset="0"/>
                      </a:rPr>
                      <m:t>𝜇</m:t>
                    </m:r>
                    <m:r>
                      <a:rPr lang="en-US" altLang="zh-CN" sz="3600" i="1">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𝑧</m:t>
                        </m:r>
                      </m:e>
                      <m:sub>
                        <m:r>
                          <a:rPr lang="en-US" altLang="zh-CN" sz="3600" i="1">
                            <a:latin typeface="Cambria Math" panose="02040503050406030204" pitchFamily="18" charset="0"/>
                          </a:rPr>
                          <m:t>0.</m:t>
                        </m:r>
                        <m:r>
                          <a:rPr lang="en-US" altLang="zh-CN" sz="3600" b="0" i="1" smtClean="0">
                            <a:latin typeface="Cambria Math" panose="02040503050406030204" pitchFamily="18" charset="0"/>
                          </a:rPr>
                          <m:t>0</m:t>
                        </m:r>
                        <m:r>
                          <a:rPr lang="en-US" altLang="zh-CN" sz="3600" i="1">
                            <a:latin typeface="Cambria Math" panose="02040503050406030204" pitchFamily="18" charset="0"/>
                          </a:rPr>
                          <m:t>5</m:t>
                        </m:r>
                      </m:sub>
                    </m:sSub>
                    <m:r>
                      <a:rPr lang="en-US" altLang="zh-CN" sz="3600" i="1">
                        <a:latin typeface="Cambria Math" panose="02040503050406030204" pitchFamily="18" charset="0"/>
                        <a:ea typeface="Cambria Math" panose="02040503050406030204" pitchFamily="18" charset="0"/>
                      </a:rPr>
                      <m:t>∙</m:t>
                    </m:r>
                    <m:f>
                      <m:fPr>
                        <m:ctrlPr>
                          <a:rPr lang="en-US" altLang="zh-CN" sz="3600" i="1">
                            <a:latin typeface="Cambria Math" panose="02040503050406030204" pitchFamily="18" charset="0"/>
                          </a:rPr>
                        </m:ctrlPr>
                      </m:fPr>
                      <m:num>
                        <m:r>
                          <a:rPr lang="zh-CN" altLang="en-US" sz="3600" i="1">
                            <a:latin typeface="Cambria Math" panose="02040503050406030204" pitchFamily="18" charset="0"/>
                          </a:rPr>
                          <m:t>𝜎</m:t>
                        </m:r>
                      </m:num>
                      <m:den>
                        <m:rad>
                          <m:radPr>
                            <m:degHide m:val="on"/>
                            <m:ctrlPr>
                              <a:rPr lang="en-US" altLang="zh-CN" sz="3600" i="1">
                                <a:latin typeface="Cambria Math" panose="02040503050406030204" pitchFamily="18" charset="0"/>
                              </a:rPr>
                            </m:ctrlPr>
                          </m:radPr>
                          <m:deg/>
                          <m:e>
                            <m:r>
                              <a:rPr lang="en-US" altLang="zh-CN" sz="3600" i="1">
                                <a:latin typeface="Cambria Math" panose="02040503050406030204" pitchFamily="18" charset="0"/>
                              </a:rPr>
                              <m:t>𝑛</m:t>
                            </m:r>
                          </m:e>
                        </m:rad>
                      </m:den>
                    </m:f>
                    <m:r>
                      <a:rPr lang="en-US" altLang="zh-CN" sz="3600" b="0" i="0" smtClean="0">
                        <a:latin typeface="Cambria Math" panose="02040503050406030204" pitchFamily="18" charset="0"/>
                      </a:rPr>
                      <m:t>,</m:t>
                    </m:r>
                  </m:oMath>
                </a14:m>
                <a:r>
                  <a:rPr lang="en-US" altLang="zh-CN" sz="3600" dirty="0" smtClean="0"/>
                  <a:t> </a:t>
                </a:r>
                <a14:m>
                  <m:oMath xmlns:m="http://schemas.openxmlformats.org/officeDocument/2006/math">
                    <m:r>
                      <a:rPr lang="zh-CN" altLang="en-US" sz="3600" i="1">
                        <a:latin typeface="Cambria Math" panose="02040503050406030204" pitchFamily="18" charset="0"/>
                      </a:rPr>
                      <m:t>𝜇</m:t>
                    </m:r>
                    <m:r>
                      <a:rPr lang="en-US" altLang="zh-CN" sz="3600" b="0" i="1" smtClean="0">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𝑧</m:t>
                        </m:r>
                      </m:e>
                      <m:sub>
                        <m:r>
                          <a:rPr lang="en-US" altLang="zh-CN" sz="3600" i="1">
                            <a:latin typeface="Cambria Math" panose="02040503050406030204" pitchFamily="18" charset="0"/>
                          </a:rPr>
                          <m:t>0.</m:t>
                        </m:r>
                        <m:r>
                          <a:rPr lang="en-US" altLang="zh-CN" sz="3600" i="1">
                            <a:latin typeface="Cambria Math" panose="02040503050406030204" pitchFamily="18" charset="0"/>
                          </a:rPr>
                          <m:t>0</m:t>
                        </m:r>
                        <m:r>
                          <a:rPr lang="en-US" altLang="zh-CN" sz="3600" i="1">
                            <a:latin typeface="Cambria Math" panose="02040503050406030204" pitchFamily="18" charset="0"/>
                          </a:rPr>
                          <m:t>5</m:t>
                        </m:r>
                      </m:sub>
                    </m:sSub>
                    <m:r>
                      <a:rPr lang="en-US" altLang="zh-CN" sz="3600" i="1">
                        <a:latin typeface="Cambria Math" panose="02040503050406030204" pitchFamily="18" charset="0"/>
                        <a:ea typeface="Cambria Math" panose="02040503050406030204" pitchFamily="18" charset="0"/>
                      </a:rPr>
                      <m:t>∙</m:t>
                    </m:r>
                    <m:f>
                      <m:fPr>
                        <m:ctrlPr>
                          <a:rPr lang="en-US" altLang="zh-CN" sz="3600" i="1">
                            <a:latin typeface="Cambria Math" panose="02040503050406030204" pitchFamily="18" charset="0"/>
                          </a:rPr>
                        </m:ctrlPr>
                      </m:fPr>
                      <m:num>
                        <m:r>
                          <a:rPr lang="zh-CN" altLang="en-US" sz="3600" i="1">
                            <a:latin typeface="Cambria Math" panose="02040503050406030204" pitchFamily="18" charset="0"/>
                          </a:rPr>
                          <m:t>𝜎</m:t>
                        </m:r>
                      </m:num>
                      <m:den>
                        <m:rad>
                          <m:radPr>
                            <m:degHide m:val="on"/>
                            <m:ctrlPr>
                              <a:rPr lang="en-US" altLang="zh-CN" sz="3600" i="1">
                                <a:latin typeface="Cambria Math" panose="02040503050406030204" pitchFamily="18" charset="0"/>
                              </a:rPr>
                            </m:ctrlPr>
                          </m:radPr>
                          <m:deg/>
                          <m:e>
                            <m:r>
                              <a:rPr lang="en-US" altLang="zh-CN" sz="3600" i="1">
                                <a:latin typeface="Cambria Math" panose="02040503050406030204" pitchFamily="18" charset="0"/>
                              </a:rPr>
                              <m:t>𝑛</m:t>
                            </m:r>
                          </m:e>
                        </m:rad>
                      </m:den>
                    </m:f>
                  </m:oMath>
                </a14:m>
                <a:r>
                  <a:rPr lang="en-US" altLang="zh-CN" sz="3600" dirty="0"/>
                  <a:t>] </a:t>
                </a:r>
                <a:endParaRPr lang="zh-CN" altLang="en-US" sz="3600" dirty="0"/>
              </a:p>
            </p:txBody>
          </p:sp>
        </mc:Choice>
        <mc:Fallback>
          <p:sp>
            <p:nvSpPr>
              <p:cNvPr id="8" name="矩形 7"/>
              <p:cNvSpPr>
                <a:spLocks noRot="1" noChangeAspect="1" noMove="1" noResize="1" noEditPoints="1" noAdjustHandles="1" noChangeArrowheads="1" noChangeShapeType="1" noTextEdit="1"/>
              </p:cNvSpPr>
              <p:nvPr/>
            </p:nvSpPr>
            <p:spPr>
              <a:xfrm>
                <a:off x="-574681" y="80309"/>
                <a:ext cx="11344344" cy="1438984"/>
              </a:xfrm>
              <a:prstGeom prst="rect">
                <a:avLst/>
              </a:prstGeom>
              <a:blipFill>
                <a:blip r:embed="rId2"/>
                <a:stretch>
                  <a:fillRect t="-6356" b="-381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p:cNvSpPr/>
              <p:nvPr/>
            </p:nvSpPr>
            <p:spPr>
              <a:xfrm>
                <a:off x="-983991" y="5423326"/>
                <a:ext cx="13438350" cy="1438984"/>
              </a:xfrm>
              <a:prstGeom prst="rect">
                <a:avLst/>
              </a:prstGeom>
            </p:spPr>
            <p:txBody>
              <a:bodyPr wrap="square">
                <a:spAutoFit/>
              </a:bodyPr>
              <a:lstStyle/>
              <a:p>
                <a:pPr algn="ctr"/>
                <a:r>
                  <a:rPr lang="en-US" altLang="zh-CN" sz="3600" dirty="0" smtClean="0"/>
                  <a:t>90% of intervals [</a:t>
                </a:r>
                <a14:m>
                  <m:oMath xmlns:m="http://schemas.openxmlformats.org/officeDocument/2006/math">
                    <m:acc>
                      <m:accPr>
                        <m:chr m:val="̅"/>
                        <m:ctrlPr>
                          <a:rPr lang="en-US" altLang="zh-CN" sz="3600" i="1" smtClean="0">
                            <a:latin typeface="Cambria Math" panose="02040503050406030204" pitchFamily="18" charset="0"/>
                          </a:rPr>
                        </m:ctrlPr>
                      </m:accPr>
                      <m:e>
                        <m:r>
                          <a:rPr lang="en-US" altLang="zh-CN" sz="3600" b="0" i="1" smtClean="0">
                            <a:latin typeface="Cambria Math" panose="02040503050406030204" pitchFamily="18" charset="0"/>
                          </a:rPr>
                          <m:t>𝑋</m:t>
                        </m:r>
                      </m:e>
                    </m:acc>
                    <m:r>
                      <a:rPr lang="en-US" altLang="zh-CN" sz="3600" i="1">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𝑧</m:t>
                        </m:r>
                      </m:e>
                      <m:sub>
                        <m:r>
                          <a:rPr lang="en-US" altLang="zh-CN" sz="3600" i="1">
                            <a:latin typeface="Cambria Math" panose="02040503050406030204" pitchFamily="18" charset="0"/>
                          </a:rPr>
                          <m:t>0.</m:t>
                        </m:r>
                        <m:r>
                          <a:rPr lang="en-US" altLang="zh-CN" sz="3600" i="1">
                            <a:latin typeface="Cambria Math" panose="02040503050406030204" pitchFamily="18" charset="0"/>
                          </a:rPr>
                          <m:t>0</m:t>
                        </m:r>
                        <m:r>
                          <a:rPr lang="en-US" altLang="zh-CN" sz="3600" i="1">
                            <a:latin typeface="Cambria Math" panose="02040503050406030204" pitchFamily="18" charset="0"/>
                          </a:rPr>
                          <m:t>5</m:t>
                        </m:r>
                      </m:sub>
                    </m:sSub>
                    <m:r>
                      <a:rPr lang="en-US" altLang="zh-CN" sz="3600" i="1">
                        <a:latin typeface="Cambria Math" panose="02040503050406030204" pitchFamily="18" charset="0"/>
                        <a:ea typeface="Cambria Math" panose="02040503050406030204" pitchFamily="18" charset="0"/>
                      </a:rPr>
                      <m:t>∙</m:t>
                    </m:r>
                    <m:f>
                      <m:fPr>
                        <m:ctrlPr>
                          <a:rPr lang="en-US" altLang="zh-CN" sz="3600" i="1">
                            <a:latin typeface="Cambria Math" panose="02040503050406030204" pitchFamily="18" charset="0"/>
                          </a:rPr>
                        </m:ctrlPr>
                      </m:fPr>
                      <m:num>
                        <m:r>
                          <a:rPr lang="zh-CN" altLang="en-US" sz="3600" i="1">
                            <a:latin typeface="Cambria Math" panose="02040503050406030204" pitchFamily="18" charset="0"/>
                          </a:rPr>
                          <m:t>𝜎</m:t>
                        </m:r>
                      </m:num>
                      <m:den>
                        <m:rad>
                          <m:radPr>
                            <m:degHide m:val="on"/>
                            <m:ctrlPr>
                              <a:rPr lang="en-US" altLang="zh-CN" sz="3600" i="1">
                                <a:latin typeface="Cambria Math" panose="02040503050406030204" pitchFamily="18" charset="0"/>
                              </a:rPr>
                            </m:ctrlPr>
                          </m:radPr>
                          <m:deg/>
                          <m:e>
                            <m:r>
                              <a:rPr lang="en-US" altLang="zh-CN" sz="3600" i="1">
                                <a:latin typeface="Cambria Math" panose="02040503050406030204" pitchFamily="18" charset="0"/>
                              </a:rPr>
                              <m:t>𝑛</m:t>
                            </m:r>
                          </m:e>
                        </m:rad>
                      </m:den>
                    </m:f>
                  </m:oMath>
                </a14:m>
                <a:r>
                  <a:rPr lang="en-US" altLang="zh-CN" sz="3600" dirty="0" smtClean="0"/>
                  <a:t>, </a:t>
                </a:r>
                <a14:m>
                  <m:oMath xmlns:m="http://schemas.openxmlformats.org/officeDocument/2006/math">
                    <m:acc>
                      <m:accPr>
                        <m:chr m:val="̅"/>
                        <m:ctrlPr>
                          <a:rPr lang="en-US" altLang="zh-CN" sz="3600" i="1" smtClean="0">
                            <a:latin typeface="Cambria Math" panose="02040503050406030204" pitchFamily="18" charset="0"/>
                          </a:rPr>
                        </m:ctrlPr>
                      </m:accPr>
                      <m:e>
                        <m:r>
                          <a:rPr lang="en-US" altLang="zh-CN" sz="3600" b="0" i="1" smtClean="0">
                            <a:latin typeface="Cambria Math" panose="02040503050406030204" pitchFamily="18" charset="0"/>
                          </a:rPr>
                          <m:t>𝑋</m:t>
                        </m:r>
                      </m:e>
                    </m:acc>
                    <m:r>
                      <a:rPr lang="en-US" altLang="zh-CN" sz="3600" b="0" i="1" smtClean="0">
                        <a:latin typeface="Cambria Math" panose="02040503050406030204" pitchFamily="18" charset="0"/>
                      </a:rPr>
                      <m:t>+</m:t>
                    </m:r>
                    <m:sSub>
                      <m:sSubPr>
                        <m:ctrlPr>
                          <a:rPr lang="en-US" altLang="zh-CN" sz="3600" i="1">
                            <a:latin typeface="Cambria Math" panose="02040503050406030204" pitchFamily="18" charset="0"/>
                          </a:rPr>
                        </m:ctrlPr>
                      </m:sSubPr>
                      <m:e>
                        <m:r>
                          <a:rPr lang="en-US" altLang="zh-CN" sz="3600" i="1">
                            <a:latin typeface="Cambria Math" panose="02040503050406030204" pitchFamily="18" charset="0"/>
                          </a:rPr>
                          <m:t>𝑧</m:t>
                        </m:r>
                      </m:e>
                      <m:sub>
                        <m:r>
                          <a:rPr lang="en-US" altLang="zh-CN" sz="3600" i="1">
                            <a:latin typeface="Cambria Math" panose="02040503050406030204" pitchFamily="18" charset="0"/>
                          </a:rPr>
                          <m:t>0.</m:t>
                        </m:r>
                        <m:r>
                          <a:rPr lang="en-US" altLang="zh-CN" sz="3600" i="1">
                            <a:latin typeface="Cambria Math" panose="02040503050406030204" pitchFamily="18" charset="0"/>
                          </a:rPr>
                          <m:t>0</m:t>
                        </m:r>
                        <m:r>
                          <a:rPr lang="en-US" altLang="zh-CN" sz="3600" i="1">
                            <a:latin typeface="Cambria Math" panose="02040503050406030204" pitchFamily="18" charset="0"/>
                          </a:rPr>
                          <m:t>5</m:t>
                        </m:r>
                      </m:sub>
                    </m:sSub>
                    <m:r>
                      <a:rPr lang="en-US" altLang="zh-CN" sz="3600" i="1">
                        <a:latin typeface="Cambria Math" panose="02040503050406030204" pitchFamily="18" charset="0"/>
                        <a:ea typeface="Cambria Math" panose="02040503050406030204" pitchFamily="18" charset="0"/>
                      </a:rPr>
                      <m:t>∙</m:t>
                    </m:r>
                    <m:f>
                      <m:fPr>
                        <m:ctrlPr>
                          <a:rPr lang="en-US" altLang="zh-CN" sz="3600" i="1">
                            <a:latin typeface="Cambria Math" panose="02040503050406030204" pitchFamily="18" charset="0"/>
                          </a:rPr>
                        </m:ctrlPr>
                      </m:fPr>
                      <m:num>
                        <m:r>
                          <a:rPr lang="zh-CN" altLang="en-US" sz="3600" i="1">
                            <a:latin typeface="Cambria Math" panose="02040503050406030204" pitchFamily="18" charset="0"/>
                          </a:rPr>
                          <m:t>𝜎</m:t>
                        </m:r>
                      </m:num>
                      <m:den>
                        <m:rad>
                          <m:radPr>
                            <m:degHide m:val="on"/>
                            <m:ctrlPr>
                              <a:rPr lang="en-US" altLang="zh-CN" sz="3600" i="1">
                                <a:latin typeface="Cambria Math" panose="02040503050406030204" pitchFamily="18" charset="0"/>
                              </a:rPr>
                            </m:ctrlPr>
                          </m:radPr>
                          <m:deg/>
                          <m:e>
                            <m:r>
                              <a:rPr lang="en-US" altLang="zh-CN" sz="3600" i="1">
                                <a:latin typeface="Cambria Math" panose="02040503050406030204" pitchFamily="18" charset="0"/>
                              </a:rPr>
                              <m:t>𝑛</m:t>
                            </m:r>
                          </m:e>
                        </m:rad>
                      </m:den>
                    </m:f>
                  </m:oMath>
                </a14:m>
                <a:r>
                  <a:rPr lang="en-US" altLang="zh-CN" sz="3600" dirty="0" smtClean="0"/>
                  <a:t>] </a:t>
                </a:r>
              </a:p>
              <a:p>
                <a:pPr algn="ctr"/>
                <a:r>
                  <a:rPr lang="en-US" altLang="zh-CN" sz="3600" dirty="0" smtClean="0"/>
                  <a:t>will include the true mean.</a:t>
                </a:r>
                <a:endParaRPr lang="zh-CN" altLang="en-US" sz="3600" dirty="0"/>
              </a:p>
            </p:txBody>
          </p:sp>
        </mc:Choice>
        <mc:Fallback>
          <p:sp>
            <p:nvSpPr>
              <p:cNvPr id="9" name="矩形 8"/>
              <p:cNvSpPr>
                <a:spLocks noRot="1" noChangeAspect="1" noMove="1" noResize="1" noEditPoints="1" noAdjustHandles="1" noChangeArrowheads="1" noChangeShapeType="1" noTextEdit="1"/>
              </p:cNvSpPr>
              <p:nvPr/>
            </p:nvSpPr>
            <p:spPr>
              <a:xfrm>
                <a:off x="-983991" y="5423326"/>
                <a:ext cx="13438350" cy="1438984"/>
              </a:xfrm>
              <a:prstGeom prst="rect">
                <a:avLst/>
              </a:prstGeom>
              <a:blipFill>
                <a:blip r:embed="rId3"/>
                <a:stretch>
                  <a:fillRect t="-1695" b="-15254"/>
                </a:stretch>
              </a:blipFill>
            </p:spPr>
            <p:txBody>
              <a:bodyPr/>
              <a:lstStyle/>
              <a:p>
                <a:r>
                  <a:rPr lang="zh-CN" altLang="en-US">
                    <a:noFill/>
                  </a:rPr>
                  <a:t> </a:t>
                </a:r>
              </a:p>
            </p:txBody>
          </p:sp>
        </mc:Fallback>
      </mc:AlternateContent>
      <p:sp>
        <p:nvSpPr>
          <p:cNvPr id="10" name="下箭头 9"/>
          <p:cNvSpPr/>
          <p:nvPr/>
        </p:nvSpPr>
        <p:spPr>
          <a:xfrm>
            <a:off x="496454" y="1604415"/>
            <a:ext cx="715617" cy="36085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4"/>
          <a:stretch>
            <a:fillRect/>
          </a:stretch>
        </p:blipFill>
        <p:spPr>
          <a:xfrm>
            <a:off x="2119247" y="1604415"/>
            <a:ext cx="4261676" cy="1717158"/>
          </a:xfrm>
          <a:prstGeom prst="rect">
            <a:avLst/>
          </a:prstGeom>
        </p:spPr>
      </p:pic>
      <p:cxnSp>
        <p:nvCxnSpPr>
          <p:cNvPr id="3" name="直接连接符 2"/>
          <p:cNvCxnSpPr/>
          <p:nvPr/>
        </p:nvCxnSpPr>
        <p:spPr>
          <a:xfrm>
            <a:off x="3693092" y="3404591"/>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cxnSp>
        <p:nvCxnSpPr>
          <p:cNvPr id="6" name="直接连接符 5"/>
          <p:cNvCxnSpPr/>
          <p:nvPr/>
        </p:nvCxnSpPr>
        <p:spPr>
          <a:xfrm flipH="1">
            <a:off x="3691014" y="2568769"/>
            <a:ext cx="22770" cy="2729285"/>
          </a:xfrm>
          <a:prstGeom prst="line">
            <a:avLst/>
          </a:prstGeom>
        </p:spPr>
        <p:style>
          <a:lnRef idx="3">
            <a:schemeClr val="dk1"/>
          </a:lnRef>
          <a:fillRef idx="0">
            <a:schemeClr val="dk1"/>
          </a:fillRef>
          <a:effectRef idx="2">
            <a:schemeClr val="dk1"/>
          </a:effectRef>
          <a:fontRef idx="minor">
            <a:schemeClr val="tx1"/>
          </a:fontRef>
        </p:style>
      </p:cxnSp>
      <p:cxnSp>
        <p:nvCxnSpPr>
          <p:cNvPr id="12" name="直接连接符 11"/>
          <p:cNvCxnSpPr/>
          <p:nvPr/>
        </p:nvCxnSpPr>
        <p:spPr>
          <a:xfrm>
            <a:off x="3112938" y="3053562"/>
            <a:ext cx="1151164" cy="8164"/>
          </a:xfrm>
          <a:prstGeom prst="line">
            <a:avLst/>
          </a:prstGeom>
          <a:ln w="57150">
            <a:solidFill>
              <a:schemeClr val="tx1"/>
            </a:solidFill>
          </a:ln>
        </p:spPr>
        <p:style>
          <a:lnRef idx="3">
            <a:schemeClr val="accent1"/>
          </a:lnRef>
          <a:fillRef idx="0">
            <a:schemeClr val="accent1"/>
          </a:fillRef>
          <a:effectRef idx="2">
            <a:schemeClr val="accent1"/>
          </a:effectRef>
          <a:fontRef idx="minor">
            <a:schemeClr val="tx1"/>
          </a:fontRef>
        </p:style>
      </p:cxnSp>
      <p:sp>
        <p:nvSpPr>
          <p:cNvPr id="16" name="乘号 15"/>
          <p:cNvSpPr/>
          <p:nvPr/>
        </p:nvSpPr>
        <p:spPr>
          <a:xfrm>
            <a:off x="4098731" y="3293662"/>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3138202" y="3701698"/>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18" name="乘号 17"/>
          <p:cNvSpPr/>
          <p:nvPr/>
        </p:nvSpPr>
        <p:spPr>
          <a:xfrm>
            <a:off x="3543841" y="3590769"/>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9" name="直接连接符 18"/>
          <p:cNvCxnSpPr/>
          <p:nvPr/>
        </p:nvCxnSpPr>
        <p:spPr>
          <a:xfrm>
            <a:off x="2834241" y="4070308"/>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20" name="乘号 19"/>
          <p:cNvSpPr/>
          <p:nvPr/>
        </p:nvSpPr>
        <p:spPr>
          <a:xfrm>
            <a:off x="3239880" y="3959379"/>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 name="直接连接符 20"/>
          <p:cNvCxnSpPr/>
          <p:nvPr/>
        </p:nvCxnSpPr>
        <p:spPr>
          <a:xfrm>
            <a:off x="3985405" y="4393884"/>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22" name="乘号 21"/>
          <p:cNvSpPr/>
          <p:nvPr/>
        </p:nvSpPr>
        <p:spPr>
          <a:xfrm>
            <a:off x="4391044" y="4282955"/>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连接符 22"/>
          <p:cNvCxnSpPr/>
          <p:nvPr/>
        </p:nvCxnSpPr>
        <p:spPr>
          <a:xfrm>
            <a:off x="2664298" y="4782341"/>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24" name="乘号 23"/>
          <p:cNvSpPr/>
          <p:nvPr/>
        </p:nvSpPr>
        <p:spPr>
          <a:xfrm>
            <a:off x="3069937" y="4671412"/>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flipH="1">
            <a:off x="3108709" y="2721111"/>
            <a:ext cx="11385" cy="2491821"/>
          </a:xfrm>
          <a:prstGeom prst="line">
            <a:avLst/>
          </a:prstGeom>
        </p:spPr>
        <p:style>
          <a:lnRef idx="3">
            <a:schemeClr val="accent6"/>
          </a:lnRef>
          <a:fillRef idx="0">
            <a:schemeClr val="accent6"/>
          </a:fillRef>
          <a:effectRef idx="2">
            <a:schemeClr val="accent6"/>
          </a:effectRef>
          <a:fontRef idx="minor">
            <a:schemeClr val="tx1"/>
          </a:fontRef>
        </p:style>
      </p:cxnSp>
      <p:cxnSp>
        <p:nvCxnSpPr>
          <p:cNvPr id="27" name="直接连接符 26"/>
          <p:cNvCxnSpPr/>
          <p:nvPr/>
        </p:nvCxnSpPr>
        <p:spPr>
          <a:xfrm flipH="1">
            <a:off x="4251976" y="2666626"/>
            <a:ext cx="11385" cy="2491821"/>
          </a:xfrm>
          <a:prstGeom prst="line">
            <a:avLst/>
          </a:prstGeom>
        </p:spPr>
        <p:style>
          <a:lnRef idx="3">
            <a:schemeClr val="accent6"/>
          </a:lnRef>
          <a:fillRef idx="0">
            <a:schemeClr val="accent6"/>
          </a:fillRef>
          <a:effectRef idx="2">
            <a:schemeClr val="accent6"/>
          </a:effectRef>
          <a:fontRef idx="minor">
            <a:schemeClr val="tx1"/>
          </a:fontRef>
        </p:style>
      </p:cxnSp>
      <p:cxnSp>
        <p:nvCxnSpPr>
          <p:cNvPr id="29" name="直接连接符 28"/>
          <p:cNvCxnSpPr/>
          <p:nvPr/>
        </p:nvCxnSpPr>
        <p:spPr>
          <a:xfrm>
            <a:off x="2549618" y="5101876"/>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30" name="乘号 29"/>
          <p:cNvSpPr/>
          <p:nvPr/>
        </p:nvSpPr>
        <p:spPr>
          <a:xfrm>
            <a:off x="2955257" y="4990947"/>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连接符 30"/>
          <p:cNvCxnSpPr/>
          <p:nvPr/>
        </p:nvCxnSpPr>
        <p:spPr>
          <a:xfrm>
            <a:off x="3291462" y="4586163"/>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32" name="乘号 31"/>
          <p:cNvSpPr/>
          <p:nvPr/>
        </p:nvSpPr>
        <p:spPr>
          <a:xfrm>
            <a:off x="3697101" y="4475234"/>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3" name="直接连接符 32"/>
          <p:cNvCxnSpPr/>
          <p:nvPr/>
        </p:nvCxnSpPr>
        <p:spPr>
          <a:xfrm>
            <a:off x="2340074" y="3870048"/>
            <a:ext cx="1151164" cy="8164"/>
          </a:xfrm>
          <a:prstGeom prst="line">
            <a:avLst/>
          </a:prstGeom>
          <a:ln w="57150">
            <a:solidFill>
              <a:srgbClr val="FFC000"/>
            </a:solidFill>
          </a:ln>
        </p:spPr>
        <p:style>
          <a:lnRef idx="3">
            <a:schemeClr val="accent1"/>
          </a:lnRef>
          <a:fillRef idx="0">
            <a:schemeClr val="accent1"/>
          </a:fillRef>
          <a:effectRef idx="2">
            <a:schemeClr val="accent1"/>
          </a:effectRef>
          <a:fontRef idx="minor">
            <a:schemeClr val="tx1"/>
          </a:fontRef>
        </p:style>
      </p:cxnSp>
      <p:sp>
        <p:nvSpPr>
          <p:cNvPr id="34" name="乘号 33"/>
          <p:cNvSpPr/>
          <p:nvPr/>
        </p:nvSpPr>
        <p:spPr>
          <a:xfrm>
            <a:off x="2745713" y="3759119"/>
            <a:ext cx="310393" cy="252750"/>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35" name="矩形 34"/>
              <p:cNvSpPr/>
              <p:nvPr/>
            </p:nvSpPr>
            <p:spPr>
              <a:xfrm>
                <a:off x="6433526" y="1807973"/>
                <a:ext cx="5568867" cy="3565591"/>
              </a:xfrm>
              <a:prstGeom prst="rect">
                <a:avLst/>
              </a:prstGeom>
            </p:spPr>
            <p:txBody>
              <a:bodyPr wrap="square">
                <a:spAutoFit/>
              </a:bodyPr>
              <a:lstStyle/>
              <a:p>
                <a:pPr marL="342900" indent="-342900">
                  <a:lnSpc>
                    <a:spcPct val="150000"/>
                  </a:lnSpc>
                  <a:buFont typeface="Wingdings" panose="05000000000000000000" pitchFamily="2" charset="2"/>
                  <a:buChar char="u"/>
                </a:pPr>
                <a:r>
                  <a:rPr lang="en-US" altLang="zh-CN" sz="2000" b="0" dirty="0" smtClean="0"/>
                  <a:t>If </a:t>
                </a:r>
                <a14:m>
                  <m:oMath xmlns:m="http://schemas.openxmlformats.org/officeDocument/2006/math">
                    <m:acc>
                      <m:accPr>
                        <m:chr m:val="̅"/>
                        <m:ctrlPr>
                          <a:rPr lang="en-US" altLang="zh-CN" sz="2000" i="1">
                            <a:latin typeface="Cambria Math" panose="02040503050406030204" pitchFamily="18" charset="0"/>
                          </a:rPr>
                        </m:ctrlPr>
                      </m:accPr>
                      <m:e>
                        <m:r>
                          <a:rPr lang="en-US" altLang="zh-CN" sz="2000">
                            <a:latin typeface="Cambria Math" panose="02040503050406030204" pitchFamily="18" charset="0"/>
                          </a:rPr>
                          <m:t>𝑋</m:t>
                        </m:r>
                      </m:e>
                    </m:acc>
                    <m:r>
                      <a:rPr lang="en-US" altLang="zh-CN" sz="2000">
                        <a:latin typeface="Cambria Math" panose="02040503050406030204" pitchFamily="18" charset="0"/>
                      </a:rPr>
                      <m:t>=</m:t>
                    </m:r>
                    <m:r>
                      <a:rPr lang="zh-CN" altLang="en-US" sz="2000">
                        <a:latin typeface="Cambria Math" panose="02040503050406030204" pitchFamily="18" charset="0"/>
                      </a:rPr>
                      <m:t>𝜇</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0.</m:t>
                        </m:r>
                        <m:r>
                          <a:rPr lang="en-US" altLang="zh-CN" sz="2000" i="1">
                            <a:latin typeface="Cambria Math" panose="02040503050406030204" pitchFamily="18" charset="0"/>
                          </a:rPr>
                          <m:t>0</m:t>
                        </m:r>
                        <m:r>
                          <a:rPr lang="en-US" altLang="zh-CN" sz="2000" i="1">
                            <a:latin typeface="Cambria Math" panose="02040503050406030204" pitchFamily="18" charset="0"/>
                          </a:rPr>
                          <m:t>5</m:t>
                        </m:r>
                      </m:sub>
                    </m:sSub>
                    <m:r>
                      <a:rPr lang="en-US" altLang="zh-CN" sz="2000">
                        <a:latin typeface="Cambria Math" panose="02040503050406030204" pitchFamily="18" charset="0"/>
                      </a:rPr>
                      <m:t>∙</m:t>
                    </m:r>
                    <m:f>
                      <m:fPr>
                        <m:ctrlPr>
                          <a:rPr lang="en-US" altLang="zh-CN" sz="2000" i="1">
                            <a:latin typeface="Cambria Math" panose="02040503050406030204" pitchFamily="18" charset="0"/>
                          </a:rPr>
                        </m:ctrlPr>
                      </m:fPr>
                      <m:num>
                        <m:r>
                          <a:rPr lang="zh-CN" altLang="en-US" sz="2000">
                            <a:latin typeface="Cambria Math" panose="02040503050406030204" pitchFamily="18" charset="0"/>
                          </a:rPr>
                          <m:t>𝜎</m:t>
                        </m:r>
                      </m:num>
                      <m:den>
                        <m:rad>
                          <m:radPr>
                            <m:degHide m:val="on"/>
                            <m:ctrlPr>
                              <a:rPr lang="en-US" altLang="zh-CN" sz="2000" i="1">
                                <a:latin typeface="Cambria Math" panose="02040503050406030204" pitchFamily="18" charset="0"/>
                              </a:rPr>
                            </m:ctrlPr>
                          </m:radPr>
                          <m:deg/>
                          <m:e>
                            <m:r>
                              <a:rPr lang="en-US" altLang="zh-CN" sz="2000">
                                <a:latin typeface="Cambria Math" panose="02040503050406030204" pitchFamily="18" charset="0"/>
                              </a:rPr>
                              <m:t>𝑛</m:t>
                            </m:r>
                          </m:e>
                        </m:rad>
                      </m:den>
                    </m:f>
                  </m:oMath>
                </a14:m>
                <a:r>
                  <a:rPr lang="en-US" altLang="zh-CN" sz="2000" dirty="0" smtClean="0"/>
                  <a:t>, the interval would be </a:t>
                </a:r>
              </a:p>
              <a:p>
                <a:pPr>
                  <a:lnSpc>
                    <a:spcPct val="150000"/>
                  </a:lnSpc>
                </a:pPr>
                <a:r>
                  <a:rPr lang="en-US" altLang="zh-CN" sz="2000" dirty="0"/>
                  <a:t>[</a:t>
                </a:r>
                <a14:m>
                  <m:oMath xmlns:m="http://schemas.openxmlformats.org/officeDocument/2006/math">
                    <m:r>
                      <a:rPr lang="zh-CN" altLang="en-US" sz="2000" i="1">
                        <a:latin typeface="Cambria Math" panose="02040503050406030204" pitchFamily="18" charset="0"/>
                      </a:rPr>
                      <m:t>𝜇</m:t>
                    </m:r>
                    <m:r>
                      <a:rPr lang="en-US" altLang="zh-CN" sz="2000">
                        <a:latin typeface="Cambria Math" panose="02040503050406030204" pitchFamily="18" charset="0"/>
                      </a:rPr>
                      <m:t>,</m:t>
                    </m:r>
                  </m:oMath>
                </a14:m>
                <a:r>
                  <a:rPr lang="en-US" altLang="zh-CN" sz="2000" dirty="0"/>
                  <a:t> </a:t>
                </a:r>
                <a14:m>
                  <m:oMath xmlns:m="http://schemas.openxmlformats.org/officeDocument/2006/math">
                    <m:r>
                      <a:rPr lang="zh-CN" altLang="en-US" sz="2000" i="1">
                        <a:latin typeface="Cambria Math" panose="02040503050406030204" pitchFamily="18" charset="0"/>
                      </a:rPr>
                      <m:t>𝜇</m:t>
                    </m:r>
                    <m:r>
                      <a:rPr lang="en-US" altLang="zh-CN" sz="2000" i="1">
                        <a:latin typeface="Cambria Math" panose="02040503050406030204" pitchFamily="18" charset="0"/>
                      </a:rPr>
                      <m:t>+</m:t>
                    </m:r>
                    <m:r>
                      <a:rPr lang="en-US" altLang="zh-CN" sz="2000" b="0" i="1" smtClean="0">
                        <a:latin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0.</m:t>
                        </m:r>
                        <m:r>
                          <a:rPr lang="en-US" altLang="zh-CN" sz="2000" i="1">
                            <a:latin typeface="Cambria Math" panose="02040503050406030204" pitchFamily="18" charset="0"/>
                          </a:rPr>
                          <m:t>0</m:t>
                        </m:r>
                        <m:r>
                          <a:rPr lang="en-US" altLang="zh-CN" sz="2000" i="1">
                            <a:latin typeface="Cambria Math" panose="02040503050406030204" pitchFamily="18" charset="0"/>
                          </a:rPr>
                          <m:t>5</m:t>
                        </m:r>
                      </m:sub>
                    </m:sSub>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𝜎</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𝑛</m:t>
                            </m:r>
                          </m:e>
                        </m:rad>
                      </m:den>
                    </m:f>
                  </m:oMath>
                </a14:m>
                <a:r>
                  <a:rPr lang="en-US" altLang="zh-CN" sz="2000" dirty="0"/>
                  <a:t>] </a:t>
                </a:r>
                <a:r>
                  <a:rPr lang="en-US" altLang="zh-CN" sz="2000" dirty="0" smtClean="0"/>
                  <a:t>which includes </a:t>
                </a:r>
                <a14:m>
                  <m:oMath xmlns:m="http://schemas.openxmlformats.org/officeDocument/2006/math">
                    <m:r>
                      <a:rPr lang="zh-CN" altLang="en-US" sz="2000" i="1">
                        <a:latin typeface="Cambria Math" panose="02040503050406030204" pitchFamily="18" charset="0"/>
                      </a:rPr>
                      <m:t>𝜇</m:t>
                    </m:r>
                  </m:oMath>
                </a14:m>
                <a:r>
                  <a:rPr lang="en-US" altLang="zh-CN" sz="2000" dirty="0" smtClean="0"/>
                  <a:t>.</a:t>
                </a:r>
              </a:p>
              <a:p>
                <a:pPr marL="342900" indent="-342900">
                  <a:lnSpc>
                    <a:spcPct val="150000"/>
                  </a:lnSpc>
                  <a:buFont typeface="Wingdings" panose="05000000000000000000" pitchFamily="2" charset="2"/>
                  <a:buChar char="u"/>
                </a:pPr>
                <a:r>
                  <a:rPr lang="en-US" altLang="zh-CN" sz="2000" dirty="0" smtClean="0"/>
                  <a:t>If </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𝑋</m:t>
                        </m:r>
                      </m:e>
                    </m:acc>
                    <m:r>
                      <a:rPr lang="en-US" altLang="zh-CN" sz="2000" i="1">
                        <a:latin typeface="Cambria Math" panose="02040503050406030204" pitchFamily="18" charset="0"/>
                      </a:rPr>
                      <m:t>=</m:t>
                    </m:r>
                    <m:r>
                      <a:rPr lang="zh-CN" altLang="en-US" sz="2000" i="1">
                        <a:latin typeface="Cambria Math" panose="02040503050406030204" pitchFamily="18" charset="0"/>
                      </a:rPr>
                      <m:t>𝜇</m:t>
                    </m:r>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0.</m:t>
                        </m:r>
                        <m:r>
                          <a:rPr lang="en-US" altLang="zh-CN" sz="2000" i="1">
                            <a:latin typeface="Cambria Math" panose="02040503050406030204" pitchFamily="18" charset="0"/>
                          </a:rPr>
                          <m:t>0</m:t>
                        </m:r>
                        <m:r>
                          <a:rPr lang="en-US" altLang="zh-CN" sz="2000" i="1">
                            <a:latin typeface="Cambria Math" panose="02040503050406030204" pitchFamily="18" charset="0"/>
                          </a:rPr>
                          <m:t>5</m:t>
                        </m:r>
                      </m:sub>
                    </m:sSub>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𝜎</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𝑛</m:t>
                            </m:r>
                          </m:e>
                        </m:rad>
                      </m:den>
                    </m:f>
                  </m:oMath>
                </a14:m>
                <a:r>
                  <a:rPr lang="en-US" altLang="zh-CN" sz="2000" dirty="0" smtClean="0"/>
                  <a:t>, the </a:t>
                </a:r>
                <a:r>
                  <a:rPr lang="en-US" altLang="zh-CN" sz="2000" dirty="0"/>
                  <a:t>interval would be </a:t>
                </a:r>
              </a:p>
              <a:p>
                <a:pPr>
                  <a:lnSpc>
                    <a:spcPct val="150000"/>
                  </a:lnSpc>
                </a:pPr>
                <a:r>
                  <a:rPr lang="en-US" altLang="zh-CN" sz="2000" dirty="0"/>
                  <a:t>[</a:t>
                </a:r>
                <a14:m>
                  <m:oMath xmlns:m="http://schemas.openxmlformats.org/officeDocument/2006/math">
                    <m:r>
                      <a:rPr lang="zh-CN" altLang="en-US" sz="2000" i="1">
                        <a:latin typeface="Cambria Math" panose="02040503050406030204" pitchFamily="18" charset="0"/>
                      </a:rPr>
                      <m:t>𝜇</m:t>
                    </m:r>
                    <m:r>
                      <a:rPr lang="en-US" altLang="zh-CN" sz="2000" b="0" i="1" smtClean="0">
                        <a:latin typeface="Cambria Math" panose="02040503050406030204" pitchFamily="18" charset="0"/>
                      </a:rPr>
                      <m:t>−</m:t>
                    </m:r>
                    <m:r>
                      <a:rPr lang="en-US" altLang="zh-CN" sz="2000" i="1">
                        <a:latin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𝑧</m:t>
                        </m:r>
                      </m:e>
                      <m:sub>
                        <m:r>
                          <a:rPr lang="en-US" altLang="zh-CN" sz="2000" i="1">
                            <a:latin typeface="Cambria Math" panose="02040503050406030204" pitchFamily="18" charset="0"/>
                          </a:rPr>
                          <m:t>0.</m:t>
                        </m:r>
                        <m:r>
                          <a:rPr lang="en-US" altLang="zh-CN" sz="2000" i="1">
                            <a:latin typeface="Cambria Math" panose="02040503050406030204" pitchFamily="18" charset="0"/>
                          </a:rPr>
                          <m:t>0</m:t>
                        </m:r>
                        <m:r>
                          <a:rPr lang="en-US" altLang="zh-CN" sz="2000" i="1">
                            <a:latin typeface="Cambria Math" panose="02040503050406030204" pitchFamily="18" charset="0"/>
                          </a:rPr>
                          <m:t>5</m:t>
                        </m:r>
                      </m:sub>
                    </m:sSub>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zh-CN" altLang="en-US" sz="2000" i="1">
                            <a:latin typeface="Cambria Math" panose="02040503050406030204" pitchFamily="18" charset="0"/>
                          </a:rPr>
                          <m:t>𝜎</m:t>
                        </m:r>
                      </m:num>
                      <m:den>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𝑛</m:t>
                            </m:r>
                          </m:e>
                        </m:rad>
                      </m:den>
                    </m:f>
                    <m:r>
                      <a:rPr lang="en-US" altLang="zh-CN" sz="2000">
                        <a:latin typeface="Cambria Math" panose="02040503050406030204" pitchFamily="18" charset="0"/>
                      </a:rPr>
                      <m:t>,</m:t>
                    </m:r>
                  </m:oMath>
                </a14:m>
                <a:r>
                  <a:rPr lang="en-US" altLang="zh-CN" sz="2000" dirty="0"/>
                  <a:t> </a:t>
                </a:r>
                <a14:m>
                  <m:oMath xmlns:m="http://schemas.openxmlformats.org/officeDocument/2006/math">
                    <m:r>
                      <a:rPr lang="zh-CN" altLang="en-US" sz="2000" i="1">
                        <a:latin typeface="Cambria Math" panose="02040503050406030204" pitchFamily="18" charset="0"/>
                      </a:rPr>
                      <m:t>𝜇</m:t>
                    </m:r>
                  </m:oMath>
                </a14:m>
                <a:r>
                  <a:rPr lang="en-US" altLang="zh-CN" sz="2000" dirty="0"/>
                  <a:t>] which </a:t>
                </a:r>
                <a:r>
                  <a:rPr lang="en-US" altLang="zh-CN" sz="2000" dirty="0" smtClean="0"/>
                  <a:t>includes </a:t>
                </a:r>
                <a14:m>
                  <m:oMath xmlns:m="http://schemas.openxmlformats.org/officeDocument/2006/math">
                    <m:r>
                      <a:rPr lang="zh-CN" altLang="en-US" sz="2000" i="1">
                        <a:latin typeface="Cambria Math" panose="02040503050406030204" pitchFamily="18" charset="0"/>
                      </a:rPr>
                      <m:t>𝜇</m:t>
                    </m:r>
                  </m:oMath>
                </a14:m>
                <a:r>
                  <a:rPr lang="en-US" altLang="zh-CN" sz="2000" dirty="0"/>
                  <a:t>.</a:t>
                </a:r>
              </a:p>
              <a:p>
                <a:pPr>
                  <a:lnSpc>
                    <a:spcPct val="150000"/>
                  </a:lnSpc>
                </a:pPr>
                <a:endParaRPr lang="zh-CN" altLang="en-US" sz="2000" dirty="0"/>
              </a:p>
              <a:p>
                <a:endParaRPr lang="zh-CN" altLang="en-US" sz="2400" dirty="0"/>
              </a:p>
            </p:txBody>
          </p:sp>
        </mc:Choice>
        <mc:Fallback>
          <p:sp>
            <p:nvSpPr>
              <p:cNvPr id="35" name="矩形 34"/>
              <p:cNvSpPr>
                <a:spLocks noRot="1" noChangeAspect="1" noMove="1" noResize="1" noEditPoints="1" noAdjustHandles="1" noChangeArrowheads="1" noChangeShapeType="1" noTextEdit="1"/>
              </p:cNvSpPr>
              <p:nvPr/>
            </p:nvSpPr>
            <p:spPr>
              <a:xfrm>
                <a:off x="6433526" y="1807973"/>
                <a:ext cx="5568867" cy="3565591"/>
              </a:xfrm>
              <a:prstGeom prst="rect">
                <a:avLst/>
              </a:prstGeom>
              <a:blipFill>
                <a:blip r:embed="rId5"/>
                <a:stretch>
                  <a:fillRect l="-1094"/>
                </a:stretch>
              </a:blipFill>
            </p:spPr>
            <p:txBody>
              <a:bodyPr/>
              <a:lstStyle/>
              <a:p>
                <a:r>
                  <a:rPr lang="zh-CN" altLang="en-US">
                    <a:noFill/>
                  </a:rPr>
                  <a:t> </a:t>
                </a:r>
              </a:p>
            </p:txBody>
          </p:sp>
        </mc:Fallback>
      </mc:AlternateContent>
      <p:sp>
        <p:nvSpPr>
          <p:cNvPr id="36" name="下箭头 35"/>
          <p:cNvSpPr/>
          <p:nvPr/>
        </p:nvSpPr>
        <p:spPr>
          <a:xfrm rot="10800000">
            <a:off x="10100130" y="4535705"/>
            <a:ext cx="715617" cy="1192404"/>
          </a:xfrm>
          <a:prstGeom prst="downArrow">
            <a:avLst>
              <a:gd name="adj1" fmla="val 30556"/>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6416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animBg="1"/>
      <p:bldP spid="18" grpId="0" animBg="1"/>
      <p:bldP spid="20" grpId="0" animBg="1"/>
      <p:bldP spid="22" grpId="0" animBg="1"/>
      <p:bldP spid="24" grpId="0" animBg="1"/>
      <p:bldP spid="30" grpId="0" animBg="1"/>
      <p:bldP spid="32" grpId="0" animBg="1"/>
      <p:bldP spid="34" grpId="0" animBg="1"/>
      <p:bldP spid="35" grpId="0"/>
      <p:bldP spid="36"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5246</TotalTime>
  <Words>731</Words>
  <Application>Microsoft Office PowerPoint</Application>
  <PresentationFormat>宽屏</PresentationFormat>
  <Paragraphs>98</Paragraphs>
  <Slides>15</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Courier</vt:lpstr>
      <vt:lpstr>ＭＳ Ｐゴシック</vt:lpstr>
      <vt:lpstr>等线</vt:lpstr>
      <vt:lpstr>等线 Light</vt:lpstr>
      <vt:lpstr>Arial</vt:lpstr>
      <vt:lpstr>Cambria Math</vt:lpstr>
      <vt:lpstr>Wingdings</vt:lpstr>
      <vt:lpstr>Office 主题​​</vt:lpstr>
      <vt:lpstr>Point estimator Confidence interval</vt:lpstr>
      <vt:lpstr>PowerPoint 演示文稿</vt:lpstr>
      <vt:lpstr>PowerPoint 演示文稿</vt:lpstr>
      <vt:lpstr>One sample mean is 168cm </vt:lpstr>
      <vt:lpstr>PowerPoint 演示文稿</vt:lpstr>
      <vt:lpstr>PowerPoint 演示文稿</vt:lpstr>
      <vt:lpstr>What is the 90% confidence interval?</vt:lpstr>
      <vt:lpstr>PowerPoint 演示文稿</vt:lpstr>
      <vt:lpstr>PowerPoint 演示文稿</vt:lpstr>
      <vt:lpstr>PowerPoint 演示文稿</vt:lpstr>
      <vt:lpstr>PowerPoint 演示文稿</vt:lpstr>
      <vt:lpstr>Constructing a C.I.</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X13 Yoga</dc:creator>
  <cp:lastModifiedBy>X13 Yoga</cp:lastModifiedBy>
  <cp:revision>65</cp:revision>
  <dcterms:created xsi:type="dcterms:W3CDTF">2021-12-16T12:08:27Z</dcterms:created>
  <dcterms:modified xsi:type="dcterms:W3CDTF">2021-12-21T06:32:17Z</dcterms:modified>
</cp:coreProperties>
</file>