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862A-9310-4DD0-9E4D-4649B5CF50A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0C14-F78B-48AE-994F-6CAB383A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88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862A-9310-4DD0-9E4D-4649B5CF50A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0C14-F78B-48AE-994F-6CAB383A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5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862A-9310-4DD0-9E4D-4649B5CF50A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0C14-F78B-48AE-994F-6CAB383A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862A-9310-4DD0-9E4D-4649B5CF50A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0C14-F78B-48AE-994F-6CAB383A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5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862A-9310-4DD0-9E4D-4649B5CF50A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0C14-F78B-48AE-994F-6CAB383A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862A-9310-4DD0-9E4D-4649B5CF50A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0C14-F78B-48AE-994F-6CAB383A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7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862A-9310-4DD0-9E4D-4649B5CF50A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0C14-F78B-48AE-994F-6CAB383A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5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862A-9310-4DD0-9E4D-4649B5CF50A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0C14-F78B-48AE-994F-6CAB383A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862A-9310-4DD0-9E4D-4649B5CF50A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0C14-F78B-48AE-994F-6CAB383A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0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862A-9310-4DD0-9E4D-4649B5CF50A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0C14-F78B-48AE-994F-6CAB383A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09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862A-9310-4DD0-9E4D-4649B5CF50A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0C14-F78B-48AE-994F-6CAB383A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B862A-9310-4DD0-9E4D-4649B5CF50AF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0C14-F78B-48AE-994F-6CAB383A4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FzCIA9kpp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dirty="0" smtClean="0"/>
              <a:t>t-distribution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1169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 the standard deviation is unknown…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29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 smtClean="0"/>
              <a:t>We need to estimate the value of the standard deviation using the sample data ! !</a:t>
            </a:r>
            <a:endParaRPr lang="en-US" altLang="zh-CN" sz="4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dirty="0" smtClean="0"/>
              <a:t>The probability that our statistic is reasonable is higher ? or lower ?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1795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tudent’s t-distribution at 1, 3, 8, and 20 degrees of freedom, and compared to the z-distribution.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06" t="8653" r="5287" b="10968"/>
          <a:stretch/>
        </p:blipFill>
        <p:spPr bwMode="auto">
          <a:xfrm>
            <a:off x="882501" y="372702"/>
            <a:ext cx="9977227" cy="61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39294"/>
          <a:stretch/>
        </p:blipFill>
        <p:spPr>
          <a:xfrm>
            <a:off x="314864" y="148570"/>
            <a:ext cx="11582545" cy="32003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4" y="3741820"/>
            <a:ext cx="11610025" cy="298383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44390" y="3184176"/>
            <a:ext cx="12570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… …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76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https</a:t>
            </a:r>
            <a:r>
              <a:rPr lang="en-US" altLang="zh-CN">
                <a:hlinkClick r:id="rId2"/>
              </a:rPr>
              <a:t>://</a:t>
            </a:r>
            <a:r>
              <a:rPr lang="en-US" altLang="zh-CN" smtClean="0">
                <a:hlinkClick r:id="rId2"/>
              </a:rPr>
              <a:t>www.youtube.com/watch?v=GFzCIA9kppM</a:t>
            </a:r>
            <a:endParaRPr lang="en-US" altLang="zh-CN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42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t-distribution</vt:lpstr>
      <vt:lpstr>If the standard deviation is unknown…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t-distribution</dc:title>
  <dc:creator>X13 Yoga</dc:creator>
  <cp:lastModifiedBy>X13 Yoga</cp:lastModifiedBy>
  <cp:revision>7</cp:revision>
  <dcterms:created xsi:type="dcterms:W3CDTF">2021-12-29T00:18:52Z</dcterms:created>
  <dcterms:modified xsi:type="dcterms:W3CDTF">2022-02-16T13:45:50Z</dcterms:modified>
</cp:coreProperties>
</file>