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728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22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631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64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54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7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8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9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08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5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36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3010-A39F-41EF-ABD1-0C8E0BB385C1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C657-85C1-48FC-A326-67DF327586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438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08720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Login</a:t>
            </a:r>
            <a:r>
              <a:rPr lang="en-NZ" altLang="zh-CN" dirty="0" smtClean="0"/>
              <a:t> menu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3347864" y="134076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3347864" y="19888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835696" y="1331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Username :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19795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Password :</a:t>
            </a:r>
            <a:endParaRPr lang="en-NZ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3203848" y="2852936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Login</a:t>
            </a:r>
            <a:endParaRPr lang="en-NZ" dirty="0"/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3186595" y="3374668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Register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3186595" y="3933056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Quit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52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1519" y="889362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Registration </a:t>
            </a:r>
            <a:r>
              <a:rPr lang="en-NZ" altLang="zh-CN" dirty="0" smtClean="0"/>
              <a:t>menu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3347864" y="134076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3347864" y="180882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835696" y="1331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Username :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17995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Password :</a:t>
            </a:r>
            <a:endParaRPr lang="en-NZ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347864" y="4814828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Register</a:t>
            </a:r>
            <a:endParaRPr lang="en-NZ" dirty="0"/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3347864" y="5373216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Cancel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3347864" y="2271222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/>
          <p:cNvSpPr txBox="1"/>
          <p:nvPr/>
        </p:nvSpPr>
        <p:spPr>
          <a:xfrm>
            <a:off x="1907704" y="22619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Name :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78092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907704" y="27716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Address:</a:t>
            </a:r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3347864" y="3265626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1535846" y="3256334"/>
            <a:ext cx="18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Bank Account:</a:t>
            </a:r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3347864" y="37890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1403648" y="3779748"/>
            <a:ext cx="196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Phone Number: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3347864" y="430148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/>
          <p:cNvSpPr txBox="1"/>
          <p:nvPr/>
        </p:nvSpPr>
        <p:spPr>
          <a:xfrm>
            <a:off x="1403648" y="4292188"/>
            <a:ext cx="196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Email: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2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84" y="908720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Buyer </a:t>
            </a:r>
            <a:r>
              <a:rPr lang="en-NZ" altLang="zh-CN" dirty="0" smtClean="0"/>
              <a:t>Menu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043740" y="971436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Hello &lt;Name of current user&gt;</a:t>
            </a:r>
            <a:endParaRPr lang="en-NZ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228184" y="104442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Log out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236447" y="558924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Quit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055538" y="1340768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Current Balance: &lt;Current balance&gt;</a:t>
            </a:r>
            <a:endParaRPr lang="en-NZ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4349"/>
              </p:ext>
            </p:extLst>
          </p:nvPr>
        </p:nvGraphicFramePr>
        <p:xfrm>
          <a:off x="1115616" y="2564904"/>
          <a:ext cx="6264630" cy="25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10"/>
                <a:gridCol w="2088210"/>
                <a:gridCol w="2088210"/>
              </a:tblGrid>
              <a:tr h="419272">
                <a:tc>
                  <a:txBody>
                    <a:bodyPr/>
                    <a:lstStyle/>
                    <a:p>
                      <a:r>
                        <a:rPr lang="en-NZ" dirty="0" smtClean="0"/>
                        <a:t>Product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Price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616" y="5116542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Buy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2195736" y="20701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115616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Search</a:t>
            </a:r>
            <a:endParaRPr lang="en-NZ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3779912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Purchase History</a:t>
            </a:r>
            <a:endParaRPr lang="en-NZ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1403648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Recharge Balance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51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1519" y="889362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64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Recharge </a:t>
            </a:r>
            <a:r>
              <a:rPr lang="en-NZ" altLang="zh-CN" dirty="0" smtClean="0"/>
              <a:t>menu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3347864" y="134076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3347864" y="180882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835696" y="1331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Card Number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17995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Holder Name</a:t>
            </a:r>
            <a:endParaRPr lang="en-NZ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930523" y="3861048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Recharge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2930523" y="4437112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Cancel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3347864" y="2271222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/>
          <p:cNvSpPr txBox="1"/>
          <p:nvPr/>
        </p:nvSpPr>
        <p:spPr>
          <a:xfrm>
            <a:off x="1835696" y="22712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Expiry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78092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907704" y="27716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CVV</a:t>
            </a:r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3347864" y="3265626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1535846" y="3256334"/>
            <a:ext cx="18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Amount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89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84" y="908720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Purchase History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043740" y="971436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Hello &lt;Name of current user&gt;</a:t>
            </a:r>
            <a:endParaRPr lang="en-NZ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228184" y="104442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Log out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236447" y="558924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Quit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055538" y="1340768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Current Balance: &lt;Current balance&gt;</a:t>
            </a:r>
            <a:endParaRPr lang="en-NZ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28533"/>
              </p:ext>
            </p:extLst>
          </p:nvPr>
        </p:nvGraphicFramePr>
        <p:xfrm>
          <a:off x="1115616" y="2564904"/>
          <a:ext cx="6264630" cy="25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6"/>
                <a:gridCol w="1339362"/>
                <a:gridCol w="1166490"/>
                <a:gridCol w="1252926"/>
                <a:gridCol w="1252926"/>
              </a:tblGrid>
              <a:tr h="419272">
                <a:tc>
                  <a:txBody>
                    <a:bodyPr/>
                    <a:lstStyle/>
                    <a:p>
                      <a:r>
                        <a:rPr lang="en-NZ" dirty="0" smtClean="0"/>
                        <a:t>Product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Price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From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Date</a:t>
                      </a:r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95736" y="20701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106624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Search</a:t>
            </a:r>
            <a:endParaRPr lang="en-NZ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3779912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Buy Menu</a:t>
            </a:r>
            <a:endParaRPr lang="en-NZ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1403648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Recharge Balance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87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84" y="908720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Seller </a:t>
            </a:r>
            <a:r>
              <a:rPr lang="en-NZ" altLang="zh-CN" dirty="0" smtClean="0"/>
              <a:t>Menu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043740" y="971436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Hello &lt;Name of current user&gt;</a:t>
            </a:r>
            <a:endParaRPr lang="en-NZ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228184" y="104442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Log out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236447" y="558924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Quit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055538" y="1340768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Current Balance: &lt;Current balance&gt;</a:t>
            </a:r>
            <a:endParaRPr lang="en-NZ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17821"/>
              </p:ext>
            </p:extLst>
          </p:nvPr>
        </p:nvGraphicFramePr>
        <p:xfrm>
          <a:off x="1115616" y="2564904"/>
          <a:ext cx="6264630" cy="25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10"/>
                <a:gridCol w="2088210"/>
                <a:gridCol w="2088210"/>
              </a:tblGrid>
              <a:tr h="419272">
                <a:tc>
                  <a:txBody>
                    <a:bodyPr/>
                    <a:lstStyle/>
                    <a:p>
                      <a:r>
                        <a:rPr lang="en-NZ" dirty="0" smtClean="0"/>
                        <a:t>Product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Price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115616" y="5116542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Sell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2195736" y="20701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115616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Search</a:t>
            </a:r>
            <a:endParaRPr lang="en-NZ" dirty="0"/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3779912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Sales History</a:t>
            </a:r>
            <a:endParaRPr lang="en-NZ" dirty="0"/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403648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Recharge Balance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78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1519" y="889362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Sale </a:t>
            </a:r>
            <a:r>
              <a:rPr lang="en-NZ" altLang="zh-CN" dirty="0" smtClean="0"/>
              <a:t>menu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3347864" y="1340768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3347864" y="180882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835696" y="1331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Item name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17995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Description</a:t>
            </a:r>
            <a:endParaRPr lang="en-NZ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930523" y="2929319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Sell</a:t>
            </a:r>
            <a:endParaRPr lang="en-NZ" dirty="0"/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930523" y="350538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Cancel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3347864" y="2271222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/>
          <p:cNvSpPr txBox="1"/>
          <p:nvPr/>
        </p:nvSpPr>
        <p:spPr>
          <a:xfrm>
            <a:off x="1835696" y="22712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Price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48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84" y="908720"/>
            <a:ext cx="69127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Sales History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043740" y="971436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Hello &lt;Name of current user&gt;</a:t>
            </a:r>
            <a:endParaRPr lang="en-NZ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228184" y="104442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Log out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236447" y="558924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Quit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055538" y="1340768"/>
            <a:ext cx="46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Current Balance: &lt;Current balance&gt;</a:t>
            </a:r>
            <a:endParaRPr lang="en-NZ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27926"/>
              </p:ext>
            </p:extLst>
          </p:nvPr>
        </p:nvGraphicFramePr>
        <p:xfrm>
          <a:off x="1115616" y="2564904"/>
          <a:ext cx="6264630" cy="25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6"/>
                <a:gridCol w="1339362"/>
                <a:gridCol w="1166490"/>
                <a:gridCol w="1252926"/>
                <a:gridCol w="1252926"/>
              </a:tblGrid>
              <a:tr h="419272">
                <a:tc>
                  <a:txBody>
                    <a:bodyPr/>
                    <a:lstStyle/>
                    <a:p>
                      <a:r>
                        <a:rPr lang="en-NZ" dirty="0" smtClean="0"/>
                        <a:t>Product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Price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Date</a:t>
                      </a:r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419272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95736" y="2070140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106624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Search</a:t>
            </a:r>
            <a:endParaRPr lang="en-NZ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3779912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Sell Menu</a:t>
            </a:r>
            <a:endParaRPr lang="en-NZ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1403648" y="55892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Recharge Balance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06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162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2022-10-18T09:31:43Z</dcterms:created>
  <dcterms:modified xsi:type="dcterms:W3CDTF">2022-10-18T10:13:25Z</dcterms:modified>
</cp:coreProperties>
</file>