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9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3" r:id="rId11"/>
    <p:sldId id="267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2" r:id="rId20"/>
    <p:sldId id="293" r:id="rId21"/>
    <p:sldId id="294" r:id="rId22"/>
    <p:sldId id="295" r:id="rId23"/>
    <p:sldId id="296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629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F29CC-E4A0-447A-9425-0A38D2E0B7BC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709E5-1AC1-4C2C-9720-A985A162AD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981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709E5-1AC1-4C2C-9720-A985A162AD8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180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709E5-1AC1-4C2C-9720-A985A162AD8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954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0192D-344F-2850-F1F9-07A4999D3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CC43B9-DBE9-31AA-C670-CBCCE68C9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F819F4-3CF3-1097-BEFE-A1CD3FF2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02EC-C3A8-4671-B3BD-057C5E759D5B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A8E8FB-F1F6-7F96-7E5D-5D108D6B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1420CF-1F51-448C-B748-AB3251A9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1A0E-9209-4DF8-8ACA-5C173C8D6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08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CFD7B-EA50-253F-36D0-BA23E3E79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BDCD9F-61CB-5742-C2B4-B42FEDD6B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93931F-A8F3-F4D9-1310-B55E3A0B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02EC-C3A8-4671-B3BD-057C5E759D5B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D5C1D9-BFD4-AA07-3965-24732967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5FC04B-A311-4E69-F599-EBFE28B22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1A0E-9209-4DF8-8ACA-5C173C8D6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21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F988283-1C3E-65E7-34C1-89FBE7F35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EFE56B1-80A3-62ED-F37D-A9689051A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24236D-59AB-96A3-2A18-CCB2CD49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02EC-C3A8-4671-B3BD-057C5E759D5B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27D47F-30AC-8B2D-9EFE-938BA1D1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8CA41A-59A5-F371-00E7-97546688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1A0E-9209-4DF8-8ACA-5C173C8D6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02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032C0F-FC2B-25EC-31C2-5FC6A65F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36EB45-DEF1-B8CB-A0EB-EA4BC28BA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B101D6-7139-CEFD-9574-EC8EDDA7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02EC-C3A8-4671-B3BD-057C5E759D5B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078915-1653-7835-B7B6-167504E3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2A9072-2AFD-27E0-AA50-B5F5C78F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1A0E-9209-4DF8-8ACA-5C173C8D6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22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10203-EF0D-DBB0-8BDA-EA60AA77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6DE9C7-97FD-5DCF-39C1-DC9508A24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3CBD10-EA97-AFC9-FC66-1BFB6906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02EC-C3A8-4671-B3BD-057C5E759D5B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928CA3-8D5B-10B0-DA9B-41704B13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BE096F-C9F8-47EE-717D-C2E18913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1A0E-9209-4DF8-8ACA-5C173C8D6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36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30C29B-8980-500A-C3F2-F92F6446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ED27D1-798A-C454-0D5E-F5548A23B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8A46CF-9B86-D740-4717-78EE0108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2106E5-DED8-63D2-1265-4D7AE833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02EC-C3A8-4671-B3BD-057C5E759D5B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EA6709-0080-ACE3-0D14-8DFD8ECD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E24A04-729E-2345-461D-20770D7F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1A0E-9209-4DF8-8ACA-5C173C8D6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39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BFFB61-0CA3-AA95-A45B-347B175A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3ABA3A-06C1-937A-E401-F492D73D8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4DFE39-5155-D00A-F369-EA8957123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D978CDD-5818-E949-83A4-1226190FF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B0F2538-2F47-8410-64E3-54D518F24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1F6A7C5-EC9A-FFD9-4C66-DDEB33F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02EC-C3A8-4671-B3BD-057C5E759D5B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FB32808-18B5-9BF2-263E-EF770FB1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D05F0AC-8223-BC29-6E5B-714B5C94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1A0E-9209-4DF8-8ACA-5C173C8D6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40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2D0E5-9974-C35A-1473-026D16F6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1922ACE-D9CC-17D3-1C7D-2C6C4F94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02EC-C3A8-4671-B3BD-057C5E759D5B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EBB94A1-74B0-D0A1-58B7-1F798D21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F194AD-CF7C-2B4D-A400-40418F33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1A0E-9209-4DF8-8ACA-5C173C8D6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58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AE577EB-D8A1-0100-7B1B-4B76505E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02EC-C3A8-4671-B3BD-057C5E759D5B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722E070-5633-7225-A1C2-2520AED1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233217-2A3C-DA64-07ED-2D8EA6AD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1A0E-9209-4DF8-8ACA-5C173C8D6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95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09EF2D-9893-6225-7380-F2C236A7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844470-F752-48D7-AEED-E5CC6B409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3A0A1F-8AE8-568A-8E8B-483F7EDC3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551055-2105-F7B6-2D99-F1D446D8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02EC-C3A8-4671-B3BD-057C5E759D5B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55453B-7B30-B893-7203-36825412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336577-5B0C-095E-3E86-37170C3F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1A0E-9209-4DF8-8ACA-5C173C8D6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1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AE882-8BC0-991A-B5DF-0D50FB32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D065019-A2A7-9C67-7B76-57F8F6AFA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2F6444-3470-C373-E8E1-0C18D63BD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D5D7F2-C86E-A757-43D7-055B7DCE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02EC-C3A8-4671-B3BD-057C5E759D5B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1EC7A8-1636-ED23-048F-1FB9D640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06A4E4-275C-B0C7-C42F-4C30B297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61A0E-9209-4DF8-8ACA-5C173C8D6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06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EA70E-7AFA-C678-3EB0-36B6B0B4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DF5664-AD90-774B-443A-0B9EE1B53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878DE6-6AF2-92DD-88E7-190FB2AD9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C402EC-C3A8-4671-B3BD-057C5E759D5B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0FB2BE-AC32-DF2B-8068-B4DF3CDCD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66CBB9-FDEC-9B4C-DFB7-89383347A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61A0E-9209-4DF8-8ACA-5C173C8D6A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258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968C7-AB76-9E80-1B1A-A9FE47617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87138-984F-6393-8D0F-58F47B29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D29A0-99EA-6492-951B-D40ED826E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D810A5-ABAE-3382-A003-F79A04E12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102" y="-63629"/>
            <a:ext cx="12454203" cy="698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1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B8C1F-BF17-2185-C09D-1CC26308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4DA3BE-C8D4-CC5C-DCEB-945EA8CCC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64FF79-0849-BCC2-60D5-F2E23D2E1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36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0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15D84D-5378-7A3B-4D4B-5A5E79187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BC09EC-0BE4-E8F9-41AC-A01D3741A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8B81DB-A929-D393-A9B9-AFA8FF239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" y="0"/>
            <a:ext cx="12188389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10FC31-C50D-CD66-258D-AC575154F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73" y="5933946"/>
            <a:ext cx="1105054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14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6A8E8-1E9B-61B6-8AA5-6C6A7A65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CC08D8-92EB-1994-31AE-1FF5D0E1D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8EB93D-F067-9608-5BB9-2737953EC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529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0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82AF7-74EA-1953-9BFE-6740837F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B0098A-1564-62B0-9685-C80B385D2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5F4598-3D02-1A1A-A522-2CE03CE37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32"/>
            <a:ext cx="12193837" cy="68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90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A9EA7-E3AF-7762-F623-C8B30DFB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906321-65F4-05E9-9211-E5D338E77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8C4DCC-3D09-112A-8E65-5CD8934A1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340" y="-1"/>
            <a:ext cx="12428220" cy="698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42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D6559-82CC-D660-4B8B-830263F3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E91BE7-D7FC-41F9-3BC5-A39FBC3DB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E2E1D7-35A7-3D58-70B3-CCC1A8C55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15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48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36561A-6317-F452-9712-676C4AC1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73719C-ACC6-7155-0116-515A1D5FE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F26C42-0F4C-E117-4408-D0C0EE04F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"/>
            <a:ext cx="12192000" cy="685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17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B5AD955-9455-B129-06A2-9DCA958D7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91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161EF-95E0-4500-B1A2-F399FB3D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E7EDDC-4594-3AEC-8276-DDF89FCB5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60CE30-92C1-2B18-00C6-651B1C9A8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98680" cy="686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61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FDDAC-0127-2B54-952D-EBEBAFFE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08456-382C-E7C3-79F2-B9EF02330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547CFA-D2D0-1BBF-05D7-C6B4E2ADE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585" y="0"/>
            <a:ext cx="12210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3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977F5-2B9D-6A8E-84D6-8F8BC6B8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33D6E5-6D88-1E27-E8A3-71FDC5FD4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0BC3DF-984D-4BEE-3D99-8710DE5F4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01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CFCD7-23B9-9E90-7DE0-92FDE6CD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D8E219-1074-58EB-0C89-DDF389133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DBD999-B7C5-1BCD-BFD7-7E5AEA99E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08747" cy="68580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ABE6D6-EBA1-BBDE-9518-5011C2B9CBD7}"/>
              </a:ext>
            </a:extLst>
          </p:cNvPr>
          <p:cNvSpPr/>
          <p:nvPr/>
        </p:nvSpPr>
        <p:spPr>
          <a:xfrm>
            <a:off x="9320784" y="4005072"/>
            <a:ext cx="566928" cy="1463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0C8B62-CFCB-10E0-995F-9AF039EAD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9171" y="3991399"/>
            <a:ext cx="315077" cy="17365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792FCF8-740A-2211-7DE0-7940E5DA12D3}"/>
              </a:ext>
            </a:extLst>
          </p:cNvPr>
          <p:cNvSpPr/>
          <p:nvPr/>
        </p:nvSpPr>
        <p:spPr>
          <a:xfrm>
            <a:off x="8996680" y="4001294"/>
            <a:ext cx="292491" cy="1736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526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A0098B-A752-B75F-6CC1-DB1E41C8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385F45-941E-1188-B1EC-96804E1B3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D0B530-C0E7-3B53-A877-BDC44B3F1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20" y="0"/>
            <a:ext cx="12240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23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B04BA-F41C-44B4-83B4-FEC43578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EC6DFF3-0F33-1825-0074-DFA406FFF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1220"/>
          </a:xfrm>
        </p:spPr>
      </p:pic>
    </p:spTree>
    <p:extLst>
      <p:ext uri="{BB962C8B-B14F-4D97-AF65-F5344CB8AC3E}">
        <p14:creationId xmlns:p14="http://schemas.microsoft.com/office/powerpoint/2010/main" val="252784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5B07F-8DBB-83B4-CF5D-FD7C63B1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CDE2CA-BD65-A2B2-FE84-F1ABAD48F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CDE646-CB47-D712-4E15-8EFCA644C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680" y="-121920"/>
            <a:ext cx="12420600" cy="698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8E680-8B6B-9C7A-526E-444A0D48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979AE6-CF1F-9FFB-AEDC-31DEA87EF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D9B830-7668-D1B8-655C-6CECBC72D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112" y="-43453"/>
            <a:ext cx="12378223" cy="694490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E49133B-072E-E63E-C2B7-4DAB0089A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113" y="-43453"/>
            <a:ext cx="12378223" cy="695881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FCEA48D-2326-C891-5CC9-ECB93C280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76" y="6155183"/>
            <a:ext cx="651263" cy="67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1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463856-A7B9-6ECD-137D-B308AC5C5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9208C1-E4E7-AAFF-2D4E-3D75658D5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E5A43A-3338-EA62-2126-F58CBB39E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3"/>
            <a:ext cx="12192000" cy="68529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A2A28B0-695D-5BBB-54BB-2AA655384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512" y="-44347"/>
            <a:ext cx="12273023" cy="690234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F5FCF13-A368-2301-4308-E91253CF2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94" y="5980534"/>
            <a:ext cx="821627" cy="87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2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B47DBA-C4DA-DA6C-D7D7-6E2CF4A2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17907A-071A-1916-806F-D47037B51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C319BE-03EB-0A6D-6A64-A02566D5A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007" y="-130966"/>
            <a:ext cx="12607160" cy="711993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954B243-CA90-501C-EF16-C39CE6EC5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8145" y="-150675"/>
            <a:ext cx="12779435" cy="715934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B46F566-620D-DE65-AA01-A3D22DA74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38" y="6311900"/>
            <a:ext cx="701387" cy="64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2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8BE03-25F4-29FF-B7A4-134B0D3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C5616B-8CF4-5940-1FA3-66614151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B2C120-1927-AF19-CD60-5B3FD4103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589" y="-63435"/>
            <a:ext cx="12399178" cy="69848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41D85A-60CA-C845-A1A0-8477BD6CC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38" y="6176962"/>
            <a:ext cx="654925" cy="7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0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75ED5-96F0-54C6-05DC-4049784E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1B37A-0467-FA13-B618-FDF6A4101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F33CF0-D01F-033A-8B10-CCE2E462D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012" y="-38477"/>
            <a:ext cx="12358023" cy="693495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0E2FAFF-2793-BDFB-9636-6050A06EF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46" y="6229634"/>
            <a:ext cx="523948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0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B8B79E-7FBD-49FF-0812-92B4CEDF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A206DE-F143-E850-2DBA-4A2919D52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0677BD1-824A-0F7E-9519-625E810DC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54" y="6071761"/>
            <a:ext cx="619211" cy="78115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A35E5C-7D94-A805-AD0A-D31F8AFE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1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2FC16-7093-7708-8FF8-3D18A6BA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43625F-2D01-12A5-DA7C-CAEB5BFE8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085430-11C3-D7E5-725A-EC2ED37C4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093" y="-51332"/>
            <a:ext cx="12504185" cy="696066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CF2E75D-3DCD-F1DB-C41F-C14AEC102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6093" y="5604224"/>
            <a:ext cx="3010320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388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</Words>
  <Application>Microsoft Office PowerPoint</Application>
  <PresentationFormat>Широкоэкранный</PresentationFormat>
  <Paragraphs>2</Paragraphs>
  <Slides>23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Гладкий Николай Андреевич</dc:creator>
  <cp:lastModifiedBy>Гладкий Николай Андреевич</cp:lastModifiedBy>
  <cp:revision>6</cp:revision>
  <dcterms:created xsi:type="dcterms:W3CDTF">2025-01-10T16:53:23Z</dcterms:created>
  <dcterms:modified xsi:type="dcterms:W3CDTF">2025-04-02T17:36:45Z</dcterms:modified>
</cp:coreProperties>
</file>