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53ED2-45DE-510B-10EB-D0D816CFF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B6A7D1-6CD3-1055-1BB7-550F82DDC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49DB33-FD94-6B4A-4AAA-3745EE98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709B-5BB4-4EBD-9BC5-A07156E8BFAC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772E26-18B3-EF1D-49CB-10A42F6A5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8EAE6E-7F5E-8694-0845-E0599F19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AD2C-05B9-4698-B97D-363DB6967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52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E7F3D-FAB3-986E-2FAD-734C1D53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C1B059-8FE4-DAD8-6392-C0B5965AE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E483CD-F3C6-A744-8F6D-C8823231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709B-5BB4-4EBD-9BC5-A07156E8BFAC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AA4EF8-00B9-5C6B-74E5-F5A27B228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A58368-F923-4555-48C9-AF2E5ACE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AD2C-05B9-4698-B97D-363DB6967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65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46874BA-2F83-9AF9-D19C-08DDB7C9B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2B4B20-E91F-A9E5-B4F7-018C9AB26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5BD7C6-C52A-88F4-8368-430F499A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709B-5BB4-4EBD-9BC5-A07156E8BFAC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985227-ABD9-8955-58B1-E07B9D8D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F1ED92-0162-2371-7C8E-665F569D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AD2C-05B9-4698-B97D-363DB6967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77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2DCE1-48D2-D266-5DB3-B5C42BE7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FCE477-9337-C8B6-6C7C-BBE8F70EF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ED656C-A809-D786-48D9-D7F85801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709B-5BB4-4EBD-9BC5-A07156E8BFAC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BB10BF-15BB-5069-B32B-2537915D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B911BB-F8F1-B70D-83F2-985431A43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AD2C-05B9-4698-B97D-363DB6967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87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98DA14-E930-3FA2-0CD3-66C2F762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FFF7D5-748D-3A1A-184E-2DF0EC57C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695755-A4A7-2C41-D4A7-DC4F77EEA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709B-5BB4-4EBD-9BC5-A07156E8BFAC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4985FC-A48E-48F6-5C58-B168F70E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A67C38-D2F8-C788-60FF-9CBD9DC8D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AD2C-05B9-4698-B97D-363DB6967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66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77468-7FC9-4D3A-BFAD-90011B2B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2809B9-4EB2-CFB7-A5C1-C3A3C009B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404519F-CEFF-DE15-C397-C5EE8F294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61FE04-5291-F26A-17F8-3FBE398B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709B-5BB4-4EBD-9BC5-A07156E8BFAC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2A8545-767F-7CD7-A5FC-8D105E3B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D96486-D174-EF43-1C3D-7AD1FBCE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AD2C-05B9-4698-B97D-363DB6967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38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55D6F-43C9-ED17-0FE2-E1E44B6E6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F4E867-A1C2-6A5D-AF44-5B4B74C25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F4BA18-C3C7-88AB-47A8-17A7FF002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5461679-1FE2-EBE0-FF17-602073B46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69C90A2-8618-DAC2-92E1-C661EBAFD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5B5D37A-8543-2DCB-C6E8-E61B1CA17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709B-5BB4-4EBD-9BC5-A07156E8BFAC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177917-D35B-665B-071D-5D6F85CE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0C42A72-0AAA-6B94-3C17-3BEB921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AD2C-05B9-4698-B97D-363DB6967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64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41CED2-1BF3-F48C-0CAB-76965014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66C7978-45C8-D1B6-CD42-908FBA627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709B-5BB4-4EBD-9BC5-A07156E8BFAC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EB3E44F-C84E-3F12-AB0F-3A19032E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57E1A3D-F6B2-6878-9076-4AC92E0F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AD2C-05B9-4698-B97D-363DB6967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44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5D50B14-594F-E09C-B5F2-354EB606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709B-5BB4-4EBD-9BC5-A07156E8BFAC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0DF18F5-EA08-DE89-A68D-72B59E9D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3E8E22-E24B-D0FE-AD58-F10A5D9B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AD2C-05B9-4698-B97D-363DB6967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09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B60D32-C8B4-9D34-E376-C47D95A90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198211-B96C-57B8-0394-C9260272D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710FF21-47D6-DA58-B39C-D1E9C4CCA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4D829A-2CF5-046F-6A6A-05AA70DA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709B-5BB4-4EBD-9BC5-A07156E8BFAC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111C59-C35F-0269-511E-47ECE3EA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70EB19-1A01-E4E5-AA6E-289138BB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AD2C-05B9-4698-B97D-363DB6967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99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20B7BF-8F86-868D-19B0-01B73332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E436F0C-C585-0A34-503F-89B139A04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1559B3-1844-4F8F-9EF8-E0C755757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B6E677-1DB0-2DE9-0ECF-035DADBA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4709B-5BB4-4EBD-9BC5-A07156E8BFAC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B3B75F-7671-1256-22CC-37F095FB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57394E-6A79-D2ED-50B8-6559177E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AD2C-05B9-4698-B97D-363DB6967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59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BFA3BB-B8C2-DA23-88B8-38704B6E4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9454B3-F06F-7264-B5B5-9D9E03F24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F8642B-F2D6-0039-BCEB-E4E02EB45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14709B-5BB4-4EBD-9BC5-A07156E8BFAC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F80A89-293C-6EFD-AAA1-67DAB07B2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53C59A-0F51-DE55-6509-791399E84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7BAD2C-05B9-4698-B97D-363DB6967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38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0F26D-E778-A13E-6049-221E0448D2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09CC78-10F0-CF8C-4160-F0DD5ECA38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51C605-2059-3E80-EB3B-49599B802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280" y="0"/>
            <a:ext cx="12355399" cy="694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4F599-8085-D9F6-97D7-A5CAA18A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8D53EA-525B-3830-AC4E-92CA915E0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29503D2-7AFB-F7F3-B4DA-CC4A64523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633" y="1690688"/>
            <a:ext cx="1931406" cy="4314484"/>
          </a:xfrm>
          <a:prstGeom prst="rect">
            <a:avLst/>
          </a:prstGeo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980727E9-ED0E-07A2-045D-D245C9C96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079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84E90-86B4-47B3-184F-FF569D6E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EDD426-654F-5FC9-99DA-EBB485A45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1244AD-CE7C-5389-9944-DA4F9BFED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936" y="0"/>
            <a:ext cx="12412892" cy="700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5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4637AC-B72D-D73F-F9D2-04130453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F02566-E3B0-7507-502D-CEFC194FB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5E3D41-406B-A2C8-9270-B1B8B23DD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73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31963-54EB-63E6-2CF7-14EF4864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F041F4-B0E6-6ADC-E409-6156FF00A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0B958C-A588-1C09-531B-257C5832D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405360" cy="696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6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4F1CA2-D5C9-E67F-4BE5-F2CE0FE92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33D03-7CAB-7E1B-A649-B5D086CDD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0D7CE5-CDCD-F45F-A50A-FBA4CEDFA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93600" cy="690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2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E23E99-59F4-89C7-9D18-268A7073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935478-23B3-CBB1-8533-3BC7515EC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62F970-5F2D-2AD1-CE27-59F690C49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250" y="0"/>
            <a:ext cx="12285250" cy="691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2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0B752A-8F47-147D-6289-A0D8322AB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ACD2D1-BCC6-7CF3-F5F8-F8030761C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A93907-EDDF-AA0E-83A7-0A6446197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63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B6AC13-6CFE-A7B8-6225-E4362874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5AB35D-9180-A0A5-7262-995AD5BC8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D8A7E7-1ED0-CE6F-E848-4F8518B18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7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4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FE8CA-CE80-964D-78DF-4790F6DC1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032CAA-0343-749D-59D0-836700CF4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0C372F-8562-D3D1-4CDD-78976251B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77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F586B-66C9-D186-B196-BC1EB2CB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AB9820-0B97-D290-C5D2-438F612C2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6787F0-9F98-D036-4518-09BB9E8E4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26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6096FC-601E-F6B3-A32D-AF104D1B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0F186F-829F-F976-C70E-7D19216A4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4A7447-816C-33E4-D519-C1FEED51D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16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A3D9EA-6116-A630-3128-403D7867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1F2B5B-CFD6-2B37-7D2F-F6FC4E2CD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4178E4-91F0-3508-1F13-C8A8528F6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413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893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0</Words>
  <Application>Microsoft Office PowerPoint</Application>
  <PresentationFormat>Широкоэкранный</PresentationFormat>
  <Paragraphs>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Гладкий Николай Андреевич</dc:creator>
  <cp:lastModifiedBy>Гладкий Николай Андреевич</cp:lastModifiedBy>
  <cp:revision>2</cp:revision>
  <dcterms:created xsi:type="dcterms:W3CDTF">2025-04-30T17:41:42Z</dcterms:created>
  <dcterms:modified xsi:type="dcterms:W3CDTF">2025-04-30T20:11:10Z</dcterms:modified>
</cp:coreProperties>
</file>