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72" r:id="rId16"/>
    <p:sldId id="273" r:id="rId17"/>
    <p:sldId id="271" r:id="rId18"/>
    <p:sldId id="274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230EA-1E42-42EE-94E4-033F4F091D80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A8E9-218E-46FD-99C3-283FD986F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A8E9-218E-46FD-99C3-283FD986FD7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4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A8E9-218E-46FD-99C3-283FD986FD7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9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A8E9-218E-46FD-99C3-283FD986FD7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49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A8E9-218E-46FD-99C3-283FD986FD7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AA71E-0499-7C1E-E420-9E5691D6E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DF5CE4-059C-B115-DC3B-E3E2AEEB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BD562-0531-A3EC-E12B-E814FEEE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F569C3-FB1D-35A1-7544-2778D53F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477DD-CBEE-13A0-89EB-F46C12A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12A0F-E005-C6E5-A5DA-63C43BCA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44F9C-118F-34E8-45CE-1259F054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0A9E7-F956-F220-3A91-504927F9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49ED5-5B58-3EB8-07ED-37AE38CB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6BD02-0E7E-C5C4-386F-DDB940CF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61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62122B-FF36-AAA1-CF77-6887F0DB5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5A969A-F72C-497C-7DA4-B84570F7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5BB7FB-F1FA-F3E0-A6A5-109C7272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B2237-CF0C-4B87-4A6E-304EF1E8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636B8-FD0A-AEB1-0F25-D5FA2B5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45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10A2-7FF0-E929-9592-1F453B24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765FF-8053-D7DD-03D2-16599B3F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522D7-F773-1417-6B13-22605A30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141A1-FE2F-D071-6EAB-CB6048E3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B069B-BFB0-E86F-3164-CF9A0017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0398C-2C2D-1180-5985-91D4D0CF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FCF2A-A70D-378D-47B3-73904E15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932F74-83B7-F278-1385-1A2D145C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5DCE7-9771-11D2-ED27-0902649C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ABA53-97DA-00FC-8E72-975D8AF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8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C549-E124-F811-A15F-F226430E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14E41-3141-1A38-377F-9B372D3A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8FA5E2-ED7D-6499-4358-E4D73145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3B97F8-C0C4-5CC3-A801-E9D92A20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CE9220-8276-202B-1CC7-D79D1C1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4D362-13BC-3503-B098-64F986DF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4C8FF-D9DC-EF94-2486-CDBA6755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90465-02E3-D9A4-5F5A-6490A758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09B7D3-2395-E8C2-54CA-F587AFCB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40255F-6A95-17EE-FB8C-66120A03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C57297-EFF7-A7D9-14F2-D6F1DA01D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6867C-6204-5EF1-F257-F63A76B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680534-3891-5407-717F-0BE46E4A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CE83AF-9557-55E1-A65E-04B22118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3ED0F-00F8-AA8F-7630-C8B292A6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FB8349-189E-FA22-345D-564B2394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E27E71-EC64-7A62-7AFA-B1873F07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81C2E-A211-3533-DF4D-4157004C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8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4C29C0-95B7-7407-4E3F-811E23D1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F1F58B-4271-6CE8-59E2-0E7B947B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4AAA95-2573-AB71-DCD6-879F5CBB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73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36254-D1C8-5689-F405-6511C461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CCB28-55C9-9C84-B2B6-88D3C3AA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DC635E-0ED8-8CF7-69AA-3BA7FF0CD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2EBC26-CABC-180D-1EB4-DF0B9E93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1F2FF3-6703-3D67-257E-CDF0882D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1C071E-1297-1D14-EF76-CBDC28E3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5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3FCB3-59CF-CBE9-9304-E43740EE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9D760E-E7D6-75A2-0239-58E95FB8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93E85A-F026-DBB1-1680-E75D2481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C9F5C-F40B-DAA5-B087-D41DB4FA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D32D0-35D6-60FA-4141-DB4FD1D7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5F6C2-B37A-04AC-C970-E3E97A0E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1184D-CF95-BF86-DE48-A01939ED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2265B8-1B78-3EC3-20E5-ED5AECC8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9A30D-48B1-EF08-F0BB-3E813604A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0FF16-3476-46AD-BAF0-14CCA0A1C84C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F8CCE-DCDB-6871-9D63-6C1A4FBF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212BD-D33C-038D-6825-F9051CF05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6BF92-224F-4004-AD29-74EB5E310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7735B-C9B2-B933-D2B0-39DC52C4D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CE12E-E8C6-B235-BFCB-12004EEF4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33A7A4-38B8-19B4-E94E-66405A68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" y="-16250"/>
            <a:ext cx="12283440" cy="68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2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D04EC-E920-A8F2-CC4B-3D08C4D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B49EE-36A6-FCBE-4A8D-440331BC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0CE52-6B0B-45FA-1BD8-05861F4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69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CA195-502B-F429-A699-CAF7ADBD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192D2-8BCD-6B6C-3BC0-94820A7B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21A8A0-9D9D-058A-7D21-4AD62C68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"/>
            <a:ext cx="12192000" cy="68556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FA6401-CA05-14C5-A1EF-35D115F0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76D64-A698-5368-D60B-69B88C9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51454-2B42-1BD6-C25F-C7789537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AD37C1-860B-B6F5-7BDF-A63E3C7D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64705" cy="69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6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8DBBF-B73A-230F-EE0E-BEDADE5B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0AC89-3B06-F3B7-B391-A61F0184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945CFC-7FD2-7F13-D154-8C924900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37"/>
            <a:ext cx="12187847" cy="68603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A9C08-1631-EA4F-CC8F-7768A83B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38"/>
            <a:ext cx="12192000" cy="68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55A9B-1551-29AA-4735-6DA94880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E85A5-23D5-96DC-E5CA-5540115C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9BCA2D-3C8D-0A13-705E-72F0C294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2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F391A-B3C6-D690-AD11-DCA980A9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49FDC-4B72-C6A4-0E49-8AD32577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D89A14-D367-6473-FA02-26D73DC6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5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0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1FB12-3E94-484B-13CB-9BE735D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236BA-23B1-04DC-ECB7-783B5926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FF4411-122D-C22E-F5F2-B483022E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6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3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F7DD2-4470-A41B-9821-961D2F4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4C398DE-EF72-D27E-8E1B-7ACCBA49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163398-2CBD-5CDA-B6D2-A7E2A8F1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8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27CB4-F7D8-353C-9B35-44B27BD6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07648-2F49-533D-8191-6CA13F38C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94E23-46EF-979D-E3AF-E12D90A5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2345-9AC5-1BB1-B2EE-B0F96E3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68A46-AAC8-0D99-AEC2-6863F765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0410" cy="6858000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38D051B4-8929-FB82-2122-4C2CE679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6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9F8C6-F0C7-2587-3B74-5F6B5161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818BD-4E58-BEC3-C090-F0626533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0027FF-FB75-0774-FC09-20FFFCF4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120"/>
            <a:ext cx="12324245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9D5E-3CC5-B89A-B769-3FBDEF3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C1817E-4419-4882-75E0-E54985AC8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306943" cy="6929120"/>
          </a:xfrm>
        </p:spPr>
      </p:pic>
    </p:spTree>
    <p:extLst>
      <p:ext uri="{BB962C8B-B14F-4D97-AF65-F5344CB8AC3E}">
        <p14:creationId xmlns:p14="http://schemas.microsoft.com/office/powerpoint/2010/main" val="92828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F2E3B-1CFB-4CD4-01C2-9820BAE0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1C96E-2DA6-15E0-3F97-393CF0FF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891C82-D200-A44E-B928-C607DEFE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303760" cy="69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1E3D6-7B13-5458-1D50-AECC725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9D2E5-02B9-1574-0EA6-8A703FA3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341E5-35EB-3CA8-A18F-1127B398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" y="0"/>
            <a:ext cx="1218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05F29-6922-7A84-FB9A-82BCD0B6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046E4-1574-7134-8AA7-A1502580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E28B1F-2D62-EEF9-7205-4350D546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6C11E-07A4-E3F7-9BA1-E9BA075E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4E251-DEB2-EBD0-8E5B-5F8997D0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C9485A-86D5-3758-38AA-0FD5004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-46840"/>
            <a:ext cx="12313920" cy="69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6F902-33A3-E309-92D7-EDD68AB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2B424-F29A-1D64-A2A7-7552BA52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DD9956-91AC-2A22-075B-685FBC5A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2"/>
            <a:ext cx="12192000" cy="68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D1DFF-A9B1-1CBF-D6E5-D697C140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F38DF-F7DF-4FD6-21F3-AE343017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95370-B8A8-387A-415A-7DFAFBB0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81484" cy="68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BDC99-B91E-D735-75C9-0526DD3F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62B53-F665-CA2C-E0BF-F8A46331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3DEC4-C2A1-95D4-6EA9-75DE7995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5200" cy="69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6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52CCF-95E0-EB80-8019-67A95AA1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0195B-D9F5-448F-CB45-855A3AD72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A3BB9-D626-29BF-EF5E-BE69A4C7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" y="0"/>
            <a:ext cx="12190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1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80A8B-D003-8F90-5AA1-CC2B7006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6AED8-8620-F1B2-3DB5-B831CA43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E89E5-8E41-53F8-0CF0-B3C02CE3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65" y="0"/>
            <a:ext cx="12341603" cy="69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31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</Words>
  <Application>Microsoft Office PowerPoint</Application>
  <PresentationFormat>Широкоэкранный</PresentationFormat>
  <Paragraphs>4</Paragraphs>
  <Slides>22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Гладкий Николай Андреевич</dc:creator>
  <cp:lastModifiedBy>Гладкий Николай Андреевич</cp:lastModifiedBy>
  <cp:revision>1</cp:revision>
  <dcterms:created xsi:type="dcterms:W3CDTF">2025-05-26T18:37:07Z</dcterms:created>
  <dcterms:modified xsi:type="dcterms:W3CDTF">2025-05-26T21:50:19Z</dcterms:modified>
</cp:coreProperties>
</file>