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72A83-21DD-450A-A911-28E732423D16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FF68B-6B94-4A3E-B8A5-B005A11C4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6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FF68B-6B94-4A3E-B8A5-B005A11C465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0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BE9C9-CC47-810C-130B-1AFAFCBB4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F015A0-7876-7EAE-73C4-EE77D70D6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EBB7D-E233-8F63-E1D3-90BEDE9B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6D1A-072D-47B0-AB49-72B38D1695B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181A8C-4325-F7A1-FD9F-D6D6B602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49A34-F197-353A-41A4-CB22143B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25D5-591D-463B-ABD1-B974D1F0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2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F9359-ECD2-4944-F9C9-15103F54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3AAF4A-C400-D635-C8DD-4D816BCFF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1F3FEE-A52E-8F7C-E72A-F42AD2AC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6D1A-072D-47B0-AB49-72B38D1695B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66AC6-F4E4-357E-9C18-0A96C55E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CD0E62-FD0E-A01C-4390-3EA4FF42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25D5-591D-463B-ABD1-B974D1F0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43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7A0407-9F67-A5E6-E346-2149B2EE9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7CDB8-B409-2FA7-D6E8-F4BE0406F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4D364A-49DE-E9B4-7004-35D19098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6D1A-072D-47B0-AB49-72B38D1695B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BC6BE9-E352-9F85-EB2C-75AEDF3B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A0706C-D65B-5393-82CB-B2DA5332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25D5-591D-463B-ABD1-B974D1F0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0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C0AF9-35EA-1349-0151-512F2AC0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63F7F-C1B0-38A7-4AC2-D19AE4E7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309925-E192-1E46-AA11-D9AC96CE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6D1A-072D-47B0-AB49-72B38D1695B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41D827-E14C-4C0F-8D54-91E7DF9B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4A49E-9A02-FCAE-B52B-E4D64F3E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25D5-591D-463B-ABD1-B974D1F0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91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20773-75B1-BF5C-4940-305A8346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A71D7C-8D5F-9806-30B6-E24723DA7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A5E2FD-3251-504A-BAE3-C852E34F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6D1A-072D-47B0-AB49-72B38D1695B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92D92-C62A-9D1B-75A9-72DB11E8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B4792F-FE02-9371-B0C5-C69B1900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25D5-591D-463B-ABD1-B974D1F0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25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A235A-4DE5-373C-91F9-BC4683CA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79C4B6-B5E4-7B21-259D-0FE83299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C5D542-7914-2EE0-082C-E6FF1DBF9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4DF60D-D98A-72E3-3137-5B7B5347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6D1A-072D-47B0-AB49-72B38D1695B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3B4884-F44D-53F0-F1A3-9ABEC101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23EECE-1AE8-2B70-ED6D-968EB415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25D5-591D-463B-ABD1-B974D1F0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03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3D5F-350F-09BC-5BB9-9ACF5978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446E8E-8CCD-D6BA-B616-C9DC0E9EB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EF0FC5-374F-981A-3320-24EEED9A1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A9B287-4085-E178-22DE-6967B8520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1B3174-193B-805A-1616-FF0398901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2A3A80-2C73-61AF-6343-991E8DE6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6D1A-072D-47B0-AB49-72B38D1695B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D55D76-C4CC-3DAF-6465-A0CD060E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D670AE-3DAB-D24D-22F8-C716D1F4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25D5-591D-463B-ABD1-B974D1F0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91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459DF-F6CE-59DB-E323-8166A6D5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4C0B4D-77D6-25EE-41C0-7FA51B1D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6D1A-072D-47B0-AB49-72B38D1695B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9B919F-C07D-D822-F5D9-A1471182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B26FBE-8B83-451A-3047-AD197F3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25D5-591D-463B-ABD1-B974D1F0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0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5EECBB-1ECC-6BF1-C03F-93B426CD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6D1A-072D-47B0-AB49-72B38D1695B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03877A-DBA7-B73D-FBB0-C898D45F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425F91-65CA-D90E-628D-0E599C67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25D5-591D-463B-ABD1-B974D1F0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9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FB960-82B3-59AD-FE80-E550CCE3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3BC5B-95A3-318D-AE40-3BA2E95B8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43D342-99B8-A376-781A-E65F44E75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46624D-2435-5C4C-9039-73056D3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6D1A-072D-47B0-AB49-72B38D1695B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FB18C4-F353-7713-E29D-BB86C080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1BE8A1-D834-399D-9BCC-EFD60FEA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25D5-591D-463B-ABD1-B974D1F0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84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E5F73-FEE8-8CDF-09CA-440C2980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8068B0-C04E-B76B-4ED1-443AD8853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5D1B58-7958-D3F5-C399-D02BEBA2A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7F6B23-0DB5-5712-18C5-FF68A937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6D1A-072D-47B0-AB49-72B38D1695B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7E9681-A690-40B8-4015-5B222E52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92B7F2-E3D5-FA8D-3BFE-CAF86785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25D5-591D-463B-ABD1-B974D1F0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67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D20C6-A516-0C89-C369-ED3BDA89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3EAD3B-A064-6E67-0182-40431899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9FF0D-8BAF-A6C3-BA81-F4C96CA08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66D1A-072D-47B0-AB49-72B38D1695B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3E6FE-CD78-FB9C-9E49-438623349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F09349-5CA5-3257-A5CD-C02046C05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525D5-591D-463B-ABD1-B974D1F0D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A0449-0FB8-33A7-A14A-0ECD5470B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CDF4A3-27EE-599A-EB50-7C70ACD87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4C048E-C645-EB0E-F1A9-5A9BA9EE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700" y="-92279"/>
            <a:ext cx="12484970" cy="70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4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DBF5F-4BE9-5B08-8702-D1B72038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C3576-215C-4659-1785-CFD82A40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B71439-0512-6E9F-062E-A95B4DE3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823" y="-67112"/>
            <a:ext cx="12332136" cy="6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F31B4-19F6-97B4-2DBC-A4FC811F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A12C0-BD23-5986-EB8C-92BE22A5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F818EA-C4E2-C8EB-55A7-54C77084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457" cy="68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0B708-DC37-C966-DF03-74DE1315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F99A8-8C73-5141-006F-3503B41B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2431AF-3879-F8F1-21E8-A8D4365D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8722"/>
            <a:ext cx="12309897" cy="69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70757-62C1-CD9A-96AD-8276BBE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337AA-9109-EBB9-523D-B04111AB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CE9869-52D4-9491-AAFE-418E27DD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8"/>
            <a:ext cx="12209578" cy="68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0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D5BE3-5128-E8A8-FD97-5EBA4A50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C2311-14BD-A6E7-0965-2AB660CE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7C3E26-8BAC-16A5-1952-80B14FB7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479" y="0"/>
            <a:ext cx="12472957" cy="70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4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40D05-BC9F-25C7-14E8-B52F9EE1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95CB6-BE40-7D28-A0D0-66ABB5BA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0170E4-B7A1-905D-8FD7-61BC6AEE8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493" y="-1"/>
            <a:ext cx="12344173" cy="68921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47D216-DD85-74F1-652B-5E8D5D564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493" y="-75212"/>
            <a:ext cx="12425062" cy="697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9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829CA-30D8-5AC7-F9F0-9602226B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" name="Объект 12" descr="Изображение выглядит как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A3ED5B2-C757-B595-A3D0-F5F9C3A98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09" y="1825625"/>
            <a:ext cx="7745381" cy="4351338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167679-127C-3A12-B4D4-5511A473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939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0ADEEE-53EA-176F-0F98-33FBB0A2D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8" y="559"/>
            <a:ext cx="12192000" cy="685688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5EF6261-AFF0-DA72-E099-5E5BBF3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6"/>
            <a:ext cx="12192000" cy="685082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21012A-34D6-4429-D762-353234628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31" y="0"/>
            <a:ext cx="1212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0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750B0-9C19-BF14-139B-E88D0C27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FC017-1D12-582A-6573-A56202F41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6D8147-1309-D794-A860-B9EB65726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EB5F6C-A405-822A-6935-36A825CE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700" y="-92279"/>
            <a:ext cx="12484970" cy="70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4683C-0DB3-F574-6C57-F49FC4E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30553-1E60-879D-240D-47E048B3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387636-703D-77F8-1261-19D92832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" y="0"/>
            <a:ext cx="12180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D7810-14B1-DF5F-2994-DB90D9E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0315F-97A6-8FDD-62D8-9310B79A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C2B210-E70E-5906-C2A6-20D43B7C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46" y="-1"/>
            <a:ext cx="1221264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0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1A73C-AF76-C64F-24A8-10A372EF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46F62-8BDE-33A4-911A-A378FDD3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3F1C8F-5066-40D7-38B6-02CBCC54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" y="-26062"/>
            <a:ext cx="12329160" cy="69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2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3EFE9-45B1-1883-6AF3-60BE8548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857F92-1066-49D3-C5A4-B4BF74A3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D50AA6-54B9-17F9-E34F-82C9FDF2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0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FDE19-271C-FAE3-A895-B4C773AB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5D0EE1-2461-8B33-E106-E793B180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C77B6A-2CB4-1407-1ED0-C2F13162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18" y="-38555"/>
            <a:ext cx="12282435" cy="689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2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97469-2E41-909F-91CC-E5B2131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9234C-E77D-0075-60AD-842E39EE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22C649-AC5A-6DB5-E05D-A15684F7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81483" cy="69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9572E-B936-B269-28E5-192CA6DF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66FED-AAEA-269D-A2BD-2D45F856D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ABCA3B-1FE1-EFF0-6754-3F4E8B32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264704" cy="69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82FDB-E5A1-E0B2-BFA5-186C87F4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41A03-FECC-3C2C-8DD1-AE9FBAB4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D4ABA4-2071-ED1D-9509-D8ACAB3C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22" y="0"/>
            <a:ext cx="12202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538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</Words>
  <Application>Microsoft Office PowerPoint</Application>
  <PresentationFormat>Широкоэкранный</PresentationFormat>
  <Paragraphs>1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Гладкий Николай Андреевич</dc:creator>
  <cp:lastModifiedBy>Гладкий Николай Андреевич</cp:lastModifiedBy>
  <cp:revision>1</cp:revision>
  <dcterms:created xsi:type="dcterms:W3CDTF">2025-04-06T17:05:48Z</dcterms:created>
  <dcterms:modified xsi:type="dcterms:W3CDTF">2025-04-06T19:13:40Z</dcterms:modified>
</cp:coreProperties>
</file>