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 DAT3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b="1" lang="en"/>
              <a:t>True positive</a:t>
            </a:r>
            <a:r>
              <a:rPr lang="en"/>
              <a:t>: correctly classifying a malignant tumor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True negative</a:t>
            </a:r>
            <a:r>
              <a:rPr lang="en"/>
              <a:t>: correctly classifying a benign tumor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False positive</a:t>
            </a:r>
            <a:r>
              <a:rPr lang="en"/>
              <a:t>: a benign tumor that is incorrectly classifier as being malignant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False negative</a:t>
            </a:r>
            <a:r>
              <a:rPr lang="en"/>
              <a:t>: a malignant tumor that is incorrectly classifier as being benign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pic>
        <p:nvPicPr>
          <p:cNvPr descr="Screen Shot 2017-03-24 at 11.42.03 PM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900" y="1483525"/>
            <a:ext cx="6803000" cy="33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Performance </a:t>
            </a:r>
            <a:r>
              <a:rPr lang="en"/>
              <a:t>Measures</a:t>
            </a:r>
          </a:p>
        </p:txBody>
      </p:sp>
      <p:pic>
        <p:nvPicPr>
          <p:cNvPr descr="Screen Shot 2017-03-24 at 11.43.29 PM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71971"/>
            <a:ext cx="7848226" cy="28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pic>
        <p:nvPicPr>
          <p:cNvPr descr="Screen Shot 2017-03-24 at 11.45.25 PM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450591"/>
            <a:ext cx="7976575" cy="259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pic>
        <p:nvPicPr>
          <p:cNvPr descr="Screen Shot 2017-03-24 at 11.46.13 PM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50" y="1464950"/>
            <a:ext cx="7903197" cy="2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pic>
        <p:nvPicPr>
          <p:cNvPr descr="Screen Shot 2017-03-24 at 11.46.13 PM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50" y="1464950"/>
            <a:ext cx="7903197" cy="24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pic>
        <p:nvPicPr>
          <p:cNvPr descr="Screen Shot 2017-03-24 at 11.51.34 PM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01349"/>
            <a:ext cx="7774876" cy="24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75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Linear Regression Review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From Linear to Logistic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Performance Measures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GLMs, Exponential Family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Relationship to Naive Bayes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775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1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Logistic function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logistic function always returns a value between zero and one.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775" y="1746325"/>
            <a:ext cx="4937925" cy="329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4 at 11.32.42 PM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9" y="1792450"/>
            <a:ext cx="7994549" cy="29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Performance Measures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 whether tumors are malignant or benign: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● </a:t>
            </a:r>
            <a:r>
              <a:rPr b="1" lang="en"/>
              <a:t>Accuracy</a:t>
            </a:r>
            <a:r>
              <a:rPr lang="en"/>
              <a:t>: fraction of instances that are classified correctly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○ does not differentiate between malignant tumors that were classified as being benign, and benign tumors that were classified as being malignant.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● In some problems, the costs associated with all types of errors may be the same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● In this problem, failing to identify malignant tumors is likely more severe than failing to identify benign tumors as malignant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