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2" r:id="rId2"/>
    <p:sldId id="264" r:id="rId3"/>
    <p:sldId id="263" r:id="rId4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96BE"/>
    <a:srgbClr val="FBE3D6"/>
    <a:srgbClr val="FF63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70275-7344-438A-A8F7-1467E1F3B891}" v="2" dt="2024-11-01T12:56:13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40" d="100"/>
          <a:sy n="40" d="100"/>
        </p:scale>
        <p:origin x="204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EBUCK WILLIAMS RHOSLYN" userId="19c0e951-307b-46f9-a42c-f83c2dbad1d6" providerId="ADAL" clId="{CA170275-7344-438A-A8F7-1467E1F3B891}"/>
    <pc:docChg chg="undo custSel modSld sldOrd">
      <pc:chgData name="ROEBUCK WILLIAMS RHOSLYN" userId="19c0e951-307b-46f9-a42c-f83c2dbad1d6" providerId="ADAL" clId="{CA170275-7344-438A-A8F7-1467E1F3B891}" dt="2024-11-01T12:56:33.638" v="347" actId="115"/>
      <pc:docMkLst>
        <pc:docMk/>
      </pc:docMkLst>
      <pc:sldChg chg="addSp delSp modSp mod ord">
        <pc:chgData name="ROEBUCK WILLIAMS RHOSLYN" userId="19c0e951-307b-46f9-a42c-f83c2dbad1d6" providerId="ADAL" clId="{CA170275-7344-438A-A8F7-1467E1F3B891}" dt="2024-11-01T12:56:33.638" v="347" actId="115"/>
        <pc:sldMkLst>
          <pc:docMk/>
          <pc:sldMk cId="1752442661" sldId="262"/>
        </pc:sldMkLst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4" creationId="{22887272-8CFA-BF44-CACD-537694360768}"/>
          </ac:spMkLst>
        </pc:spChg>
        <pc:spChg chg="mod">
          <ac:chgData name="ROEBUCK WILLIAMS RHOSLYN" userId="19c0e951-307b-46f9-a42c-f83c2dbad1d6" providerId="ADAL" clId="{CA170275-7344-438A-A8F7-1467E1F3B891}" dt="2024-11-01T08:58:24.928" v="91" actId="1076"/>
          <ac:spMkLst>
            <pc:docMk/>
            <pc:sldMk cId="1752442661" sldId="262"/>
            <ac:spMk id="5" creationId="{346FBF56-A7DF-4167-FC34-8C7AAEEE9647}"/>
          </ac:spMkLst>
        </pc:spChg>
        <pc:spChg chg="mod">
          <ac:chgData name="ROEBUCK WILLIAMS RHOSLYN" userId="19c0e951-307b-46f9-a42c-f83c2dbad1d6" providerId="ADAL" clId="{CA170275-7344-438A-A8F7-1467E1F3B891}" dt="2024-11-01T12:56:13.059" v="337" actId="164"/>
          <ac:spMkLst>
            <pc:docMk/>
            <pc:sldMk cId="1752442661" sldId="262"/>
            <ac:spMk id="6" creationId="{CB0F3719-CBE3-A9A8-FFCD-2ECFD103C24E}"/>
          </ac:spMkLst>
        </pc:spChg>
        <pc:spChg chg="mod">
          <ac:chgData name="ROEBUCK WILLIAMS RHOSLYN" userId="19c0e951-307b-46f9-a42c-f83c2dbad1d6" providerId="ADAL" clId="{CA170275-7344-438A-A8F7-1467E1F3B891}" dt="2024-11-01T12:56:13.059" v="337" actId="164"/>
          <ac:spMkLst>
            <pc:docMk/>
            <pc:sldMk cId="1752442661" sldId="262"/>
            <ac:spMk id="7" creationId="{64ABE1A5-932C-22BE-9EE8-247D1792463B}"/>
          </ac:spMkLst>
        </pc:spChg>
        <pc:spChg chg="mod">
          <ac:chgData name="ROEBUCK WILLIAMS RHOSLYN" userId="19c0e951-307b-46f9-a42c-f83c2dbad1d6" providerId="ADAL" clId="{CA170275-7344-438A-A8F7-1467E1F3B891}" dt="2024-11-01T08:58:34.991" v="94" actId="1076"/>
          <ac:spMkLst>
            <pc:docMk/>
            <pc:sldMk cId="1752442661" sldId="262"/>
            <ac:spMk id="9" creationId="{1B919D91-FC0C-7368-90E2-67BC1C60183D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15" creationId="{1EAFDDEE-0E21-A708-736B-D49DE6669369}"/>
          </ac:spMkLst>
        </pc:spChg>
        <pc:spChg chg="mod">
          <ac:chgData name="ROEBUCK WILLIAMS RHOSLYN" userId="19c0e951-307b-46f9-a42c-f83c2dbad1d6" providerId="ADAL" clId="{CA170275-7344-438A-A8F7-1467E1F3B891}" dt="2024-11-01T12:54:00.004" v="304" actId="14100"/>
          <ac:spMkLst>
            <pc:docMk/>
            <pc:sldMk cId="1752442661" sldId="262"/>
            <ac:spMk id="19" creationId="{D2A92E3D-448A-A5B8-E6F4-384524ED1057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24" creationId="{0A510DB6-C573-9104-CAAB-0035485EEB71}"/>
          </ac:spMkLst>
        </pc:spChg>
        <pc:spChg chg="mod">
          <ac:chgData name="ROEBUCK WILLIAMS RHOSLYN" userId="19c0e951-307b-46f9-a42c-f83c2dbad1d6" providerId="ADAL" clId="{CA170275-7344-438A-A8F7-1467E1F3B891}" dt="2024-11-01T08:58:40.060" v="95" actId="121"/>
          <ac:spMkLst>
            <pc:docMk/>
            <pc:sldMk cId="1752442661" sldId="262"/>
            <ac:spMk id="29" creationId="{4D859BB7-BEE1-CF6A-BF53-B561B421A0BD}"/>
          </ac:spMkLst>
        </pc:spChg>
        <pc:spChg chg="add mod ord">
          <ac:chgData name="ROEBUCK WILLIAMS RHOSLYN" userId="19c0e951-307b-46f9-a42c-f83c2dbad1d6" providerId="ADAL" clId="{CA170275-7344-438A-A8F7-1467E1F3B891}" dt="2024-11-01T12:56:33.638" v="347" actId="115"/>
          <ac:spMkLst>
            <pc:docMk/>
            <pc:sldMk cId="1752442661" sldId="262"/>
            <ac:spMk id="30" creationId="{F7551075-E788-BE3A-CF54-AC77A5D13676}"/>
          </ac:spMkLst>
        </pc:spChg>
        <pc:spChg chg="mod">
          <ac:chgData name="ROEBUCK WILLIAMS RHOSLYN" userId="19c0e951-307b-46f9-a42c-f83c2dbad1d6" providerId="ADAL" clId="{CA170275-7344-438A-A8F7-1467E1F3B891}" dt="2024-11-01T08:58:24.928" v="91" actId="1076"/>
          <ac:spMkLst>
            <pc:docMk/>
            <pc:sldMk cId="1752442661" sldId="262"/>
            <ac:spMk id="38" creationId="{50AD24AF-4564-D938-2BE1-3F69D5C62F17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40" creationId="{026E36F0-35D8-4E3A-EE82-977CCCA6EB0F}"/>
          </ac:spMkLst>
        </pc:spChg>
        <pc:spChg chg="mod">
          <ac:chgData name="ROEBUCK WILLIAMS RHOSLYN" userId="19c0e951-307b-46f9-a42c-f83c2dbad1d6" providerId="ADAL" clId="{CA170275-7344-438A-A8F7-1467E1F3B891}" dt="2024-11-01T12:53:27.582" v="248" actId="20577"/>
          <ac:spMkLst>
            <pc:docMk/>
            <pc:sldMk cId="1752442661" sldId="262"/>
            <ac:spMk id="42" creationId="{A14A1D4B-5AA1-522A-397C-D1964657C751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44" creationId="{9A2DFD34-E640-EEAD-3436-DD63DC7A9817}"/>
          </ac:spMkLst>
        </pc:spChg>
        <pc:spChg chg="mod">
          <ac:chgData name="ROEBUCK WILLIAMS RHOSLYN" userId="19c0e951-307b-46f9-a42c-f83c2dbad1d6" providerId="ADAL" clId="{CA170275-7344-438A-A8F7-1467E1F3B891}" dt="2024-11-01T08:58:27.144" v="92" actId="1076"/>
          <ac:spMkLst>
            <pc:docMk/>
            <pc:sldMk cId="1752442661" sldId="262"/>
            <ac:spMk id="56" creationId="{9398C94E-A74A-D10C-095D-9AE7266F22CC}"/>
          </ac:spMkLst>
        </pc:spChg>
        <pc:spChg chg="mod">
          <ac:chgData name="ROEBUCK WILLIAMS RHOSLYN" userId="19c0e951-307b-46f9-a42c-f83c2dbad1d6" providerId="ADAL" clId="{CA170275-7344-438A-A8F7-1467E1F3B891}" dt="2024-11-01T12:51:38.432" v="147" actId="20577"/>
          <ac:spMkLst>
            <pc:docMk/>
            <pc:sldMk cId="1752442661" sldId="262"/>
            <ac:spMk id="61" creationId="{340C4477-8A90-8A8C-65B7-202314C3ABCC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277" creationId="{3115CC88-6263-38C2-0D3E-003BDACFE043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05" creationId="{E93FBCF3-1541-0A07-BEC4-E6C4601835E9}"/>
          </ac:spMkLst>
        </pc:spChg>
        <pc:spChg chg="mod">
          <ac:chgData name="ROEBUCK WILLIAMS RHOSLYN" userId="19c0e951-307b-46f9-a42c-f83c2dbad1d6" providerId="ADAL" clId="{CA170275-7344-438A-A8F7-1467E1F3B891}" dt="2024-11-01T08:58:24.928" v="91" actId="1076"/>
          <ac:spMkLst>
            <pc:docMk/>
            <pc:sldMk cId="1752442661" sldId="262"/>
            <ac:spMk id="314" creationId="{6FF04236-50E5-8739-1895-3CA914FEB9DF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24" creationId="{6A00F52B-C080-2BFF-9C5D-566A00C0B6BD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29" creationId="{CAB42C7C-D886-2F51-799D-9AE8A4A3E3CA}"/>
          </ac:spMkLst>
        </pc:spChg>
        <pc:spChg chg="mod">
          <ac:chgData name="ROEBUCK WILLIAMS RHOSLYN" userId="19c0e951-307b-46f9-a42c-f83c2dbad1d6" providerId="ADAL" clId="{CA170275-7344-438A-A8F7-1467E1F3B891}" dt="2024-11-01T08:58:47.534" v="96" actId="1076"/>
          <ac:spMkLst>
            <pc:docMk/>
            <pc:sldMk cId="1752442661" sldId="262"/>
            <ac:spMk id="334" creationId="{69E8B08F-6DCC-96A9-0430-EFAF16983513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38" creationId="{AF7A6573-2EB0-85AC-1396-5C156AEBC5D4}"/>
          </ac:spMkLst>
        </pc:spChg>
        <pc:spChg chg="del mod">
          <ac:chgData name="ROEBUCK WILLIAMS RHOSLYN" userId="19c0e951-307b-46f9-a42c-f83c2dbad1d6" providerId="ADAL" clId="{CA170275-7344-438A-A8F7-1467E1F3B891}" dt="2024-11-01T12:54:28.845" v="305" actId="478"/>
          <ac:spMkLst>
            <pc:docMk/>
            <pc:sldMk cId="1752442661" sldId="262"/>
            <ac:spMk id="363" creationId="{33B453C8-38F8-3B27-667B-C8A99434E2AD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71" creationId="{A79CC35C-7554-7426-B927-FF1CD8F0DFAA}"/>
          </ac:spMkLst>
        </pc:spChg>
        <pc:spChg chg="mod">
          <ac:chgData name="ROEBUCK WILLIAMS RHOSLYN" userId="19c0e951-307b-46f9-a42c-f83c2dbad1d6" providerId="ADAL" clId="{CA170275-7344-438A-A8F7-1467E1F3B891}" dt="2024-11-01T08:58:32.433" v="93" actId="1076"/>
          <ac:spMkLst>
            <pc:docMk/>
            <pc:sldMk cId="1752442661" sldId="262"/>
            <ac:spMk id="385" creationId="{D00C56CC-CD79-D04E-6939-916AD014486C}"/>
          </ac:spMkLst>
        </pc:spChg>
        <pc:grpChg chg="add mod">
          <ac:chgData name="ROEBUCK WILLIAMS RHOSLYN" userId="19c0e951-307b-46f9-a42c-f83c2dbad1d6" providerId="ADAL" clId="{CA170275-7344-438A-A8F7-1467E1F3B891}" dt="2024-11-01T12:56:15.436" v="338" actId="1076"/>
          <ac:grpSpMkLst>
            <pc:docMk/>
            <pc:sldMk cId="1752442661" sldId="262"/>
            <ac:grpSpMk id="31" creationId="{A6F8617E-D961-9C2D-2DA6-A8D1A7235E81}"/>
          </ac:grpSpMkLst>
        </pc:grpChg>
        <pc:cxnChg chg="mod">
          <ac:chgData name="ROEBUCK WILLIAMS RHOSLYN" userId="19c0e951-307b-46f9-a42c-f83c2dbad1d6" providerId="ADAL" clId="{CA170275-7344-438A-A8F7-1467E1F3B891}" dt="2024-11-01T08:58:24.928" v="91" actId="1076"/>
          <ac:cxnSpMkLst>
            <pc:docMk/>
            <pc:sldMk cId="1752442661" sldId="262"/>
            <ac:cxnSpMk id="12" creationId="{926B9899-69C1-DC20-8EAB-50BDC2C23273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16" creationId="{235209DE-3AC7-AEA2-ED89-4975A1C0D3D4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0" creationId="{38CF9B38-FDE4-A1FC-8EBD-60F2F36FA19B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6" creationId="{B4679F37-C6D4-6A1D-0567-7B9D67A33907}"/>
          </ac:cxnSpMkLst>
        </pc:cxnChg>
        <pc:cxnChg chg="mod">
          <ac:chgData name="ROEBUCK WILLIAMS RHOSLYN" userId="19c0e951-307b-46f9-a42c-f83c2dbad1d6" providerId="ADAL" clId="{CA170275-7344-438A-A8F7-1467E1F3B891}" dt="2024-11-01T08:58:24.928" v="91" actId="1076"/>
          <ac:cxnSpMkLst>
            <pc:docMk/>
            <pc:sldMk cId="1752442661" sldId="262"/>
            <ac:cxnSpMk id="53" creationId="{C54EEBD3-28EB-9784-419E-34A411BC041E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14" creationId="{23F45CB1-F915-2592-A1C7-9FD48B78FDD7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242" creationId="{41120B5F-F708-A6F2-F648-80267F4FED55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320" creationId="{B010DB81-FF87-6096-9227-5030260B4C51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330" creationId="{893746EB-0D3E-1251-F62D-B34FFC6F5154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352" creationId="{FD7702DC-CEB3-F428-AC58-7631036208F5}"/>
          </ac:cxnSpMkLst>
        </pc:cxnChg>
        <pc:cxnChg chg="mod">
          <ac:chgData name="ROEBUCK WILLIAMS RHOSLYN" userId="19c0e951-307b-46f9-a42c-f83c2dbad1d6" providerId="ADAL" clId="{CA170275-7344-438A-A8F7-1467E1F3B891}" dt="2024-11-01T12:54:00.004" v="304" actId="14100"/>
          <ac:cxnSpMkLst>
            <pc:docMk/>
            <pc:sldMk cId="1752442661" sldId="262"/>
            <ac:cxnSpMk id="366" creationId="{01456621-189B-690B-2D6C-43CD380F59E4}"/>
          </ac:cxnSpMkLst>
        </pc:cxnChg>
        <pc:cxnChg chg="mod">
          <ac:chgData name="ROEBUCK WILLIAMS RHOSLYN" userId="19c0e951-307b-46f9-a42c-f83c2dbad1d6" providerId="ADAL" clId="{CA170275-7344-438A-A8F7-1467E1F3B891}" dt="2024-11-01T12:50:33.182" v="127" actId="14100"/>
          <ac:cxnSpMkLst>
            <pc:docMk/>
            <pc:sldMk cId="1752442661" sldId="262"/>
            <ac:cxnSpMk id="402" creationId="{602FD4CE-BF27-5BA3-4A42-313934A36984}"/>
          </ac:cxnSpMkLst>
        </pc:cxnChg>
        <pc:cxnChg chg="mod">
          <ac:chgData name="ROEBUCK WILLIAMS RHOSLYN" userId="19c0e951-307b-46f9-a42c-f83c2dbad1d6" providerId="ADAL" clId="{CA170275-7344-438A-A8F7-1467E1F3B891}" dt="2024-11-01T12:51:11.032" v="139" actId="14100"/>
          <ac:cxnSpMkLst>
            <pc:docMk/>
            <pc:sldMk cId="1752442661" sldId="262"/>
            <ac:cxnSpMk id="414" creationId="{3EBB69BF-321C-B3CE-8472-0FD925D21411}"/>
          </ac:cxnSpMkLst>
        </pc:cxnChg>
        <pc:cxnChg chg="mod">
          <ac:chgData name="ROEBUCK WILLIAMS RHOSLYN" userId="19c0e951-307b-46f9-a42c-f83c2dbad1d6" providerId="ADAL" clId="{CA170275-7344-438A-A8F7-1467E1F3B891}" dt="2024-11-01T08:58:32.433" v="93" actId="1076"/>
          <ac:cxnSpMkLst>
            <pc:docMk/>
            <pc:sldMk cId="1752442661" sldId="262"/>
            <ac:cxnSpMk id="526" creationId="{D53EE2C6-E9F4-0577-52F1-603DDF34235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8B52E-59E9-459A-8A51-6D063C146C47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81AD5-E424-434F-99BD-F8DE17F851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797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4017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8033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2050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6066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20083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4099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8116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2132" algn="l" defTabSz="1728033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81AD5-E424-434F-99BD-F8DE17F851C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800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0DBAE-BE04-EC35-3677-452F24D5E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C26DAA-E3E4-A35B-6DC2-C41E23BB8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2C53B-B4F9-EA70-B44D-C9977A1A5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3BC79-5566-4F25-DD06-C866D48AF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81AD5-E424-434F-99BD-F8DE17F851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48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9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80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2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513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82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0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93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91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40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02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45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F93D-98AC-4FE3-B4B6-00701F2D46F7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76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AF93D-98AC-4FE3-B4B6-00701F2D46F7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870265-CB6E-41AA-B930-DD30AEBB33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44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887272-8CFA-BF44-CACD-537694360768}"/>
              </a:ext>
            </a:extLst>
          </p:cNvPr>
          <p:cNvSpPr/>
          <p:nvPr/>
        </p:nvSpPr>
        <p:spPr>
          <a:xfrm>
            <a:off x="7935991" y="1180356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configuration</a:t>
            </a:r>
            <a:r>
              <a:rPr lang="en-GB" sz="2000" dirty="0">
                <a:solidFill>
                  <a:schemeClr val="tx1"/>
                </a:solidFill>
              </a:rPr>
              <a:t> are you looking for?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FBF56-A7DF-4167-FC34-8C7AAEEE9647}"/>
              </a:ext>
            </a:extLst>
          </p:cNvPr>
          <p:cNvSpPr/>
          <p:nvPr/>
        </p:nvSpPr>
        <p:spPr>
          <a:xfrm>
            <a:off x="2983819" y="6055967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What type of </a:t>
            </a:r>
            <a:r>
              <a:rPr lang="en-GB" sz="2000" b="1" dirty="0">
                <a:solidFill>
                  <a:schemeClr val="tx1"/>
                </a:solidFill>
              </a:rPr>
              <a:t>network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19D91-FC0C-7368-90E2-67BC1C60183D}"/>
              </a:ext>
            </a:extLst>
          </p:cNvPr>
          <p:cNvSpPr txBox="1"/>
          <p:nvPr/>
        </p:nvSpPr>
        <p:spPr>
          <a:xfrm>
            <a:off x="4202011" y="7970137"/>
            <a:ext cx="21954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e.g. private Wi-Fi</a:t>
            </a:r>
          </a:p>
          <a:p>
            <a:r>
              <a:rPr lang="en-GB" sz="2000" dirty="0"/>
              <a:t> or mobile hotspot</a:t>
            </a:r>
            <a:endParaRPr lang="en-GB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6B9899-69C1-DC20-8EAB-50BDC2C23273}"/>
              </a:ext>
            </a:extLst>
          </p:cNvPr>
          <p:cNvCxnSpPr>
            <a:cxnSpLocks/>
            <a:stCxn id="5" idx="3"/>
            <a:endCxn id="314" idx="1"/>
          </p:cNvCxnSpPr>
          <p:nvPr/>
        </p:nvCxnSpPr>
        <p:spPr>
          <a:xfrm flipV="1">
            <a:off x="5420207" y="6878446"/>
            <a:ext cx="2515783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EAFDDEE-0E21-A708-736B-D49DE6669369}"/>
              </a:ext>
            </a:extLst>
          </p:cNvPr>
          <p:cNvSpPr/>
          <p:nvPr/>
        </p:nvSpPr>
        <p:spPr>
          <a:xfrm>
            <a:off x="2983820" y="8970011"/>
            <a:ext cx="2436387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type of </a:t>
            </a:r>
            <a:r>
              <a:rPr lang="en-GB" sz="2000" b="1" dirty="0">
                <a:solidFill>
                  <a:schemeClr val="tx1"/>
                </a:solidFill>
              </a:rPr>
              <a:t>VR headset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5209DE-3AC7-AEA2-ED89-4975A1C0D3D4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202013" y="7700927"/>
            <a:ext cx="1" cy="12690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2A92E3D-448A-A5B8-E6F4-384524ED1057}"/>
              </a:ext>
            </a:extLst>
          </p:cNvPr>
          <p:cNvSpPr/>
          <p:nvPr/>
        </p:nvSpPr>
        <p:spPr>
          <a:xfrm>
            <a:off x="2983819" y="14168927"/>
            <a:ext cx="2436386" cy="10939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can choose a</a:t>
            </a:r>
            <a:r>
              <a:rPr lang="en-GB" sz="2000" b="1" dirty="0">
                <a:solidFill>
                  <a:schemeClr val="tx1"/>
                </a:solidFill>
              </a:rPr>
              <a:t> tethered or wireless </a:t>
            </a:r>
            <a:r>
              <a:rPr lang="en-GB" sz="2000" dirty="0">
                <a:solidFill>
                  <a:schemeClr val="tx1"/>
                </a:solidFill>
              </a:rPr>
              <a:t>setup.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DB6-C573-9104-CAAB-0035485EEB71}"/>
              </a:ext>
            </a:extLst>
          </p:cNvPr>
          <p:cNvSpPr txBox="1"/>
          <p:nvPr/>
        </p:nvSpPr>
        <p:spPr>
          <a:xfrm>
            <a:off x="5523072" y="9425229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Other</a:t>
            </a:r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endParaRPr lang="en-GB" sz="2000" b="1" baseline="30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679F37-C6D4-6A1D-0567-7B9D67A33907}"/>
              </a:ext>
            </a:extLst>
          </p:cNvPr>
          <p:cNvCxnSpPr>
            <a:cxnSpLocks/>
            <a:stCxn id="15" idx="3"/>
            <a:endCxn id="277" idx="1"/>
          </p:cNvCxnSpPr>
          <p:nvPr/>
        </p:nvCxnSpPr>
        <p:spPr>
          <a:xfrm>
            <a:off x="5420207" y="9792491"/>
            <a:ext cx="1150908" cy="65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859BB7-BEE1-CF6A-BF53-B561B421A0BD}"/>
              </a:ext>
            </a:extLst>
          </p:cNvPr>
          <p:cNvSpPr txBox="1"/>
          <p:nvPr/>
        </p:nvSpPr>
        <p:spPr>
          <a:xfrm>
            <a:off x="2972937" y="10747683"/>
            <a:ext cx="1205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/>
              <a:t>Any Meta 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D24AF-4564-D938-2BE1-3F69D5C62F17}"/>
              </a:ext>
            </a:extLst>
          </p:cNvPr>
          <p:cNvSpPr txBox="1"/>
          <p:nvPr/>
        </p:nvSpPr>
        <p:spPr>
          <a:xfrm>
            <a:off x="5537192" y="6370615"/>
            <a:ext cx="2398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Public / Institutional</a:t>
            </a:r>
          </a:p>
          <a:p>
            <a:pPr algn="ctr"/>
            <a:br>
              <a:rPr lang="en-GB" sz="2000" dirty="0"/>
            </a:br>
            <a:r>
              <a:rPr lang="en-GB" sz="2000" dirty="0"/>
              <a:t>e.g. Eduroam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6E36F0-35D8-4E3A-EE82-977CCCA6EB0F}"/>
              </a:ext>
            </a:extLst>
          </p:cNvPr>
          <p:cNvSpPr txBox="1"/>
          <p:nvPr/>
        </p:nvSpPr>
        <p:spPr>
          <a:xfrm>
            <a:off x="10443521" y="11690747"/>
            <a:ext cx="175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Single-</a:t>
            </a:r>
          </a:p>
          <a:p>
            <a:pPr algn="ctr"/>
            <a:r>
              <a:rPr lang="en-GB" sz="2000" dirty="0"/>
              <a:t>person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4A1D4B-5AA1-522A-397C-D1964657C751}"/>
              </a:ext>
            </a:extLst>
          </p:cNvPr>
          <p:cNvSpPr/>
          <p:nvPr/>
        </p:nvSpPr>
        <p:spPr>
          <a:xfrm>
            <a:off x="12148706" y="13987344"/>
            <a:ext cx="2663685" cy="1554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must use a </a:t>
            </a:r>
            <a:r>
              <a:rPr lang="en-GB" sz="2000" b="1" dirty="0">
                <a:solidFill>
                  <a:schemeClr val="tx1"/>
                </a:solidFill>
              </a:rPr>
              <a:t>tethered</a:t>
            </a:r>
            <a:r>
              <a:rPr lang="en-GB" sz="2000" dirty="0">
                <a:solidFill>
                  <a:schemeClr val="tx1"/>
                </a:solidFill>
              </a:rPr>
              <a:t> setup, such as Meta Quest Link or SteamVR.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2DFD34-E640-EEAD-3436-DD63DC7A9817}"/>
              </a:ext>
            </a:extLst>
          </p:cNvPr>
          <p:cNvSpPr txBox="1"/>
          <p:nvPr/>
        </p:nvSpPr>
        <p:spPr>
          <a:xfrm>
            <a:off x="9294883" y="13132052"/>
            <a:ext cx="1155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Multi-person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C5A7EE-B148-0368-C995-579A86B17CD8}"/>
              </a:ext>
            </a:extLst>
          </p:cNvPr>
          <p:cNvSpPr/>
          <p:nvPr/>
        </p:nvSpPr>
        <p:spPr>
          <a:xfrm>
            <a:off x="2983819" y="3743980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operating system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4EEBD3-28EB-9784-419E-34A411BC041E}"/>
              </a:ext>
            </a:extLst>
          </p:cNvPr>
          <p:cNvCxnSpPr>
            <a:cxnSpLocks/>
            <a:stCxn id="52" idx="2"/>
            <a:endCxn id="5" idx="0"/>
          </p:cNvCxnSpPr>
          <p:nvPr/>
        </p:nvCxnSpPr>
        <p:spPr>
          <a:xfrm>
            <a:off x="4202013" y="5388940"/>
            <a:ext cx="0" cy="66702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398C94E-A74A-D10C-095D-9AE7266F22CC}"/>
              </a:ext>
            </a:extLst>
          </p:cNvPr>
          <p:cNvSpPr txBox="1"/>
          <p:nvPr/>
        </p:nvSpPr>
        <p:spPr>
          <a:xfrm>
            <a:off x="4202011" y="5514057"/>
            <a:ext cx="120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Windows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2C88BF7-142B-C3FC-489F-7EEDAA2ED7A9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5420207" y="4566460"/>
            <a:ext cx="179232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0C4477-8A90-8A8C-65B7-202314C3ABCC}"/>
              </a:ext>
            </a:extLst>
          </p:cNvPr>
          <p:cNvSpPr/>
          <p:nvPr/>
        </p:nvSpPr>
        <p:spPr>
          <a:xfrm>
            <a:off x="7212535" y="3743981"/>
            <a:ext cx="7599855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run the app </a:t>
            </a:r>
            <a:r>
              <a:rPr lang="en-GB" sz="2000" b="1" dirty="0">
                <a:solidFill>
                  <a:schemeClr val="tx1"/>
                </a:solidFill>
              </a:rPr>
              <a:t>locally on a Meta Quest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headset wirelessly</a:t>
            </a:r>
            <a:r>
              <a:rPr lang="en-GB" sz="2000" dirty="0">
                <a:solidFill>
                  <a:schemeClr val="tx1"/>
                </a:solidFill>
              </a:rPr>
              <a:t>. You must meet the </a:t>
            </a:r>
            <a:r>
              <a:rPr lang="en-GB" sz="2000" b="1" dirty="0">
                <a:solidFill>
                  <a:schemeClr val="tx1"/>
                </a:solidFill>
              </a:rPr>
              <a:t>requirements for a wireless setup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GB" sz="2000" dirty="0">
              <a:solidFill>
                <a:schemeClr val="tx1"/>
              </a:solidFill>
            </a:endParaRPr>
          </a:p>
          <a:p>
            <a:pPr algn="ctr"/>
            <a:r>
              <a:rPr lang="en-GB" sz="2000" dirty="0">
                <a:solidFill>
                  <a:schemeClr val="tx1"/>
                </a:solidFill>
              </a:rPr>
              <a:t>You cannot run PC-VR or use a tethered setup.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1DB31A6-A394-9581-35E2-1B45D8C8135E}"/>
              </a:ext>
            </a:extLst>
          </p:cNvPr>
          <p:cNvSpPr txBox="1"/>
          <p:nvPr/>
        </p:nvSpPr>
        <p:spPr>
          <a:xfrm>
            <a:off x="5794433" y="3849063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MacOS </a:t>
            </a:r>
            <a:br>
              <a:rPr lang="en-GB" sz="2000" dirty="0"/>
            </a:br>
            <a:r>
              <a:rPr lang="en-GB" sz="2000" dirty="0"/>
              <a:t>/ Linux</a:t>
            </a:r>
            <a:endParaRPr lang="en-GB" sz="2000" b="1" dirty="0"/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23F45CB1-F915-2592-A1C7-9FD48B78FDD7}"/>
              </a:ext>
            </a:extLst>
          </p:cNvPr>
          <p:cNvCxnSpPr>
            <a:cxnSpLocks/>
            <a:stCxn id="4" idx="3"/>
            <a:endCxn id="324" idx="1"/>
          </p:cNvCxnSpPr>
          <p:nvPr/>
        </p:nvCxnSpPr>
        <p:spPr>
          <a:xfrm>
            <a:off x="10599676" y="12433222"/>
            <a:ext cx="15499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41120B5F-F708-A6F2-F648-80267F4FED55}"/>
              </a:ext>
            </a:extLst>
          </p:cNvPr>
          <p:cNvCxnSpPr>
            <a:cxnSpLocks/>
            <a:stCxn id="15" idx="2"/>
            <a:endCxn id="305" idx="0"/>
          </p:cNvCxnSpPr>
          <p:nvPr/>
        </p:nvCxnSpPr>
        <p:spPr>
          <a:xfrm flipH="1">
            <a:off x="4202012" y="10614971"/>
            <a:ext cx="2" cy="9984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115CC88-6263-38C2-0D3E-003BDACFE043}"/>
              </a:ext>
            </a:extLst>
          </p:cNvPr>
          <p:cNvSpPr/>
          <p:nvPr/>
        </p:nvSpPr>
        <p:spPr>
          <a:xfrm>
            <a:off x="6571115" y="9169338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</a:t>
            </a:r>
            <a:r>
              <a:rPr lang="en-GB" sz="2000" b="1" dirty="0">
                <a:solidFill>
                  <a:schemeClr val="tx1"/>
                </a:solidFill>
              </a:rPr>
              <a:t>PC-VR </a:t>
            </a:r>
            <a:r>
              <a:rPr lang="en-GB" sz="2000" dirty="0">
                <a:solidFill>
                  <a:schemeClr val="tx1"/>
                </a:solidFill>
              </a:rPr>
              <a:t>setup</a:t>
            </a:r>
            <a:r>
              <a:rPr lang="en-GB" sz="2000" b="1" dirty="0">
                <a:solidFill>
                  <a:schemeClr val="tx1"/>
                </a:solidFill>
              </a:rPr>
              <a:t> via Steam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E93FBCF3-1541-0A07-BEC4-E6C4601835E9}"/>
              </a:ext>
            </a:extLst>
          </p:cNvPr>
          <p:cNvSpPr/>
          <p:nvPr/>
        </p:nvSpPr>
        <p:spPr>
          <a:xfrm>
            <a:off x="2983819" y="11613383"/>
            <a:ext cx="2436386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Do you have a </a:t>
            </a:r>
            <a:r>
              <a:rPr lang="en-GB" sz="2000" b="1" dirty="0">
                <a:solidFill>
                  <a:schemeClr val="tx1"/>
                </a:solidFill>
              </a:rPr>
              <a:t>strong and stable internet connection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FF04236-50E5-8739-1895-3CA914FEB9DF}"/>
              </a:ext>
            </a:extLst>
          </p:cNvPr>
          <p:cNvSpPr/>
          <p:nvPr/>
        </p:nvSpPr>
        <p:spPr>
          <a:xfrm>
            <a:off x="7935990" y="5670226"/>
            <a:ext cx="3185514" cy="2416439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either a cable to connect your VR headset to your computer (a </a:t>
            </a:r>
            <a:r>
              <a:rPr lang="en-GB" sz="2000" b="1" dirty="0">
                <a:solidFill>
                  <a:schemeClr val="tx1"/>
                </a:solidFill>
              </a:rPr>
              <a:t>tethered </a:t>
            </a:r>
            <a:r>
              <a:rPr lang="en-GB" sz="2000" dirty="0">
                <a:solidFill>
                  <a:schemeClr val="tx1"/>
                </a:solidFill>
              </a:rPr>
              <a:t>setup) or use a VPN Service (a </a:t>
            </a:r>
            <a:r>
              <a:rPr lang="en-GB" sz="2000" b="1" dirty="0">
                <a:solidFill>
                  <a:schemeClr val="tx1"/>
                </a:solidFill>
              </a:rPr>
              <a:t>wireless</a:t>
            </a:r>
            <a:r>
              <a:rPr lang="en-GB" sz="2000" dirty="0">
                <a:solidFill>
                  <a:schemeClr val="tx1"/>
                </a:solidFill>
              </a:rPr>
              <a:t> setup).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A00F52B-C080-2BFF-9C5D-566A00C0B6BD}"/>
              </a:ext>
            </a:extLst>
          </p:cNvPr>
          <p:cNvSpPr/>
          <p:nvPr/>
        </p:nvSpPr>
        <p:spPr>
          <a:xfrm>
            <a:off x="12149603" y="1180356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Are you running the server and client on the </a:t>
            </a:r>
            <a:r>
              <a:rPr lang="en-GB" sz="2000" b="1" dirty="0">
                <a:solidFill>
                  <a:schemeClr val="tx1"/>
                </a:solidFill>
              </a:rPr>
              <a:t>same computer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CAB42C7C-D886-2F51-799D-9AE8A4A3E3CA}"/>
              </a:ext>
            </a:extLst>
          </p:cNvPr>
          <p:cNvSpPr/>
          <p:nvPr/>
        </p:nvSpPr>
        <p:spPr>
          <a:xfrm>
            <a:off x="6917208" y="13987352"/>
            <a:ext cx="4724962" cy="15541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Your </a:t>
            </a:r>
            <a:r>
              <a:rPr lang="en-GB" sz="2000" b="1" dirty="0">
                <a:solidFill>
                  <a:schemeClr val="tx1"/>
                </a:solidFill>
              </a:rPr>
              <a:t>computers must be connected via an ethernet cable or LAN </a:t>
            </a:r>
            <a:r>
              <a:rPr lang="en-GB" sz="2000" dirty="0">
                <a:solidFill>
                  <a:schemeClr val="tx1"/>
                </a:solidFill>
              </a:rPr>
              <a:t>(internet connection not required).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893746EB-0D3E-1251-F62D-B34FFC6F5154}"/>
              </a:ext>
            </a:extLst>
          </p:cNvPr>
          <p:cNvCxnSpPr>
            <a:cxnSpLocks/>
            <a:stCxn id="324" idx="2"/>
            <a:endCxn id="42" idx="0"/>
          </p:cNvCxnSpPr>
          <p:nvPr/>
        </p:nvCxnSpPr>
        <p:spPr>
          <a:xfrm flipH="1">
            <a:off x="13480549" y="13062882"/>
            <a:ext cx="897" cy="9244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69E8B08F-6DCC-96A9-0430-EFAF16983513}"/>
              </a:ext>
            </a:extLst>
          </p:cNvPr>
          <p:cNvSpPr txBox="1"/>
          <p:nvPr/>
        </p:nvSpPr>
        <p:spPr>
          <a:xfrm>
            <a:off x="13403536" y="13351897"/>
            <a:ext cx="72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F7A6573-2EB0-85AC-1396-5C156AEBC5D4}"/>
              </a:ext>
            </a:extLst>
          </p:cNvPr>
          <p:cNvSpPr txBox="1"/>
          <p:nvPr/>
        </p:nvSpPr>
        <p:spPr>
          <a:xfrm>
            <a:off x="14812391" y="11963037"/>
            <a:ext cx="80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FD7702DC-CEB3-F428-AC58-7631036208F5}"/>
              </a:ext>
            </a:extLst>
          </p:cNvPr>
          <p:cNvCxnSpPr>
            <a:cxnSpLocks/>
            <a:stCxn id="4" idx="2"/>
            <a:endCxn id="329" idx="0"/>
          </p:cNvCxnSpPr>
          <p:nvPr/>
        </p:nvCxnSpPr>
        <p:spPr>
          <a:xfrm>
            <a:off x="9267834" y="13062882"/>
            <a:ext cx="11855" cy="9244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01456621-189B-690B-2D6C-43CD380F59E4}"/>
              </a:ext>
            </a:extLst>
          </p:cNvPr>
          <p:cNvCxnSpPr>
            <a:cxnSpLocks/>
            <a:stCxn id="305" idx="2"/>
            <a:endCxn id="19" idx="0"/>
          </p:cNvCxnSpPr>
          <p:nvPr/>
        </p:nvCxnSpPr>
        <p:spPr>
          <a:xfrm>
            <a:off x="4202012" y="13258343"/>
            <a:ext cx="0" cy="9105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A79CC35C-7554-7426-B927-FF1CD8F0DFAA}"/>
              </a:ext>
            </a:extLst>
          </p:cNvPr>
          <p:cNvSpPr txBox="1"/>
          <p:nvPr/>
        </p:nvSpPr>
        <p:spPr>
          <a:xfrm>
            <a:off x="4178519" y="13422792"/>
            <a:ext cx="64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D00C56CC-CD79-D04E-6939-916AD014486C}"/>
              </a:ext>
            </a:extLst>
          </p:cNvPr>
          <p:cNvSpPr txBox="1"/>
          <p:nvPr/>
        </p:nvSpPr>
        <p:spPr>
          <a:xfrm>
            <a:off x="6385833" y="12078171"/>
            <a:ext cx="73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602FD4CE-BF27-5BA3-4A42-313934A36984}"/>
              </a:ext>
            </a:extLst>
          </p:cNvPr>
          <p:cNvCxnSpPr>
            <a:cxnSpLocks/>
            <a:stCxn id="305" idx="3"/>
            <a:endCxn id="4" idx="1"/>
          </p:cNvCxnSpPr>
          <p:nvPr/>
        </p:nvCxnSpPr>
        <p:spPr>
          <a:xfrm flipV="1">
            <a:off x="5420205" y="12433222"/>
            <a:ext cx="2515786" cy="26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3EBB69BF-321C-B3CE-8472-0FD925D21411}"/>
              </a:ext>
            </a:extLst>
          </p:cNvPr>
          <p:cNvCxnSpPr>
            <a:cxnSpLocks/>
            <a:stCxn id="277" idx="2"/>
          </p:cNvCxnSpPr>
          <p:nvPr/>
        </p:nvCxnSpPr>
        <p:spPr>
          <a:xfrm rot="5400000">
            <a:off x="5786867" y="10058665"/>
            <a:ext cx="1554129" cy="229411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D53EE2C6-E9F4-0577-52F1-603DDF342357}"/>
              </a:ext>
            </a:extLst>
          </p:cNvPr>
          <p:cNvCxnSpPr>
            <a:cxnSpLocks/>
            <a:stCxn id="324" idx="3"/>
            <a:endCxn id="329" idx="2"/>
          </p:cNvCxnSpPr>
          <p:nvPr/>
        </p:nvCxnSpPr>
        <p:spPr>
          <a:xfrm flipH="1">
            <a:off x="9279689" y="12433222"/>
            <a:ext cx="5533599" cy="3108242"/>
          </a:xfrm>
          <a:prstGeom prst="bentConnector4">
            <a:avLst>
              <a:gd name="adj1" fmla="val -4131"/>
              <a:gd name="adj2" fmla="val 10997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213">
            <a:extLst>
              <a:ext uri="{FF2B5EF4-FFF2-40B4-BE49-F238E27FC236}">
                <a16:creationId xmlns:a16="http://schemas.microsoft.com/office/drawing/2014/main" id="{38CF9B38-FDE4-A1FC-8EBD-60F2F36FA19B}"/>
              </a:ext>
            </a:extLst>
          </p:cNvPr>
          <p:cNvCxnSpPr>
            <a:cxnSpLocks/>
            <a:stCxn id="329" idx="3"/>
            <a:endCxn id="42" idx="1"/>
          </p:cNvCxnSpPr>
          <p:nvPr/>
        </p:nvCxnSpPr>
        <p:spPr>
          <a:xfrm flipV="1">
            <a:off x="11642170" y="14764400"/>
            <a:ext cx="506536" cy="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6F8617E-D961-9C2D-2DA6-A8D1A7235E81}"/>
              </a:ext>
            </a:extLst>
          </p:cNvPr>
          <p:cNvGrpSpPr/>
          <p:nvPr/>
        </p:nvGrpSpPr>
        <p:grpSpPr>
          <a:xfrm>
            <a:off x="11172448" y="7429849"/>
            <a:ext cx="3892696" cy="2242295"/>
            <a:chOff x="2801026" y="13978522"/>
            <a:chExt cx="3892696" cy="224229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7551075-E788-BE3A-CF54-AC77A5D13676}"/>
                </a:ext>
              </a:extLst>
            </p:cNvPr>
            <p:cNvSpPr/>
            <p:nvPr/>
          </p:nvSpPr>
          <p:spPr>
            <a:xfrm>
              <a:off x="2801026" y="13978522"/>
              <a:ext cx="3892696" cy="2242295"/>
            </a:xfrm>
            <a:prstGeom prst="rect">
              <a:avLst/>
            </a:prstGeom>
            <a:solidFill>
              <a:schemeClr val="accent5">
                <a:lumMod val="50000"/>
                <a:alpha val="3019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u="sng" dirty="0">
                  <a:solidFill>
                    <a:schemeClr val="tx1"/>
                  </a:solidFill>
                </a:rPr>
                <a:t>Key</a:t>
              </a: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  <a:p>
              <a:endParaRPr lang="en-GB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0F3719-CBE3-A9A8-FFCD-2ECFD103C24E}"/>
                </a:ext>
              </a:extLst>
            </p:cNvPr>
            <p:cNvSpPr/>
            <p:nvPr/>
          </p:nvSpPr>
          <p:spPr>
            <a:xfrm>
              <a:off x="3092340" y="14475735"/>
              <a:ext cx="3259128" cy="1406149"/>
            </a:xfrm>
            <a:prstGeom prst="rect">
              <a:avLst/>
            </a:prstGeom>
            <a:solidFill>
              <a:schemeClr val="accent5">
                <a:lumMod val="50000"/>
                <a:alpha val="30196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i="0" baseline="30000" dirty="0">
                  <a:solidFill>
                    <a:srgbClr val="040C28"/>
                  </a:solidFill>
                  <a:effectLst/>
                </a:rPr>
                <a:t>†</a:t>
              </a:r>
              <a:r>
                <a:rPr lang="en-GB" sz="2000" b="1" dirty="0">
                  <a:solidFill>
                    <a:schemeClr val="tx1"/>
                  </a:solidFill>
                </a:rPr>
                <a:t>Other headsets </a:t>
              </a:r>
              <a:r>
                <a:rPr lang="en-GB" sz="2000" dirty="0">
                  <a:solidFill>
                    <a:schemeClr val="tx1"/>
                  </a:solidFill>
                </a:rPr>
                <a:t>include: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</a:rPr>
                <a:t>HTC </a:t>
              </a:r>
              <a:r>
                <a:rPr lang="en-GB" sz="2000" dirty="0" err="1">
                  <a:solidFill>
                    <a:schemeClr val="tx1"/>
                  </a:solidFill>
                </a:rPr>
                <a:t>Vive</a:t>
              </a:r>
              <a:endParaRPr lang="en-GB" sz="2000" dirty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</a:rPr>
                <a:t>HTC </a:t>
              </a:r>
              <a:r>
                <a:rPr lang="en-GB" sz="2000" dirty="0" err="1">
                  <a:solidFill>
                    <a:schemeClr val="tx1"/>
                  </a:solidFill>
                </a:rPr>
                <a:t>Vive</a:t>
              </a:r>
              <a:r>
                <a:rPr lang="en-GB" sz="2000" dirty="0">
                  <a:solidFill>
                    <a:schemeClr val="tx1"/>
                  </a:solidFill>
                </a:rPr>
                <a:t> Pro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</a:rPr>
                <a:t>Valve Index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B4CC63-F65B-1B06-1F77-5E21AF60CBB2}"/>
              </a:ext>
            </a:extLst>
          </p:cNvPr>
          <p:cNvSpPr txBox="1"/>
          <p:nvPr/>
        </p:nvSpPr>
        <p:spPr>
          <a:xfrm>
            <a:off x="6917208" y="287920"/>
            <a:ext cx="3574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Latest version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353EA-A529-B799-6CC2-BFD169EE4D00}"/>
              </a:ext>
            </a:extLst>
          </p:cNvPr>
          <p:cNvSpPr txBox="1"/>
          <p:nvPr/>
        </p:nvSpPr>
        <p:spPr>
          <a:xfrm>
            <a:off x="3226499" y="8066841"/>
            <a:ext cx="9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Private</a:t>
            </a:r>
            <a:endParaRPr lang="en-GB" sz="2000" b="1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35DE11D-3F5C-8C62-956F-3B38E4156141}"/>
              </a:ext>
            </a:extLst>
          </p:cNvPr>
          <p:cNvCxnSpPr>
            <a:cxnSpLocks/>
            <a:stCxn id="314" idx="3"/>
            <a:endCxn id="305" idx="1"/>
          </p:cNvCxnSpPr>
          <p:nvPr/>
        </p:nvCxnSpPr>
        <p:spPr>
          <a:xfrm flipH="1">
            <a:off x="2983819" y="6878446"/>
            <a:ext cx="8137685" cy="5557417"/>
          </a:xfrm>
          <a:prstGeom prst="bentConnector5">
            <a:avLst>
              <a:gd name="adj1" fmla="val -53669"/>
              <a:gd name="adj2" fmla="val 165182"/>
              <a:gd name="adj3" fmla="val 10280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44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4711A-F49F-54B0-5EF6-45217BB4E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FAD702-8DD7-A37A-3ED0-A82F441A6E58}"/>
              </a:ext>
            </a:extLst>
          </p:cNvPr>
          <p:cNvSpPr/>
          <p:nvPr/>
        </p:nvSpPr>
        <p:spPr>
          <a:xfrm>
            <a:off x="7988858" y="1169115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configuration</a:t>
            </a:r>
            <a:r>
              <a:rPr lang="en-GB" sz="2000" dirty="0">
                <a:solidFill>
                  <a:schemeClr val="tx1"/>
                </a:solidFill>
              </a:rPr>
              <a:t> are you looking for?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8EFDC-AF70-645A-8B22-E4E90BFC9B3B}"/>
              </a:ext>
            </a:extLst>
          </p:cNvPr>
          <p:cNvSpPr/>
          <p:nvPr/>
        </p:nvSpPr>
        <p:spPr>
          <a:xfrm>
            <a:off x="3036687" y="6076201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What type of </a:t>
            </a:r>
            <a:r>
              <a:rPr lang="en-GB" sz="2000" b="1" dirty="0">
                <a:solidFill>
                  <a:schemeClr val="tx1"/>
                </a:solidFill>
              </a:rPr>
              <a:t>network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1B8CA-51D1-3C90-7BD8-3F765925E2E8}"/>
              </a:ext>
            </a:extLst>
          </p:cNvPr>
          <p:cNvSpPr txBox="1"/>
          <p:nvPr/>
        </p:nvSpPr>
        <p:spPr>
          <a:xfrm>
            <a:off x="4296722" y="8052335"/>
            <a:ext cx="942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Private</a:t>
            </a:r>
            <a:endParaRPr lang="en-GB" sz="2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947C11-89C9-617D-1395-69BE03F64A4D}"/>
              </a:ext>
            </a:extLst>
          </p:cNvPr>
          <p:cNvCxnSpPr>
            <a:cxnSpLocks/>
            <a:stCxn id="5" idx="3"/>
            <a:endCxn id="314" idx="1"/>
          </p:cNvCxnSpPr>
          <p:nvPr/>
        </p:nvCxnSpPr>
        <p:spPr>
          <a:xfrm flipV="1">
            <a:off x="5473075" y="6893226"/>
            <a:ext cx="2632768" cy="54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5B72C93-E32A-3D96-9BE1-7ED2791C9484}"/>
              </a:ext>
            </a:extLst>
          </p:cNvPr>
          <p:cNvSpPr/>
          <p:nvPr/>
        </p:nvSpPr>
        <p:spPr>
          <a:xfrm>
            <a:off x="3036687" y="8857601"/>
            <a:ext cx="2436387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type of </a:t>
            </a:r>
            <a:r>
              <a:rPr lang="en-GB" sz="2000" b="1" dirty="0">
                <a:solidFill>
                  <a:schemeClr val="tx1"/>
                </a:solidFill>
              </a:rPr>
              <a:t>VR headset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DF47D4-E647-B8D3-0FEF-B8587CA5075F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4254881" y="7721161"/>
            <a:ext cx="0" cy="113644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84C948F-3175-6CD7-B771-F31566E7BFCD}"/>
              </a:ext>
            </a:extLst>
          </p:cNvPr>
          <p:cNvSpPr/>
          <p:nvPr/>
        </p:nvSpPr>
        <p:spPr>
          <a:xfrm>
            <a:off x="3036686" y="13874941"/>
            <a:ext cx="2436386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can choose </a:t>
            </a:r>
            <a:r>
              <a:rPr lang="en-GB" sz="2000" b="1" dirty="0">
                <a:solidFill>
                  <a:schemeClr val="tx1"/>
                </a:solidFill>
              </a:rPr>
              <a:t>any installation option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713938-E086-EA75-0F22-9FFB35C94E61}"/>
              </a:ext>
            </a:extLst>
          </p:cNvPr>
          <p:cNvSpPr txBox="1"/>
          <p:nvPr/>
        </p:nvSpPr>
        <p:spPr>
          <a:xfrm>
            <a:off x="5575939" y="9312819"/>
            <a:ext cx="920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Other</a:t>
            </a:r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endParaRPr lang="en-GB" sz="2000" b="1" baseline="30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012E44-10FC-E095-69D2-A88C43EF1FBB}"/>
              </a:ext>
            </a:extLst>
          </p:cNvPr>
          <p:cNvCxnSpPr>
            <a:cxnSpLocks/>
            <a:stCxn id="15" idx="3"/>
            <a:endCxn id="277" idx="1"/>
          </p:cNvCxnSpPr>
          <p:nvPr/>
        </p:nvCxnSpPr>
        <p:spPr>
          <a:xfrm>
            <a:off x="5473074" y="9680081"/>
            <a:ext cx="1150908" cy="65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C2B675-6EB8-254F-1E47-F62C60390582}"/>
              </a:ext>
            </a:extLst>
          </p:cNvPr>
          <p:cNvSpPr txBox="1"/>
          <p:nvPr/>
        </p:nvSpPr>
        <p:spPr>
          <a:xfrm>
            <a:off x="4267491" y="10647824"/>
            <a:ext cx="1205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Any Meta 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D96338-8637-2174-9D22-3340B13DBF76}"/>
              </a:ext>
            </a:extLst>
          </p:cNvPr>
          <p:cNvSpPr txBox="1"/>
          <p:nvPr/>
        </p:nvSpPr>
        <p:spPr>
          <a:xfrm>
            <a:off x="5590060" y="6390849"/>
            <a:ext cx="23987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Public / Institutional</a:t>
            </a:r>
          </a:p>
          <a:p>
            <a:pPr algn="ctr"/>
            <a:br>
              <a:rPr lang="en-GB" sz="2000" dirty="0"/>
            </a:br>
            <a:r>
              <a:rPr lang="en-GB" sz="2000" dirty="0"/>
              <a:t>e.g. Eduroam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A9FA33-334D-E559-397F-2099F3B668DC}"/>
              </a:ext>
            </a:extLst>
          </p:cNvPr>
          <p:cNvSpPr txBox="1"/>
          <p:nvPr/>
        </p:nvSpPr>
        <p:spPr>
          <a:xfrm>
            <a:off x="10496388" y="11578337"/>
            <a:ext cx="1756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Single-</a:t>
            </a:r>
          </a:p>
          <a:p>
            <a:pPr algn="ctr"/>
            <a:r>
              <a:rPr lang="en-GB" sz="2000" dirty="0"/>
              <a:t>person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44848B-8CCB-0FD0-82B6-5793FB8EDDFF}"/>
              </a:ext>
            </a:extLst>
          </p:cNvPr>
          <p:cNvSpPr/>
          <p:nvPr/>
        </p:nvSpPr>
        <p:spPr>
          <a:xfrm>
            <a:off x="12201573" y="13874934"/>
            <a:ext cx="2663685" cy="15541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Follow </a:t>
            </a:r>
            <a:r>
              <a:rPr lang="en-GB" sz="2000" b="1" dirty="0">
                <a:solidFill>
                  <a:schemeClr val="tx1"/>
                </a:solidFill>
              </a:rPr>
              <a:t>PC-VR</a:t>
            </a:r>
          </a:p>
          <a:p>
            <a:pPr algn="ctr"/>
            <a:r>
              <a:rPr lang="en-GB" sz="2000" u="sng" dirty="0">
                <a:solidFill>
                  <a:schemeClr val="tx1"/>
                </a:solidFill>
              </a:rPr>
              <a:t>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GB" sz="2000" b="1" dirty="0">
                <a:solidFill>
                  <a:schemeClr val="tx1"/>
                </a:solidFill>
              </a:rPr>
              <a:t>tethered Meta Quest</a:t>
            </a:r>
            <a:r>
              <a:rPr lang="en-GB" sz="2000" b="1" baseline="30000" dirty="0">
                <a:solidFill>
                  <a:schemeClr val="tx1"/>
                </a:solidFill>
              </a:rPr>
              <a:t>‡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instructions.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15A73C-FCFD-7450-B019-55EA79F7C8A9}"/>
              </a:ext>
            </a:extLst>
          </p:cNvPr>
          <p:cNvSpPr txBox="1"/>
          <p:nvPr/>
        </p:nvSpPr>
        <p:spPr>
          <a:xfrm>
            <a:off x="9347750" y="13019642"/>
            <a:ext cx="1155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Multi-person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9F42814-BA83-FC20-C818-545BF4150D3A}"/>
              </a:ext>
            </a:extLst>
          </p:cNvPr>
          <p:cNvSpPr/>
          <p:nvPr/>
        </p:nvSpPr>
        <p:spPr>
          <a:xfrm>
            <a:off x="3036687" y="3166464"/>
            <a:ext cx="2436388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Which </a:t>
            </a:r>
            <a:r>
              <a:rPr lang="en-GB" sz="2000" b="1" dirty="0">
                <a:solidFill>
                  <a:schemeClr val="tx1"/>
                </a:solidFill>
              </a:rPr>
              <a:t>operating system</a:t>
            </a:r>
            <a:r>
              <a:rPr lang="en-GB" sz="2000" dirty="0">
                <a:solidFill>
                  <a:schemeClr val="tx1"/>
                </a:solidFill>
              </a:rPr>
              <a:t> are you using?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F98F939-3778-C647-30CA-D55FDAD22C50}"/>
              </a:ext>
            </a:extLst>
          </p:cNvPr>
          <p:cNvCxnSpPr>
            <a:cxnSpLocks/>
            <a:stCxn id="52" idx="2"/>
            <a:endCxn id="5" idx="0"/>
          </p:cNvCxnSpPr>
          <p:nvPr/>
        </p:nvCxnSpPr>
        <p:spPr>
          <a:xfrm>
            <a:off x="4254881" y="4811424"/>
            <a:ext cx="0" cy="12647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DC2420B-077E-DD07-3FAC-507EBC2E6892}"/>
              </a:ext>
            </a:extLst>
          </p:cNvPr>
          <p:cNvSpPr txBox="1"/>
          <p:nvPr/>
        </p:nvSpPr>
        <p:spPr>
          <a:xfrm>
            <a:off x="4296722" y="5201636"/>
            <a:ext cx="120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Windows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D412D88-B13A-82C7-8E5F-224111B6AA86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5473075" y="3988944"/>
            <a:ext cx="1792328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0F965A2-4698-D65C-2B1F-3601FDCBF34D}"/>
              </a:ext>
            </a:extLst>
          </p:cNvPr>
          <p:cNvSpPr/>
          <p:nvPr/>
        </p:nvSpPr>
        <p:spPr>
          <a:xfrm>
            <a:off x="7265403" y="3166465"/>
            <a:ext cx="7599855" cy="16449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run the app </a:t>
            </a:r>
            <a:r>
              <a:rPr lang="en-GB" sz="2000" b="1" dirty="0">
                <a:solidFill>
                  <a:schemeClr val="tx1"/>
                </a:solidFill>
              </a:rPr>
              <a:t>locally on a Meta Quest</a:t>
            </a:r>
            <a:r>
              <a:rPr lang="en-GB" sz="2000" dirty="0">
                <a:solidFill>
                  <a:schemeClr val="tx1"/>
                </a:solidFill>
              </a:rPr>
              <a:t> headset (you cannot run PC-VR).</a:t>
            </a:r>
          </a:p>
          <a:p>
            <a:pPr algn="ctr"/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 You must meet the </a:t>
            </a:r>
            <a:r>
              <a:rPr lang="en-GB" sz="2000" b="1" dirty="0">
                <a:solidFill>
                  <a:schemeClr val="tx1"/>
                </a:solidFill>
              </a:rPr>
              <a:t>requirements for a Wi-Fi setup*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DA87D9-7353-A367-0573-09BE9672AE94}"/>
              </a:ext>
            </a:extLst>
          </p:cNvPr>
          <p:cNvSpPr txBox="1"/>
          <p:nvPr/>
        </p:nvSpPr>
        <p:spPr>
          <a:xfrm>
            <a:off x="5847301" y="3271547"/>
            <a:ext cx="1043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MacOS </a:t>
            </a:r>
            <a:br>
              <a:rPr lang="en-GB" sz="2000" dirty="0"/>
            </a:br>
            <a:r>
              <a:rPr lang="en-GB" sz="2000" dirty="0"/>
              <a:t>/ Linux</a:t>
            </a:r>
            <a:endParaRPr lang="en-GB" sz="2000" b="1" dirty="0"/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8915FEFC-CA70-F387-533F-0C8D5A8498EA}"/>
              </a:ext>
            </a:extLst>
          </p:cNvPr>
          <p:cNvCxnSpPr>
            <a:cxnSpLocks/>
            <a:stCxn id="4" idx="3"/>
            <a:endCxn id="324" idx="1"/>
          </p:cNvCxnSpPr>
          <p:nvPr/>
        </p:nvCxnSpPr>
        <p:spPr>
          <a:xfrm>
            <a:off x="10652543" y="12320812"/>
            <a:ext cx="154992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0F449B89-EC22-6C06-2851-24D2ED0F59EA}"/>
              </a:ext>
            </a:extLst>
          </p:cNvPr>
          <p:cNvCxnSpPr>
            <a:cxnSpLocks/>
            <a:stCxn id="15" idx="2"/>
            <a:endCxn id="305" idx="0"/>
          </p:cNvCxnSpPr>
          <p:nvPr/>
        </p:nvCxnSpPr>
        <p:spPr>
          <a:xfrm flipH="1">
            <a:off x="4254879" y="10502561"/>
            <a:ext cx="2" cy="99841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FDFD7D8-A683-BDA2-6299-5DB0307AC51F}"/>
              </a:ext>
            </a:extLst>
          </p:cNvPr>
          <p:cNvSpPr/>
          <p:nvPr/>
        </p:nvSpPr>
        <p:spPr>
          <a:xfrm>
            <a:off x="20718251" y="4529412"/>
            <a:ext cx="4398984" cy="1567354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*</a:t>
            </a:r>
            <a:r>
              <a:rPr lang="en-GB" sz="2000" dirty="0">
                <a:solidFill>
                  <a:schemeClr val="tx1"/>
                </a:solidFill>
              </a:rPr>
              <a:t> IMPORTANT: This setup requires a strong and stable internet connection that allows communication over the network.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54B4518-B4E6-0287-E41E-BCFD01E3E6D9}"/>
              </a:ext>
            </a:extLst>
          </p:cNvPr>
          <p:cNvSpPr/>
          <p:nvPr/>
        </p:nvSpPr>
        <p:spPr>
          <a:xfrm>
            <a:off x="6623982" y="9056928"/>
            <a:ext cx="2279745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</a:t>
            </a:r>
            <a:r>
              <a:rPr lang="en-GB" sz="2000" b="1" dirty="0">
                <a:solidFill>
                  <a:schemeClr val="tx1"/>
                </a:solidFill>
              </a:rPr>
              <a:t>PC-VR </a:t>
            </a:r>
            <a:r>
              <a:rPr lang="en-GB" sz="2000" dirty="0">
                <a:solidFill>
                  <a:schemeClr val="tx1"/>
                </a:solidFill>
              </a:rPr>
              <a:t>setup</a:t>
            </a:r>
            <a:r>
              <a:rPr lang="en-GB" sz="2000" b="1" dirty="0">
                <a:solidFill>
                  <a:schemeClr val="tx1"/>
                </a:solidFill>
              </a:rPr>
              <a:t> via SteamVR</a:t>
            </a:r>
            <a:r>
              <a:rPr lang="en-GB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37186F6D-EA23-AC06-B48C-CF71E21CC18F}"/>
              </a:ext>
            </a:extLst>
          </p:cNvPr>
          <p:cNvSpPr/>
          <p:nvPr/>
        </p:nvSpPr>
        <p:spPr>
          <a:xfrm>
            <a:off x="3036686" y="11500973"/>
            <a:ext cx="2436386" cy="16449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Do you have a </a:t>
            </a:r>
            <a:r>
              <a:rPr lang="en-GB" sz="2000" b="1" dirty="0">
                <a:solidFill>
                  <a:schemeClr val="tx1"/>
                </a:solidFill>
              </a:rPr>
              <a:t>strong and stable internet connection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4ABE8EE9-4D34-8761-817F-837E91450588}"/>
              </a:ext>
            </a:extLst>
          </p:cNvPr>
          <p:cNvSpPr/>
          <p:nvPr/>
        </p:nvSpPr>
        <p:spPr>
          <a:xfrm>
            <a:off x="8105843" y="6070746"/>
            <a:ext cx="2436388" cy="164496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 will need to use a cable to connect your VR headset to your computer, see </a:t>
            </a:r>
            <a:r>
              <a:rPr lang="en-GB" sz="2000" b="1" dirty="0">
                <a:solidFill>
                  <a:schemeClr val="tx1"/>
                </a:solidFill>
              </a:rPr>
              <a:t>tethered</a:t>
            </a:r>
            <a:r>
              <a:rPr lang="en-GB" sz="2000" dirty="0">
                <a:solidFill>
                  <a:schemeClr val="tx1"/>
                </a:solidFill>
              </a:rPr>
              <a:t> setup.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4082EBAF-97DE-51D0-B32D-BFB60A659864}"/>
              </a:ext>
            </a:extLst>
          </p:cNvPr>
          <p:cNvCxnSpPr>
            <a:cxnSpLocks/>
            <a:stCxn id="314" idx="2"/>
            <a:endCxn id="4" idx="0"/>
          </p:cNvCxnSpPr>
          <p:nvPr/>
        </p:nvCxnSpPr>
        <p:spPr>
          <a:xfrm flipH="1">
            <a:off x="9320701" y="7715706"/>
            <a:ext cx="3336" cy="39754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4" name="Rectangle 323">
            <a:extLst>
              <a:ext uri="{FF2B5EF4-FFF2-40B4-BE49-F238E27FC236}">
                <a16:creationId xmlns:a16="http://schemas.microsoft.com/office/drawing/2014/main" id="{8B7A30EB-4E2C-0232-AB53-D2D1AA4C927A}"/>
              </a:ext>
            </a:extLst>
          </p:cNvPr>
          <p:cNvSpPr/>
          <p:nvPr/>
        </p:nvSpPr>
        <p:spPr>
          <a:xfrm>
            <a:off x="12202470" y="11691152"/>
            <a:ext cx="2663685" cy="1259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Are you running the server and client on the </a:t>
            </a:r>
            <a:r>
              <a:rPr lang="en-GB" sz="2000" b="1" dirty="0">
                <a:solidFill>
                  <a:schemeClr val="tx1"/>
                </a:solidFill>
              </a:rPr>
              <a:t>same computer</a:t>
            </a:r>
            <a:r>
              <a:rPr lang="en-GB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5B436087-E31E-E23C-F799-5BCFC6A70BEB}"/>
              </a:ext>
            </a:extLst>
          </p:cNvPr>
          <p:cNvSpPr/>
          <p:nvPr/>
        </p:nvSpPr>
        <p:spPr>
          <a:xfrm>
            <a:off x="6970075" y="13874942"/>
            <a:ext cx="4724962" cy="15541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Your </a:t>
            </a:r>
            <a:r>
              <a:rPr lang="en-GB" sz="2000" b="1" dirty="0">
                <a:solidFill>
                  <a:schemeClr val="tx1"/>
                </a:solidFill>
              </a:rPr>
              <a:t>computers must be connected via an ethernet cable or LAN </a:t>
            </a:r>
            <a:r>
              <a:rPr lang="en-GB" sz="2000" dirty="0">
                <a:solidFill>
                  <a:schemeClr val="tx1"/>
                </a:solidFill>
              </a:rPr>
              <a:t>(internet connection not required).</a:t>
            </a:r>
          </a:p>
        </p:txBody>
      </p: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0E92A7F7-7B0A-2D55-5955-98EAA33B77F6}"/>
              </a:ext>
            </a:extLst>
          </p:cNvPr>
          <p:cNvCxnSpPr>
            <a:cxnSpLocks/>
            <a:stCxn id="324" idx="2"/>
            <a:endCxn id="42" idx="0"/>
          </p:cNvCxnSpPr>
          <p:nvPr/>
        </p:nvCxnSpPr>
        <p:spPr>
          <a:xfrm flipH="1">
            <a:off x="13533416" y="12950472"/>
            <a:ext cx="897" cy="9244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2D9BE690-229C-4FD7-EE40-B9522A8FD700}"/>
              </a:ext>
            </a:extLst>
          </p:cNvPr>
          <p:cNvSpPr txBox="1"/>
          <p:nvPr/>
        </p:nvSpPr>
        <p:spPr>
          <a:xfrm>
            <a:off x="13511784" y="13145933"/>
            <a:ext cx="72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7936CC4F-0E31-81CA-7154-1A0F59097619}"/>
              </a:ext>
            </a:extLst>
          </p:cNvPr>
          <p:cNvSpPr txBox="1"/>
          <p:nvPr/>
        </p:nvSpPr>
        <p:spPr>
          <a:xfrm>
            <a:off x="14865258" y="11850627"/>
            <a:ext cx="80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2D87CCDF-2114-179A-6FBF-4C0D60B8CD5A}"/>
              </a:ext>
            </a:extLst>
          </p:cNvPr>
          <p:cNvCxnSpPr>
            <a:cxnSpLocks/>
            <a:stCxn id="4" idx="2"/>
            <a:endCxn id="329" idx="0"/>
          </p:cNvCxnSpPr>
          <p:nvPr/>
        </p:nvCxnSpPr>
        <p:spPr>
          <a:xfrm>
            <a:off x="9320701" y="12950472"/>
            <a:ext cx="11855" cy="9244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3" name="Rectangle 362">
            <a:extLst>
              <a:ext uri="{FF2B5EF4-FFF2-40B4-BE49-F238E27FC236}">
                <a16:creationId xmlns:a16="http://schemas.microsoft.com/office/drawing/2014/main" id="{3FCABCA6-B23A-47BA-509B-5D47655E682F}"/>
              </a:ext>
            </a:extLst>
          </p:cNvPr>
          <p:cNvSpPr/>
          <p:nvPr/>
        </p:nvSpPr>
        <p:spPr>
          <a:xfrm>
            <a:off x="11205889" y="6132504"/>
            <a:ext cx="3931546" cy="4252210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tx1"/>
                </a:solidFill>
              </a:rPr>
              <a:t>*Requirements for a Wi-Fi setup: </a:t>
            </a:r>
            <a:r>
              <a:rPr lang="en-GB" sz="2000" dirty="0">
                <a:solidFill>
                  <a:schemeClr val="tx1"/>
                </a:solidFill>
              </a:rPr>
              <a:t>a strong and stable internet connection that allows communication over the network</a:t>
            </a:r>
          </a:p>
          <a:p>
            <a:endParaRPr lang="en-GB" sz="2000" b="1" dirty="0">
              <a:solidFill>
                <a:schemeClr val="tx1"/>
              </a:solidFill>
            </a:endParaRPr>
          </a:p>
          <a:p>
            <a:r>
              <a:rPr lang="en-GB" sz="2000" b="1" i="0" baseline="30000" dirty="0">
                <a:solidFill>
                  <a:srgbClr val="040C28"/>
                </a:solidFill>
                <a:effectLst/>
              </a:rPr>
              <a:t>†</a:t>
            </a:r>
            <a:r>
              <a:rPr lang="en-GB" sz="2000" b="1" dirty="0">
                <a:solidFill>
                  <a:schemeClr val="tx1"/>
                </a:solidFill>
              </a:rPr>
              <a:t>Other headsets </a:t>
            </a:r>
            <a:r>
              <a:rPr lang="en-GB" sz="2000" dirty="0">
                <a:solidFill>
                  <a:schemeClr val="tx1"/>
                </a:solidFill>
              </a:rPr>
              <a:t>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HTC </a:t>
            </a:r>
            <a:r>
              <a:rPr lang="en-GB" sz="2000" dirty="0" err="1">
                <a:solidFill>
                  <a:schemeClr val="tx1"/>
                </a:solidFill>
              </a:rPr>
              <a:t>Vive</a:t>
            </a:r>
            <a:endParaRPr lang="en-GB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HTC </a:t>
            </a:r>
            <a:r>
              <a:rPr lang="en-GB" sz="2000" dirty="0" err="1">
                <a:solidFill>
                  <a:schemeClr val="tx1"/>
                </a:solidFill>
              </a:rPr>
              <a:t>Vive</a:t>
            </a:r>
            <a:r>
              <a:rPr lang="en-GB" sz="2000" dirty="0">
                <a:solidFill>
                  <a:schemeClr val="tx1"/>
                </a:solidFill>
              </a:rPr>
              <a:t> Pro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Valve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b="1" baseline="30000" dirty="0">
                <a:solidFill>
                  <a:schemeClr val="tx1"/>
                </a:solidFill>
              </a:rPr>
              <a:t>‡ </a:t>
            </a:r>
            <a:r>
              <a:rPr lang="en-GB" sz="2000" b="1" dirty="0">
                <a:solidFill>
                  <a:schemeClr val="tx1"/>
                </a:solidFill>
              </a:rPr>
              <a:t>Via the Meta Quest Developer Hub,</a:t>
            </a:r>
            <a:r>
              <a:rPr lang="en-GB" sz="2000" dirty="0">
                <a:solidFill>
                  <a:schemeClr val="tx1"/>
                </a:solidFill>
              </a:rPr>
              <a:t> for Meta Quest headsets only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35082CC1-0216-3C16-EAB7-F23A16C2CB6C}"/>
              </a:ext>
            </a:extLst>
          </p:cNvPr>
          <p:cNvCxnSpPr>
            <a:cxnSpLocks/>
            <a:stCxn id="305" idx="2"/>
            <a:endCxn id="19" idx="0"/>
          </p:cNvCxnSpPr>
          <p:nvPr/>
        </p:nvCxnSpPr>
        <p:spPr>
          <a:xfrm>
            <a:off x="4254879" y="13145933"/>
            <a:ext cx="0" cy="72900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0" name="Content Placeholder 2">
            <a:extLst>
              <a:ext uri="{FF2B5EF4-FFF2-40B4-BE49-F238E27FC236}">
                <a16:creationId xmlns:a16="http://schemas.microsoft.com/office/drawing/2014/main" id="{2468CD57-6ABB-E6A0-F4E1-75AF0C420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37200" y="7482136"/>
            <a:ext cx="9753600" cy="5210462"/>
          </a:xfrm>
        </p:spPr>
        <p:txBody>
          <a:bodyPr>
            <a:normAutofit/>
          </a:bodyPr>
          <a:lstStyle/>
          <a:p>
            <a:r>
              <a:rPr lang="en-GB" sz="3600" b="1" dirty="0" err="1"/>
              <a:t>apk</a:t>
            </a:r>
            <a:r>
              <a:rPr lang="en-GB" sz="3600" dirty="0"/>
              <a:t> - Meta Quest headsets + </a:t>
            </a:r>
            <a:r>
              <a:rPr lang="en-GB" sz="3600" dirty="0" err="1"/>
              <a:t>wifi</a:t>
            </a:r>
            <a:endParaRPr lang="en-GB" sz="3600" dirty="0"/>
          </a:p>
          <a:p>
            <a:r>
              <a:rPr lang="en-GB" sz="3600" b="1" dirty="0"/>
              <a:t>executable (PC-VR):</a:t>
            </a:r>
          </a:p>
          <a:p>
            <a:pPr lvl="1"/>
            <a:r>
              <a:rPr lang="en-GB" sz="2800" b="1" dirty="0"/>
              <a:t>Tethered:</a:t>
            </a:r>
          </a:p>
          <a:p>
            <a:pPr lvl="2"/>
            <a:r>
              <a:rPr lang="en-GB" sz="2000" b="1" dirty="0"/>
              <a:t>SteamVR</a:t>
            </a:r>
            <a:r>
              <a:rPr lang="en-GB" sz="2000" dirty="0"/>
              <a:t> - ANY</a:t>
            </a:r>
          </a:p>
          <a:p>
            <a:pPr lvl="2"/>
            <a:r>
              <a:rPr lang="en-GB" sz="2000" b="1" dirty="0"/>
              <a:t>Oculus</a:t>
            </a:r>
            <a:r>
              <a:rPr lang="en-GB" sz="2000" dirty="0"/>
              <a:t> </a:t>
            </a:r>
            <a:r>
              <a:rPr lang="en-GB" sz="2000" b="1" dirty="0"/>
              <a:t>Link</a:t>
            </a:r>
            <a:r>
              <a:rPr lang="en-GB" sz="2000" dirty="0"/>
              <a:t> - Meta Quest headsets</a:t>
            </a:r>
          </a:p>
          <a:p>
            <a:pPr lvl="2"/>
            <a:r>
              <a:rPr lang="en-GB" sz="2000" b="1" dirty="0"/>
              <a:t>Meta Quest Dev Hub (wired) </a:t>
            </a:r>
            <a:r>
              <a:rPr lang="en-GB" sz="2000" dirty="0"/>
              <a:t>– Meta Quest headsets</a:t>
            </a:r>
          </a:p>
          <a:p>
            <a:pPr lvl="1"/>
            <a:r>
              <a:rPr lang="en-GB" sz="2800" b="1" dirty="0"/>
              <a:t>Wireless (requires </a:t>
            </a:r>
            <a:r>
              <a:rPr lang="en-GB" sz="2800" b="1" dirty="0" err="1"/>
              <a:t>wifi</a:t>
            </a:r>
            <a:r>
              <a:rPr lang="en-GB" sz="2800" b="1" dirty="0"/>
              <a:t> that meets requirements)</a:t>
            </a:r>
            <a:r>
              <a:rPr lang="en-GB" sz="2800" dirty="0"/>
              <a:t>:</a:t>
            </a:r>
          </a:p>
          <a:p>
            <a:pPr lvl="2"/>
            <a:r>
              <a:rPr lang="en-GB" sz="2000" b="1" dirty="0"/>
              <a:t>Oculus </a:t>
            </a:r>
            <a:r>
              <a:rPr lang="en-GB" sz="2000" b="1" dirty="0" err="1"/>
              <a:t>AirLink</a:t>
            </a:r>
            <a:r>
              <a:rPr lang="en-GB" sz="2000" b="1" dirty="0"/>
              <a:t> </a:t>
            </a:r>
            <a:r>
              <a:rPr lang="en-GB" sz="2000" dirty="0"/>
              <a:t>- Meta Quest headsets</a:t>
            </a:r>
          </a:p>
          <a:p>
            <a:pPr lvl="2"/>
            <a:r>
              <a:rPr lang="en-GB" sz="2000" b="1" dirty="0"/>
              <a:t>Meta Quest Dev Hub (wireless) </a:t>
            </a:r>
            <a:r>
              <a:rPr lang="en-GB" sz="2000" dirty="0"/>
              <a:t>– Meta Quest headsets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E48CC2C6-AA99-29A0-6C4E-49FF890CFBB4}"/>
              </a:ext>
            </a:extLst>
          </p:cNvPr>
          <p:cNvSpPr txBox="1"/>
          <p:nvPr/>
        </p:nvSpPr>
        <p:spPr>
          <a:xfrm>
            <a:off x="4231386" y="13310382"/>
            <a:ext cx="646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Yes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5DF54585-F242-75F5-D2D0-D582E257D7DB}"/>
              </a:ext>
            </a:extLst>
          </p:cNvPr>
          <p:cNvSpPr txBox="1"/>
          <p:nvPr/>
        </p:nvSpPr>
        <p:spPr>
          <a:xfrm>
            <a:off x="6438700" y="11965761"/>
            <a:ext cx="73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No</a:t>
            </a:r>
          </a:p>
        </p:txBody>
      </p:sp>
      <p:cxnSp>
        <p:nvCxnSpPr>
          <p:cNvPr id="402" name="Connector: Elbow 401">
            <a:extLst>
              <a:ext uri="{FF2B5EF4-FFF2-40B4-BE49-F238E27FC236}">
                <a16:creationId xmlns:a16="http://schemas.microsoft.com/office/drawing/2014/main" id="{613D65C8-C4EF-D149-FD91-825305D1DEAE}"/>
              </a:ext>
            </a:extLst>
          </p:cNvPr>
          <p:cNvCxnSpPr>
            <a:cxnSpLocks/>
            <a:stCxn id="305" idx="3"/>
            <a:endCxn id="4" idx="1"/>
          </p:cNvCxnSpPr>
          <p:nvPr/>
        </p:nvCxnSpPr>
        <p:spPr>
          <a:xfrm flipV="1">
            <a:off x="5473072" y="12320812"/>
            <a:ext cx="2515786" cy="26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4" name="Connector: Elbow 413">
            <a:extLst>
              <a:ext uri="{FF2B5EF4-FFF2-40B4-BE49-F238E27FC236}">
                <a16:creationId xmlns:a16="http://schemas.microsoft.com/office/drawing/2014/main" id="{22F97906-8371-B057-3E92-43E13EC8D70E}"/>
              </a:ext>
            </a:extLst>
          </p:cNvPr>
          <p:cNvCxnSpPr>
            <a:cxnSpLocks/>
            <a:stCxn id="277" idx="3"/>
          </p:cNvCxnSpPr>
          <p:nvPr/>
        </p:nvCxnSpPr>
        <p:spPr>
          <a:xfrm>
            <a:off x="8903727" y="9686588"/>
            <a:ext cx="223549" cy="201103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0B188F7E-236F-8D45-B01F-6447669D6776}"/>
              </a:ext>
            </a:extLst>
          </p:cNvPr>
          <p:cNvCxnSpPr>
            <a:cxnSpLocks/>
            <a:stCxn id="324" idx="3"/>
            <a:endCxn id="329" idx="2"/>
          </p:cNvCxnSpPr>
          <p:nvPr/>
        </p:nvCxnSpPr>
        <p:spPr>
          <a:xfrm flipH="1">
            <a:off x="9332556" y="12320812"/>
            <a:ext cx="5533599" cy="3108242"/>
          </a:xfrm>
          <a:prstGeom prst="bentConnector4">
            <a:avLst>
              <a:gd name="adj1" fmla="val -4131"/>
              <a:gd name="adj2" fmla="val 10997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213">
            <a:extLst>
              <a:ext uri="{FF2B5EF4-FFF2-40B4-BE49-F238E27FC236}">
                <a16:creationId xmlns:a16="http://schemas.microsoft.com/office/drawing/2014/main" id="{DC564A8A-7E1F-7F21-E7A0-008F0935269A}"/>
              </a:ext>
            </a:extLst>
          </p:cNvPr>
          <p:cNvCxnSpPr>
            <a:cxnSpLocks/>
            <a:stCxn id="329" idx="3"/>
            <a:endCxn id="42" idx="1"/>
          </p:cNvCxnSpPr>
          <p:nvPr/>
        </p:nvCxnSpPr>
        <p:spPr>
          <a:xfrm flipV="1">
            <a:off x="11695037" y="14651990"/>
            <a:ext cx="506536" cy="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FCE891-241C-8D09-352A-6C4AE577572A}"/>
              </a:ext>
            </a:extLst>
          </p:cNvPr>
          <p:cNvSpPr txBox="1"/>
          <p:nvPr/>
        </p:nvSpPr>
        <p:spPr>
          <a:xfrm>
            <a:off x="6917208" y="287920"/>
            <a:ext cx="41481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Previous version</a:t>
            </a:r>
          </a:p>
        </p:txBody>
      </p:sp>
    </p:spTree>
    <p:extLst>
      <p:ext uri="{BB962C8B-B14F-4D97-AF65-F5344CB8AC3E}">
        <p14:creationId xmlns:p14="http://schemas.microsoft.com/office/powerpoint/2010/main" val="183822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3F567E-8717-EC59-935B-2ADCDAB9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85" y="3701877"/>
            <a:ext cx="2654380" cy="79148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88FD193-364C-B76F-A576-6A01CC4D876D}"/>
              </a:ext>
            </a:extLst>
          </p:cNvPr>
          <p:cNvSpPr/>
          <p:nvPr/>
        </p:nvSpPr>
        <p:spPr>
          <a:xfrm>
            <a:off x="552093" y="2656201"/>
            <a:ext cx="1489937" cy="11887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Dark grey boxes are </a:t>
            </a:r>
            <a:r>
              <a:rPr lang="en-GB" sz="2000" b="1" dirty="0">
                <a:solidFill>
                  <a:schemeClr val="tx1"/>
                </a:solidFill>
              </a:rPr>
              <a:t>headings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6D6C7C-4C0A-2396-F7DF-836CB63FD869}"/>
              </a:ext>
            </a:extLst>
          </p:cNvPr>
          <p:cNvSpPr/>
          <p:nvPr/>
        </p:nvSpPr>
        <p:spPr>
          <a:xfrm>
            <a:off x="7265864" y="4112378"/>
            <a:ext cx="3233475" cy="1373012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Server: </a:t>
            </a:r>
            <a:r>
              <a:rPr lang="en-GB" sz="2000" dirty="0">
                <a:solidFill>
                  <a:schemeClr val="tx1"/>
                </a:solidFill>
              </a:rPr>
              <a:t>different options for connecting to a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2B55A1-694D-BB7C-6665-B121EEA950AF}"/>
              </a:ext>
            </a:extLst>
          </p:cNvPr>
          <p:cNvSpPr/>
          <p:nvPr/>
        </p:nvSpPr>
        <p:spPr>
          <a:xfrm>
            <a:off x="11620907" y="7854844"/>
            <a:ext cx="3227959" cy="1259320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Disconnect:</a:t>
            </a:r>
            <a:r>
              <a:rPr lang="en-GB" sz="2000" dirty="0">
                <a:solidFill>
                  <a:schemeClr val="tx1"/>
                </a:solidFill>
              </a:rPr>
              <a:t> if we are connected to a server, disconnect from it.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D00E3F-561A-E0ED-F5FF-37A7FDDDD942}"/>
              </a:ext>
            </a:extLst>
          </p:cNvPr>
          <p:cNvSpPr/>
          <p:nvPr/>
        </p:nvSpPr>
        <p:spPr>
          <a:xfrm>
            <a:off x="11620908" y="2656201"/>
            <a:ext cx="4637956" cy="2441419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Direct Connect</a:t>
            </a:r>
            <a:r>
              <a:rPr lang="en-GB" sz="2000" dirty="0">
                <a:solidFill>
                  <a:schemeClr val="tx1"/>
                </a:solidFill>
              </a:rPr>
              <a:t>: toggles a menu that allows you to change the IP address and trajectory/multiplayer ports of the server you wish to connect to. Use this if you are not using the default ports (specified when you create a server) or if you are connecting to an IP of a different machine/cloud server.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CA6C18-4808-6C21-A408-320E0F3E159B}"/>
              </a:ext>
            </a:extLst>
          </p:cNvPr>
          <p:cNvSpPr/>
          <p:nvPr/>
        </p:nvSpPr>
        <p:spPr>
          <a:xfrm>
            <a:off x="11626423" y="322675"/>
            <a:ext cx="4578242" cy="1577139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Autoconnect</a:t>
            </a:r>
            <a:r>
              <a:rPr lang="en-GB" sz="2000" dirty="0">
                <a:solidFill>
                  <a:schemeClr val="tx1"/>
                </a:solidFill>
              </a:rPr>
              <a:t>: connects to the first server found on the network (uses the default parameters). Do not use this if there are multiple servers running on your network.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83E1A98-ABC3-47D2-BC09-0EE2F374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475" y="2656201"/>
            <a:ext cx="2654380" cy="29493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0766357-3B97-AF21-B22A-54AEE5C5D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8441" y="6396574"/>
            <a:ext cx="2887176" cy="123544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6B58336-0005-B29A-D9C1-4CCCF13BD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7092" y="6396574"/>
            <a:ext cx="2860319" cy="182630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6376597-504F-D315-56EB-7DAB12073E45}"/>
              </a:ext>
            </a:extLst>
          </p:cNvPr>
          <p:cNvSpPr/>
          <p:nvPr/>
        </p:nvSpPr>
        <p:spPr>
          <a:xfrm>
            <a:off x="11620907" y="6331974"/>
            <a:ext cx="3227959" cy="1235443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Discover Services</a:t>
            </a:r>
            <a:r>
              <a:rPr lang="en-GB" sz="2000" dirty="0">
                <a:solidFill>
                  <a:schemeClr val="tx1"/>
                </a:solidFill>
              </a:rPr>
              <a:t>: toggles a menu for searching for servers on the network.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97A6E3-6004-1107-CFA4-3DD0A244CBCC}"/>
              </a:ext>
            </a:extLst>
          </p:cNvPr>
          <p:cNvSpPr/>
          <p:nvPr/>
        </p:nvSpPr>
        <p:spPr>
          <a:xfrm>
            <a:off x="15058441" y="7752742"/>
            <a:ext cx="3227959" cy="9074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Click “Search”. If there are servers available, they will appear underneath.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F3C1B9-9AF4-244A-FD11-2A291F2B9ED7}"/>
              </a:ext>
            </a:extLst>
          </p:cNvPr>
          <p:cNvSpPr/>
          <p:nvPr/>
        </p:nvSpPr>
        <p:spPr>
          <a:xfrm>
            <a:off x="858968" y="6420057"/>
            <a:ext cx="3227959" cy="1696046"/>
          </a:xfrm>
          <a:prstGeom prst="rect">
            <a:avLst/>
          </a:prstGeom>
          <a:solidFill>
            <a:srgbClr val="2596BE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Simulation: </a:t>
            </a:r>
            <a:r>
              <a:rPr lang="en-GB" sz="2000" dirty="0">
                <a:solidFill>
                  <a:schemeClr val="tx1"/>
                </a:solidFill>
              </a:rPr>
              <a:t>commands relating to the simulation or simulation box.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0B05C7-E804-7C5A-E539-F16252160766}"/>
              </a:ext>
            </a:extLst>
          </p:cNvPr>
          <p:cNvSpPr/>
          <p:nvPr/>
        </p:nvSpPr>
        <p:spPr>
          <a:xfrm>
            <a:off x="819382" y="4982225"/>
            <a:ext cx="3227959" cy="830730"/>
          </a:xfrm>
          <a:prstGeom prst="rect">
            <a:avLst/>
          </a:prstGeom>
          <a:solidFill>
            <a:schemeClr val="accent5">
              <a:lumMod val="50000"/>
              <a:alpha val="3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User: </a:t>
            </a:r>
            <a:r>
              <a:rPr lang="en-GB" sz="2000" dirty="0">
                <a:solidFill>
                  <a:schemeClr val="tx1"/>
                </a:solidFill>
              </a:rPr>
              <a:t>scale the interaction force applied by the user.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46AB34-2024-5F47-5BB5-090F27E60CF3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10499339" y="1111245"/>
            <a:ext cx="1127084" cy="368763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C9C976-3751-C3C5-C979-8969D443B41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10499339" y="3876911"/>
            <a:ext cx="1121569" cy="92197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D90C76E-AAE3-1A13-9DEE-C3012EA5E9FB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10499339" y="4798884"/>
            <a:ext cx="1121568" cy="368562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C87051-6B1F-1E9F-597C-BB991529D79E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10499339" y="4798884"/>
            <a:ext cx="1121568" cy="215081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3FA83C-04D9-65E0-EEF0-C45A137ED53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047341" y="5397590"/>
            <a:ext cx="478745" cy="41536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9571BB6-F48A-855C-998F-76A3D02FC766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4086927" y="6641694"/>
            <a:ext cx="439159" cy="626386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18261D9-C1E3-5E1B-EC12-BF849741E4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1" t="5118" r="5355" b="75189"/>
          <a:stretch/>
        </p:blipFill>
        <p:spPr>
          <a:xfrm>
            <a:off x="7705022" y="6396575"/>
            <a:ext cx="2421957" cy="15587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4F2863-E9B4-0F41-9B81-E29865ED3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6" t="24447" r="4983" b="64797"/>
          <a:stretch/>
        </p:blipFill>
        <p:spPr>
          <a:xfrm>
            <a:off x="8011100" y="8427720"/>
            <a:ext cx="2405439" cy="851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63D365-327E-FCF9-1151-2497C47D91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" t="58102" r="3742" b="17894"/>
          <a:stretch/>
        </p:blipFill>
        <p:spPr>
          <a:xfrm>
            <a:off x="8039989" y="9786203"/>
            <a:ext cx="2486650" cy="1899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0311CE-9841-8D7B-B7CD-A4B43A4080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879" b="10512"/>
          <a:stretch/>
        </p:blipFill>
        <p:spPr>
          <a:xfrm>
            <a:off x="7407751" y="14093190"/>
            <a:ext cx="2654380" cy="6022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EAEE66D-8E22-0044-E609-7970E632BF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" t="89373" r="387" b="2540"/>
          <a:stretch/>
        </p:blipFill>
        <p:spPr>
          <a:xfrm>
            <a:off x="12479655" y="13321665"/>
            <a:ext cx="2640330" cy="6400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3BF1B8-F9C6-5A40-996E-4CCCCC11F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1" t="34765" r="2958" b="41609"/>
          <a:stretch/>
        </p:blipFill>
        <p:spPr>
          <a:xfrm>
            <a:off x="11578852" y="10123859"/>
            <a:ext cx="2486650" cy="18700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62C052F-3ACF-B4AC-366D-B04FD1D77381}"/>
              </a:ext>
            </a:extLst>
          </p:cNvPr>
          <p:cNvSpPr txBox="1"/>
          <p:nvPr/>
        </p:nvSpPr>
        <p:spPr>
          <a:xfrm>
            <a:off x="3041958" y="551152"/>
            <a:ext cx="70201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Ideas &amp; notes for documenting the VR UI</a:t>
            </a:r>
          </a:p>
        </p:txBody>
      </p:sp>
    </p:spTree>
    <p:extLst>
      <p:ext uri="{BB962C8B-B14F-4D97-AF65-F5344CB8AC3E}">
        <p14:creationId xmlns:p14="http://schemas.microsoft.com/office/powerpoint/2010/main" val="267689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703</Words>
  <Application>Microsoft Office PowerPoint</Application>
  <PresentationFormat>Custom</PresentationFormat>
  <Paragraphs>100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ROEBUCK WILLIAMS RHOSLYN</dc:creator>
  <cp:lastModifiedBy>Mohamed Dhouioui</cp:lastModifiedBy>
  <cp:revision>9</cp:revision>
  <dcterms:created xsi:type="dcterms:W3CDTF">2024-08-02T10:50:27Z</dcterms:created>
  <dcterms:modified xsi:type="dcterms:W3CDTF">2025-03-06T12:32:54Z</dcterms:modified>
</cp:coreProperties>
</file>