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43" y="-3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9539E4F2-C474-48D6-B56C-A71574028F87}"/>
    <pc:docChg chg="undo redo custSel addSld delSld modSld sldOrd">
      <pc:chgData name="ROEBUCK WILLIAMS RHOSLYN" userId="19c0e951-307b-46f9-a42c-f83c2dbad1d6" providerId="ADAL" clId="{9539E4F2-C474-48D6-B56C-A71574028F87}" dt="2024-08-12T15:13:10.724" v="5223" actId="14100"/>
      <pc:docMkLst>
        <pc:docMk/>
      </pc:docMkLst>
      <pc:sldChg chg="del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2896242572" sldId="257"/>
        </pc:sldMkLst>
      </pc:sldChg>
      <pc:sldChg chg="addSp delSp modSp del mod or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822998820" sldId="258"/>
        </pc:sldMkLst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9539E4F2-C474-48D6-B56C-A71574028F87}" dt="2024-08-02T14:15:00.012" v="2364" actId="1076"/>
          <ac:spMkLst>
            <pc:docMk/>
            <pc:sldMk cId="822998820" sldId="258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9539E4F2-C474-48D6-B56C-A71574028F87}" dt="2024-08-02T14:22:27.766" v="2429" actId="20577"/>
          <ac:spMkLst>
            <pc:docMk/>
            <pc:sldMk cId="822998820" sldId="258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9539E4F2-C474-48D6-B56C-A71574028F87}" dt="2024-08-02T14:15:12.327" v="2366" actId="14100"/>
          <ac:spMkLst>
            <pc:docMk/>
            <pc:sldMk cId="822998820" sldId="258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9539E4F2-C474-48D6-B56C-A71574028F87}" dt="2024-08-02T14:28:59.310" v="2538" actId="20577"/>
          <ac:spMkLst>
            <pc:docMk/>
            <pc:sldMk cId="822998820" sldId="258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9539E4F2-C474-48D6-B56C-A71574028F87}" dt="2024-08-03T08:04:34.910" v="2738" actId="1076"/>
          <ac:spMkLst>
            <pc:docMk/>
            <pc:sldMk cId="822998820" sldId="258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9539E4F2-C474-48D6-B56C-A71574028F87}" dt="2024-08-03T08:04:31.868" v="2737" actId="1076"/>
          <ac:spMkLst>
            <pc:docMk/>
            <pc:sldMk cId="822998820" sldId="258"/>
            <ac:spMk id="29" creationId="{4D859BB7-BEE1-CF6A-BF53-B561B421A0BD}"/>
          </ac:spMkLst>
        </pc:spChg>
        <pc:spChg chg="del mod">
          <ac:chgData name="ROEBUCK WILLIAMS RHOSLYN" userId="19c0e951-307b-46f9-a42c-f83c2dbad1d6" providerId="ADAL" clId="{9539E4F2-C474-48D6-B56C-A71574028F87}" dt="2024-08-02T13:55:53.437" v="1994" actId="478"/>
          <ac:spMkLst>
            <pc:docMk/>
            <pc:sldMk cId="822998820" sldId="258"/>
            <ac:spMk id="30" creationId="{A8BB5F93-AA12-98E0-3D8E-30E3F1C00D0B}"/>
          </ac:spMkLst>
        </pc:spChg>
        <pc:spChg chg="mod">
          <ac:chgData name="ROEBUCK WILLIAMS RHOSLYN" userId="19c0e951-307b-46f9-a42c-f83c2dbad1d6" providerId="ADAL" clId="{9539E4F2-C474-48D6-B56C-A71574028F87}" dt="2024-08-02T14:22:35.484" v="2433" actId="20577"/>
          <ac:spMkLst>
            <pc:docMk/>
            <pc:sldMk cId="822998820" sldId="258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9539E4F2-C474-48D6-B56C-A71574028F87}" dt="2024-08-02T14:31:31.682" v="2559" actId="1076"/>
          <ac:spMkLst>
            <pc:docMk/>
            <pc:sldMk cId="822998820" sldId="258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9539E4F2-C474-48D6-B56C-A71574028F87}" dt="2024-08-02T14:23:16.103" v="2439" actId="14100"/>
          <ac:spMkLst>
            <pc:docMk/>
            <pc:sldMk cId="822998820" sldId="258"/>
            <ac:spMk id="44" creationId="{9A2DFD34-E640-EEAD-3436-DD63DC7A9817}"/>
          </ac:spMkLst>
        </pc:spChg>
        <pc:spChg chg="del mod">
          <ac:chgData name="ROEBUCK WILLIAMS RHOSLYN" userId="19c0e951-307b-46f9-a42c-f83c2dbad1d6" providerId="ADAL" clId="{9539E4F2-C474-48D6-B56C-A71574028F87}" dt="2024-08-02T14:01:19.925" v="2042" actId="478"/>
          <ac:spMkLst>
            <pc:docMk/>
            <pc:sldMk cId="822998820" sldId="258"/>
            <ac:spMk id="48" creationId="{B724A3D6-BE52-821F-F0CA-1E032478E6FC}"/>
          </ac:spMkLst>
        </pc:spChg>
        <pc:spChg chg="mod">
          <ac:chgData name="ROEBUCK WILLIAMS RHOSLYN" userId="19c0e951-307b-46f9-a42c-f83c2dbad1d6" providerId="ADAL" clId="{9539E4F2-C474-48D6-B56C-A71574028F87}" dt="2024-08-02T12:44:53.872" v="359" actId="255"/>
          <ac:spMkLst>
            <pc:docMk/>
            <pc:sldMk cId="822998820" sldId="258"/>
            <ac:spMk id="52" creationId="{0FC5A7EE-B148-0368-C995-579A86B17CD8}"/>
          </ac:spMkLst>
        </pc:spChg>
        <pc:spChg chg="mod">
          <ac:chgData name="ROEBUCK WILLIAMS RHOSLYN" userId="19c0e951-307b-46f9-a42c-f83c2dbad1d6" providerId="ADAL" clId="{9539E4F2-C474-48D6-B56C-A71574028F87}" dt="2024-08-02T14:05:11.979" v="2062" actId="1076"/>
          <ac:spMkLst>
            <pc:docMk/>
            <pc:sldMk cId="822998820" sldId="258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9539E4F2-C474-48D6-B56C-A71574028F87}" dt="2024-08-02T14:26:32.843" v="2517" actId="14100"/>
          <ac:spMkLst>
            <pc:docMk/>
            <pc:sldMk cId="822998820" sldId="258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9539E4F2-C474-48D6-B56C-A71574028F87}" dt="2024-08-02T14:05:21.669" v="2066" actId="1076"/>
          <ac:spMkLst>
            <pc:docMk/>
            <pc:sldMk cId="822998820" sldId="258"/>
            <ac:spMk id="64" creationId="{F1DB31A6-A394-9581-35E2-1B45D8C8135E}"/>
          </ac:spMkLst>
        </pc:spChg>
        <pc:spChg chg="add mod">
          <ac:chgData name="ROEBUCK WILLIAMS RHOSLYN" userId="19c0e951-307b-46f9-a42c-f83c2dbad1d6" providerId="ADAL" clId="{9539E4F2-C474-48D6-B56C-A71574028F87}" dt="2024-08-02T13:06:04.368" v="988" actId="1076"/>
          <ac:spMkLst>
            <pc:docMk/>
            <pc:sldMk cId="822998820" sldId="258"/>
            <ac:spMk id="271" creationId="{9731557B-6A8D-ECE3-CBF2-FAF304D57E5B}"/>
          </ac:spMkLst>
        </pc:spChg>
        <pc:spChg chg="add mod">
          <ac:chgData name="ROEBUCK WILLIAMS RHOSLYN" userId="19c0e951-307b-46f9-a42c-f83c2dbad1d6" providerId="ADAL" clId="{9539E4F2-C474-48D6-B56C-A71574028F87}" dt="2024-08-02T13:50:04.403" v="1962" actId="14100"/>
          <ac:spMkLst>
            <pc:docMk/>
            <pc:sldMk cId="822998820" sldId="258"/>
            <ac:spMk id="275" creationId="{8B8BBD31-1124-0F3F-A559-EBBC9215C49B}"/>
          </ac:spMkLst>
        </pc:spChg>
        <pc:spChg chg="add mod">
          <ac:chgData name="ROEBUCK WILLIAMS RHOSLYN" userId="19c0e951-307b-46f9-a42c-f83c2dbad1d6" providerId="ADAL" clId="{9539E4F2-C474-48D6-B56C-A71574028F87}" dt="2024-08-02T14:28:12.893" v="2522" actId="20577"/>
          <ac:spMkLst>
            <pc:docMk/>
            <pc:sldMk cId="822998820" sldId="258"/>
            <ac:spMk id="277" creationId="{3115CC88-6263-38C2-0D3E-003BDACFE043}"/>
          </ac:spMkLst>
        </pc:spChg>
        <pc:spChg chg="add del mod">
          <ac:chgData name="ROEBUCK WILLIAMS RHOSLYN" userId="19c0e951-307b-46f9-a42c-f83c2dbad1d6" providerId="ADAL" clId="{9539E4F2-C474-48D6-B56C-A71574028F87}" dt="2024-08-02T13:33:28.290" v="1549" actId="478"/>
          <ac:spMkLst>
            <pc:docMk/>
            <pc:sldMk cId="822998820" sldId="258"/>
            <ac:spMk id="299" creationId="{3DB9A0EF-23AE-F47C-4248-8EDBBEE1CE06}"/>
          </ac:spMkLst>
        </pc:spChg>
        <pc:spChg chg="add del mod">
          <ac:chgData name="ROEBUCK WILLIAMS RHOSLYN" userId="19c0e951-307b-46f9-a42c-f83c2dbad1d6" providerId="ADAL" clId="{9539E4F2-C474-48D6-B56C-A71574028F87}" dt="2024-08-02T13:50:43.906" v="1966" actId="1076"/>
          <ac:spMkLst>
            <pc:docMk/>
            <pc:sldMk cId="822998820" sldId="258"/>
            <ac:spMk id="300" creationId="{80207DE3-4325-095A-7ABD-C12AD403D167}"/>
          </ac:spMkLst>
        </pc:spChg>
        <pc:spChg chg="add mod">
          <ac:chgData name="ROEBUCK WILLIAMS RHOSLYN" userId="19c0e951-307b-46f9-a42c-f83c2dbad1d6" providerId="ADAL" clId="{9539E4F2-C474-48D6-B56C-A71574028F87}" dt="2024-08-02T14:15:28.622" v="2369" actId="14100"/>
          <ac:spMkLst>
            <pc:docMk/>
            <pc:sldMk cId="822998820" sldId="258"/>
            <ac:spMk id="305" creationId="{E93FBCF3-1541-0A07-BEC4-E6C4601835E9}"/>
          </ac:spMkLst>
        </pc:spChg>
        <pc:spChg chg="add mod">
          <ac:chgData name="ROEBUCK WILLIAMS RHOSLYN" userId="19c0e951-307b-46f9-a42c-f83c2dbad1d6" providerId="ADAL" clId="{9539E4F2-C474-48D6-B56C-A71574028F87}" dt="2024-08-02T14:29:35.689" v="2547" actId="20577"/>
          <ac:spMkLst>
            <pc:docMk/>
            <pc:sldMk cId="822998820" sldId="258"/>
            <ac:spMk id="314" creationId="{6FF04236-50E5-8739-1895-3CA914FEB9DF}"/>
          </ac:spMkLst>
        </pc:spChg>
        <pc:spChg chg="add mod">
          <ac:chgData name="ROEBUCK WILLIAMS RHOSLYN" userId="19c0e951-307b-46f9-a42c-f83c2dbad1d6" providerId="ADAL" clId="{9539E4F2-C474-48D6-B56C-A71574028F87}" dt="2024-08-02T14:24:27.121" v="2449" actId="113"/>
          <ac:spMkLst>
            <pc:docMk/>
            <pc:sldMk cId="822998820" sldId="258"/>
            <ac:spMk id="324" creationId="{6A00F52B-C080-2BFF-9C5D-566A00C0B6BD}"/>
          </ac:spMkLst>
        </pc:spChg>
        <pc:spChg chg="add mod">
          <ac:chgData name="ROEBUCK WILLIAMS RHOSLYN" userId="19c0e951-307b-46f9-a42c-f83c2dbad1d6" providerId="ADAL" clId="{9539E4F2-C474-48D6-B56C-A71574028F87}" dt="2024-08-02T14:31:44.425" v="2561" actId="113"/>
          <ac:spMkLst>
            <pc:docMk/>
            <pc:sldMk cId="822998820" sldId="258"/>
            <ac:spMk id="329" creationId="{CAB42C7C-D886-2F51-799D-9AE8A4A3E3CA}"/>
          </ac:spMkLst>
        </pc:spChg>
        <pc:spChg chg="add mod">
          <ac:chgData name="ROEBUCK WILLIAMS RHOSLYN" userId="19c0e951-307b-46f9-a42c-f83c2dbad1d6" providerId="ADAL" clId="{9539E4F2-C474-48D6-B56C-A71574028F87}" dt="2024-08-03T08:03:40.444" v="2726" actId="1076"/>
          <ac:spMkLst>
            <pc:docMk/>
            <pc:sldMk cId="822998820" sldId="258"/>
            <ac:spMk id="334" creationId="{69E8B08F-6DCC-96A9-0430-EFAF16983513}"/>
          </ac:spMkLst>
        </pc:spChg>
        <pc:spChg chg="add mod">
          <ac:chgData name="ROEBUCK WILLIAMS RHOSLYN" userId="19c0e951-307b-46f9-a42c-f83c2dbad1d6" providerId="ADAL" clId="{9539E4F2-C474-48D6-B56C-A71574028F87}" dt="2024-08-03T08:03:52.177" v="2728" actId="1076"/>
          <ac:spMkLst>
            <pc:docMk/>
            <pc:sldMk cId="822998820" sldId="258"/>
            <ac:spMk id="338" creationId="{AF7A6573-2EB0-85AC-1396-5C156AEBC5D4}"/>
          </ac:spMkLst>
        </pc:spChg>
        <pc:spChg chg="add mod">
          <ac:chgData name="ROEBUCK WILLIAMS RHOSLYN" userId="19c0e951-307b-46f9-a42c-f83c2dbad1d6" providerId="ADAL" clId="{9539E4F2-C474-48D6-B56C-A71574028F87}" dt="2024-08-02T13:19:37.790" v="1267" actId="207"/>
          <ac:spMkLst>
            <pc:docMk/>
            <pc:sldMk cId="822998820" sldId="258"/>
            <ac:spMk id="363" creationId="{33B453C8-38F8-3B27-667B-C8A99434E2AD}"/>
          </ac:spMkLst>
        </pc:spChg>
        <pc:spChg chg="add mod">
          <ac:chgData name="ROEBUCK WILLIAMS RHOSLYN" userId="19c0e951-307b-46f9-a42c-f83c2dbad1d6" providerId="ADAL" clId="{9539E4F2-C474-48D6-B56C-A71574028F87}" dt="2024-08-02T13:20:39.591" v="1293"/>
          <ac:spMkLst>
            <pc:docMk/>
            <pc:sldMk cId="822998820" sldId="258"/>
            <ac:spMk id="365" creationId="{519E1AFC-C0F5-BF15-5039-88A485B9CAA5}"/>
          </ac:spMkLst>
        </pc:spChg>
        <pc:spChg chg="add mod">
          <ac:chgData name="ROEBUCK WILLIAMS RHOSLYN" userId="19c0e951-307b-46f9-a42c-f83c2dbad1d6" providerId="ADAL" clId="{9539E4F2-C474-48D6-B56C-A71574028F87}" dt="2024-08-02T13:33:07.422" v="1544" actId="14100"/>
          <ac:spMkLst>
            <pc:docMk/>
            <pc:sldMk cId="822998820" sldId="258"/>
            <ac:spMk id="370" creationId="{1E6C3132-5A2F-96A7-98D0-8FCF4269FB45}"/>
          </ac:spMkLst>
        </pc:spChg>
        <pc:spChg chg="add mod">
          <ac:chgData name="ROEBUCK WILLIAMS RHOSLYN" userId="19c0e951-307b-46f9-a42c-f83c2dbad1d6" providerId="ADAL" clId="{9539E4F2-C474-48D6-B56C-A71574028F87}" dt="2024-08-03T08:04:08.330" v="2730" actId="1076"/>
          <ac:spMkLst>
            <pc:docMk/>
            <pc:sldMk cId="822998820" sldId="258"/>
            <ac:spMk id="371" creationId="{A79CC35C-7554-7426-B927-FF1CD8F0DFAA}"/>
          </ac:spMkLst>
        </pc:spChg>
        <pc:spChg chg="add mod">
          <ac:chgData name="ROEBUCK WILLIAMS RHOSLYN" userId="19c0e951-307b-46f9-a42c-f83c2dbad1d6" providerId="ADAL" clId="{9539E4F2-C474-48D6-B56C-A71574028F87}" dt="2024-08-02T14:22:08.852" v="2425" actId="1076"/>
          <ac:spMkLst>
            <pc:docMk/>
            <pc:sldMk cId="822998820" sldId="258"/>
            <ac:spMk id="385" creationId="{D00C56CC-CD79-D04E-6939-916AD014486C}"/>
          </ac:spMkLst>
        </pc:spChg>
        <pc:spChg chg="add del mod">
          <ac:chgData name="ROEBUCK WILLIAMS RHOSLYN" userId="19c0e951-307b-46f9-a42c-f83c2dbad1d6" providerId="ADAL" clId="{9539E4F2-C474-48D6-B56C-A71574028F87}" dt="2024-08-02T13:56:31.480" v="2004" actId="478"/>
          <ac:spMkLst>
            <pc:docMk/>
            <pc:sldMk cId="822998820" sldId="258"/>
            <ac:spMk id="408" creationId="{81552B28-3C5E-0817-DB34-06D8B5C2100C}"/>
          </ac:spMkLst>
        </pc:spChg>
        <pc:spChg chg="add del mod">
          <ac:chgData name="ROEBUCK WILLIAMS RHOSLYN" userId="19c0e951-307b-46f9-a42c-f83c2dbad1d6" providerId="ADAL" clId="{9539E4F2-C474-48D6-B56C-A71574028F87}" dt="2024-08-02T13:56:58.529" v="2010" actId="478"/>
          <ac:spMkLst>
            <pc:docMk/>
            <pc:sldMk cId="822998820" sldId="258"/>
            <ac:spMk id="409" creationId="{1416F415-169F-40CA-C993-B4B04C77729C}"/>
          </ac:spMkLst>
        </pc:spChg>
        <pc:spChg chg="add del mod">
          <ac:chgData name="ROEBUCK WILLIAMS RHOSLYN" userId="19c0e951-307b-46f9-a42c-f83c2dbad1d6" providerId="ADAL" clId="{9539E4F2-C474-48D6-B56C-A71574028F87}" dt="2024-08-02T13:56:50.956" v="2008" actId="478"/>
          <ac:spMkLst>
            <pc:docMk/>
            <pc:sldMk cId="822998820" sldId="258"/>
            <ac:spMk id="410" creationId="{E354E138-3846-9D61-9110-93E53BEB5A0B}"/>
          </ac:spMkLst>
        </pc:spChg>
        <pc:grpChg chg="add mod">
          <ac:chgData name="ROEBUCK WILLIAMS RHOSLYN" userId="19c0e951-307b-46f9-a42c-f83c2dbad1d6" providerId="ADAL" clId="{9539E4F2-C474-48D6-B56C-A71574028F87}" dt="2024-08-02T14:02:19.606" v="2046" actId="164"/>
          <ac:grpSpMkLst>
            <pc:docMk/>
            <pc:sldMk cId="822998820" sldId="258"/>
            <ac:grpSpMk id="454" creationId="{B44AF0C9-5264-F189-84BB-3594A5969415}"/>
          </ac:grpSpMkLst>
        </pc:grpChg>
        <pc:cxnChg chg="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9539E4F2-C474-48D6-B56C-A71574028F87}" dt="2024-08-02T14:15:12.327" v="2366" actId="14100"/>
          <ac:cxnSpMkLst>
            <pc:docMk/>
            <pc:sldMk cId="822998820" sldId="258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9539E4F2-C474-48D6-B56C-A71574028F87}" dt="2024-08-02T14:15:17.055" v="2367" actId="1076"/>
          <ac:cxnSpMkLst>
            <pc:docMk/>
            <pc:sldMk cId="822998820" sldId="258"/>
            <ac:cxnSpMk id="26" creationId="{B4679F37-C6D4-6A1D-0567-7B9D67A33907}"/>
          </ac:cxnSpMkLst>
        </pc:cxnChg>
        <pc:cxnChg chg="add del mod">
          <ac:chgData name="ROEBUCK WILLIAMS RHOSLYN" userId="19c0e951-307b-46f9-a42c-f83c2dbad1d6" providerId="ADAL" clId="{9539E4F2-C474-48D6-B56C-A71574028F87}" dt="2024-08-02T12:24:56.096" v="151" actId="478"/>
          <ac:cxnSpMkLst>
            <pc:docMk/>
            <pc:sldMk cId="822998820" sldId="258"/>
            <ac:cxnSpMk id="39" creationId="{63015399-6201-1FD0-7A89-56340F3B4E03}"/>
          </ac:cxnSpMkLst>
        </pc:cxnChg>
        <pc:cxnChg chg="mod">
          <ac:chgData name="ROEBUCK WILLIAMS RHOSLYN" userId="19c0e951-307b-46f9-a42c-f83c2dbad1d6" providerId="ADAL" clId="{9539E4F2-C474-48D6-B56C-A71574028F87}" dt="2024-08-02T14:15:00.012" v="2364" actId="1076"/>
          <ac:cxnSpMkLst>
            <pc:docMk/>
            <pc:sldMk cId="822998820" sldId="258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9539E4F2-C474-48D6-B56C-A71574028F87}" dt="2024-08-02T14:26:32.843" v="2517" actId="14100"/>
          <ac:cxnSpMkLst>
            <pc:docMk/>
            <pc:sldMk cId="822998820" sldId="258"/>
            <ac:cxnSpMk id="57" creationId="{C2C88BF7-142B-C3FC-489F-7EEDAA2ED7A9}"/>
          </ac:cxnSpMkLst>
        </pc:cxnChg>
        <pc:cxnChg chg="add del mod">
          <ac:chgData name="ROEBUCK WILLIAMS RHOSLYN" userId="19c0e951-307b-46f9-a42c-f83c2dbad1d6" providerId="ADAL" clId="{9539E4F2-C474-48D6-B56C-A71574028F87}" dt="2024-08-02T12:24:35.427" v="144" actId="478"/>
          <ac:cxnSpMkLst>
            <pc:docMk/>
            <pc:sldMk cId="822998820" sldId="258"/>
            <ac:cxnSpMk id="70" creationId="{16C9D944-125E-E5D2-91F2-77E9E77CB6D5}"/>
          </ac:cxnSpMkLst>
        </pc:cxnChg>
        <pc:cxnChg chg="del mod">
          <ac:chgData name="ROEBUCK WILLIAMS RHOSLYN" userId="19c0e951-307b-46f9-a42c-f83c2dbad1d6" providerId="ADAL" clId="{9539E4F2-C474-48D6-B56C-A71574028F87}" dt="2024-08-02T12:23:07.922" v="120" actId="478"/>
          <ac:cxnSpMkLst>
            <pc:docMk/>
            <pc:sldMk cId="822998820" sldId="258"/>
            <ac:cxnSpMk id="76" creationId="{AE591BCC-DECE-F195-49EA-20C6BFB1394D}"/>
          </ac:cxnSpMkLst>
        </pc:cxnChg>
        <pc:cxnChg chg="add del mod">
          <ac:chgData name="ROEBUCK WILLIAMS RHOSLYN" userId="19c0e951-307b-46f9-a42c-f83c2dbad1d6" providerId="ADAL" clId="{9539E4F2-C474-48D6-B56C-A71574028F87}" dt="2024-08-02T12:31:25.170" v="216" actId="478"/>
          <ac:cxnSpMkLst>
            <pc:docMk/>
            <pc:sldMk cId="822998820" sldId="258"/>
            <ac:cxnSpMk id="165" creationId="{65F0AE7C-9689-33F2-E5FA-39A986D10A4E}"/>
          </ac:cxnSpMkLst>
        </pc:cxnChg>
        <pc:cxnChg chg="add del mod">
          <ac:chgData name="ROEBUCK WILLIAMS RHOSLYN" userId="19c0e951-307b-46f9-a42c-f83c2dbad1d6" providerId="ADAL" clId="{9539E4F2-C474-48D6-B56C-A71574028F87}" dt="2024-08-02T12:24:55.344" v="150" actId="478"/>
          <ac:cxnSpMkLst>
            <pc:docMk/>
            <pc:sldMk cId="822998820" sldId="258"/>
            <ac:cxnSpMk id="201" creationId="{7D55D6B0-7793-1032-94BB-37F29ACFEC93}"/>
          </ac:cxnSpMkLst>
        </pc:cxnChg>
        <pc:cxnChg chg="add del mod">
          <ac:chgData name="ROEBUCK WILLIAMS RHOSLYN" userId="19c0e951-307b-46f9-a42c-f83c2dbad1d6" providerId="ADAL" clId="{9539E4F2-C474-48D6-B56C-A71574028F87}" dt="2024-08-02T13:17:33.542" v="1262" actId="478"/>
          <ac:cxnSpMkLst>
            <pc:docMk/>
            <pc:sldMk cId="822998820" sldId="258"/>
            <ac:cxnSpMk id="206" creationId="{EE022208-F676-BF61-DCC9-9C0CFF258276}"/>
          </ac:cxnSpMkLst>
        </pc:cxnChg>
        <pc:cxnChg chg="add del">
          <ac:chgData name="ROEBUCK WILLIAMS RHOSLYN" userId="19c0e951-307b-46f9-a42c-f83c2dbad1d6" providerId="ADAL" clId="{9539E4F2-C474-48D6-B56C-A71574028F87}" dt="2024-08-02T12:25:53.840" v="164" actId="478"/>
          <ac:cxnSpMkLst>
            <pc:docMk/>
            <pc:sldMk cId="822998820" sldId="258"/>
            <ac:cxnSpMk id="209" creationId="{C485AABC-44D4-0361-D451-730DF675939D}"/>
          </ac:cxnSpMkLst>
        </pc:cxnChg>
        <pc:cxnChg chg="add del mod">
          <ac:chgData name="ROEBUCK WILLIAMS RHOSLYN" userId="19c0e951-307b-46f9-a42c-f83c2dbad1d6" providerId="ADAL" clId="{9539E4F2-C474-48D6-B56C-A71574028F87}" dt="2024-08-02T12:28:42.803" v="172" actId="478"/>
          <ac:cxnSpMkLst>
            <pc:docMk/>
            <pc:sldMk cId="822998820" sldId="258"/>
            <ac:cxnSpMk id="211" creationId="{3F6A9DF7-D5A1-2A7C-98A1-2585107D06F9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214" creationId="{23F45CB1-F915-2592-A1C7-9FD48B78FDD7}"/>
          </ac:cxnSpMkLst>
        </pc:cxnChg>
        <pc:cxnChg chg="add mod">
          <ac:chgData name="ROEBUCK WILLIAMS RHOSLYN" userId="19c0e951-307b-46f9-a42c-f83c2dbad1d6" providerId="ADAL" clId="{9539E4F2-C474-48D6-B56C-A71574028F87}" dt="2024-08-02T14:21:44.666" v="2423"/>
          <ac:cxnSpMkLst>
            <pc:docMk/>
            <pc:sldMk cId="822998820" sldId="258"/>
            <ac:cxnSpMk id="242" creationId="{41120B5F-F708-A6F2-F648-80267F4FED55}"/>
          </ac:cxnSpMkLst>
        </pc:cxnChg>
        <pc:cxnChg chg="add del mod">
          <ac:chgData name="ROEBUCK WILLIAMS RHOSLYN" userId="19c0e951-307b-46f9-a42c-f83c2dbad1d6" providerId="ADAL" clId="{9539E4F2-C474-48D6-B56C-A71574028F87}" dt="2024-08-02T13:56:41.141" v="2007" actId="478"/>
          <ac:cxnSpMkLst>
            <pc:docMk/>
            <pc:sldMk cId="822998820" sldId="258"/>
            <ac:cxnSpMk id="273" creationId="{9DE6167A-5865-823B-B7D6-6B8D89723816}"/>
          </ac:cxnSpMkLst>
        </pc:cxnChg>
        <pc:cxnChg chg="add del mod">
          <ac:chgData name="ROEBUCK WILLIAMS RHOSLYN" userId="19c0e951-307b-46f9-a42c-f83c2dbad1d6" providerId="ADAL" clId="{9539E4F2-C474-48D6-B56C-A71574028F87}" dt="2024-08-02T12:54:37.457" v="610" actId="478"/>
          <ac:cxnSpMkLst>
            <pc:docMk/>
            <pc:sldMk cId="822998820" sldId="258"/>
            <ac:cxnSpMk id="281" creationId="{00C8B45E-E469-5A1D-2A41-1B7AF8BBAB0D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320" creationId="{B010DB81-FF87-6096-9227-5030260B4C51}"/>
          </ac:cxnSpMkLst>
        </pc:cxnChg>
        <pc:cxnChg chg="add mod">
          <ac:chgData name="ROEBUCK WILLIAMS RHOSLYN" userId="19c0e951-307b-46f9-a42c-f83c2dbad1d6" providerId="ADAL" clId="{9539E4F2-C474-48D6-B56C-A71574028F87}" dt="2024-08-02T14:31:31.682" v="2559" actId="1076"/>
          <ac:cxnSpMkLst>
            <pc:docMk/>
            <pc:sldMk cId="822998820" sldId="258"/>
            <ac:cxnSpMk id="330" creationId="{893746EB-0D3E-1251-F62D-B34FFC6F5154}"/>
          </ac:cxnSpMkLst>
        </pc:cxnChg>
        <pc:cxnChg chg="add del mod">
          <ac:chgData name="ROEBUCK WILLIAMS RHOSLYN" userId="19c0e951-307b-46f9-a42c-f83c2dbad1d6" providerId="ADAL" clId="{9539E4F2-C474-48D6-B56C-A71574028F87}" dt="2024-08-02T14:09:01.961" v="2107" actId="478"/>
          <ac:cxnSpMkLst>
            <pc:docMk/>
            <pc:sldMk cId="822998820" sldId="258"/>
            <ac:cxnSpMk id="335" creationId="{C772C035-D0C2-29A3-6882-8F33E7F56805}"/>
          </ac:cxnSpMkLst>
        </pc:cxnChg>
        <pc:cxnChg chg="add mod">
          <ac:chgData name="ROEBUCK WILLIAMS RHOSLYN" userId="19c0e951-307b-46f9-a42c-f83c2dbad1d6" providerId="ADAL" clId="{9539E4F2-C474-48D6-B56C-A71574028F87}" dt="2024-08-02T14:30:24.683" v="2552" actId="1076"/>
          <ac:cxnSpMkLst>
            <pc:docMk/>
            <pc:sldMk cId="822998820" sldId="258"/>
            <ac:cxnSpMk id="352" creationId="{FD7702DC-CEB3-F428-AC58-7631036208F5}"/>
          </ac:cxnSpMkLst>
        </pc:cxnChg>
        <pc:cxnChg chg="add del mod">
          <ac:chgData name="ROEBUCK WILLIAMS RHOSLYN" userId="19c0e951-307b-46f9-a42c-f83c2dbad1d6" providerId="ADAL" clId="{9539E4F2-C474-48D6-B56C-A71574028F87}" dt="2024-08-02T13:55:56.386" v="1995" actId="478"/>
          <ac:cxnSpMkLst>
            <pc:docMk/>
            <pc:sldMk cId="822998820" sldId="258"/>
            <ac:cxnSpMk id="359" creationId="{A5EDC472-8E4A-D0CE-D357-4F971605554D}"/>
          </ac:cxnSpMkLst>
        </pc:cxnChg>
        <pc:cxnChg chg="add mod">
          <ac:chgData name="ROEBUCK WILLIAMS RHOSLYN" userId="19c0e951-307b-46f9-a42c-f83c2dbad1d6" providerId="ADAL" clId="{9539E4F2-C474-48D6-B56C-A71574028F87}" dt="2024-08-02T13:20:39.591" v="1293"/>
          <ac:cxnSpMkLst>
            <pc:docMk/>
            <pc:sldMk cId="822998820" sldId="258"/>
            <ac:cxnSpMk id="364" creationId="{3D02C758-16C7-F121-7834-586DCEAE40D6}"/>
          </ac:cxnSpMkLst>
        </pc:cxnChg>
        <pc:cxnChg chg="add mod">
          <ac:chgData name="ROEBUCK WILLIAMS RHOSLYN" userId="19c0e951-307b-46f9-a42c-f83c2dbad1d6" providerId="ADAL" clId="{9539E4F2-C474-48D6-B56C-A71574028F87}" dt="2024-08-02T14:16:00.670" v="2374" actId="14100"/>
          <ac:cxnSpMkLst>
            <pc:docMk/>
            <pc:sldMk cId="822998820" sldId="258"/>
            <ac:cxnSpMk id="366" creationId="{01456621-189B-690B-2D6C-43CD380F59E4}"/>
          </ac:cxnSpMkLst>
        </pc:cxnChg>
        <pc:cxnChg chg="add mod">
          <ac:chgData name="ROEBUCK WILLIAMS RHOSLYN" userId="19c0e951-307b-46f9-a42c-f83c2dbad1d6" providerId="ADAL" clId="{9539E4F2-C474-48D6-B56C-A71574028F87}" dt="2024-08-02T14:23:16.103" v="2439" actId="14100"/>
          <ac:cxnSpMkLst>
            <pc:docMk/>
            <pc:sldMk cId="822998820" sldId="258"/>
            <ac:cxnSpMk id="402" creationId="{602FD4CE-BF27-5BA3-4A42-313934A36984}"/>
          </ac:cxnSpMkLst>
        </pc:cxnChg>
        <pc:cxnChg chg="add del mod">
          <ac:chgData name="ROEBUCK WILLIAMS RHOSLYN" userId="19c0e951-307b-46f9-a42c-f83c2dbad1d6" providerId="ADAL" clId="{9539E4F2-C474-48D6-B56C-A71574028F87}" dt="2024-08-02T13:56:38.531" v="2006" actId="478"/>
          <ac:cxnSpMkLst>
            <pc:docMk/>
            <pc:sldMk cId="822998820" sldId="258"/>
            <ac:cxnSpMk id="411" creationId="{ED61133C-99CD-8570-354F-84B1697EFDC6}"/>
          </ac:cxnSpMkLst>
        </pc:cxnChg>
        <pc:cxnChg chg="add mod">
          <ac:chgData name="ROEBUCK WILLIAMS RHOSLYN" userId="19c0e951-307b-46f9-a42c-f83c2dbad1d6" providerId="ADAL" clId="{9539E4F2-C474-48D6-B56C-A71574028F87}" dt="2024-08-02T14:23:24.814" v="2441" actId="14100"/>
          <ac:cxnSpMkLst>
            <pc:docMk/>
            <pc:sldMk cId="822998820" sldId="258"/>
            <ac:cxnSpMk id="414" creationId="{3EBB69BF-321C-B3CE-8472-0FD925D21411}"/>
          </ac:cxnSpMkLst>
        </pc:cxnChg>
        <pc:cxnChg chg="add mod">
          <ac:chgData name="ROEBUCK WILLIAMS RHOSLYN" userId="19c0e951-307b-46f9-a42c-f83c2dbad1d6" providerId="ADAL" clId="{9539E4F2-C474-48D6-B56C-A71574028F87}" dt="2024-08-02T14:31:07" v="2557" actId="33986"/>
          <ac:cxnSpMkLst>
            <pc:docMk/>
            <pc:sldMk cId="822998820" sldId="258"/>
            <ac:cxnSpMk id="526" creationId="{D53EE2C6-E9F4-0577-52F1-603DDF342357}"/>
          </ac:cxnSpMkLst>
        </pc:cxnChg>
      </pc:sldChg>
      <pc:sldChg chg="add del or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4017035160" sldId="259"/>
        </pc:sldMkLst>
      </pc:sldChg>
      <pc:sldChg chg="add del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4157479431" sldId="260"/>
        </pc:sldMkLst>
      </pc:sldChg>
      <pc:sldChg chg="delSp modSp new del mod">
        <pc:chgData name="ROEBUCK WILLIAMS RHOSLYN" userId="19c0e951-307b-46f9-a42c-f83c2dbad1d6" providerId="ADAL" clId="{9539E4F2-C474-48D6-B56C-A71574028F87}" dt="2024-08-05T11:21:39.913" v="3200" actId="47"/>
        <pc:sldMkLst>
          <pc:docMk/>
          <pc:sldMk cId="641181504" sldId="261"/>
        </pc:sldMkLst>
        <pc:spChg chg="del">
          <ac:chgData name="ROEBUCK WILLIAMS RHOSLYN" userId="19c0e951-307b-46f9-a42c-f83c2dbad1d6" providerId="ADAL" clId="{9539E4F2-C474-48D6-B56C-A71574028F87}" dt="2024-08-02T13:23:56.483" v="1482" actId="478"/>
          <ac:spMkLst>
            <pc:docMk/>
            <pc:sldMk cId="641181504" sldId="261"/>
            <ac:spMk id="2" creationId="{8EBFF33B-00C6-C498-82AF-6098B38D3D9C}"/>
          </ac:spMkLst>
        </pc:spChg>
        <pc:spChg chg="mod">
          <ac:chgData name="ROEBUCK WILLIAMS RHOSLYN" userId="19c0e951-307b-46f9-a42c-f83c2dbad1d6" providerId="ADAL" clId="{9539E4F2-C474-48D6-B56C-A71574028F87}" dt="2024-08-02T13:24:01.547" v="1486" actId="20577"/>
          <ac:spMkLst>
            <pc:docMk/>
            <pc:sldMk cId="641181504" sldId="261"/>
            <ac:spMk id="3" creationId="{2BDE50D2-F0DF-A701-798F-AB86BDCDAEF2}"/>
          </ac:spMkLst>
        </pc:spChg>
      </pc:sldChg>
      <pc:sldChg chg="addSp delSp modSp add mod ord">
        <pc:chgData name="ROEBUCK WILLIAMS RHOSLYN" userId="19c0e951-307b-46f9-a42c-f83c2dbad1d6" providerId="ADAL" clId="{9539E4F2-C474-48D6-B56C-A71574028F87}" dt="2024-08-12T15:13:10.724" v="5223" actId="14100"/>
        <pc:sldMkLst>
          <pc:docMk/>
          <pc:sldMk cId="1752442661" sldId="262"/>
        </pc:sldMkLst>
        <pc:spChg chg="mod">
          <ac:chgData name="ROEBUCK WILLIAMS RHOSLYN" userId="19c0e951-307b-46f9-a42c-f83c2dbad1d6" providerId="ADAL" clId="{9539E4F2-C474-48D6-B56C-A71574028F87}" dt="2024-08-05T10:58:57.906" v="3199" actId="14100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9539E4F2-C474-48D6-B56C-A71574028F87}" dt="2024-08-02T14:43:13.485" v="2724" actId="20577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9539E4F2-C474-48D6-B56C-A71574028F87}" dt="2024-08-12T15:09:43.193" v="5207" actId="255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9539E4F2-C474-48D6-B56C-A71574028F87}" dt="2024-08-03T08:04:57.505" v="2746" actId="14100"/>
          <ac:spMkLst>
            <pc:docMk/>
            <pc:sldMk cId="1752442661" sldId="262"/>
            <ac:spMk id="29" creationId="{4D859BB7-BEE1-CF6A-BF53-B561B421A0BD}"/>
          </ac:spMkLst>
        </pc:spChg>
        <pc:spChg chg="mod">
          <ac:chgData name="ROEBUCK WILLIAMS RHOSLYN" userId="19c0e951-307b-46f9-a42c-f83c2dbad1d6" providerId="ADAL" clId="{9539E4F2-C474-48D6-B56C-A71574028F87}" dt="2024-08-02T14:36:40.137" v="2623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9539E4F2-C474-48D6-B56C-A71574028F87}" dt="2024-08-12T15:13:10.724" v="5223" actId="14100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9539E4F2-C474-48D6-B56C-A71574028F87}" dt="2024-08-03T08:07:36.950" v="2781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9539E4F2-C474-48D6-B56C-A71574028F87}" dt="2024-08-05T09:57:52.663" v="3085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9539E4F2-C474-48D6-B56C-A71574028F87}" dt="2024-08-03T08:07:51.346" v="2782" actId="1076"/>
          <ac:spMkLst>
            <pc:docMk/>
            <pc:sldMk cId="1752442661" sldId="262"/>
            <ac:spMk id="64" creationId="{F1DB31A6-A394-9581-35E2-1B45D8C8135E}"/>
          </ac:spMkLst>
        </pc:spChg>
        <pc:spChg chg="mod">
          <ac:chgData name="ROEBUCK WILLIAMS RHOSLYN" userId="19c0e951-307b-46f9-a42c-f83c2dbad1d6" providerId="ADAL" clId="{9539E4F2-C474-48D6-B56C-A71574028F87}" dt="2024-08-03T08:09:19.672" v="2859" actId="1076"/>
          <ac:spMkLst>
            <pc:docMk/>
            <pc:sldMk cId="1752442661" sldId="262"/>
            <ac:spMk id="271" creationId="{9731557B-6A8D-ECE3-CBF2-FAF304D57E5B}"/>
          </ac:spMkLst>
        </pc:spChg>
        <pc:spChg chg="del">
          <ac:chgData name="ROEBUCK WILLIAMS RHOSLYN" userId="19c0e951-307b-46f9-a42c-f83c2dbad1d6" providerId="ADAL" clId="{9539E4F2-C474-48D6-B56C-A71574028F87}" dt="2024-08-03T08:09:15.716" v="2857" actId="478"/>
          <ac:spMkLst>
            <pc:docMk/>
            <pc:sldMk cId="1752442661" sldId="262"/>
            <ac:spMk id="275" creationId="{8B8BBD31-1124-0F3F-A559-EBBC9215C49B}"/>
          </ac:spMkLst>
        </pc:spChg>
        <pc:spChg chg="mod">
          <ac:chgData name="ROEBUCK WILLIAMS RHOSLYN" userId="19c0e951-307b-46f9-a42c-f83c2dbad1d6" providerId="ADAL" clId="{9539E4F2-C474-48D6-B56C-A71574028F87}" dt="2024-08-12T15:10:58.819" v="5211" actId="113"/>
          <ac:spMkLst>
            <pc:docMk/>
            <pc:sldMk cId="1752442661" sldId="262"/>
            <ac:spMk id="277" creationId="{3115CC88-6263-38C2-0D3E-003BDACFE043}"/>
          </ac:spMkLst>
        </pc:spChg>
        <pc:spChg chg="del mod">
          <ac:chgData name="ROEBUCK WILLIAMS RHOSLYN" userId="19c0e951-307b-46f9-a42c-f83c2dbad1d6" providerId="ADAL" clId="{9539E4F2-C474-48D6-B56C-A71574028F87}" dt="2024-08-03T08:09:17.582" v="2858" actId="478"/>
          <ac:spMkLst>
            <pc:docMk/>
            <pc:sldMk cId="1752442661" sldId="262"/>
            <ac:spMk id="300" creationId="{80207DE3-4325-095A-7ABD-C12AD403D167}"/>
          </ac:spMkLst>
        </pc:spChg>
        <pc:spChg chg="mod">
          <ac:chgData name="ROEBUCK WILLIAMS RHOSLYN" userId="19c0e951-307b-46f9-a42c-f83c2dbad1d6" providerId="ADAL" clId="{9539E4F2-C474-48D6-B56C-A71574028F87}" dt="2024-08-12T15:10:49.798" v="5210" actId="113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9539E4F2-C474-48D6-B56C-A71574028F87}" dt="2024-08-03T08:06:46.855" v="2776" actId="14100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9539E4F2-C474-48D6-B56C-A71574028F87}" dt="2024-08-12T15:02:55.636" v="5019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9539E4F2-C474-48D6-B56C-A71574028F87}" dt="2024-08-02T14:34:29.254" v="2593" actId="1076"/>
          <ac:spMkLst>
            <pc:docMk/>
            <pc:sldMk cId="1752442661" sldId="262"/>
            <ac:spMk id="338" creationId="{AF7A6573-2EB0-85AC-1396-5C156AEBC5D4}"/>
          </ac:spMkLst>
        </pc:spChg>
        <pc:spChg chg="mod">
          <ac:chgData name="ROEBUCK WILLIAMS RHOSLYN" userId="19c0e951-307b-46f9-a42c-f83c2dbad1d6" providerId="ADAL" clId="{9539E4F2-C474-48D6-B56C-A71574028F87}" dt="2024-08-12T15:09:22.988" v="5206" actId="20577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9539E4F2-C474-48D6-B56C-A71574028F87}" dt="2024-08-03T08:10:07.173" v="2971" actId="20577"/>
          <ac:spMkLst>
            <pc:docMk/>
            <pc:sldMk cId="1752442661" sldId="262"/>
            <ac:spMk id="370" creationId="{1E6C3132-5A2F-96A7-98D0-8FCF4269FB45}"/>
          </ac:spMkLst>
        </pc:spChg>
        <pc:spChg chg="mod">
          <ac:chgData name="ROEBUCK WILLIAMS RHOSLYN" userId="19c0e951-307b-46f9-a42c-f83c2dbad1d6" providerId="ADAL" clId="{9539E4F2-C474-48D6-B56C-A71574028F87}" dt="2024-08-03T08:05:14.402" v="2750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9539E4F2-C474-48D6-B56C-A71574028F87}" dt="2024-08-03T08:05:06.706" v="2748" actId="1076"/>
          <ac:spMkLst>
            <pc:docMk/>
            <pc:sldMk cId="1752442661" sldId="262"/>
            <ac:spMk id="385" creationId="{D00C56CC-CD79-D04E-6939-916AD014486C}"/>
          </ac:spMkLst>
        </pc:spChg>
        <pc:cxnChg chg="mod">
          <ac:chgData name="ROEBUCK WILLIAMS RHOSLYN" userId="19c0e951-307b-46f9-a42c-f83c2dbad1d6" providerId="ADAL" clId="{9539E4F2-C474-48D6-B56C-A71574028F87}" dt="2024-08-02T14:35:55.395" v="2613" actId="1038"/>
          <ac:cxnSpMkLst>
            <pc:docMk/>
            <pc:sldMk cId="1752442661" sldId="262"/>
            <ac:cxnSpMk id="12" creationId="{926B9899-69C1-DC20-8EAB-50BDC2C23273}"/>
          </ac:cxnSpMkLst>
        </pc:cxnChg>
        <pc:cxnChg chg="add mod">
          <ac:chgData name="ROEBUCK WILLIAMS RHOSLYN" userId="19c0e951-307b-46f9-a42c-f83c2dbad1d6" providerId="ADAL" clId="{9539E4F2-C474-48D6-B56C-A71574028F87}" dt="2024-08-12T15:13:10.724" v="5223" actId="14100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9539E4F2-C474-48D6-B56C-A71574028F87}" dt="2024-08-05T09:56:55.368" v="2990" actId="14100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9539E4F2-C474-48D6-B56C-A71574028F87}" dt="2024-08-12T15:13:10.724" v="5223" actId="14100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9539E4F2-C474-48D6-B56C-A71574028F87}" dt="2024-08-05T10:58:57.906" v="3199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9539E4F2-C474-48D6-B56C-A71574028F87}" dt="2024-08-05T09:56:55.368" v="2990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9539E4F2-C474-48D6-B56C-A71574028F87}" dt="2024-08-12T15:03:24.106" v="5065" actId="14100"/>
          <ac:cxnSpMkLst>
            <pc:docMk/>
            <pc:sldMk cId="1752442661" sldId="262"/>
            <ac:cxnSpMk id="526" creationId="{D53EE2C6-E9F4-0577-52F1-603DDF342357}"/>
          </ac:cxnSpMkLst>
        </pc:cxnChg>
      </pc:sldChg>
      <pc:sldChg chg="addSp delSp modSp new mod ord">
        <pc:chgData name="ROEBUCK WILLIAMS RHOSLYN" userId="19c0e951-307b-46f9-a42c-f83c2dbad1d6" providerId="ADAL" clId="{9539E4F2-C474-48D6-B56C-A71574028F87}" dt="2024-08-05T15:04:48.539" v="4928" actId="1076"/>
        <pc:sldMkLst>
          <pc:docMk/>
          <pc:sldMk cId="2676893550" sldId="263"/>
        </pc:sldMkLst>
        <pc:spChg chg="del">
          <ac:chgData name="ROEBUCK WILLIAMS RHOSLYN" userId="19c0e951-307b-46f9-a42c-f83c2dbad1d6" providerId="ADAL" clId="{9539E4F2-C474-48D6-B56C-A71574028F87}" dt="2024-08-05T11:21:43.663" v="3202" actId="478"/>
          <ac:spMkLst>
            <pc:docMk/>
            <pc:sldMk cId="2676893550" sldId="263"/>
            <ac:spMk id="2" creationId="{C17FAF17-B73C-1BC2-0CD8-B9C6B077C650}"/>
          </ac:spMkLst>
        </pc:spChg>
        <pc:spChg chg="del">
          <ac:chgData name="ROEBUCK WILLIAMS RHOSLYN" userId="19c0e951-307b-46f9-a42c-f83c2dbad1d6" providerId="ADAL" clId="{9539E4F2-C474-48D6-B56C-A71574028F87}" dt="2024-08-05T11:21:44.382" v="3203" actId="478"/>
          <ac:spMkLst>
            <pc:docMk/>
            <pc:sldMk cId="2676893550" sldId="263"/>
            <ac:spMk id="3" creationId="{B534D582-78CF-C35E-697A-A0367507FE2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6" creationId="{6E07BB81-D828-144A-EB02-0B2D729F7626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7" creationId="{E84E2C69-83A0-2B5C-C2DA-56CA1C2C769A}"/>
          </ac:spMkLst>
        </pc:spChg>
        <pc:spChg chg="add del mod">
          <ac:chgData name="ROEBUCK WILLIAMS RHOSLYN" userId="19c0e951-307b-46f9-a42c-f83c2dbad1d6" providerId="ADAL" clId="{9539E4F2-C474-48D6-B56C-A71574028F87}" dt="2024-08-05T11:23:31.542" v="3274" actId="478"/>
          <ac:spMkLst>
            <pc:docMk/>
            <pc:sldMk cId="2676893550" sldId="263"/>
            <ac:spMk id="8" creationId="{49DECEBE-7783-B9BC-67B7-D6D3ED9EE93A}"/>
          </ac:spMkLst>
        </pc:spChg>
        <pc:spChg chg="add mod">
          <ac:chgData name="ROEBUCK WILLIAMS RHOSLYN" userId="19c0e951-307b-46f9-a42c-f83c2dbad1d6" providerId="ADAL" clId="{9539E4F2-C474-48D6-B56C-A71574028F87}" dt="2024-08-05T11:41:10.749" v="4859" actId="1076"/>
          <ac:spMkLst>
            <pc:docMk/>
            <pc:sldMk cId="2676893550" sldId="263"/>
            <ac:spMk id="9" creationId="{488FD193-364C-B76F-A576-6A01CC4D876D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0" creationId="{272927D8-E09A-64A9-A3E1-DDA99FC54C8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1" creationId="{72F9AC22-B3D0-400C-C41C-251C4935DF71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2" creationId="{4B7B1D94-EC90-E19D-9B17-9F38F6661FAD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3" creationId="{EE6B7265-0266-9F6D-AB95-EEEEB85CB011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4" creationId="{D0FD8DF6-25C8-5F43-32EE-2064C0CF7D37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5" creationId="{08256543-4CB1-CE21-0DE7-EE964B3723EA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6" creationId="{BB874D05-B0E0-860E-9FB0-6D88A7ADC7A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7" creationId="{5E7585F8-BEBA-0297-A809-C24BC3EFEC68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8" creationId="{F8737CFD-76FF-93BD-DF6B-9686F9D59FEE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19" creationId="{5F6D6C7C-4C0A-2396-F7DF-836CB63FD869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0" creationId="{80117929-D4A6-3D34-5660-F6DA5108CD8F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1" creationId="{55F55DEF-20AD-AAB1-AB29-BC032AA0A40A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2" creationId="{B92CF2EF-7863-7831-B4CB-A0BAF2922083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23" creationId="{F8B03F6E-6F35-D78B-8BA0-0EE5BB8C5945}"/>
          </ac:spMkLst>
        </pc:spChg>
        <pc:spChg chg="add mod">
          <ac:chgData name="ROEBUCK WILLIAMS RHOSLYN" userId="19c0e951-307b-46f9-a42c-f83c2dbad1d6" providerId="ADAL" clId="{9539E4F2-C474-48D6-B56C-A71574028F87}" dt="2024-08-05T11:39:27.587" v="4741" actId="1076"/>
          <ac:spMkLst>
            <pc:docMk/>
            <pc:sldMk cId="2676893550" sldId="263"/>
            <ac:spMk id="24" creationId="{172B55A1-694D-BB7C-6665-B121EEA950AF}"/>
          </ac:spMkLst>
        </pc:spChg>
        <pc:spChg chg="add mod">
          <ac:chgData name="ROEBUCK WILLIAMS RHOSLYN" userId="19c0e951-307b-46f9-a42c-f83c2dbad1d6" providerId="ADAL" clId="{9539E4F2-C474-48D6-B56C-A71574028F87}" dt="2024-08-05T11:40:53.163" v="4857" actId="14100"/>
          <ac:spMkLst>
            <pc:docMk/>
            <pc:sldMk cId="2676893550" sldId="263"/>
            <ac:spMk id="25" creationId="{86D00E3F-561A-E0ED-F5FF-37A7FDDDD942}"/>
          </ac:spMkLst>
        </pc:spChg>
        <pc:spChg chg="add mod">
          <ac:chgData name="ROEBUCK WILLIAMS RHOSLYN" userId="19c0e951-307b-46f9-a42c-f83c2dbad1d6" providerId="ADAL" clId="{9539E4F2-C474-48D6-B56C-A71574028F87}" dt="2024-08-05T11:40:48.357" v="4855" actId="14100"/>
          <ac:spMkLst>
            <pc:docMk/>
            <pc:sldMk cId="2676893550" sldId="263"/>
            <ac:spMk id="26" creationId="{CCCA6C18-4808-6C21-A408-320E0F3E159B}"/>
          </ac:spMkLst>
        </pc:spChg>
        <pc:spChg chg="add mod">
          <ac:chgData name="ROEBUCK WILLIAMS RHOSLYN" userId="19c0e951-307b-46f9-a42c-f83c2dbad1d6" providerId="ADAL" clId="{9539E4F2-C474-48D6-B56C-A71574028F87}" dt="2024-08-05T11:39:53.625" v="4748" actId="20577"/>
          <ac:spMkLst>
            <pc:docMk/>
            <pc:sldMk cId="2676893550" sldId="263"/>
            <ac:spMk id="33" creationId="{F6376597-504F-D315-56EB-7DAB12073E45}"/>
          </ac:spMkLst>
        </pc:spChg>
        <pc:spChg chg="add del mod">
          <ac:chgData name="ROEBUCK WILLIAMS RHOSLYN" userId="19c0e951-307b-46f9-a42c-f83c2dbad1d6" providerId="ADAL" clId="{9539E4F2-C474-48D6-B56C-A71574028F87}" dt="2024-08-05T11:33:42.768" v="4384" actId="478"/>
          <ac:spMkLst>
            <pc:docMk/>
            <pc:sldMk cId="2676893550" sldId="263"/>
            <ac:spMk id="34" creationId="{AEC83513-C771-3363-9BE4-B5C12028D384}"/>
          </ac:spMkLst>
        </pc:spChg>
        <pc:spChg chg="add mod">
          <ac:chgData name="ROEBUCK WILLIAMS RHOSLYN" userId="19c0e951-307b-46f9-a42c-f83c2dbad1d6" providerId="ADAL" clId="{9539E4F2-C474-48D6-B56C-A71574028F87}" dt="2024-08-05T11:38:51.108" v="4726" actId="1076"/>
          <ac:spMkLst>
            <pc:docMk/>
            <pc:sldMk cId="2676893550" sldId="263"/>
            <ac:spMk id="35" creationId="{0397A6E3-6004-1107-CFA4-3DD0A244CBCC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36" creationId="{052C7F83-0C2F-5979-5556-BD55491AF710}"/>
          </ac:spMkLst>
        </pc:spChg>
        <pc:spChg chg="add mod">
          <ac:chgData name="ROEBUCK WILLIAMS RHOSLYN" userId="19c0e951-307b-46f9-a42c-f83c2dbad1d6" providerId="ADAL" clId="{9539E4F2-C474-48D6-B56C-A71574028F87}" dt="2024-08-05T11:42:02.529" v="4876" actId="1076"/>
          <ac:spMkLst>
            <pc:docMk/>
            <pc:sldMk cId="2676893550" sldId="263"/>
            <ac:spMk id="37" creationId="{74F3C1B9-9AF4-244A-FD11-2A291F2B9ED7}"/>
          </ac:spMkLst>
        </pc:spChg>
        <pc:spChg chg="add del mod">
          <ac:chgData name="ROEBUCK WILLIAMS RHOSLYN" userId="19c0e951-307b-46f9-a42c-f83c2dbad1d6" providerId="ADAL" clId="{9539E4F2-C474-48D6-B56C-A71574028F87}" dt="2024-08-05T11:36:32.624" v="4696" actId="478"/>
          <ac:spMkLst>
            <pc:docMk/>
            <pc:sldMk cId="2676893550" sldId="263"/>
            <ac:spMk id="38" creationId="{2DC1C59F-C61C-06BE-62AE-503287BFBEB5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39" creationId="{D7CA18CF-27F3-B728-483D-0DCAF0F1EBC3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40" creationId="{94180434-932E-8F6F-C486-7C91200BA114}"/>
          </ac:spMkLst>
        </pc:spChg>
        <pc:spChg chg="add mod">
          <ac:chgData name="ROEBUCK WILLIAMS RHOSLYN" userId="19c0e951-307b-46f9-a42c-f83c2dbad1d6" providerId="ADAL" clId="{9539E4F2-C474-48D6-B56C-A71574028F87}" dt="2024-08-05T11:38:36.043" v="4724" actId="1076"/>
          <ac:spMkLst>
            <pc:docMk/>
            <pc:sldMk cId="2676893550" sldId="263"/>
            <ac:spMk id="41" creationId="{77B2A6A4-A8EE-9506-A49C-610AAF5D7832}"/>
          </ac:spMkLst>
        </pc:spChg>
        <pc:spChg chg="add mod">
          <ac:chgData name="ROEBUCK WILLIAMS RHOSLYN" userId="19c0e951-307b-46f9-a42c-f83c2dbad1d6" providerId="ADAL" clId="{9539E4F2-C474-48D6-B56C-A71574028F87}" dt="2024-08-05T11:41:40.675" v="4872" actId="1076"/>
          <ac:spMkLst>
            <pc:docMk/>
            <pc:sldMk cId="2676893550" sldId="263"/>
            <ac:spMk id="42" creationId="{530B05C7-E804-7C5A-E539-F16252160766}"/>
          </ac:spMkLst>
        </pc:spChg>
        <pc:spChg chg="add del">
          <ac:chgData name="ROEBUCK WILLIAMS RHOSLYN" userId="19c0e951-307b-46f9-a42c-f83c2dbad1d6" providerId="ADAL" clId="{9539E4F2-C474-48D6-B56C-A71574028F87}" dt="2024-08-05T11:37:03.871" v="4702" actId="11529"/>
          <ac:spMkLst>
            <pc:docMk/>
            <pc:sldMk cId="2676893550" sldId="263"/>
            <ac:spMk id="43" creationId="{60B31F21-1C30-3A92-6A87-59C1C8A02F9D}"/>
          </ac:spMkLst>
        </pc:spChg>
        <pc:picChg chg="add mod modCrop">
          <ac:chgData name="ROEBUCK WILLIAMS RHOSLYN" userId="19c0e951-307b-46f9-a42c-f83c2dbad1d6" providerId="ADAL" clId="{9539E4F2-C474-48D6-B56C-A71574028F87}" dt="2024-08-05T12:23:55.708" v="4887" actId="732"/>
          <ac:picMkLst>
            <pc:docMk/>
            <pc:sldMk cId="2676893550" sldId="263"/>
            <ac:picMk id="2" creationId="{818261D9-C1E3-5E1B-EC12-BF849741E425}"/>
          </ac:picMkLst>
        </pc:picChg>
        <pc:picChg chg="add mod modCrop">
          <ac:chgData name="ROEBUCK WILLIAMS RHOSLYN" userId="19c0e951-307b-46f9-a42c-f83c2dbad1d6" providerId="ADAL" clId="{9539E4F2-C474-48D6-B56C-A71574028F87}" dt="2024-08-05T13:51:46.518" v="4898" actId="732"/>
          <ac:picMkLst>
            <pc:docMk/>
            <pc:sldMk cId="2676893550" sldId="263"/>
            <ac:picMk id="3" creationId="{3A4F2863-E9B4-0F41-9B81-E29865ED308A}"/>
          </ac:picMkLst>
        </pc:picChg>
        <pc:picChg chg="add mod modCrop">
          <ac:chgData name="ROEBUCK WILLIAMS RHOSLYN" userId="19c0e951-307b-46f9-a42c-f83c2dbad1d6" providerId="ADAL" clId="{9539E4F2-C474-48D6-B56C-A71574028F87}" dt="2024-08-05T15:04:48.539" v="4928" actId="1076"/>
          <ac:picMkLst>
            <pc:docMk/>
            <pc:sldMk cId="2676893550" sldId="263"/>
            <ac:picMk id="4" creationId="{B763D365-327E-FCF9-1151-2497C47D918C}"/>
          </ac:picMkLst>
        </pc:picChg>
        <pc:picChg chg="add mod">
          <ac:chgData name="ROEBUCK WILLIAMS RHOSLYN" userId="19c0e951-307b-46f9-a42c-f83c2dbad1d6" providerId="ADAL" clId="{9539E4F2-C474-48D6-B56C-A71574028F87}" dt="2024-08-05T11:38:36.043" v="4724" actId="1076"/>
          <ac:picMkLst>
            <pc:docMk/>
            <pc:sldMk cId="2676893550" sldId="263"/>
            <ac:picMk id="5" creationId="{E93F567E-8717-EC59-935B-2ADCDAB9122B}"/>
          </ac:picMkLst>
        </pc:picChg>
        <pc:picChg chg="add mod modCrop">
          <ac:chgData name="ROEBUCK WILLIAMS RHOSLYN" userId="19c0e951-307b-46f9-a42c-f83c2dbad1d6" providerId="ADAL" clId="{9539E4F2-C474-48D6-B56C-A71574028F87}" dt="2024-08-05T14:35:01.215" v="4912" actId="1076"/>
          <ac:picMkLst>
            <pc:docMk/>
            <pc:sldMk cId="2676893550" sldId="263"/>
            <ac:picMk id="8" creationId="{7F0311CE-9841-8D7B-B7CD-A4B43A4080BC}"/>
          </ac:picMkLst>
        </pc:picChg>
        <pc:picChg chg="add mod modCrop">
          <ac:chgData name="ROEBUCK WILLIAMS RHOSLYN" userId="19c0e951-307b-46f9-a42c-f83c2dbad1d6" providerId="ADAL" clId="{9539E4F2-C474-48D6-B56C-A71574028F87}" dt="2024-08-05T14:35:15.529" v="4920" actId="732"/>
          <ac:picMkLst>
            <pc:docMk/>
            <pc:sldMk cId="2676893550" sldId="263"/>
            <ac:picMk id="27" creationId="{8EAEE66D-8E22-0044-E609-7970E632BF20}"/>
          </ac:picMkLst>
        </pc:picChg>
        <pc:picChg chg="add mod">
          <ac:chgData name="ROEBUCK WILLIAMS RHOSLYN" userId="19c0e951-307b-46f9-a42c-f83c2dbad1d6" providerId="ADAL" clId="{9539E4F2-C474-48D6-B56C-A71574028F87}" dt="2024-08-05T11:40:58.779" v="4858" actId="1076"/>
          <ac:picMkLst>
            <pc:docMk/>
            <pc:sldMk cId="2676893550" sldId="263"/>
            <ac:picMk id="28" creationId="{883E1A98-ABC3-47D2-BC09-0EE2F3747C93}"/>
          </ac:picMkLst>
        </pc:picChg>
        <pc:picChg chg="add mod modCrop">
          <ac:chgData name="ROEBUCK WILLIAMS RHOSLYN" userId="19c0e951-307b-46f9-a42c-f83c2dbad1d6" providerId="ADAL" clId="{9539E4F2-C474-48D6-B56C-A71574028F87}" dt="2024-08-05T14:56:49.157" v="4927" actId="732"/>
          <ac:picMkLst>
            <pc:docMk/>
            <pc:sldMk cId="2676893550" sldId="263"/>
            <ac:picMk id="29" creationId="{623BF1B8-F9C6-5A40-996E-4CCCCC11FF9C}"/>
          </ac:picMkLst>
        </pc:picChg>
        <pc:picChg chg="add mod">
          <ac:chgData name="ROEBUCK WILLIAMS RHOSLYN" userId="19c0e951-307b-46f9-a42c-f83c2dbad1d6" providerId="ADAL" clId="{9539E4F2-C474-48D6-B56C-A71574028F87}" dt="2024-08-05T11:38:51.108" v="4726" actId="1076"/>
          <ac:picMkLst>
            <pc:docMk/>
            <pc:sldMk cId="2676893550" sldId="263"/>
            <ac:picMk id="30" creationId="{80766357-3B97-AF21-B22A-54AEE5C5D93F}"/>
          </ac:picMkLst>
        </pc:picChg>
        <pc:picChg chg="add mod">
          <ac:chgData name="ROEBUCK WILLIAMS RHOSLYN" userId="19c0e951-307b-46f9-a42c-f83c2dbad1d6" providerId="ADAL" clId="{9539E4F2-C474-48D6-B56C-A71574028F87}" dt="2024-08-05T11:38:51.108" v="4726" actId="1076"/>
          <ac:picMkLst>
            <pc:docMk/>
            <pc:sldMk cId="2676893550" sldId="263"/>
            <ac:picMk id="32" creationId="{76B58336-0005-B29A-D9C1-4CCCF13BDD65}"/>
          </ac:picMkLst>
        </pc:picChg>
        <pc:cxnChg chg="add mod">
          <ac:chgData name="ROEBUCK WILLIAMS RHOSLYN" userId="19c0e951-307b-46f9-a42c-f83c2dbad1d6" providerId="ADAL" clId="{9539E4F2-C474-48D6-B56C-A71574028F87}" dt="2024-08-05T11:40:48.357" v="4855" actId="14100"/>
          <ac:cxnSpMkLst>
            <pc:docMk/>
            <pc:sldMk cId="2676893550" sldId="263"/>
            <ac:cxnSpMk id="45" creationId="{D646AB34-2024-5F47-5BB5-090F27E60CF3}"/>
          </ac:cxnSpMkLst>
        </pc:cxnChg>
        <pc:cxnChg chg="add mod">
          <ac:chgData name="ROEBUCK WILLIAMS RHOSLYN" userId="19c0e951-307b-46f9-a42c-f83c2dbad1d6" providerId="ADAL" clId="{9539E4F2-C474-48D6-B56C-A71574028F87}" dt="2024-08-05T11:40:53.163" v="4857" actId="14100"/>
          <ac:cxnSpMkLst>
            <pc:docMk/>
            <pc:sldMk cId="2676893550" sldId="263"/>
            <ac:cxnSpMk id="47" creationId="{55C9C976-3751-C3C5-C979-8969D443B41F}"/>
          </ac:cxnSpMkLst>
        </pc:cxnChg>
        <pc:cxnChg chg="add mod">
          <ac:chgData name="ROEBUCK WILLIAMS RHOSLYN" userId="19c0e951-307b-46f9-a42c-f83c2dbad1d6" providerId="ADAL" clId="{9539E4F2-C474-48D6-B56C-A71574028F87}" dt="2024-08-05T11:38:36.043" v="4724" actId="1076"/>
          <ac:cxnSpMkLst>
            <pc:docMk/>
            <pc:sldMk cId="2676893550" sldId="263"/>
            <ac:cxnSpMk id="50" creationId="{628EC9C4-2EF7-1F6D-2A9B-942679A3F1A3}"/>
          </ac:cxnSpMkLst>
        </pc:cxnChg>
        <pc:cxnChg chg="add mod">
          <ac:chgData name="ROEBUCK WILLIAMS RHOSLYN" userId="19c0e951-307b-46f9-a42c-f83c2dbad1d6" providerId="ADAL" clId="{9539E4F2-C474-48D6-B56C-A71574028F87}" dt="2024-08-05T11:39:27.587" v="4741" actId="1076"/>
          <ac:cxnSpMkLst>
            <pc:docMk/>
            <pc:sldMk cId="2676893550" sldId="263"/>
            <ac:cxnSpMk id="51" creationId="{9D90C76E-AAE3-1A13-9DEE-C3012EA5E9FB}"/>
          </ac:cxnSpMkLst>
        </pc:cxnChg>
        <pc:cxnChg chg="add mod">
          <ac:chgData name="ROEBUCK WILLIAMS RHOSLYN" userId="19c0e951-307b-46f9-a42c-f83c2dbad1d6" providerId="ADAL" clId="{9539E4F2-C474-48D6-B56C-A71574028F87}" dt="2024-08-05T11:38:51.108" v="4726" actId="1076"/>
          <ac:cxnSpMkLst>
            <pc:docMk/>
            <pc:sldMk cId="2676893550" sldId="263"/>
            <ac:cxnSpMk id="52" creationId="{25C87051-6B1F-1E9F-597C-BB991529D79E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1" creationId="{B2395FF4-4C07-F9D7-5A5D-6A3DDD00CE33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2" creationId="{49F8ABA7-EEB3-AC1F-A146-C5FD67C1D64C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3" creationId="{730ECFF9-17E1-9676-909B-72EB33CDB34F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4" creationId="{93E4ADD4-3A8D-A610-30BC-E6CF8956E03E}"/>
          </ac:cxnSpMkLst>
        </pc:cxnChg>
        <pc:cxnChg chg="add mod">
          <ac:chgData name="ROEBUCK WILLIAMS RHOSLYN" userId="19c0e951-307b-46f9-a42c-f83c2dbad1d6" providerId="ADAL" clId="{9539E4F2-C474-48D6-B56C-A71574028F87}" dt="2024-08-05T11:41:56.251" v="4875" actId="1076"/>
          <ac:cxnSpMkLst>
            <pc:docMk/>
            <pc:sldMk cId="2676893550" sldId="263"/>
            <ac:cxnSpMk id="75" creationId="{49406745-520E-D0E2-6F86-87C4E811A97F}"/>
          </ac:cxnSpMkLst>
        </pc:cxnChg>
        <pc:cxnChg chg="add mod">
          <ac:chgData name="ROEBUCK WILLIAMS RHOSLYN" userId="19c0e951-307b-46f9-a42c-f83c2dbad1d6" providerId="ADAL" clId="{9539E4F2-C474-48D6-B56C-A71574028F87}" dt="2024-08-05T11:41:48.569" v="4874" actId="14100"/>
          <ac:cxnSpMkLst>
            <pc:docMk/>
            <pc:sldMk cId="2676893550" sldId="263"/>
            <ac:cxnSpMk id="76" creationId="{633FA83C-04D9-65E0-EEF0-C45A137ED53E}"/>
          </ac:cxnSpMkLst>
        </pc:cxnChg>
        <pc:cxnChg chg="add mod">
          <ac:chgData name="ROEBUCK WILLIAMS RHOSLYN" userId="19c0e951-307b-46f9-a42c-f83c2dbad1d6" providerId="ADAL" clId="{9539E4F2-C474-48D6-B56C-A71574028F87}" dt="2024-08-05T11:42:07.481" v="4879" actId="14100"/>
          <ac:cxnSpMkLst>
            <pc:docMk/>
            <pc:sldMk cId="2676893550" sldId="263"/>
            <ac:cxnSpMk id="81" creationId="{F9571BB6-F48A-855C-998F-76A3D02FC766}"/>
          </ac:cxnSpMkLst>
        </pc:cxnChg>
      </pc:sldChg>
    </pc:docChg>
  </pc:docChgLst>
  <pc:docChgLst>
    <pc:chgData name="ROEBUCK WILLIAMS RHOSLYN" userId="19c0e951-307b-46f9-a42c-f83c2dbad1d6" providerId="ADAL" clId="{54CD2CD7-0886-4F0E-B1CF-1FE157E2B3E7}"/>
    <pc:docChg chg="modSld">
      <pc:chgData name="ROEBUCK WILLIAMS RHOSLYN" userId="19c0e951-307b-46f9-a42c-f83c2dbad1d6" providerId="ADAL" clId="{54CD2CD7-0886-4F0E-B1CF-1FE157E2B3E7}" dt="2024-09-20T12:40:08.944" v="111" actId="20577"/>
      <pc:docMkLst>
        <pc:docMk/>
      </pc:docMkLst>
      <pc:sldChg chg="modSp mod">
        <pc:chgData name="ROEBUCK WILLIAMS RHOSLYN" userId="19c0e951-307b-46f9-a42c-f83c2dbad1d6" providerId="ADAL" clId="{54CD2CD7-0886-4F0E-B1CF-1FE157E2B3E7}" dt="2024-09-20T12:40:08.944" v="111" actId="20577"/>
        <pc:sldMkLst>
          <pc:docMk/>
          <pc:sldMk cId="1752442661" sldId="262"/>
        </pc:sldMkLst>
        <pc:spChg chg="mod">
          <ac:chgData name="ROEBUCK WILLIAMS RHOSLYN" userId="19c0e951-307b-46f9-a42c-f83c2dbad1d6" providerId="ADAL" clId="{54CD2CD7-0886-4F0E-B1CF-1FE157E2B3E7}" dt="2024-09-20T12:40:08.944" v="111" actId="20577"/>
          <ac:spMkLst>
            <pc:docMk/>
            <pc:sldMk cId="1752442661" sldId="262"/>
            <ac:spMk id="314" creationId="{6FF04236-50E5-8739-1895-3CA914FEB9DF}"/>
          </ac:spMkLst>
        </pc:spChg>
        <pc:cxnChg chg="mod">
          <ac:chgData name="ROEBUCK WILLIAMS RHOSLYN" userId="19c0e951-307b-46f9-a42c-f83c2dbad1d6" providerId="ADAL" clId="{54CD2CD7-0886-4F0E-B1CF-1FE157E2B3E7}" dt="2024-09-20T12:39:33.141" v="69" actId="14100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54CD2CD7-0886-4F0E-B1CF-1FE157E2B3E7}" dt="2024-09-20T12:39:33.141" v="69" actId="14100"/>
          <ac:cxnSpMkLst>
            <pc:docMk/>
            <pc:sldMk cId="1752442661" sldId="262"/>
            <ac:cxnSpMk id="320" creationId="{B010DB81-FF87-6096-9227-5030260B4C5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9788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731557B-6A8D-ECE3-CBF2-FAF304D57E5B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51563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8013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3B453C8-38F8-3B27-667B-C8A99434E2AD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1E6C3132-5A2F-96A7-98D0-8FCF4269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469</Words>
  <Application>Microsoft Office PowerPoint</Application>
  <PresentationFormat>Custom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1</cp:revision>
  <dcterms:created xsi:type="dcterms:W3CDTF">2024-08-02T10:50:27Z</dcterms:created>
  <dcterms:modified xsi:type="dcterms:W3CDTF">2024-09-20T12:40:15Z</dcterms:modified>
</cp:coreProperties>
</file>