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2328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2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456405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55682" y="637391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38107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1" y="6986883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209011"/>
            <a:ext cx="1" cy="777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90" y="12185799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3" y="744210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8" y="7809363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1226608" y="8764555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487869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2" y="9707619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7" y="12004216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4" y="11148924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55682" y="4022141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headset wirelessly</a:t>
            </a:r>
            <a:r>
              <a:rPr lang="en-GB" sz="2000" dirty="0">
                <a:solidFill>
                  <a:schemeClr val="tx1"/>
                </a:solidFill>
              </a:rPr>
              <a:t>.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You cannot run PC-VR or use a tethered setup.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7" y="10450094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3" y="8631843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6" y="7186210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90" y="9630255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455859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 (a </a:t>
            </a:r>
            <a:r>
              <a:rPr lang="en-GB" sz="2000" b="1" dirty="0">
                <a:solidFill>
                  <a:schemeClr val="tx1"/>
                </a:solidFill>
              </a:rPr>
              <a:t>tethered </a:t>
            </a:r>
            <a:r>
              <a:rPr lang="en-GB" sz="2000" dirty="0">
                <a:solidFill>
                  <a:schemeClr val="tx1"/>
                </a:solidFill>
              </a:rPr>
              <a:t>setup).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5" y="6203556"/>
            <a:ext cx="3335" cy="3616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4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9" y="12004224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20" y="11079754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657207" y="11368769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2" y="9979909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5" y="11079754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3" y="11275215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90" y="11439664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4" y="10095043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6" y="10450094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4040538" y="8075537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60" y="10450094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1" y="12781272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9426119" y="5937933"/>
            <a:ext cx="3892696" cy="2242295"/>
            <a:chOff x="2801026" y="13978522"/>
            <a:chExt cx="3892696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3892696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3092340" y="1447573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9788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6306646" y="51563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8013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670</Words>
  <Application>Microsoft Office PowerPoint</Application>
  <PresentationFormat>Custom</PresentationFormat>
  <Paragraphs>95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6</cp:revision>
  <dcterms:created xsi:type="dcterms:W3CDTF">2024-08-02T10:50:27Z</dcterms:created>
  <dcterms:modified xsi:type="dcterms:W3CDTF">2024-11-12T09:11:20Z</dcterms:modified>
</cp:coreProperties>
</file>