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5269-7BDD-0C1C-5054-381EC926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2A98E-63BC-E317-24DF-9DD1AA686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9478-CEF3-1C75-BD82-897DFF4E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4487-2565-4570-BA4F-EECD0E95AAB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0C249-B4FD-FDA7-A7BC-E45827A4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E1AEB-65C1-4282-3E20-66B7D6E8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AE9-4ED9-4F50-ACBB-7D1DACB7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0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784F-C773-77C3-3BD5-82B8A25F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BF955-5C04-F9DB-E02C-9E04B1E7B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DF3B-9D12-7D60-17FB-FF36D26E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4487-2565-4570-BA4F-EECD0E95AAB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4152A-DC31-35D1-FC44-3E06A69F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36DE-4FF3-0F21-8742-AD2FE7DB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AE9-4ED9-4F50-ACBB-7D1DACB7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1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CD5CF-4389-D12B-E220-03D7B6EE5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A5E0B-4DB3-EDC0-9154-43C31E5F4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EDD6-4D6E-EB78-7823-9CD1891E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4487-2565-4570-BA4F-EECD0E95AAB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FCE50-CBF1-7B89-D6B1-ED04733B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A7A78-1CED-60C9-05AB-2814A15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AE9-4ED9-4F50-ACBB-7D1DACB7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12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8567-3DD6-644A-A95B-682ACB76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DF4F-13E5-2C25-96BE-395D918B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56F1E-4D40-FD4A-8A15-1A3907C7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4487-2565-4570-BA4F-EECD0E95AAB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9742A-EC9E-83A6-FEE7-48DB6000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3A46-4BA0-CDEB-0419-22C75344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AE9-4ED9-4F50-ACBB-7D1DACB7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7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C68E-C0B2-3797-2311-13F78213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69BB-5C8D-CA55-1CBE-C1FD6CE7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02DAB-AB73-3345-2364-B6212466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4487-2565-4570-BA4F-EECD0E95AAB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E9298-3728-2EEF-2295-87BF47CF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73F76-BA42-BA88-4E59-261826FD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AE9-4ED9-4F50-ACBB-7D1DACB7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0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94DA-0F76-7402-87E9-D8BBDA93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3A48-C03D-C58D-6EC0-8BBC71DA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0E4D7-93F4-C3C7-3545-B0A346510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FF513-729D-149A-702C-B3F6FA07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4487-2565-4570-BA4F-EECD0E95AAB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C9C32-FCEB-C4BE-88A0-47C6EF85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1E47-1480-708E-4340-C1321EC7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AE9-4ED9-4F50-ACBB-7D1DACB7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02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10BF-D91F-CB97-84BE-7E1CEE1C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CD51E-FEF2-E5B5-D0ED-07130C810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07E7A-0534-DE90-EFC3-504571F01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637B0-707B-DB95-4B74-2EC7A2229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E116F-78A4-0812-96EF-F02C63F7C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F9098-B587-150F-705A-F8BFB4A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4487-2565-4570-BA4F-EECD0E95AAB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826A1-0CB5-C57E-C51D-DD91E515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5D40D-2856-33FD-87AF-1F698583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AE9-4ED9-4F50-ACBB-7D1DACB7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41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5C22-21EA-8D25-A756-94929E82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55156-5A61-ABF0-6F36-1FA3B067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4487-2565-4570-BA4F-EECD0E95AAB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674D5-03C5-7A5B-0AD4-93E34636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1AE74-3C72-2ECE-C5B3-FEA9B237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AE9-4ED9-4F50-ACBB-7D1DACB7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0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A7AA3-5CE7-C98E-5DBB-F8F13C0F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4487-2565-4570-BA4F-EECD0E95AAB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3A018-5608-9E73-EE22-76BDF497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EEA8A-1456-CD96-2F33-82B3D333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AE9-4ED9-4F50-ACBB-7D1DACB7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74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8475-E460-598E-31E5-5A92CD4B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825FF-EE7E-509F-B806-6B9520DC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08BDD-4623-447B-773E-58C16C73A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78D52-2497-490B-7090-B295B804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4487-2565-4570-BA4F-EECD0E95AAB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EADBA-0EB1-8B03-BCD3-88E4090D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4E366-E3B0-AF6C-C63F-82E15C6C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AE9-4ED9-4F50-ACBB-7D1DACB7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74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F7DB-1B12-7FD0-F8CA-2659A307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09C5B-B7B0-2075-3B7F-48D5D2FE0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74ABE-0238-2B66-ACC9-251F9F0B9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1ED11-E465-7A9A-C4E4-B1F1879D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4487-2565-4570-BA4F-EECD0E95AAB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3E6D1-9E30-8106-BB2C-32EC158B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4DA8E-2800-319A-5974-9E8226FB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C2AE9-4ED9-4F50-ACBB-7D1DACB7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56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B0C93-FBA3-7A1C-FAF9-3E296A9B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5BD28-E643-1013-4603-87C80B7C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BC4BB-7BCF-5A7C-E324-2B5E7E8C4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74487-2565-4570-BA4F-EECD0E95AAB2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706A-A994-23B2-654B-5B7062898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7443-8F72-3CB3-340A-01F161ACF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C2AE9-4ED9-4F50-ACBB-7D1DACB7E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66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ey and white funnel&#10;&#10;Description automatically generated">
            <a:extLst>
              <a:ext uri="{FF2B5EF4-FFF2-40B4-BE49-F238E27FC236}">
                <a16:creationId xmlns:a16="http://schemas.microsoft.com/office/drawing/2014/main" id="{5AD6EB04-7246-A727-6646-E61AF9211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90" y="4559587"/>
            <a:ext cx="2273016" cy="22984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0DDB1A6-2F81-8BC2-772E-860E43B74365}"/>
              </a:ext>
            </a:extLst>
          </p:cNvPr>
          <p:cNvGrpSpPr/>
          <p:nvPr/>
        </p:nvGrpSpPr>
        <p:grpSpPr>
          <a:xfrm>
            <a:off x="0" y="4424671"/>
            <a:ext cx="2273016" cy="2298413"/>
            <a:chOff x="6859733" y="478430"/>
            <a:chExt cx="2273016" cy="2298413"/>
          </a:xfrm>
        </p:grpSpPr>
        <p:pic>
          <p:nvPicPr>
            <p:cNvPr id="13" name="Picture 12" descr="A grey and white funnel&#10;&#10;Description automatically generated">
              <a:extLst>
                <a:ext uri="{FF2B5EF4-FFF2-40B4-BE49-F238E27FC236}">
                  <a16:creationId xmlns:a16="http://schemas.microsoft.com/office/drawing/2014/main" id="{D56AFF67-E62D-A9FC-BE2E-912CFB10C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733" y="478430"/>
              <a:ext cx="2273016" cy="2298413"/>
            </a:xfrm>
            <a:prstGeom prst="rect">
              <a:avLst/>
            </a:prstGeom>
          </p:spPr>
        </p:pic>
        <p:pic>
          <p:nvPicPr>
            <p:cNvPr id="14" name="Graphic 13" descr="Line arrow: Clockwise curve outline">
              <a:extLst>
                <a:ext uri="{FF2B5EF4-FFF2-40B4-BE49-F238E27FC236}">
                  <a16:creationId xmlns:a16="http://schemas.microsoft.com/office/drawing/2014/main" id="{568E0BB1-BC15-0D58-76EA-2F62032C1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114933">
              <a:off x="8036699" y="1801667"/>
              <a:ext cx="922020" cy="92202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947A46-766B-5421-5B44-7DCD90CDFCC7}"/>
              </a:ext>
            </a:extLst>
          </p:cNvPr>
          <p:cNvGrpSpPr/>
          <p:nvPr/>
        </p:nvGrpSpPr>
        <p:grpSpPr>
          <a:xfrm>
            <a:off x="351033" y="326462"/>
            <a:ext cx="2582667" cy="2623515"/>
            <a:chOff x="1882653" y="302564"/>
            <a:chExt cx="2582667" cy="2623515"/>
          </a:xfrm>
        </p:grpSpPr>
        <p:pic>
          <p:nvPicPr>
            <p:cNvPr id="12" name="Graphic 11" descr="Line arrow: Clockwise curve outline">
              <a:extLst>
                <a:ext uri="{FF2B5EF4-FFF2-40B4-BE49-F238E27FC236}">
                  <a16:creationId xmlns:a16="http://schemas.microsoft.com/office/drawing/2014/main" id="{C8097733-8142-224B-5E6F-055CF487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463744">
              <a:off x="3430939" y="1667437"/>
              <a:ext cx="922020" cy="92202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A1F9C8-6623-589E-B1C0-A574966B60B1}"/>
                </a:ext>
              </a:extLst>
            </p:cNvPr>
            <p:cNvSpPr/>
            <p:nvPr/>
          </p:nvSpPr>
          <p:spPr>
            <a:xfrm>
              <a:off x="2054822" y="334912"/>
              <a:ext cx="2410498" cy="25911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Picture 21" descr="A grey object with buttons and screws&#10;&#10;Description automatically generated">
              <a:extLst>
                <a:ext uri="{FF2B5EF4-FFF2-40B4-BE49-F238E27FC236}">
                  <a16:creationId xmlns:a16="http://schemas.microsoft.com/office/drawing/2014/main" id="{5980E8B2-EED3-BF89-21CF-B829DC377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53" y="302564"/>
              <a:ext cx="2259757" cy="253333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5FFB7F-7113-94CA-9929-0C4FD8C42699}"/>
              </a:ext>
            </a:extLst>
          </p:cNvPr>
          <p:cNvGrpSpPr/>
          <p:nvPr/>
        </p:nvGrpSpPr>
        <p:grpSpPr>
          <a:xfrm>
            <a:off x="4069593" y="456002"/>
            <a:ext cx="2582667" cy="2623515"/>
            <a:chOff x="1882653" y="302564"/>
            <a:chExt cx="2582667" cy="2623515"/>
          </a:xfrm>
        </p:grpSpPr>
        <p:pic>
          <p:nvPicPr>
            <p:cNvPr id="25" name="Graphic 24" descr="Line arrow: Clockwise curve outline">
              <a:extLst>
                <a:ext uri="{FF2B5EF4-FFF2-40B4-BE49-F238E27FC236}">
                  <a16:creationId xmlns:a16="http://schemas.microsoft.com/office/drawing/2014/main" id="{571D1723-DE0F-2620-D23B-891B8D1D5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463744">
              <a:off x="3082054" y="1789202"/>
              <a:ext cx="922020" cy="92202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ED0CEE-3248-F50C-372A-37B6459943A1}"/>
                </a:ext>
              </a:extLst>
            </p:cNvPr>
            <p:cNvSpPr/>
            <p:nvPr/>
          </p:nvSpPr>
          <p:spPr>
            <a:xfrm>
              <a:off x="2054822" y="334912"/>
              <a:ext cx="2410498" cy="25911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6" descr="A grey object with buttons and screws&#10;&#10;Description automatically generated">
              <a:extLst>
                <a:ext uri="{FF2B5EF4-FFF2-40B4-BE49-F238E27FC236}">
                  <a16:creationId xmlns:a16="http://schemas.microsoft.com/office/drawing/2014/main" id="{4BEF2DC4-B39B-6336-740E-2E92333D7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53" y="302564"/>
              <a:ext cx="2259757" cy="25333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D40384-EAB0-39D5-4BD5-BC951A5C3471}"/>
              </a:ext>
            </a:extLst>
          </p:cNvPr>
          <p:cNvGrpSpPr/>
          <p:nvPr/>
        </p:nvGrpSpPr>
        <p:grpSpPr>
          <a:xfrm>
            <a:off x="8352033" y="512063"/>
            <a:ext cx="2582667" cy="2623515"/>
            <a:chOff x="1882653" y="302564"/>
            <a:chExt cx="2582667" cy="2623515"/>
          </a:xfrm>
        </p:grpSpPr>
        <p:pic>
          <p:nvPicPr>
            <p:cNvPr id="31" name="Picture 30" descr="A grey object with buttons and screws&#10;&#10;Description automatically generated">
              <a:extLst>
                <a:ext uri="{FF2B5EF4-FFF2-40B4-BE49-F238E27FC236}">
                  <a16:creationId xmlns:a16="http://schemas.microsoft.com/office/drawing/2014/main" id="{0A088DD6-4A86-CD1D-2410-12CCA78A9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653" y="302564"/>
              <a:ext cx="2259757" cy="2533336"/>
            </a:xfrm>
            <a:prstGeom prst="rect">
              <a:avLst/>
            </a:prstGeom>
          </p:spPr>
        </p:pic>
        <p:pic>
          <p:nvPicPr>
            <p:cNvPr id="29" name="Graphic 28" descr="Line arrow: Clockwise curve outline">
              <a:extLst>
                <a:ext uri="{FF2B5EF4-FFF2-40B4-BE49-F238E27FC236}">
                  <a16:creationId xmlns:a16="http://schemas.microsoft.com/office/drawing/2014/main" id="{05209824-CC8D-9933-B393-16A3588F2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7734540">
              <a:off x="2150774" y="601960"/>
              <a:ext cx="922020" cy="92202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E20EC12-4C56-D554-B7DB-700F45BF83FB}"/>
                </a:ext>
              </a:extLst>
            </p:cNvPr>
            <p:cNvSpPr/>
            <p:nvPr/>
          </p:nvSpPr>
          <p:spPr>
            <a:xfrm>
              <a:off x="2054822" y="334912"/>
              <a:ext cx="2410498" cy="25911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4181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ROEBUCK WILLIAMS RHOSLYN</dc:creator>
  <cp:lastModifiedBy>ROEBUCK WILLIAMS RHOSLYN</cp:lastModifiedBy>
  <cp:revision>2</cp:revision>
  <dcterms:created xsi:type="dcterms:W3CDTF">2024-11-13T08:35:37Z</dcterms:created>
  <dcterms:modified xsi:type="dcterms:W3CDTF">2024-11-13T09:47:22Z</dcterms:modified>
</cp:coreProperties>
</file>