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2" r:id="rId2"/>
    <p:sldId id="263" r:id="rId3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96BE"/>
    <a:srgbClr val="FBE3D6"/>
    <a:srgbClr val="FF6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39E4F2-C474-48D6-B56C-A71574028F87}" v="97" dt="2024-08-05T14:56:37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54" y="-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EBUCK WILLIAMS RHOSLYN" userId="19c0e951-307b-46f9-a42c-f83c2dbad1d6" providerId="ADAL" clId="{9539E4F2-C474-48D6-B56C-A71574028F87}"/>
    <pc:docChg chg="undo redo custSel addSld delSld modSld sldOrd">
      <pc:chgData name="ROEBUCK WILLIAMS RHOSLYN" userId="19c0e951-307b-46f9-a42c-f83c2dbad1d6" providerId="ADAL" clId="{9539E4F2-C474-48D6-B56C-A71574028F87}" dt="2024-08-12T15:13:10.724" v="5223" actId="14100"/>
      <pc:docMkLst>
        <pc:docMk/>
      </pc:docMkLst>
      <pc:sldChg chg="del">
        <pc:chgData name="ROEBUCK WILLIAMS RHOSLYN" userId="19c0e951-307b-46f9-a42c-f83c2dbad1d6" providerId="ADAL" clId="{9539E4F2-C474-48D6-B56C-A71574028F87}" dt="2024-08-05T11:21:39.913" v="3200" actId="47"/>
        <pc:sldMkLst>
          <pc:docMk/>
          <pc:sldMk cId="2896242572" sldId="257"/>
        </pc:sldMkLst>
      </pc:sldChg>
      <pc:sldChg chg="addSp delSp modSp del mod ord">
        <pc:chgData name="ROEBUCK WILLIAMS RHOSLYN" userId="19c0e951-307b-46f9-a42c-f83c2dbad1d6" providerId="ADAL" clId="{9539E4F2-C474-48D6-B56C-A71574028F87}" dt="2024-08-05T11:21:39.913" v="3200" actId="47"/>
        <pc:sldMkLst>
          <pc:docMk/>
          <pc:sldMk cId="822998820" sldId="258"/>
        </pc:sldMkLst>
        <pc:spChg chg="mod">
          <ac:chgData name="ROEBUCK WILLIAMS RHOSLYN" userId="19c0e951-307b-46f9-a42c-f83c2dbad1d6" providerId="ADAL" clId="{9539E4F2-C474-48D6-B56C-A71574028F87}" dt="2024-08-02T14:23:16.103" v="2439" actId="14100"/>
          <ac:spMkLst>
            <pc:docMk/>
            <pc:sldMk cId="822998820" sldId="258"/>
            <ac:spMk id="4" creationId="{22887272-8CFA-BF44-CACD-537694360768}"/>
          </ac:spMkLst>
        </pc:spChg>
        <pc:spChg chg="mod">
          <ac:chgData name="ROEBUCK WILLIAMS RHOSLYN" userId="19c0e951-307b-46f9-a42c-f83c2dbad1d6" providerId="ADAL" clId="{9539E4F2-C474-48D6-B56C-A71574028F87}" dt="2024-08-02T14:15:00.012" v="2364" actId="1076"/>
          <ac:spMkLst>
            <pc:docMk/>
            <pc:sldMk cId="822998820" sldId="258"/>
            <ac:spMk id="5" creationId="{346FBF56-A7DF-4167-FC34-8C7AAEEE9647}"/>
          </ac:spMkLst>
        </pc:spChg>
        <pc:spChg chg="mod">
          <ac:chgData name="ROEBUCK WILLIAMS RHOSLYN" userId="19c0e951-307b-46f9-a42c-f83c2dbad1d6" providerId="ADAL" clId="{9539E4F2-C474-48D6-B56C-A71574028F87}" dt="2024-08-02T14:22:27.766" v="2429" actId="20577"/>
          <ac:spMkLst>
            <pc:docMk/>
            <pc:sldMk cId="822998820" sldId="258"/>
            <ac:spMk id="9" creationId="{1B919D91-FC0C-7368-90E2-67BC1C60183D}"/>
          </ac:spMkLst>
        </pc:spChg>
        <pc:spChg chg="mod">
          <ac:chgData name="ROEBUCK WILLIAMS RHOSLYN" userId="19c0e951-307b-46f9-a42c-f83c2dbad1d6" providerId="ADAL" clId="{9539E4F2-C474-48D6-B56C-A71574028F87}" dt="2024-08-02T14:15:12.327" v="2366" actId="14100"/>
          <ac:spMkLst>
            <pc:docMk/>
            <pc:sldMk cId="822998820" sldId="258"/>
            <ac:spMk id="15" creationId="{1EAFDDEE-0E21-A708-736B-D49DE6669369}"/>
          </ac:spMkLst>
        </pc:spChg>
        <pc:spChg chg="mod">
          <ac:chgData name="ROEBUCK WILLIAMS RHOSLYN" userId="19c0e951-307b-46f9-a42c-f83c2dbad1d6" providerId="ADAL" clId="{9539E4F2-C474-48D6-B56C-A71574028F87}" dt="2024-08-02T14:28:59.310" v="2538" actId="20577"/>
          <ac:spMkLst>
            <pc:docMk/>
            <pc:sldMk cId="822998820" sldId="258"/>
            <ac:spMk id="19" creationId="{D2A92E3D-448A-A5B8-E6F4-384524ED1057}"/>
          </ac:spMkLst>
        </pc:spChg>
        <pc:spChg chg="mod">
          <ac:chgData name="ROEBUCK WILLIAMS RHOSLYN" userId="19c0e951-307b-46f9-a42c-f83c2dbad1d6" providerId="ADAL" clId="{9539E4F2-C474-48D6-B56C-A71574028F87}" dt="2024-08-03T08:04:34.910" v="2738" actId="1076"/>
          <ac:spMkLst>
            <pc:docMk/>
            <pc:sldMk cId="822998820" sldId="258"/>
            <ac:spMk id="24" creationId="{0A510DB6-C573-9104-CAAB-0035485EEB71}"/>
          </ac:spMkLst>
        </pc:spChg>
        <pc:spChg chg="mod">
          <ac:chgData name="ROEBUCK WILLIAMS RHOSLYN" userId="19c0e951-307b-46f9-a42c-f83c2dbad1d6" providerId="ADAL" clId="{9539E4F2-C474-48D6-B56C-A71574028F87}" dt="2024-08-03T08:04:31.868" v="2737" actId="1076"/>
          <ac:spMkLst>
            <pc:docMk/>
            <pc:sldMk cId="822998820" sldId="258"/>
            <ac:spMk id="29" creationId="{4D859BB7-BEE1-CF6A-BF53-B561B421A0BD}"/>
          </ac:spMkLst>
        </pc:spChg>
        <pc:spChg chg="del mod">
          <ac:chgData name="ROEBUCK WILLIAMS RHOSLYN" userId="19c0e951-307b-46f9-a42c-f83c2dbad1d6" providerId="ADAL" clId="{9539E4F2-C474-48D6-B56C-A71574028F87}" dt="2024-08-02T13:55:53.437" v="1994" actId="478"/>
          <ac:spMkLst>
            <pc:docMk/>
            <pc:sldMk cId="822998820" sldId="258"/>
            <ac:spMk id="30" creationId="{A8BB5F93-AA12-98E0-3D8E-30E3F1C00D0B}"/>
          </ac:spMkLst>
        </pc:spChg>
        <pc:spChg chg="mod">
          <ac:chgData name="ROEBUCK WILLIAMS RHOSLYN" userId="19c0e951-307b-46f9-a42c-f83c2dbad1d6" providerId="ADAL" clId="{9539E4F2-C474-48D6-B56C-A71574028F87}" dt="2024-08-02T14:22:35.484" v="2433" actId="20577"/>
          <ac:spMkLst>
            <pc:docMk/>
            <pc:sldMk cId="822998820" sldId="258"/>
            <ac:spMk id="38" creationId="{50AD24AF-4564-D938-2BE1-3F69D5C62F17}"/>
          </ac:spMkLst>
        </pc:spChg>
        <pc:spChg chg="mod">
          <ac:chgData name="ROEBUCK WILLIAMS RHOSLYN" userId="19c0e951-307b-46f9-a42c-f83c2dbad1d6" providerId="ADAL" clId="{9539E4F2-C474-48D6-B56C-A71574028F87}" dt="2024-08-02T14:23:16.103" v="2439" actId="14100"/>
          <ac:spMkLst>
            <pc:docMk/>
            <pc:sldMk cId="822998820" sldId="258"/>
            <ac:spMk id="40" creationId="{026E36F0-35D8-4E3A-EE82-977CCCA6EB0F}"/>
          </ac:spMkLst>
        </pc:spChg>
        <pc:spChg chg="mod">
          <ac:chgData name="ROEBUCK WILLIAMS RHOSLYN" userId="19c0e951-307b-46f9-a42c-f83c2dbad1d6" providerId="ADAL" clId="{9539E4F2-C474-48D6-B56C-A71574028F87}" dt="2024-08-02T14:31:31.682" v="2559" actId="1076"/>
          <ac:spMkLst>
            <pc:docMk/>
            <pc:sldMk cId="822998820" sldId="258"/>
            <ac:spMk id="42" creationId="{A14A1D4B-5AA1-522A-397C-D1964657C751}"/>
          </ac:spMkLst>
        </pc:spChg>
        <pc:spChg chg="mod">
          <ac:chgData name="ROEBUCK WILLIAMS RHOSLYN" userId="19c0e951-307b-46f9-a42c-f83c2dbad1d6" providerId="ADAL" clId="{9539E4F2-C474-48D6-B56C-A71574028F87}" dt="2024-08-02T14:23:16.103" v="2439" actId="14100"/>
          <ac:spMkLst>
            <pc:docMk/>
            <pc:sldMk cId="822998820" sldId="258"/>
            <ac:spMk id="44" creationId="{9A2DFD34-E640-EEAD-3436-DD63DC7A9817}"/>
          </ac:spMkLst>
        </pc:spChg>
        <pc:spChg chg="del mod">
          <ac:chgData name="ROEBUCK WILLIAMS RHOSLYN" userId="19c0e951-307b-46f9-a42c-f83c2dbad1d6" providerId="ADAL" clId="{9539E4F2-C474-48D6-B56C-A71574028F87}" dt="2024-08-02T14:01:19.925" v="2042" actId="478"/>
          <ac:spMkLst>
            <pc:docMk/>
            <pc:sldMk cId="822998820" sldId="258"/>
            <ac:spMk id="48" creationId="{B724A3D6-BE52-821F-F0CA-1E032478E6FC}"/>
          </ac:spMkLst>
        </pc:spChg>
        <pc:spChg chg="mod">
          <ac:chgData name="ROEBUCK WILLIAMS RHOSLYN" userId="19c0e951-307b-46f9-a42c-f83c2dbad1d6" providerId="ADAL" clId="{9539E4F2-C474-48D6-B56C-A71574028F87}" dt="2024-08-02T12:44:53.872" v="359" actId="255"/>
          <ac:spMkLst>
            <pc:docMk/>
            <pc:sldMk cId="822998820" sldId="258"/>
            <ac:spMk id="52" creationId="{0FC5A7EE-B148-0368-C995-579A86B17CD8}"/>
          </ac:spMkLst>
        </pc:spChg>
        <pc:spChg chg="mod">
          <ac:chgData name="ROEBUCK WILLIAMS RHOSLYN" userId="19c0e951-307b-46f9-a42c-f83c2dbad1d6" providerId="ADAL" clId="{9539E4F2-C474-48D6-B56C-A71574028F87}" dt="2024-08-02T14:05:11.979" v="2062" actId="1076"/>
          <ac:spMkLst>
            <pc:docMk/>
            <pc:sldMk cId="822998820" sldId="258"/>
            <ac:spMk id="56" creationId="{9398C94E-A74A-D10C-095D-9AE7266F22CC}"/>
          </ac:spMkLst>
        </pc:spChg>
        <pc:spChg chg="mod">
          <ac:chgData name="ROEBUCK WILLIAMS RHOSLYN" userId="19c0e951-307b-46f9-a42c-f83c2dbad1d6" providerId="ADAL" clId="{9539E4F2-C474-48D6-B56C-A71574028F87}" dt="2024-08-02T14:26:32.843" v="2517" actId="14100"/>
          <ac:spMkLst>
            <pc:docMk/>
            <pc:sldMk cId="822998820" sldId="258"/>
            <ac:spMk id="61" creationId="{340C4477-8A90-8A8C-65B7-202314C3ABCC}"/>
          </ac:spMkLst>
        </pc:spChg>
        <pc:spChg chg="mod">
          <ac:chgData name="ROEBUCK WILLIAMS RHOSLYN" userId="19c0e951-307b-46f9-a42c-f83c2dbad1d6" providerId="ADAL" clId="{9539E4F2-C474-48D6-B56C-A71574028F87}" dt="2024-08-02T14:05:21.669" v="2066" actId="1076"/>
          <ac:spMkLst>
            <pc:docMk/>
            <pc:sldMk cId="822998820" sldId="258"/>
            <ac:spMk id="64" creationId="{F1DB31A6-A394-9581-35E2-1B45D8C8135E}"/>
          </ac:spMkLst>
        </pc:spChg>
        <pc:spChg chg="add mod">
          <ac:chgData name="ROEBUCK WILLIAMS RHOSLYN" userId="19c0e951-307b-46f9-a42c-f83c2dbad1d6" providerId="ADAL" clId="{9539E4F2-C474-48D6-B56C-A71574028F87}" dt="2024-08-02T13:06:04.368" v="988" actId="1076"/>
          <ac:spMkLst>
            <pc:docMk/>
            <pc:sldMk cId="822998820" sldId="258"/>
            <ac:spMk id="271" creationId="{9731557B-6A8D-ECE3-CBF2-FAF304D57E5B}"/>
          </ac:spMkLst>
        </pc:spChg>
        <pc:spChg chg="add mod">
          <ac:chgData name="ROEBUCK WILLIAMS RHOSLYN" userId="19c0e951-307b-46f9-a42c-f83c2dbad1d6" providerId="ADAL" clId="{9539E4F2-C474-48D6-B56C-A71574028F87}" dt="2024-08-02T13:50:04.403" v="1962" actId="14100"/>
          <ac:spMkLst>
            <pc:docMk/>
            <pc:sldMk cId="822998820" sldId="258"/>
            <ac:spMk id="275" creationId="{8B8BBD31-1124-0F3F-A559-EBBC9215C49B}"/>
          </ac:spMkLst>
        </pc:spChg>
        <pc:spChg chg="add mod">
          <ac:chgData name="ROEBUCK WILLIAMS RHOSLYN" userId="19c0e951-307b-46f9-a42c-f83c2dbad1d6" providerId="ADAL" clId="{9539E4F2-C474-48D6-B56C-A71574028F87}" dt="2024-08-02T14:28:12.893" v="2522" actId="20577"/>
          <ac:spMkLst>
            <pc:docMk/>
            <pc:sldMk cId="822998820" sldId="258"/>
            <ac:spMk id="277" creationId="{3115CC88-6263-38C2-0D3E-003BDACFE043}"/>
          </ac:spMkLst>
        </pc:spChg>
        <pc:spChg chg="add del mod">
          <ac:chgData name="ROEBUCK WILLIAMS RHOSLYN" userId="19c0e951-307b-46f9-a42c-f83c2dbad1d6" providerId="ADAL" clId="{9539E4F2-C474-48D6-B56C-A71574028F87}" dt="2024-08-02T13:33:28.290" v="1549" actId="478"/>
          <ac:spMkLst>
            <pc:docMk/>
            <pc:sldMk cId="822998820" sldId="258"/>
            <ac:spMk id="299" creationId="{3DB9A0EF-23AE-F47C-4248-8EDBBEE1CE06}"/>
          </ac:spMkLst>
        </pc:spChg>
        <pc:spChg chg="add del mod">
          <ac:chgData name="ROEBUCK WILLIAMS RHOSLYN" userId="19c0e951-307b-46f9-a42c-f83c2dbad1d6" providerId="ADAL" clId="{9539E4F2-C474-48D6-B56C-A71574028F87}" dt="2024-08-02T13:50:43.906" v="1966" actId="1076"/>
          <ac:spMkLst>
            <pc:docMk/>
            <pc:sldMk cId="822998820" sldId="258"/>
            <ac:spMk id="300" creationId="{80207DE3-4325-095A-7ABD-C12AD403D167}"/>
          </ac:spMkLst>
        </pc:spChg>
        <pc:spChg chg="add mod">
          <ac:chgData name="ROEBUCK WILLIAMS RHOSLYN" userId="19c0e951-307b-46f9-a42c-f83c2dbad1d6" providerId="ADAL" clId="{9539E4F2-C474-48D6-B56C-A71574028F87}" dt="2024-08-02T14:15:28.622" v="2369" actId="14100"/>
          <ac:spMkLst>
            <pc:docMk/>
            <pc:sldMk cId="822998820" sldId="258"/>
            <ac:spMk id="305" creationId="{E93FBCF3-1541-0A07-BEC4-E6C4601835E9}"/>
          </ac:spMkLst>
        </pc:spChg>
        <pc:spChg chg="add mod">
          <ac:chgData name="ROEBUCK WILLIAMS RHOSLYN" userId="19c0e951-307b-46f9-a42c-f83c2dbad1d6" providerId="ADAL" clId="{9539E4F2-C474-48D6-B56C-A71574028F87}" dt="2024-08-02T14:29:35.689" v="2547" actId="20577"/>
          <ac:spMkLst>
            <pc:docMk/>
            <pc:sldMk cId="822998820" sldId="258"/>
            <ac:spMk id="314" creationId="{6FF04236-50E5-8739-1895-3CA914FEB9DF}"/>
          </ac:spMkLst>
        </pc:spChg>
        <pc:spChg chg="add mod">
          <ac:chgData name="ROEBUCK WILLIAMS RHOSLYN" userId="19c0e951-307b-46f9-a42c-f83c2dbad1d6" providerId="ADAL" clId="{9539E4F2-C474-48D6-B56C-A71574028F87}" dt="2024-08-02T14:24:27.121" v="2449" actId="113"/>
          <ac:spMkLst>
            <pc:docMk/>
            <pc:sldMk cId="822998820" sldId="258"/>
            <ac:spMk id="324" creationId="{6A00F52B-C080-2BFF-9C5D-566A00C0B6BD}"/>
          </ac:spMkLst>
        </pc:spChg>
        <pc:spChg chg="add mod">
          <ac:chgData name="ROEBUCK WILLIAMS RHOSLYN" userId="19c0e951-307b-46f9-a42c-f83c2dbad1d6" providerId="ADAL" clId="{9539E4F2-C474-48D6-B56C-A71574028F87}" dt="2024-08-02T14:31:44.425" v="2561" actId="113"/>
          <ac:spMkLst>
            <pc:docMk/>
            <pc:sldMk cId="822998820" sldId="258"/>
            <ac:spMk id="329" creationId="{CAB42C7C-D886-2F51-799D-9AE8A4A3E3CA}"/>
          </ac:spMkLst>
        </pc:spChg>
        <pc:spChg chg="add mod">
          <ac:chgData name="ROEBUCK WILLIAMS RHOSLYN" userId="19c0e951-307b-46f9-a42c-f83c2dbad1d6" providerId="ADAL" clId="{9539E4F2-C474-48D6-B56C-A71574028F87}" dt="2024-08-03T08:03:40.444" v="2726" actId="1076"/>
          <ac:spMkLst>
            <pc:docMk/>
            <pc:sldMk cId="822998820" sldId="258"/>
            <ac:spMk id="334" creationId="{69E8B08F-6DCC-96A9-0430-EFAF16983513}"/>
          </ac:spMkLst>
        </pc:spChg>
        <pc:spChg chg="add mod">
          <ac:chgData name="ROEBUCK WILLIAMS RHOSLYN" userId="19c0e951-307b-46f9-a42c-f83c2dbad1d6" providerId="ADAL" clId="{9539E4F2-C474-48D6-B56C-A71574028F87}" dt="2024-08-03T08:03:52.177" v="2728" actId="1076"/>
          <ac:spMkLst>
            <pc:docMk/>
            <pc:sldMk cId="822998820" sldId="258"/>
            <ac:spMk id="338" creationId="{AF7A6573-2EB0-85AC-1396-5C156AEBC5D4}"/>
          </ac:spMkLst>
        </pc:spChg>
        <pc:spChg chg="add mod">
          <ac:chgData name="ROEBUCK WILLIAMS RHOSLYN" userId="19c0e951-307b-46f9-a42c-f83c2dbad1d6" providerId="ADAL" clId="{9539E4F2-C474-48D6-B56C-A71574028F87}" dt="2024-08-02T13:19:37.790" v="1267" actId="207"/>
          <ac:spMkLst>
            <pc:docMk/>
            <pc:sldMk cId="822998820" sldId="258"/>
            <ac:spMk id="363" creationId="{33B453C8-38F8-3B27-667B-C8A99434E2AD}"/>
          </ac:spMkLst>
        </pc:spChg>
        <pc:spChg chg="add mod">
          <ac:chgData name="ROEBUCK WILLIAMS RHOSLYN" userId="19c0e951-307b-46f9-a42c-f83c2dbad1d6" providerId="ADAL" clId="{9539E4F2-C474-48D6-B56C-A71574028F87}" dt="2024-08-02T13:20:39.591" v="1293"/>
          <ac:spMkLst>
            <pc:docMk/>
            <pc:sldMk cId="822998820" sldId="258"/>
            <ac:spMk id="365" creationId="{519E1AFC-C0F5-BF15-5039-88A485B9CAA5}"/>
          </ac:spMkLst>
        </pc:spChg>
        <pc:spChg chg="add mod">
          <ac:chgData name="ROEBUCK WILLIAMS RHOSLYN" userId="19c0e951-307b-46f9-a42c-f83c2dbad1d6" providerId="ADAL" clId="{9539E4F2-C474-48D6-B56C-A71574028F87}" dt="2024-08-02T13:33:07.422" v="1544" actId="14100"/>
          <ac:spMkLst>
            <pc:docMk/>
            <pc:sldMk cId="822998820" sldId="258"/>
            <ac:spMk id="370" creationId="{1E6C3132-5A2F-96A7-98D0-8FCF4269FB45}"/>
          </ac:spMkLst>
        </pc:spChg>
        <pc:spChg chg="add mod">
          <ac:chgData name="ROEBUCK WILLIAMS RHOSLYN" userId="19c0e951-307b-46f9-a42c-f83c2dbad1d6" providerId="ADAL" clId="{9539E4F2-C474-48D6-B56C-A71574028F87}" dt="2024-08-03T08:04:08.330" v="2730" actId="1076"/>
          <ac:spMkLst>
            <pc:docMk/>
            <pc:sldMk cId="822998820" sldId="258"/>
            <ac:spMk id="371" creationId="{A79CC35C-7554-7426-B927-FF1CD8F0DFAA}"/>
          </ac:spMkLst>
        </pc:spChg>
        <pc:spChg chg="add mod">
          <ac:chgData name="ROEBUCK WILLIAMS RHOSLYN" userId="19c0e951-307b-46f9-a42c-f83c2dbad1d6" providerId="ADAL" clId="{9539E4F2-C474-48D6-B56C-A71574028F87}" dt="2024-08-02T14:22:08.852" v="2425" actId="1076"/>
          <ac:spMkLst>
            <pc:docMk/>
            <pc:sldMk cId="822998820" sldId="258"/>
            <ac:spMk id="385" creationId="{D00C56CC-CD79-D04E-6939-916AD014486C}"/>
          </ac:spMkLst>
        </pc:spChg>
        <pc:spChg chg="add del mod">
          <ac:chgData name="ROEBUCK WILLIAMS RHOSLYN" userId="19c0e951-307b-46f9-a42c-f83c2dbad1d6" providerId="ADAL" clId="{9539E4F2-C474-48D6-B56C-A71574028F87}" dt="2024-08-02T13:56:31.480" v="2004" actId="478"/>
          <ac:spMkLst>
            <pc:docMk/>
            <pc:sldMk cId="822998820" sldId="258"/>
            <ac:spMk id="408" creationId="{81552B28-3C5E-0817-DB34-06D8B5C2100C}"/>
          </ac:spMkLst>
        </pc:spChg>
        <pc:spChg chg="add del mod">
          <ac:chgData name="ROEBUCK WILLIAMS RHOSLYN" userId="19c0e951-307b-46f9-a42c-f83c2dbad1d6" providerId="ADAL" clId="{9539E4F2-C474-48D6-B56C-A71574028F87}" dt="2024-08-02T13:56:58.529" v="2010" actId="478"/>
          <ac:spMkLst>
            <pc:docMk/>
            <pc:sldMk cId="822998820" sldId="258"/>
            <ac:spMk id="409" creationId="{1416F415-169F-40CA-C993-B4B04C77729C}"/>
          </ac:spMkLst>
        </pc:spChg>
        <pc:spChg chg="add del mod">
          <ac:chgData name="ROEBUCK WILLIAMS RHOSLYN" userId="19c0e951-307b-46f9-a42c-f83c2dbad1d6" providerId="ADAL" clId="{9539E4F2-C474-48D6-B56C-A71574028F87}" dt="2024-08-02T13:56:50.956" v="2008" actId="478"/>
          <ac:spMkLst>
            <pc:docMk/>
            <pc:sldMk cId="822998820" sldId="258"/>
            <ac:spMk id="410" creationId="{E354E138-3846-9D61-9110-93E53BEB5A0B}"/>
          </ac:spMkLst>
        </pc:spChg>
        <pc:grpChg chg="add mod">
          <ac:chgData name="ROEBUCK WILLIAMS RHOSLYN" userId="19c0e951-307b-46f9-a42c-f83c2dbad1d6" providerId="ADAL" clId="{9539E4F2-C474-48D6-B56C-A71574028F87}" dt="2024-08-02T14:02:19.606" v="2046" actId="164"/>
          <ac:grpSpMkLst>
            <pc:docMk/>
            <pc:sldMk cId="822998820" sldId="258"/>
            <ac:grpSpMk id="454" creationId="{B44AF0C9-5264-F189-84BB-3594A5969415}"/>
          </ac:grpSpMkLst>
        </pc:grpChg>
        <pc:cxnChg chg="mod">
          <ac:chgData name="ROEBUCK WILLIAMS RHOSLYN" userId="19c0e951-307b-46f9-a42c-f83c2dbad1d6" providerId="ADAL" clId="{9539E4F2-C474-48D6-B56C-A71574028F87}" dt="2024-08-02T14:23:16.103" v="2439" actId="14100"/>
          <ac:cxnSpMkLst>
            <pc:docMk/>
            <pc:sldMk cId="822998820" sldId="258"/>
            <ac:cxnSpMk id="12" creationId="{926B9899-69C1-DC20-8EAB-50BDC2C23273}"/>
          </ac:cxnSpMkLst>
        </pc:cxnChg>
        <pc:cxnChg chg="mod">
          <ac:chgData name="ROEBUCK WILLIAMS RHOSLYN" userId="19c0e951-307b-46f9-a42c-f83c2dbad1d6" providerId="ADAL" clId="{9539E4F2-C474-48D6-B56C-A71574028F87}" dt="2024-08-02T14:15:12.327" v="2366" actId="14100"/>
          <ac:cxnSpMkLst>
            <pc:docMk/>
            <pc:sldMk cId="822998820" sldId="258"/>
            <ac:cxnSpMk id="16" creationId="{235209DE-3AC7-AEA2-ED89-4975A1C0D3D4}"/>
          </ac:cxnSpMkLst>
        </pc:cxnChg>
        <pc:cxnChg chg="mod">
          <ac:chgData name="ROEBUCK WILLIAMS RHOSLYN" userId="19c0e951-307b-46f9-a42c-f83c2dbad1d6" providerId="ADAL" clId="{9539E4F2-C474-48D6-B56C-A71574028F87}" dt="2024-08-02T14:15:17.055" v="2367" actId="1076"/>
          <ac:cxnSpMkLst>
            <pc:docMk/>
            <pc:sldMk cId="822998820" sldId="258"/>
            <ac:cxnSpMk id="26" creationId="{B4679F37-C6D4-6A1D-0567-7B9D67A33907}"/>
          </ac:cxnSpMkLst>
        </pc:cxnChg>
        <pc:cxnChg chg="add del mod">
          <ac:chgData name="ROEBUCK WILLIAMS RHOSLYN" userId="19c0e951-307b-46f9-a42c-f83c2dbad1d6" providerId="ADAL" clId="{9539E4F2-C474-48D6-B56C-A71574028F87}" dt="2024-08-02T12:24:56.096" v="151" actId="478"/>
          <ac:cxnSpMkLst>
            <pc:docMk/>
            <pc:sldMk cId="822998820" sldId="258"/>
            <ac:cxnSpMk id="39" creationId="{63015399-6201-1FD0-7A89-56340F3B4E03}"/>
          </ac:cxnSpMkLst>
        </pc:cxnChg>
        <pc:cxnChg chg="mod">
          <ac:chgData name="ROEBUCK WILLIAMS RHOSLYN" userId="19c0e951-307b-46f9-a42c-f83c2dbad1d6" providerId="ADAL" clId="{9539E4F2-C474-48D6-B56C-A71574028F87}" dt="2024-08-02T14:15:00.012" v="2364" actId="1076"/>
          <ac:cxnSpMkLst>
            <pc:docMk/>
            <pc:sldMk cId="822998820" sldId="258"/>
            <ac:cxnSpMk id="53" creationId="{C54EEBD3-28EB-9784-419E-34A411BC041E}"/>
          </ac:cxnSpMkLst>
        </pc:cxnChg>
        <pc:cxnChg chg="mod">
          <ac:chgData name="ROEBUCK WILLIAMS RHOSLYN" userId="19c0e951-307b-46f9-a42c-f83c2dbad1d6" providerId="ADAL" clId="{9539E4F2-C474-48D6-B56C-A71574028F87}" dt="2024-08-02T14:26:32.843" v="2517" actId="14100"/>
          <ac:cxnSpMkLst>
            <pc:docMk/>
            <pc:sldMk cId="822998820" sldId="258"/>
            <ac:cxnSpMk id="57" creationId="{C2C88BF7-142B-C3FC-489F-7EEDAA2ED7A9}"/>
          </ac:cxnSpMkLst>
        </pc:cxnChg>
        <pc:cxnChg chg="add del mod">
          <ac:chgData name="ROEBUCK WILLIAMS RHOSLYN" userId="19c0e951-307b-46f9-a42c-f83c2dbad1d6" providerId="ADAL" clId="{9539E4F2-C474-48D6-B56C-A71574028F87}" dt="2024-08-02T12:24:35.427" v="144" actId="478"/>
          <ac:cxnSpMkLst>
            <pc:docMk/>
            <pc:sldMk cId="822998820" sldId="258"/>
            <ac:cxnSpMk id="70" creationId="{16C9D944-125E-E5D2-91F2-77E9E77CB6D5}"/>
          </ac:cxnSpMkLst>
        </pc:cxnChg>
        <pc:cxnChg chg="del mod">
          <ac:chgData name="ROEBUCK WILLIAMS RHOSLYN" userId="19c0e951-307b-46f9-a42c-f83c2dbad1d6" providerId="ADAL" clId="{9539E4F2-C474-48D6-B56C-A71574028F87}" dt="2024-08-02T12:23:07.922" v="120" actId="478"/>
          <ac:cxnSpMkLst>
            <pc:docMk/>
            <pc:sldMk cId="822998820" sldId="258"/>
            <ac:cxnSpMk id="76" creationId="{AE591BCC-DECE-F195-49EA-20C6BFB1394D}"/>
          </ac:cxnSpMkLst>
        </pc:cxnChg>
        <pc:cxnChg chg="add del mod">
          <ac:chgData name="ROEBUCK WILLIAMS RHOSLYN" userId="19c0e951-307b-46f9-a42c-f83c2dbad1d6" providerId="ADAL" clId="{9539E4F2-C474-48D6-B56C-A71574028F87}" dt="2024-08-02T12:31:25.170" v="216" actId="478"/>
          <ac:cxnSpMkLst>
            <pc:docMk/>
            <pc:sldMk cId="822998820" sldId="258"/>
            <ac:cxnSpMk id="165" creationId="{65F0AE7C-9689-33F2-E5FA-39A986D10A4E}"/>
          </ac:cxnSpMkLst>
        </pc:cxnChg>
        <pc:cxnChg chg="add del mod">
          <ac:chgData name="ROEBUCK WILLIAMS RHOSLYN" userId="19c0e951-307b-46f9-a42c-f83c2dbad1d6" providerId="ADAL" clId="{9539E4F2-C474-48D6-B56C-A71574028F87}" dt="2024-08-02T12:24:55.344" v="150" actId="478"/>
          <ac:cxnSpMkLst>
            <pc:docMk/>
            <pc:sldMk cId="822998820" sldId="258"/>
            <ac:cxnSpMk id="201" creationId="{7D55D6B0-7793-1032-94BB-37F29ACFEC93}"/>
          </ac:cxnSpMkLst>
        </pc:cxnChg>
        <pc:cxnChg chg="add del mod">
          <ac:chgData name="ROEBUCK WILLIAMS RHOSLYN" userId="19c0e951-307b-46f9-a42c-f83c2dbad1d6" providerId="ADAL" clId="{9539E4F2-C474-48D6-B56C-A71574028F87}" dt="2024-08-02T13:17:33.542" v="1262" actId="478"/>
          <ac:cxnSpMkLst>
            <pc:docMk/>
            <pc:sldMk cId="822998820" sldId="258"/>
            <ac:cxnSpMk id="206" creationId="{EE022208-F676-BF61-DCC9-9C0CFF258276}"/>
          </ac:cxnSpMkLst>
        </pc:cxnChg>
        <pc:cxnChg chg="add del">
          <ac:chgData name="ROEBUCK WILLIAMS RHOSLYN" userId="19c0e951-307b-46f9-a42c-f83c2dbad1d6" providerId="ADAL" clId="{9539E4F2-C474-48D6-B56C-A71574028F87}" dt="2024-08-02T12:25:53.840" v="164" actId="478"/>
          <ac:cxnSpMkLst>
            <pc:docMk/>
            <pc:sldMk cId="822998820" sldId="258"/>
            <ac:cxnSpMk id="209" creationId="{C485AABC-44D4-0361-D451-730DF675939D}"/>
          </ac:cxnSpMkLst>
        </pc:cxnChg>
        <pc:cxnChg chg="add del mod">
          <ac:chgData name="ROEBUCK WILLIAMS RHOSLYN" userId="19c0e951-307b-46f9-a42c-f83c2dbad1d6" providerId="ADAL" clId="{9539E4F2-C474-48D6-B56C-A71574028F87}" dt="2024-08-02T12:28:42.803" v="172" actId="478"/>
          <ac:cxnSpMkLst>
            <pc:docMk/>
            <pc:sldMk cId="822998820" sldId="258"/>
            <ac:cxnSpMk id="211" creationId="{3F6A9DF7-D5A1-2A7C-98A1-2585107D06F9}"/>
          </ac:cxnSpMkLst>
        </pc:cxnChg>
        <pc:cxnChg chg="add mod">
          <ac:chgData name="ROEBUCK WILLIAMS RHOSLYN" userId="19c0e951-307b-46f9-a42c-f83c2dbad1d6" providerId="ADAL" clId="{9539E4F2-C474-48D6-B56C-A71574028F87}" dt="2024-08-02T14:23:16.103" v="2439" actId="14100"/>
          <ac:cxnSpMkLst>
            <pc:docMk/>
            <pc:sldMk cId="822998820" sldId="258"/>
            <ac:cxnSpMk id="214" creationId="{23F45CB1-F915-2592-A1C7-9FD48B78FDD7}"/>
          </ac:cxnSpMkLst>
        </pc:cxnChg>
        <pc:cxnChg chg="add mod">
          <ac:chgData name="ROEBUCK WILLIAMS RHOSLYN" userId="19c0e951-307b-46f9-a42c-f83c2dbad1d6" providerId="ADAL" clId="{9539E4F2-C474-48D6-B56C-A71574028F87}" dt="2024-08-02T14:21:44.666" v="2423"/>
          <ac:cxnSpMkLst>
            <pc:docMk/>
            <pc:sldMk cId="822998820" sldId="258"/>
            <ac:cxnSpMk id="242" creationId="{41120B5F-F708-A6F2-F648-80267F4FED55}"/>
          </ac:cxnSpMkLst>
        </pc:cxnChg>
        <pc:cxnChg chg="add del mod">
          <ac:chgData name="ROEBUCK WILLIAMS RHOSLYN" userId="19c0e951-307b-46f9-a42c-f83c2dbad1d6" providerId="ADAL" clId="{9539E4F2-C474-48D6-B56C-A71574028F87}" dt="2024-08-02T13:56:41.141" v="2007" actId="478"/>
          <ac:cxnSpMkLst>
            <pc:docMk/>
            <pc:sldMk cId="822998820" sldId="258"/>
            <ac:cxnSpMk id="273" creationId="{9DE6167A-5865-823B-B7D6-6B8D89723816}"/>
          </ac:cxnSpMkLst>
        </pc:cxnChg>
        <pc:cxnChg chg="add del mod">
          <ac:chgData name="ROEBUCK WILLIAMS RHOSLYN" userId="19c0e951-307b-46f9-a42c-f83c2dbad1d6" providerId="ADAL" clId="{9539E4F2-C474-48D6-B56C-A71574028F87}" dt="2024-08-02T12:54:37.457" v="610" actId="478"/>
          <ac:cxnSpMkLst>
            <pc:docMk/>
            <pc:sldMk cId="822998820" sldId="258"/>
            <ac:cxnSpMk id="281" creationId="{00C8B45E-E469-5A1D-2A41-1B7AF8BBAB0D}"/>
          </ac:cxnSpMkLst>
        </pc:cxnChg>
        <pc:cxnChg chg="add mod">
          <ac:chgData name="ROEBUCK WILLIAMS RHOSLYN" userId="19c0e951-307b-46f9-a42c-f83c2dbad1d6" providerId="ADAL" clId="{9539E4F2-C474-48D6-B56C-A71574028F87}" dt="2024-08-02T14:23:16.103" v="2439" actId="14100"/>
          <ac:cxnSpMkLst>
            <pc:docMk/>
            <pc:sldMk cId="822998820" sldId="258"/>
            <ac:cxnSpMk id="320" creationId="{B010DB81-FF87-6096-9227-5030260B4C51}"/>
          </ac:cxnSpMkLst>
        </pc:cxnChg>
        <pc:cxnChg chg="add mod">
          <ac:chgData name="ROEBUCK WILLIAMS RHOSLYN" userId="19c0e951-307b-46f9-a42c-f83c2dbad1d6" providerId="ADAL" clId="{9539E4F2-C474-48D6-B56C-A71574028F87}" dt="2024-08-02T14:31:31.682" v="2559" actId="1076"/>
          <ac:cxnSpMkLst>
            <pc:docMk/>
            <pc:sldMk cId="822998820" sldId="258"/>
            <ac:cxnSpMk id="330" creationId="{893746EB-0D3E-1251-F62D-B34FFC6F5154}"/>
          </ac:cxnSpMkLst>
        </pc:cxnChg>
        <pc:cxnChg chg="add del mod">
          <ac:chgData name="ROEBUCK WILLIAMS RHOSLYN" userId="19c0e951-307b-46f9-a42c-f83c2dbad1d6" providerId="ADAL" clId="{9539E4F2-C474-48D6-B56C-A71574028F87}" dt="2024-08-02T14:09:01.961" v="2107" actId="478"/>
          <ac:cxnSpMkLst>
            <pc:docMk/>
            <pc:sldMk cId="822998820" sldId="258"/>
            <ac:cxnSpMk id="335" creationId="{C772C035-D0C2-29A3-6882-8F33E7F56805}"/>
          </ac:cxnSpMkLst>
        </pc:cxnChg>
        <pc:cxnChg chg="add mod">
          <ac:chgData name="ROEBUCK WILLIAMS RHOSLYN" userId="19c0e951-307b-46f9-a42c-f83c2dbad1d6" providerId="ADAL" clId="{9539E4F2-C474-48D6-B56C-A71574028F87}" dt="2024-08-02T14:30:24.683" v="2552" actId="1076"/>
          <ac:cxnSpMkLst>
            <pc:docMk/>
            <pc:sldMk cId="822998820" sldId="258"/>
            <ac:cxnSpMk id="352" creationId="{FD7702DC-CEB3-F428-AC58-7631036208F5}"/>
          </ac:cxnSpMkLst>
        </pc:cxnChg>
        <pc:cxnChg chg="add del mod">
          <ac:chgData name="ROEBUCK WILLIAMS RHOSLYN" userId="19c0e951-307b-46f9-a42c-f83c2dbad1d6" providerId="ADAL" clId="{9539E4F2-C474-48D6-B56C-A71574028F87}" dt="2024-08-02T13:55:56.386" v="1995" actId="478"/>
          <ac:cxnSpMkLst>
            <pc:docMk/>
            <pc:sldMk cId="822998820" sldId="258"/>
            <ac:cxnSpMk id="359" creationId="{A5EDC472-8E4A-D0CE-D357-4F971605554D}"/>
          </ac:cxnSpMkLst>
        </pc:cxnChg>
        <pc:cxnChg chg="add mod">
          <ac:chgData name="ROEBUCK WILLIAMS RHOSLYN" userId="19c0e951-307b-46f9-a42c-f83c2dbad1d6" providerId="ADAL" clId="{9539E4F2-C474-48D6-B56C-A71574028F87}" dt="2024-08-02T13:20:39.591" v="1293"/>
          <ac:cxnSpMkLst>
            <pc:docMk/>
            <pc:sldMk cId="822998820" sldId="258"/>
            <ac:cxnSpMk id="364" creationId="{3D02C758-16C7-F121-7834-586DCEAE40D6}"/>
          </ac:cxnSpMkLst>
        </pc:cxnChg>
        <pc:cxnChg chg="add mod">
          <ac:chgData name="ROEBUCK WILLIAMS RHOSLYN" userId="19c0e951-307b-46f9-a42c-f83c2dbad1d6" providerId="ADAL" clId="{9539E4F2-C474-48D6-B56C-A71574028F87}" dt="2024-08-02T14:16:00.670" v="2374" actId="14100"/>
          <ac:cxnSpMkLst>
            <pc:docMk/>
            <pc:sldMk cId="822998820" sldId="258"/>
            <ac:cxnSpMk id="366" creationId="{01456621-189B-690B-2D6C-43CD380F59E4}"/>
          </ac:cxnSpMkLst>
        </pc:cxnChg>
        <pc:cxnChg chg="add mod">
          <ac:chgData name="ROEBUCK WILLIAMS RHOSLYN" userId="19c0e951-307b-46f9-a42c-f83c2dbad1d6" providerId="ADAL" clId="{9539E4F2-C474-48D6-B56C-A71574028F87}" dt="2024-08-02T14:23:16.103" v="2439" actId="14100"/>
          <ac:cxnSpMkLst>
            <pc:docMk/>
            <pc:sldMk cId="822998820" sldId="258"/>
            <ac:cxnSpMk id="402" creationId="{602FD4CE-BF27-5BA3-4A42-313934A36984}"/>
          </ac:cxnSpMkLst>
        </pc:cxnChg>
        <pc:cxnChg chg="add del mod">
          <ac:chgData name="ROEBUCK WILLIAMS RHOSLYN" userId="19c0e951-307b-46f9-a42c-f83c2dbad1d6" providerId="ADAL" clId="{9539E4F2-C474-48D6-B56C-A71574028F87}" dt="2024-08-02T13:56:38.531" v="2006" actId="478"/>
          <ac:cxnSpMkLst>
            <pc:docMk/>
            <pc:sldMk cId="822998820" sldId="258"/>
            <ac:cxnSpMk id="411" creationId="{ED61133C-99CD-8570-354F-84B1697EFDC6}"/>
          </ac:cxnSpMkLst>
        </pc:cxnChg>
        <pc:cxnChg chg="add mod">
          <ac:chgData name="ROEBUCK WILLIAMS RHOSLYN" userId="19c0e951-307b-46f9-a42c-f83c2dbad1d6" providerId="ADAL" clId="{9539E4F2-C474-48D6-B56C-A71574028F87}" dt="2024-08-02T14:23:24.814" v="2441" actId="14100"/>
          <ac:cxnSpMkLst>
            <pc:docMk/>
            <pc:sldMk cId="822998820" sldId="258"/>
            <ac:cxnSpMk id="414" creationId="{3EBB69BF-321C-B3CE-8472-0FD925D21411}"/>
          </ac:cxnSpMkLst>
        </pc:cxnChg>
        <pc:cxnChg chg="add mod">
          <ac:chgData name="ROEBUCK WILLIAMS RHOSLYN" userId="19c0e951-307b-46f9-a42c-f83c2dbad1d6" providerId="ADAL" clId="{9539E4F2-C474-48D6-B56C-A71574028F87}" dt="2024-08-02T14:31:07" v="2557" actId="33986"/>
          <ac:cxnSpMkLst>
            <pc:docMk/>
            <pc:sldMk cId="822998820" sldId="258"/>
            <ac:cxnSpMk id="526" creationId="{D53EE2C6-E9F4-0577-52F1-603DDF342357}"/>
          </ac:cxnSpMkLst>
        </pc:cxnChg>
      </pc:sldChg>
      <pc:sldChg chg="add del ord">
        <pc:chgData name="ROEBUCK WILLIAMS RHOSLYN" userId="19c0e951-307b-46f9-a42c-f83c2dbad1d6" providerId="ADAL" clId="{9539E4F2-C474-48D6-B56C-A71574028F87}" dt="2024-08-05T11:21:39.913" v="3200" actId="47"/>
        <pc:sldMkLst>
          <pc:docMk/>
          <pc:sldMk cId="4017035160" sldId="259"/>
        </pc:sldMkLst>
      </pc:sldChg>
      <pc:sldChg chg="add del">
        <pc:chgData name="ROEBUCK WILLIAMS RHOSLYN" userId="19c0e951-307b-46f9-a42c-f83c2dbad1d6" providerId="ADAL" clId="{9539E4F2-C474-48D6-B56C-A71574028F87}" dt="2024-08-05T11:21:39.913" v="3200" actId="47"/>
        <pc:sldMkLst>
          <pc:docMk/>
          <pc:sldMk cId="4157479431" sldId="260"/>
        </pc:sldMkLst>
      </pc:sldChg>
      <pc:sldChg chg="delSp modSp new del mod">
        <pc:chgData name="ROEBUCK WILLIAMS RHOSLYN" userId="19c0e951-307b-46f9-a42c-f83c2dbad1d6" providerId="ADAL" clId="{9539E4F2-C474-48D6-B56C-A71574028F87}" dt="2024-08-05T11:21:39.913" v="3200" actId="47"/>
        <pc:sldMkLst>
          <pc:docMk/>
          <pc:sldMk cId="641181504" sldId="261"/>
        </pc:sldMkLst>
        <pc:spChg chg="del">
          <ac:chgData name="ROEBUCK WILLIAMS RHOSLYN" userId="19c0e951-307b-46f9-a42c-f83c2dbad1d6" providerId="ADAL" clId="{9539E4F2-C474-48D6-B56C-A71574028F87}" dt="2024-08-02T13:23:56.483" v="1482" actId="478"/>
          <ac:spMkLst>
            <pc:docMk/>
            <pc:sldMk cId="641181504" sldId="261"/>
            <ac:spMk id="2" creationId="{8EBFF33B-00C6-C498-82AF-6098B38D3D9C}"/>
          </ac:spMkLst>
        </pc:spChg>
        <pc:spChg chg="mod">
          <ac:chgData name="ROEBUCK WILLIAMS RHOSLYN" userId="19c0e951-307b-46f9-a42c-f83c2dbad1d6" providerId="ADAL" clId="{9539E4F2-C474-48D6-B56C-A71574028F87}" dt="2024-08-02T13:24:01.547" v="1486" actId="20577"/>
          <ac:spMkLst>
            <pc:docMk/>
            <pc:sldMk cId="641181504" sldId="261"/>
            <ac:spMk id="3" creationId="{2BDE50D2-F0DF-A701-798F-AB86BDCDAEF2}"/>
          </ac:spMkLst>
        </pc:spChg>
      </pc:sldChg>
      <pc:sldChg chg="addSp delSp modSp add mod ord">
        <pc:chgData name="ROEBUCK WILLIAMS RHOSLYN" userId="19c0e951-307b-46f9-a42c-f83c2dbad1d6" providerId="ADAL" clId="{9539E4F2-C474-48D6-B56C-A71574028F87}" dt="2024-08-12T15:13:10.724" v="5223" actId="14100"/>
        <pc:sldMkLst>
          <pc:docMk/>
          <pc:sldMk cId="1752442661" sldId="262"/>
        </pc:sldMkLst>
        <pc:spChg chg="mod">
          <ac:chgData name="ROEBUCK WILLIAMS RHOSLYN" userId="19c0e951-307b-46f9-a42c-f83c2dbad1d6" providerId="ADAL" clId="{9539E4F2-C474-48D6-B56C-A71574028F87}" dt="2024-08-05T10:58:57.906" v="3199" actId="14100"/>
          <ac:spMkLst>
            <pc:docMk/>
            <pc:sldMk cId="1752442661" sldId="262"/>
            <ac:spMk id="4" creationId="{22887272-8CFA-BF44-CACD-537694360768}"/>
          </ac:spMkLst>
        </pc:spChg>
        <pc:spChg chg="mod">
          <ac:chgData name="ROEBUCK WILLIAMS RHOSLYN" userId="19c0e951-307b-46f9-a42c-f83c2dbad1d6" providerId="ADAL" clId="{9539E4F2-C474-48D6-B56C-A71574028F87}" dt="2024-08-02T14:43:13.485" v="2724" actId="20577"/>
          <ac:spMkLst>
            <pc:docMk/>
            <pc:sldMk cId="1752442661" sldId="262"/>
            <ac:spMk id="15" creationId="{1EAFDDEE-0E21-A708-736B-D49DE6669369}"/>
          </ac:spMkLst>
        </pc:spChg>
        <pc:spChg chg="mod">
          <ac:chgData name="ROEBUCK WILLIAMS RHOSLYN" userId="19c0e951-307b-46f9-a42c-f83c2dbad1d6" providerId="ADAL" clId="{9539E4F2-C474-48D6-B56C-A71574028F87}" dt="2024-08-12T15:09:43.193" v="5207" actId="255"/>
          <ac:spMkLst>
            <pc:docMk/>
            <pc:sldMk cId="1752442661" sldId="262"/>
            <ac:spMk id="24" creationId="{0A510DB6-C573-9104-CAAB-0035485EEB71}"/>
          </ac:spMkLst>
        </pc:spChg>
        <pc:spChg chg="mod">
          <ac:chgData name="ROEBUCK WILLIAMS RHOSLYN" userId="19c0e951-307b-46f9-a42c-f83c2dbad1d6" providerId="ADAL" clId="{9539E4F2-C474-48D6-B56C-A71574028F87}" dt="2024-08-03T08:04:57.505" v="2746" actId="14100"/>
          <ac:spMkLst>
            <pc:docMk/>
            <pc:sldMk cId="1752442661" sldId="262"/>
            <ac:spMk id="29" creationId="{4D859BB7-BEE1-CF6A-BF53-B561B421A0BD}"/>
          </ac:spMkLst>
        </pc:spChg>
        <pc:spChg chg="mod">
          <ac:chgData name="ROEBUCK WILLIAMS RHOSLYN" userId="19c0e951-307b-46f9-a42c-f83c2dbad1d6" providerId="ADAL" clId="{9539E4F2-C474-48D6-B56C-A71574028F87}" dt="2024-08-02T14:36:40.137" v="2623" actId="1076"/>
          <ac:spMkLst>
            <pc:docMk/>
            <pc:sldMk cId="1752442661" sldId="262"/>
            <ac:spMk id="38" creationId="{50AD24AF-4564-D938-2BE1-3F69D5C62F17}"/>
          </ac:spMkLst>
        </pc:spChg>
        <pc:spChg chg="mod">
          <ac:chgData name="ROEBUCK WILLIAMS RHOSLYN" userId="19c0e951-307b-46f9-a42c-f83c2dbad1d6" providerId="ADAL" clId="{9539E4F2-C474-48D6-B56C-A71574028F87}" dt="2024-08-12T15:13:10.724" v="5223" actId="14100"/>
          <ac:spMkLst>
            <pc:docMk/>
            <pc:sldMk cId="1752442661" sldId="262"/>
            <ac:spMk id="42" creationId="{A14A1D4B-5AA1-522A-397C-D1964657C751}"/>
          </ac:spMkLst>
        </pc:spChg>
        <pc:spChg chg="mod">
          <ac:chgData name="ROEBUCK WILLIAMS RHOSLYN" userId="19c0e951-307b-46f9-a42c-f83c2dbad1d6" providerId="ADAL" clId="{9539E4F2-C474-48D6-B56C-A71574028F87}" dt="2024-08-03T08:07:36.950" v="2781" actId="1076"/>
          <ac:spMkLst>
            <pc:docMk/>
            <pc:sldMk cId="1752442661" sldId="262"/>
            <ac:spMk id="44" creationId="{9A2DFD34-E640-EEAD-3436-DD63DC7A9817}"/>
          </ac:spMkLst>
        </pc:spChg>
        <pc:spChg chg="mod">
          <ac:chgData name="ROEBUCK WILLIAMS RHOSLYN" userId="19c0e951-307b-46f9-a42c-f83c2dbad1d6" providerId="ADAL" clId="{9539E4F2-C474-48D6-B56C-A71574028F87}" dt="2024-08-05T09:57:52.663" v="3085" actId="20577"/>
          <ac:spMkLst>
            <pc:docMk/>
            <pc:sldMk cId="1752442661" sldId="262"/>
            <ac:spMk id="61" creationId="{340C4477-8A90-8A8C-65B7-202314C3ABCC}"/>
          </ac:spMkLst>
        </pc:spChg>
        <pc:spChg chg="mod">
          <ac:chgData name="ROEBUCK WILLIAMS RHOSLYN" userId="19c0e951-307b-46f9-a42c-f83c2dbad1d6" providerId="ADAL" clId="{9539E4F2-C474-48D6-B56C-A71574028F87}" dt="2024-08-03T08:07:51.346" v="2782" actId="1076"/>
          <ac:spMkLst>
            <pc:docMk/>
            <pc:sldMk cId="1752442661" sldId="262"/>
            <ac:spMk id="64" creationId="{F1DB31A6-A394-9581-35E2-1B45D8C8135E}"/>
          </ac:spMkLst>
        </pc:spChg>
        <pc:spChg chg="mod">
          <ac:chgData name="ROEBUCK WILLIAMS RHOSLYN" userId="19c0e951-307b-46f9-a42c-f83c2dbad1d6" providerId="ADAL" clId="{9539E4F2-C474-48D6-B56C-A71574028F87}" dt="2024-08-03T08:09:19.672" v="2859" actId="1076"/>
          <ac:spMkLst>
            <pc:docMk/>
            <pc:sldMk cId="1752442661" sldId="262"/>
            <ac:spMk id="271" creationId="{9731557B-6A8D-ECE3-CBF2-FAF304D57E5B}"/>
          </ac:spMkLst>
        </pc:spChg>
        <pc:spChg chg="del">
          <ac:chgData name="ROEBUCK WILLIAMS RHOSLYN" userId="19c0e951-307b-46f9-a42c-f83c2dbad1d6" providerId="ADAL" clId="{9539E4F2-C474-48D6-B56C-A71574028F87}" dt="2024-08-03T08:09:15.716" v="2857" actId="478"/>
          <ac:spMkLst>
            <pc:docMk/>
            <pc:sldMk cId="1752442661" sldId="262"/>
            <ac:spMk id="275" creationId="{8B8BBD31-1124-0F3F-A559-EBBC9215C49B}"/>
          </ac:spMkLst>
        </pc:spChg>
        <pc:spChg chg="mod">
          <ac:chgData name="ROEBUCK WILLIAMS RHOSLYN" userId="19c0e951-307b-46f9-a42c-f83c2dbad1d6" providerId="ADAL" clId="{9539E4F2-C474-48D6-B56C-A71574028F87}" dt="2024-08-12T15:10:58.819" v="5211" actId="113"/>
          <ac:spMkLst>
            <pc:docMk/>
            <pc:sldMk cId="1752442661" sldId="262"/>
            <ac:spMk id="277" creationId="{3115CC88-6263-38C2-0D3E-003BDACFE043}"/>
          </ac:spMkLst>
        </pc:spChg>
        <pc:spChg chg="del mod">
          <ac:chgData name="ROEBUCK WILLIAMS RHOSLYN" userId="19c0e951-307b-46f9-a42c-f83c2dbad1d6" providerId="ADAL" clId="{9539E4F2-C474-48D6-B56C-A71574028F87}" dt="2024-08-03T08:09:17.582" v="2858" actId="478"/>
          <ac:spMkLst>
            <pc:docMk/>
            <pc:sldMk cId="1752442661" sldId="262"/>
            <ac:spMk id="300" creationId="{80207DE3-4325-095A-7ABD-C12AD403D167}"/>
          </ac:spMkLst>
        </pc:spChg>
        <pc:spChg chg="mod">
          <ac:chgData name="ROEBUCK WILLIAMS RHOSLYN" userId="19c0e951-307b-46f9-a42c-f83c2dbad1d6" providerId="ADAL" clId="{9539E4F2-C474-48D6-B56C-A71574028F87}" dt="2024-08-12T15:10:49.798" v="5210" actId="113"/>
          <ac:spMkLst>
            <pc:docMk/>
            <pc:sldMk cId="1752442661" sldId="262"/>
            <ac:spMk id="314" creationId="{6FF04236-50E5-8739-1895-3CA914FEB9DF}"/>
          </ac:spMkLst>
        </pc:spChg>
        <pc:spChg chg="mod">
          <ac:chgData name="ROEBUCK WILLIAMS RHOSLYN" userId="19c0e951-307b-46f9-a42c-f83c2dbad1d6" providerId="ADAL" clId="{9539E4F2-C474-48D6-B56C-A71574028F87}" dt="2024-08-03T08:06:46.855" v="2776" actId="14100"/>
          <ac:spMkLst>
            <pc:docMk/>
            <pc:sldMk cId="1752442661" sldId="262"/>
            <ac:spMk id="329" creationId="{CAB42C7C-D886-2F51-799D-9AE8A4A3E3CA}"/>
          </ac:spMkLst>
        </pc:spChg>
        <pc:spChg chg="mod">
          <ac:chgData name="ROEBUCK WILLIAMS RHOSLYN" userId="19c0e951-307b-46f9-a42c-f83c2dbad1d6" providerId="ADAL" clId="{9539E4F2-C474-48D6-B56C-A71574028F87}" dt="2024-08-12T15:02:55.636" v="5019" actId="1076"/>
          <ac:spMkLst>
            <pc:docMk/>
            <pc:sldMk cId="1752442661" sldId="262"/>
            <ac:spMk id="334" creationId="{69E8B08F-6DCC-96A9-0430-EFAF16983513}"/>
          </ac:spMkLst>
        </pc:spChg>
        <pc:spChg chg="mod">
          <ac:chgData name="ROEBUCK WILLIAMS RHOSLYN" userId="19c0e951-307b-46f9-a42c-f83c2dbad1d6" providerId="ADAL" clId="{9539E4F2-C474-48D6-B56C-A71574028F87}" dt="2024-08-02T14:34:29.254" v="2593" actId="1076"/>
          <ac:spMkLst>
            <pc:docMk/>
            <pc:sldMk cId="1752442661" sldId="262"/>
            <ac:spMk id="338" creationId="{AF7A6573-2EB0-85AC-1396-5C156AEBC5D4}"/>
          </ac:spMkLst>
        </pc:spChg>
        <pc:spChg chg="mod">
          <ac:chgData name="ROEBUCK WILLIAMS RHOSLYN" userId="19c0e951-307b-46f9-a42c-f83c2dbad1d6" providerId="ADAL" clId="{9539E4F2-C474-48D6-B56C-A71574028F87}" dt="2024-08-12T15:09:22.988" v="5206" actId="20577"/>
          <ac:spMkLst>
            <pc:docMk/>
            <pc:sldMk cId="1752442661" sldId="262"/>
            <ac:spMk id="363" creationId="{33B453C8-38F8-3B27-667B-C8A99434E2AD}"/>
          </ac:spMkLst>
        </pc:spChg>
        <pc:spChg chg="mod">
          <ac:chgData name="ROEBUCK WILLIAMS RHOSLYN" userId="19c0e951-307b-46f9-a42c-f83c2dbad1d6" providerId="ADAL" clId="{9539E4F2-C474-48D6-B56C-A71574028F87}" dt="2024-08-03T08:10:07.173" v="2971" actId="20577"/>
          <ac:spMkLst>
            <pc:docMk/>
            <pc:sldMk cId="1752442661" sldId="262"/>
            <ac:spMk id="370" creationId="{1E6C3132-5A2F-96A7-98D0-8FCF4269FB45}"/>
          </ac:spMkLst>
        </pc:spChg>
        <pc:spChg chg="mod">
          <ac:chgData name="ROEBUCK WILLIAMS RHOSLYN" userId="19c0e951-307b-46f9-a42c-f83c2dbad1d6" providerId="ADAL" clId="{9539E4F2-C474-48D6-B56C-A71574028F87}" dt="2024-08-03T08:05:14.402" v="2750" actId="1076"/>
          <ac:spMkLst>
            <pc:docMk/>
            <pc:sldMk cId="1752442661" sldId="262"/>
            <ac:spMk id="371" creationId="{A79CC35C-7554-7426-B927-FF1CD8F0DFAA}"/>
          </ac:spMkLst>
        </pc:spChg>
        <pc:spChg chg="mod">
          <ac:chgData name="ROEBUCK WILLIAMS RHOSLYN" userId="19c0e951-307b-46f9-a42c-f83c2dbad1d6" providerId="ADAL" clId="{9539E4F2-C474-48D6-B56C-A71574028F87}" dt="2024-08-03T08:05:06.706" v="2748" actId="1076"/>
          <ac:spMkLst>
            <pc:docMk/>
            <pc:sldMk cId="1752442661" sldId="262"/>
            <ac:spMk id="385" creationId="{D00C56CC-CD79-D04E-6939-916AD014486C}"/>
          </ac:spMkLst>
        </pc:spChg>
        <pc:cxnChg chg="mod">
          <ac:chgData name="ROEBUCK WILLIAMS RHOSLYN" userId="19c0e951-307b-46f9-a42c-f83c2dbad1d6" providerId="ADAL" clId="{9539E4F2-C474-48D6-B56C-A71574028F87}" dt="2024-08-02T14:35:55.395" v="2613" actId="1038"/>
          <ac:cxnSpMkLst>
            <pc:docMk/>
            <pc:sldMk cId="1752442661" sldId="262"/>
            <ac:cxnSpMk id="12" creationId="{926B9899-69C1-DC20-8EAB-50BDC2C23273}"/>
          </ac:cxnSpMkLst>
        </pc:cxnChg>
        <pc:cxnChg chg="add mod">
          <ac:chgData name="ROEBUCK WILLIAMS RHOSLYN" userId="19c0e951-307b-46f9-a42c-f83c2dbad1d6" providerId="ADAL" clId="{9539E4F2-C474-48D6-B56C-A71574028F87}" dt="2024-08-12T15:13:10.724" v="5223" actId="14100"/>
          <ac:cxnSpMkLst>
            <pc:docMk/>
            <pc:sldMk cId="1752442661" sldId="262"/>
            <ac:cxnSpMk id="20" creationId="{38CF9B38-FDE4-A1FC-8EBD-60F2F36FA19B}"/>
          </ac:cxnSpMkLst>
        </pc:cxnChg>
        <pc:cxnChg chg="mod">
          <ac:chgData name="ROEBUCK WILLIAMS RHOSLYN" userId="19c0e951-307b-46f9-a42c-f83c2dbad1d6" providerId="ADAL" clId="{9539E4F2-C474-48D6-B56C-A71574028F87}" dt="2024-08-05T09:56:55.368" v="2990" actId="14100"/>
          <ac:cxnSpMkLst>
            <pc:docMk/>
            <pc:sldMk cId="1752442661" sldId="262"/>
            <ac:cxnSpMk id="26" creationId="{B4679F37-C6D4-6A1D-0567-7B9D67A33907}"/>
          </ac:cxnSpMkLst>
        </pc:cxnChg>
        <pc:cxnChg chg="mod">
          <ac:chgData name="ROEBUCK WILLIAMS RHOSLYN" userId="19c0e951-307b-46f9-a42c-f83c2dbad1d6" providerId="ADAL" clId="{9539E4F2-C474-48D6-B56C-A71574028F87}" dt="2024-08-05T10:58:57.906" v="3199" actId="14100"/>
          <ac:cxnSpMkLst>
            <pc:docMk/>
            <pc:sldMk cId="1752442661" sldId="262"/>
            <ac:cxnSpMk id="214" creationId="{23F45CB1-F915-2592-A1C7-9FD48B78FDD7}"/>
          </ac:cxnSpMkLst>
        </pc:cxnChg>
        <pc:cxnChg chg="mod">
          <ac:chgData name="ROEBUCK WILLIAMS RHOSLYN" userId="19c0e951-307b-46f9-a42c-f83c2dbad1d6" providerId="ADAL" clId="{9539E4F2-C474-48D6-B56C-A71574028F87}" dt="2024-08-05T10:58:57.906" v="3199" actId="14100"/>
          <ac:cxnSpMkLst>
            <pc:docMk/>
            <pc:sldMk cId="1752442661" sldId="262"/>
            <ac:cxnSpMk id="320" creationId="{B010DB81-FF87-6096-9227-5030260B4C51}"/>
          </ac:cxnSpMkLst>
        </pc:cxnChg>
        <pc:cxnChg chg="mod">
          <ac:chgData name="ROEBUCK WILLIAMS RHOSLYN" userId="19c0e951-307b-46f9-a42c-f83c2dbad1d6" providerId="ADAL" clId="{9539E4F2-C474-48D6-B56C-A71574028F87}" dt="2024-08-12T15:13:10.724" v="5223" actId="14100"/>
          <ac:cxnSpMkLst>
            <pc:docMk/>
            <pc:sldMk cId="1752442661" sldId="262"/>
            <ac:cxnSpMk id="330" creationId="{893746EB-0D3E-1251-F62D-B34FFC6F5154}"/>
          </ac:cxnSpMkLst>
        </pc:cxnChg>
        <pc:cxnChg chg="mod">
          <ac:chgData name="ROEBUCK WILLIAMS RHOSLYN" userId="19c0e951-307b-46f9-a42c-f83c2dbad1d6" providerId="ADAL" clId="{9539E4F2-C474-48D6-B56C-A71574028F87}" dt="2024-08-05T10:58:57.906" v="3199" actId="14100"/>
          <ac:cxnSpMkLst>
            <pc:docMk/>
            <pc:sldMk cId="1752442661" sldId="262"/>
            <ac:cxnSpMk id="352" creationId="{FD7702DC-CEB3-F428-AC58-7631036208F5}"/>
          </ac:cxnSpMkLst>
        </pc:cxnChg>
        <pc:cxnChg chg="mod">
          <ac:chgData name="ROEBUCK WILLIAMS RHOSLYN" userId="19c0e951-307b-46f9-a42c-f83c2dbad1d6" providerId="ADAL" clId="{9539E4F2-C474-48D6-B56C-A71574028F87}" dt="2024-08-05T10:58:57.906" v="3199" actId="14100"/>
          <ac:cxnSpMkLst>
            <pc:docMk/>
            <pc:sldMk cId="1752442661" sldId="262"/>
            <ac:cxnSpMk id="402" creationId="{602FD4CE-BF27-5BA3-4A42-313934A36984}"/>
          </ac:cxnSpMkLst>
        </pc:cxnChg>
        <pc:cxnChg chg="mod">
          <ac:chgData name="ROEBUCK WILLIAMS RHOSLYN" userId="19c0e951-307b-46f9-a42c-f83c2dbad1d6" providerId="ADAL" clId="{9539E4F2-C474-48D6-B56C-A71574028F87}" dt="2024-08-05T09:56:55.368" v="2990" actId="14100"/>
          <ac:cxnSpMkLst>
            <pc:docMk/>
            <pc:sldMk cId="1752442661" sldId="262"/>
            <ac:cxnSpMk id="414" creationId="{3EBB69BF-321C-B3CE-8472-0FD925D21411}"/>
          </ac:cxnSpMkLst>
        </pc:cxnChg>
        <pc:cxnChg chg="mod">
          <ac:chgData name="ROEBUCK WILLIAMS RHOSLYN" userId="19c0e951-307b-46f9-a42c-f83c2dbad1d6" providerId="ADAL" clId="{9539E4F2-C474-48D6-B56C-A71574028F87}" dt="2024-08-12T15:03:24.106" v="5065" actId="14100"/>
          <ac:cxnSpMkLst>
            <pc:docMk/>
            <pc:sldMk cId="1752442661" sldId="262"/>
            <ac:cxnSpMk id="526" creationId="{D53EE2C6-E9F4-0577-52F1-603DDF342357}"/>
          </ac:cxnSpMkLst>
        </pc:cxnChg>
      </pc:sldChg>
      <pc:sldChg chg="addSp delSp modSp new mod ord">
        <pc:chgData name="ROEBUCK WILLIAMS RHOSLYN" userId="19c0e951-307b-46f9-a42c-f83c2dbad1d6" providerId="ADAL" clId="{9539E4F2-C474-48D6-B56C-A71574028F87}" dt="2024-08-05T15:04:48.539" v="4928" actId="1076"/>
        <pc:sldMkLst>
          <pc:docMk/>
          <pc:sldMk cId="2676893550" sldId="263"/>
        </pc:sldMkLst>
        <pc:spChg chg="del">
          <ac:chgData name="ROEBUCK WILLIAMS RHOSLYN" userId="19c0e951-307b-46f9-a42c-f83c2dbad1d6" providerId="ADAL" clId="{9539E4F2-C474-48D6-B56C-A71574028F87}" dt="2024-08-05T11:21:43.663" v="3202" actId="478"/>
          <ac:spMkLst>
            <pc:docMk/>
            <pc:sldMk cId="2676893550" sldId="263"/>
            <ac:spMk id="2" creationId="{C17FAF17-B73C-1BC2-0CD8-B9C6B077C650}"/>
          </ac:spMkLst>
        </pc:spChg>
        <pc:spChg chg="del">
          <ac:chgData name="ROEBUCK WILLIAMS RHOSLYN" userId="19c0e951-307b-46f9-a42c-f83c2dbad1d6" providerId="ADAL" clId="{9539E4F2-C474-48D6-B56C-A71574028F87}" dt="2024-08-05T11:21:44.382" v="3203" actId="478"/>
          <ac:spMkLst>
            <pc:docMk/>
            <pc:sldMk cId="2676893550" sldId="263"/>
            <ac:spMk id="3" creationId="{B534D582-78CF-C35E-697A-A0367507FE2C}"/>
          </ac:spMkLst>
        </pc:spChg>
        <pc:spChg chg="add mod">
          <ac:chgData name="ROEBUCK WILLIAMS RHOSLYN" userId="19c0e951-307b-46f9-a42c-f83c2dbad1d6" providerId="ADAL" clId="{9539E4F2-C474-48D6-B56C-A71574028F87}" dt="2024-08-05T11:38:36.043" v="4724" actId="1076"/>
          <ac:spMkLst>
            <pc:docMk/>
            <pc:sldMk cId="2676893550" sldId="263"/>
            <ac:spMk id="6" creationId="{6E07BB81-D828-144A-EB02-0B2D729F7626}"/>
          </ac:spMkLst>
        </pc:spChg>
        <pc:spChg chg="add mod">
          <ac:chgData name="ROEBUCK WILLIAMS RHOSLYN" userId="19c0e951-307b-46f9-a42c-f83c2dbad1d6" providerId="ADAL" clId="{9539E4F2-C474-48D6-B56C-A71574028F87}" dt="2024-08-05T11:38:36.043" v="4724" actId="1076"/>
          <ac:spMkLst>
            <pc:docMk/>
            <pc:sldMk cId="2676893550" sldId="263"/>
            <ac:spMk id="7" creationId="{E84E2C69-83A0-2B5C-C2DA-56CA1C2C769A}"/>
          </ac:spMkLst>
        </pc:spChg>
        <pc:spChg chg="add del mod">
          <ac:chgData name="ROEBUCK WILLIAMS RHOSLYN" userId="19c0e951-307b-46f9-a42c-f83c2dbad1d6" providerId="ADAL" clId="{9539E4F2-C474-48D6-B56C-A71574028F87}" dt="2024-08-05T11:23:31.542" v="3274" actId="478"/>
          <ac:spMkLst>
            <pc:docMk/>
            <pc:sldMk cId="2676893550" sldId="263"/>
            <ac:spMk id="8" creationId="{49DECEBE-7783-B9BC-67B7-D6D3ED9EE93A}"/>
          </ac:spMkLst>
        </pc:spChg>
        <pc:spChg chg="add mod">
          <ac:chgData name="ROEBUCK WILLIAMS RHOSLYN" userId="19c0e951-307b-46f9-a42c-f83c2dbad1d6" providerId="ADAL" clId="{9539E4F2-C474-48D6-B56C-A71574028F87}" dt="2024-08-05T11:41:10.749" v="4859" actId="1076"/>
          <ac:spMkLst>
            <pc:docMk/>
            <pc:sldMk cId="2676893550" sldId="263"/>
            <ac:spMk id="9" creationId="{488FD193-364C-B76F-A576-6A01CC4D876D}"/>
          </ac:spMkLst>
        </pc:spChg>
        <pc:spChg chg="add mod">
          <ac:chgData name="ROEBUCK WILLIAMS RHOSLYN" userId="19c0e951-307b-46f9-a42c-f83c2dbad1d6" providerId="ADAL" clId="{9539E4F2-C474-48D6-B56C-A71574028F87}" dt="2024-08-05T11:38:36.043" v="4724" actId="1076"/>
          <ac:spMkLst>
            <pc:docMk/>
            <pc:sldMk cId="2676893550" sldId="263"/>
            <ac:spMk id="10" creationId="{272927D8-E09A-64A9-A3E1-DDA99FC54C8C}"/>
          </ac:spMkLst>
        </pc:spChg>
        <pc:spChg chg="add mod">
          <ac:chgData name="ROEBUCK WILLIAMS RHOSLYN" userId="19c0e951-307b-46f9-a42c-f83c2dbad1d6" providerId="ADAL" clId="{9539E4F2-C474-48D6-B56C-A71574028F87}" dt="2024-08-05T11:38:36.043" v="4724" actId="1076"/>
          <ac:spMkLst>
            <pc:docMk/>
            <pc:sldMk cId="2676893550" sldId="263"/>
            <ac:spMk id="11" creationId="{72F9AC22-B3D0-400C-C41C-251C4935DF71}"/>
          </ac:spMkLst>
        </pc:spChg>
        <pc:spChg chg="add mod">
          <ac:chgData name="ROEBUCK WILLIAMS RHOSLYN" userId="19c0e951-307b-46f9-a42c-f83c2dbad1d6" providerId="ADAL" clId="{9539E4F2-C474-48D6-B56C-A71574028F87}" dt="2024-08-05T11:38:36.043" v="4724" actId="1076"/>
          <ac:spMkLst>
            <pc:docMk/>
            <pc:sldMk cId="2676893550" sldId="263"/>
            <ac:spMk id="12" creationId="{4B7B1D94-EC90-E19D-9B17-9F38F6661FAD}"/>
          </ac:spMkLst>
        </pc:spChg>
        <pc:spChg chg="add mod">
          <ac:chgData name="ROEBUCK WILLIAMS RHOSLYN" userId="19c0e951-307b-46f9-a42c-f83c2dbad1d6" providerId="ADAL" clId="{9539E4F2-C474-48D6-B56C-A71574028F87}" dt="2024-08-05T11:38:36.043" v="4724" actId="1076"/>
          <ac:spMkLst>
            <pc:docMk/>
            <pc:sldMk cId="2676893550" sldId="263"/>
            <ac:spMk id="13" creationId="{EE6B7265-0266-9F6D-AB95-EEEEB85CB011}"/>
          </ac:spMkLst>
        </pc:spChg>
        <pc:spChg chg="add mod">
          <ac:chgData name="ROEBUCK WILLIAMS RHOSLYN" userId="19c0e951-307b-46f9-a42c-f83c2dbad1d6" providerId="ADAL" clId="{9539E4F2-C474-48D6-B56C-A71574028F87}" dt="2024-08-05T11:38:36.043" v="4724" actId="1076"/>
          <ac:spMkLst>
            <pc:docMk/>
            <pc:sldMk cId="2676893550" sldId="263"/>
            <ac:spMk id="14" creationId="{D0FD8DF6-25C8-5F43-32EE-2064C0CF7D37}"/>
          </ac:spMkLst>
        </pc:spChg>
        <pc:spChg chg="add mod">
          <ac:chgData name="ROEBUCK WILLIAMS RHOSLYN" userId="19c0e951-307b-46f9-a42c-f83c2dbad1d6" providerId="ADAL" clId="{9539E4F2-C474-48D6-B56C-A71574028F87}" dt="2024-08-05T11:38:36.043" v="4724" actId="1076"/>
          <ac:spMkLst>
            <pc:docMk/>
            <pc:sldMk cId="2676893550" sldId="263"/>
            <ac:spMk id="15" creationId="{08256543-4CB1-CE21-0DE7-EE964B3723EA}"/>
          </ac:spMkLst>
        </pc:spChg>
        <pc:spChg chg="add mod">
          <ac:chgData name="ROEBUCK WILLIAMS RHOSLYN" userId="19c0e951-307b-46f9-a42c-f83c2dbad1d6" providerId="ADAL" clId="{9539E4F2-C474-48D6-B56C-A71574028F87}" dt="2024-08-05T11:38:36.043" v="4724" actId="1076"/>
          <ac:spMkLst>
            <pc:docMk/>
            <pc:sldMk cId="2676893550" sldId="263"/>
            <ac:spMk id="16" creationId="{BB874D05-B0E0-860E-9FB0-6D88A7ADC7AC}"/>
          </ac:spMkLst>
        </pc:spChg>
        <pc:spChg chg="add mod">
          <ac:chgData name="ROEBUCK WILLIAMS RHOSLYN" userId="19c0e951-307b-46f9-a42c-f83c2dbad1d6" providerId="ADAL" clId="{9539E4F2-C474-48D6-B56C-A71574028F87}" dt="2024-08-05T11:38:36.043" v="4724" actId="1076"/>
          <ac:spMkLst>
            <pc:docMk/>
            <pc:sldMk cId="2676893550" sldId="263"/>
            <ac:spMk id="17" creationId="{5E7585F8-BEBA-0297-A809-C24BC3EFEC68}"/>
          </ac:spMkLst>
        </pc:spChg>
        <pc:spChg chg="add mod">
          <ac:chgData name="ROEBUCK WILLIAMS RHOSLYN" userId="19c0e951-307b-46f9-a42c-f83c2dbad1d6" providerId="ADAL" clId="{9539E4F2-C474-48D6-B56C-A71574028F87}" dt="2024-08-05T11:38:36.043" v="4724" actId="1076"/>
          <ac:spMkLst>
            <pc:docMk/>
            <pc:sldMk cId="2676893550" sldId="263"/>
            <ac:spMk id="18" creationId="{F8737CFD-76FF-93BD-DF6B-9686F9D59FEE}"/>
          </ac:spMkLst>
        </pc:spChg>
        <pc:spChg chg="add mod">
          <ac:chgData name="ROEBUCK WILLIAMS RHOSLYN" userId="19c0e951-307b-46f9-a42c-f83c2dbad1d6" providerId="ADAL" clId="{9539E4F2-C474-48D6-B56C-A71574028F87}" dt="2024-08-05T11:38:36.043" v="4724" actId="1076"/>
          <ac:spMkLst>
            <pc:docMk/>
            <pc:sldMk cId="2676893550" sldId="263"/>
            <ac:spMk id="19" creationId="{5F6D6C7C-4C0A-2396-F7DF-836CB63FD869}"/>
          </ac:spMkLst>
        </pc:spChg>
        <pc:spChg chg="add mod">
          <ac:chgData name="ROEBUCK WILLIAMS RHOSLYN" userId="19c0e951-307b-46f9-a42c-f83c2dbad1d6" providerId="ADAL" clId="{9539E4F2-C474-48D6-B56C-A71574028F87}" dt="2024-08-05T11:38:36.043" v="4724" actId="1076"/>
          <ac:spMkLst>
            <pc:docMk/>
            <pc:sldMk cId="2676893550" sldId="263"/>
            <ac:spMk id="20" creationId="{80117929-D4A6-3D34-5660-F6DA5108CD8F}"/>
          </ac:spMkLst>
        </pc:spChg>
        <pc:spChg chg="add mod">
          <ac:chgData name="ROEBUCK WILLIAMS RHOSLYN" userId="19c0e951-307b-46f9-a42c-f83c2dbad1d6" providerId="ADAL" clId="{9539E4F2-C474-48D6-B56C-A71574028F87}" dt="2024-08-05T11:38:36.043" v="4724" actId="1076"/>
          <ac:spMkLst>
            <pc:docMk/>
            <pc:sldMk cId="2676893550" sldId="263"/>
            <ac:spMk id="21" creationId="{55F55DEF-20AD-AAB1-AB29-BC032AA0A40A}"/>
          </ac:spMkLst>
        </pc:spChg>
        <pc:spChg chg="add mod">
          <ac:chgData name="ROEBUCK WILLIAMS RHOSLYN" userId="19c0e951-307b-46f9-a42c-f83c2dbad1d6" providerId="ADAL" clId="{9539E4F2-C474-48D6-B56C-A71574028F87}" dt="2024-08-05T11:38:36.043" v="4724" actId="1076"/>
          <ac:spMkLst>
            <pc:docMk/>
            <pc:sldMk cId="2676893550" sldId="263"/>
            <ac:spMk id="22" creationId="{B92CF2EF-7863-7831-B4CB-A0BAF2922083}"/>
          </ac:spMkLst>
        </pc:spChg>
        <pc:spChg chg="add mod">
          <ac:chgData name="ROEBUCK WILLIAMS RHOSLYN" userId="19c0e951-307b-46f9-a42c-f83c2dbad1d6" providerId="ADAL" clId="{9539E4F2-C474-48D6-B56C-A71574028F87}" dt="2024-08-05T11:38:36.043" v="4724" actId="1076"/>
          <ac:spMkLst>
            <pc:docMk/>
            <pc:sldMk cId="2676893550" sldId="263"/>
            <ac:spMk id="23" creationId="{F8B03F6E-6F35-D78B-8BA0-0EE5BB8C5945}"/>
          </ac:spMkLst>
        </pc:spChg>
        <pc:spChg chg="add mod">
          <ac:chgData name="ROEBUCK WILLIAMS RHOSLYN" userId="19c0e951-307b-46f9-a42c-f83c2dbad1d6" providerId="ADAL" clId="{9539E4F2-C474-48D6-B56C-A71574028F87}" dt="2024-08-05T11:39:27.587" v="4741" actId="1076"/>
          <ac:spMkLst>
            <pc:docMk/>
            <pc:sldMk cId="2676893550" sldId="263"/>
            <ac:spMk id="24" creationId="{172B55A1-694D-BB7C-6665-B121EEA950AF}"/>
          </ac:spMkLst>
        </pc:spChg>
        <pc:spChg chg="add mod">
          <ac:chgData name="ROEBUCK WILLIAMS RHOSLYN" userId="19c0e951-307b-46f9-a42c-f83c2dbad1d6" providerId="ADAL" clId="{9539E4F2-C474-48D6-B56C-A71574028F87}" dt="2024-08-05T11:40:53.163" v="4857" actId="14100"/>
          <ac:spMkLst>
            <pc:docMk/>
            <pc:sldMk cId="2676893550" sldId="263"/>
            <ac:spMk id="25" creationId="{86D00E3F-561A-E0ED-F5FF-37A7FDDDD942}"/>
          </ac:spMkLst>
        </pc:spChg>
        <pc:spChg chg="add mod">
          <ac:chgData name="ROEBUCK WILLIAMS RHOSLYN" userId="19c0e951-307b-46f9-a42c-f83c2dbad1d6" providerId="ADAL" clId="{9539E4F2-C474-48D6-B56C-A71574028F87}" dt="2024-08-05T11:40:48.357" v="4855" actId="14100"/>
          <ac:spMkLst>
            <pc:docMk/>
            <pc:sldMk cId="2676893550" sldId="263"/>
            <ac:spMk id="26" creationId="{CCCA6C18-4808-6C21-A408-320E0F3E159B}"/>
          </ac:spMkLst>
        </pc:spChg>
        <pc:spChg chg="add mod">
          <ac:chgData name="ROEBUCK WILLIAMS RHOSLYN" userId="19c0e951-307b-46f9-a42c-f83c2dbad1d6" providerId="ADAL" clId="{9539E4F2-C474-48D6-B56C-A71574028F87}" dt="2024-08-05T11:39:53.625" v="4748" actId="20577"/>
          <ac:spMkLst>
            <pc:docMk/>
            <pc:sldMk cId="2676893550" sldId="263"/>
            <ac:spMk id="33" creationId="{F6376597-504F-D315-56EB-7DAB12073E45}"/>
          </ac:spMkLst>
        </pc:spChg>
        <pc:spChg chg="add del mod">
          <ac:chgData name="ROEBUCK WILLIAMS RHOSLYN" userId="19c0e951-307b-46f9-a42c-f83c2dbad1d6" providerId="ADAL" clId="{9539E4F2-C474-48D6-B56C-A71574028F87}" dt="2024-08-05T11:33:42.768" v="4384" actId="478"/>
          <ac:spMkLst>
            <pc:docMk/>
            <pc:sldMk cId="2676893550" sldId="263"/>
            <ac:spMk id="34" creationId="{AEC83513-C771-3363-9BE4-B5C12028D384}"/>
          </ac:spMkLst>
        </pc:spChg>
        <pc:spChg chg="add mod">
          <ac:chgData name="ROEBUCK WILLIAMS RHOSLYN" userId="19c0e951-307b-46f9-a42c-f83c2dbad1d6" providerId="ADAL" clId="{9539E4F2-C474-48D6-B56C-A71574028F87}" dt="2024-08-05T11:38:51.108" v="4726" actId="1076"/>
          <ac:spMkLst>
            <pc:docMk/>
            <pc:sldMk cId="2676893550" sldId="263"/>
            <ac:spMk id="35" creationId="{0397A6E3-6004-1107-CFA4-3DD0A244CBCC}"/>
          </ac:spMkLst>
        </pc:spChg>
        <pc:spChg chg="add mod">
          <ac:chgData name="ROEBUCK WILLIAMS RHOSLYN" userId="19c0e951-307b-46f9-a42c-f83c2dbad1d6" providerId="ADAL" clId="{9539E4F2-C474-48D6-B56C-A71574028F87}" dt="2024-08-05T11:38:36.043" v="4724" actId="1076"/>
          <ac:spMkLst>
            <pc:docMk/>
            <pc:sldMk cId="2676893550" sldId="263"/>
            <ac:spMk id="36" creationId="{052C7F83-0C2F-5979-5556-BD55491AF710}"/>
          </ac:spMkLst>
        </pc:spChg>
        <pc:spChg chg="add mod">
          <ac:chgData name="ROEBUCK WILLIAMS RHOSLYN" userId="19c0e951-307b-46f9-a42c-f83c2dbad1d6" providerId="ADAL" clId="{9539E4F2-C474-48D6-B56C-A71574028F87}" dt="2024-08-05T11:42:02.529" v="4876" actId="1076"/>
          <ac:spMkLst>
            <pc:docMk/>
            <pc:sldMk cId="2676893550" sldId="263"/>
            <ac:spMk id="37" creationId="{74F3C1B9-9AF4-244A-FD11-2A291F2B9ED7}"/>
          </ac:spMkLst>
        </pc:spChg>
        <pc:spChg chg="add del mod">
          <ac:chgData name="ROEBUCK WILLIAMS RHOSLYN" userId="19c0e951-307b-46f9-a42c-f83c2dbad1d6" providerId="ADAL" clId="{9539E4F2-C474-48D6-B56C-A71574028F87}" dt="2024-08-05T11:36:32.624" v="4696" actId="478"/>
          <ac:spMkLst>
            <pc:docMk/>
            <pc:sldMk cId="2676893550" sldId="263"/>
            <ac:spMk id="38" creationId="{2DC1C59F-C61C-06BE-62AE-503287BFBEB5}"/>
          </ac:spMkLst>
        </pc:spChg>
        <pc:spChg chg="add mod">
          <ac:chgData name="ROEBUCK WILLIAMS RHOSLYN" userId="19c0e951-307b-46f9-a42c-f83c2dbad1d6" providerId="ADAL" clId="{9539E4F2-C474-48D6-B56C-A71574028F87}" dt="2024-08-05T11:38:36.043" v="4724" actId="1076"/>
          <ac:spMkLst>
            <pc:docMk/>
            <pc:sldMk cId="2676893550" sldId="263"/>
            <ac:spMk id="39" creationId="{D7CA18CF-27F3-B728-483D-0DCAF0F1EBC3}"/>
          </ac:spMkLst>
        </pc:spChg>
        <pc:spChg chg="add mod">
          <ac:chgData name="ROEBUCK WILLIAMS RHOSLYN" userId="19c0e951-307b-46f9-a42c-f83c2dbad1d6" providerId="ADAL" clId="{9539E4F2-C474-48D6-B56C-A71574028F87}" dt="2024-08-05T11:38:36.043" v="4724" actId="1076"/>
          <ac:spMkLst>
            <pc:docMk/>
            <pc:sldMk cId="2676893550" sldId="263"/>
            <ac:spMk id="40" creationId="{94180434-932E-8F6F-C486-7C91200BA114}"/>
          </ac:spMkLst>
        </pc:spChg>
        <pc:spChg chg="add mod">
          <ac:chgData name="ROEBUCK WILLIAMS RHOSLYN" userId="19c0e951-307b-46f9-a42c-f83c2dbad1d6" providerId="ADAL" clId="{9539E4F2-C474-48D6-B56C-A71574028F87}" dt="2024-08-05T11:38:36.043" v="4724" actId="1076"/>
          <ac:spMkLst>
            <pc:docMk/>
            <pc:sldMk cId="2676893550" sldId="263"/>
            <ac:spMk id="41" creationId="{77B2A6A4-A8EE-9506-A49C-610AAF5D7832}"/>
          </ac:spMkLst>
        </pc:spChg>
        <pc:spChg chg="add mod">
          <ac:chgData name="ROEBUCK WILLIAMS RHOSLYN" userId="19c0e951-307b-46f9-a42c-f83c2dbad1d6" providerId="ADAL" clId="{9539E4F2-C474-48D6-B56C-A71574028F87}" dt="2024-08-05T11:41:40.675" v="4872" actId="1076"/>
          <ac:spMkLst>
            <pc:docMk/>
            <pc:sldMk cId="2676893550" sldId="263"/>
            <ac:spMk id="42" creationId="{530B05C7-E804-7C5A-E539-F16252160766}"/>
          </ac:spMkLst>
        </pc:spChg>
        <pc:spChg chg="add del">
          <ac:chgData name="ROEBUCK WILLIAMS RHOSLYN" userId="19c0e951-307b-46f9-a42c-f83c2dbad1d6" providerId="ADAL" clId="{9539E4F2-C474-48D6-B56C-A71574028F87}" dt="2024-08-05T11:37:03.871" v="4702" actId="11529"/>
          <ac:spMkLst>
            <pc:docMk/>
            <pc:sldMk cId="2676893550" sldId="263"/>
            <ac:spMk id="43" creationId="{60B31F21-1C30-3A92-6A87-59C1C8A02F9D}"/>
          </ac:spMkLst>
        </pc:spChg>
        <pc:picChg chg="add mod modCrop">
          <ac:chgData name="ROEBUCK WILLIAMS RHOSLYN" userId="19c0e951-307b-46f9-a42c-f83c2dbad1d6" providerId="ADAL" clId="{9539E4F2-C474-48D6-B56C-A71574028F87}" dt="2024-08-05T12:23:55.708" v="4887" actId="732"/>
          <ac:picMkLst>
            <pc:docMk/>
            <pc:sldMk cId="2676893550" sldId="263"/>
            <ac:picMk id="2" creationId="{818261D9-C1E3-5E1B-EC12-BF849741E425}"/>
          </ac:picMkLst>
        </pc:picChg>
        <pc:picChg chg="add mod modCrop">
          <ac:chgData name="ROEBUCK WILLIAMS RHOSLYN" userId="19c0e951-307b-46f9-a42c-f83c2dbad1d6" providerId="ADAL" clId="{9539E4F2-C474-48D6-B56C-A71574028F87}" dt="2024-08-05T13:51:46.518" v="4898" actId="732"/>
          <ac:picMkLst>
            <pc:docMk/>
            <pc:sldMk cId="2676893550" sldId="263"/>
            <ac:picMk id="3" creationId="{3A4F2863-E9B4-0F41-9B81-E29865ED308A}"/>
          </ac:picMkLst>
        </pc:picChg>
        <pc:picChg chg="add mod modCrop">
          <ac:chgData name="ROEBUCK WILLIAMS RHOSLYN" userId="19c0e951-307b-46f9-a42c-f83c2dbad1d6" providerId="ADAL" clId="{9539E4F2-C474-48D6-B56C-A71574028F87}" dt="2024-08-05T15:04:48.539" v="4928" actId="1076"/>
          <ac:picMkLst>
            <pc:docMk/>
            <pc:sldMk cId="2676893550" sldId="263"/>
            <ac:picMk id="4" creationId="{B763D365-327E-FCF9-1151-2497C47D918C}"/>
          </ac:picMkLst>
        </pc:picChg>
        <pc:picChg chg="add mod">
          <ac:chgData name="ROEBUCK WILLIAMS RHOSLYN" userId="19c0e951-307b-46f9-a42c-f83c2dbad1d6" providerId="ADAL" clId="{9539E4F2-C474-48D6-B56C-A71574028F87}" dt="2024-08-05T11:38:36.043" v="4724" actId="1076"/>
          <ac:picMkLst>
            <pc:docMk/>
            <pc:sldMk cId="2676893550" sldId="263"/>
            <ac:picMk id="5" creationId="{E93F567E-8717-EC59-935B-2ADCDAB9122B}"/>
          </ac:picMkLst>
        </pc:picChg>
        <pc:picChg chg="add mod modCrop">
          <ac:chgData name="ROEBUCK WILLIAMS RHOSLYN" userId="19c0e951-307b-46f9-a42c-f83c2dbad1d6" providerId="ADAL" clId="{9539E4F2-C474-48D6-B56C-A71574028F87}" dt="2024-08-05T14:35:01.215" v="4912" actId="1076"/>
          <ac:picMkLst>
            <pc:docMk/>
            <pc:sldMk cId="2676893550" sldId="263"/>
            <ac:picMk id="8" creationId="{7F0311CE-9841-8D7B-B7CD-A4B43A4080BC}"/>
          </ac:picMkLst>
        </pc:picChg>
        <pc:picChg chg="add mod modCrop">
          <ac:chgData name="ROEBUCK WILLIAMS RHOSLYN" userId="19c0e951-307b-46f9-a42c-f83c2dbad1d6" providerId="ADAL" clId="{9539E4F2-C474-48D6-B56C-A71574028F87}" dt="2024-08-05T14:35:15.529" v="4920" actId="732"/>
          <ac:picMkLst>
            <pc:docMk/>
            <pc:sldMk cId="2676893550" sldId="263"/>
            <ac:picMk id="27" creationId="{8EAEE66D-8E22-0044-E609-7970E632BF20}"/>
          </ac:picMkLst>
        </pc:picChg>
        <pc:picChg chg="add mod">
          <ac:chgData name="ROEBUCK WILLIAMS RHOSLYN" userId="19c0e951-307b-46f9-a42c-f83c2dbad1d6" providerId="ADAL" clId="{9539E4F2-C474-48D6-B56C-A71574028F87}" dt="2024-08-05T11:40:58.779" v="4858" actId="1076"/>
          <ac:picMkLst>
            <pc:docMk/>
            <pc:sldMk cId="2676893550" sldId="263"/>
            <ac:picMk id="28" creationId="{883E1A98-ABC3-47D2-BC09-0EE2F3747C93}"/>
          </ac:picMkLst>
        </pc:picChg>
        <pc:picChg chg="add mod modCrop">
          <ac:chgData name="ROEBUCK WILLIAMS RHOSLYN" userId="19c0e951-307b-46f9-a42c-f83c2dbad1d6" providerId="ADAL" clId="{9539E4F2-C474-48D6-B56C-A71574028F87}" dt="2024-08-05T14:56:49.157" v="4927" actId="732"/>
          <ac:picMkLst>
            <pc:docMk/>
            <pc:sldMk cId="2676893550" sldId="263"/>
            <ac:picMk id="29" creationId="{623BF1B8-F9C6-5A40-996E-4CCCCC11FF9C}"/>
          </ac:picMkLst>
        </pc:picChg>
        <pc:picChg chg="add mod">
          <ac:chgData name="ROEBUCK WILLIAMS RHOSLYN" userId="19c0e951-307b-46f9-a42c-f83c2dbad1d6" providerId="ADAL" clId="{9539E4F2-C474-48D6-B56C-A71574028F87}" dt="2024-08-05T11:38:51.108" v="4726" actId="1076"/>
          <ac:picMkLst>
            <pc:docMk/>
            <pc:sldMk cId="2676893550" sldId="263"/>
            <ac:picMk id="30" creationId="{80766357-3B97-AF21-B22A-54AEE5C5D93F}"/>
          </ac:picMkLst>
        </pc:picChg>
        <pc:picChg chg="add mod">
          <ac:chgData name="ROEBUCK WILLIAMS RHOSLYN" userId="19c0e951-307b-46f9-a42c-f83c2dbad1d6" providerId="ADAL" clId="{9539E4F2-C474-48D6-B56C-A71574028F87}" dt="2024-08-05T11:38:51.108" v="4726" actId="1076"/>
          <ac:picMkLst>
            <pc:docMk/>
            <pc:sldMk cId="2676893550" sldId="263"/>
            <ac:picMk id="32" creationId="{76B58336-0005-B29A-D9C1-4CCCF13BDD65}"/>
          </ac:picMkLst>
        </pc:picChg>
        <pc:cxnChg chg="add mod">
          <ac:chgData name="ROEBUCK WILLIAMS RHOSLYN" userId="19c0e951-307b-46f9-a42c-f83c2dbad1d6" providerId="ADAL" clId="{9539E4F2-C474-48D6-B56C-A71574028F87}" dt="2024-08-05T11:40:48.357" v="4855" actId="14100"/>
          <ac:cxnSpMkLst>
            <pc:docMk/>
            <pc:sldMk cId="2676893550" sldId="263"/>
            <ac:cxnSpMk id="45" creationId="{D646AB34-2024-5F47-5BB5-090F27E60CF3}"/>
          </ac:cxnSpMkLst>
        </pc:cxnChg>
        <pc:cxnChg chg="add mod">
          <ac:chgData name="ROEBUCK WILLIAMS RHOSLYN" userId="19c0e951-307b-46f9-a42c-f83c2dbad1d6" providerId="ADAL" clId="{9539E4F2-C474-48D6-B56C-A71574028F87}" dt="2024-08-05T11:40:53.163" v="4857" actId="14100"/>
          <ac:cxnSpMkLst>
            <pc:docMk/>
            <pc:sldMk cId="2676893550" sldId="263"/>
            <ac:cxnSpMk id="47" creationId="{55C9C976-3751-C3C5-C979-8969D443B41F}"/>
          </ac:cxnSpMkLst>
        </pc:cxnChg>
        <pc:cxnChg chg="add mod">
          <ac:chgData name="ROEBUCK WILLIAMS RHOSLYN" userId="19c0e951-307b-46f9-a42c-f83c2dbad1d6" providerId="ADAL" clId="{9539E4F2-C474-48D6-B56C-A71574028F87}" dt="2024-08-05T11:38:36.043" v="4724" actId="1076"/>
          <ac:cxnSpMkLst>
            <pc:docMk/>
            <pc:sldMk cId="2676893550" sldId="263"/>
            <ac:cxnSpMk id="50" creationId="{628EC9C4-2EF7-1F6D-2A9B-942679A3F1A3}"/>
          </ac:cxnSpMkLst>
        </pc:cxnChg>
        <pc:cxnChg chg="add mod">
          <ac:chgData name="ROEBUCK WILLIAMS RHOSLYN" userId="19c0e951-307b-46f9-a42c-f83c2dbad1d6" providerId="ADAL" clId="{9539E4F2-C474-48D6-B56C-A71574028F87}" dt="2024-08-05T11:39:27.587" v="4741" actId="1076"/>
          <ac:cxnSpMkLst>
            <pc:docMk/>
            <pc:sldMk cId="2676893550" sldId="263"/>
            <ac:cxnSpMk id="51" creationId="{9D90C76E-AAE3-1A13-9DEE-C3012EA5E9FB}"/>
          </ac:cxnSpMkLst>
        </pc:cxnChg>
        <pc:cxnChg chg="add mod">
          <ac:chgData name="ROEBUCK WILLIAMS RHOSLYN" userId="19c0e951-307b-46f9-a42c-f83c2dbad1d6" providerId="ADAL" clId="{9539E4F2-C474-48D6-B56C-A71574028F87}" dt="2024-08-05T11:38:51.108" v="4726" actId="1076"/>
          <ac:cxnSpMkLst>
            <pc:docMk/>
            <pc:sldMk cId="2676893550" sldId="263"/>
            <ac:cxnSpMk id="52" creationId="{25C87051-6B1F-1E9F-597C-BB991529D79E}"/>
          </ac:cxnSpMkLst>
        </pc:cxnChg>
        <pc:cxnChg chg="add mod">
          <ac:chgData name="ROEBUCK WILLIAMS RHOSLYN" userId="19c0e951-307b-46f9-a42c-f83c2dbad1d6" providerId="ADAL" clId="{9539E4F2-C474-48D6-B56C-A71574028F87}" dt="2024-08-05T11:41:56.251" v="4875" actId="1076"/>
          <ac:cxnSpMkLst>
            <pc:docMk/>
            <pc:sldMk cId="2676893550" sldId="263"/>
            <ac:cxnSpMk id="71" creationId="{B2395FF4-4C07-F9D7-5A5D-6A3DDD00CE33}"/>
          </ac:cxnSpMkLst>
        </pc:cxnChg>
        <pc:cxnChg chg="add mod">
          <ac:chgData name="ROEBUCK WILLIAMS RHOSLYN" userId="19c0e951-307b-46f9-a42c-f83c2dbad1d6" providerId="ADAL" clId="{9539E4F2-C474-48D6-B56C-A71574028F87}" dt="2024-08-05T11:41:56.251" v="4875" actId="1076"/>
          <ac:cxnSpMkLst>
            <pc:docMk/>
            <pc:sldMk cId="2676893550" sldId="263"/>
            <ac:cxnSpMk id="72" creationId="{49F8ABA7-EEB3-AC1F-A146-C5FD67C1D64C}"/>
          </ac:cxnSpMkLst>
        </pc:cxnChg>
        <pc:cxnChg chg="add mod">
          <ac:chgData name="ROEBUCK WILLIAMS RHOSLYN" userId="19c0e951-307b-46f9-a42c-f83c2dbad1d6" providerId="ADAL" clId="{9539E4F2-C474-48D6-B56C-A71574028F87}" dt="2024-08-05T11:41:56.251" v="4875" actId="1076"/>
          <ac:cxnSpMkLst>
            <pc:docMk/>
            <pc:sldMk cId="2676893550" sldId="263"/>
            <ac:cxnSpMk id="73" creationId="{730ECFF9-17E1-9676-909B-72EB33CDB34F}"/>
          </ac:cxnSpMkLst>
        </pc:cxnChg>
        <pc:cxnChg chg="add mod">
          <ac:chgData name="ROEBUCK WILLIAMS RHOSLYN" userId="19c0e951-307b-46f9-a42c-f83c2dbad1d6" providerId="ADAL" clId="{9539E4F2-C474-48D6-B56C-A71574028F87}" dt="2024-08-05T11:41:56.251" v="4875" actId="1076"/>
          <ac:cxnSpMkLst>
            <pc:docMk/>
            <pc:sldMk cId="2676893550" sldId="263"/>
            <ac:cxnSpMk id="74" creationId="{93E4ADD4-3A8D-A610-30BC-E6CF8956E03E}"/>
          </ac:cxnSpMkLst>
        </pc:cxnChg>
        <pc:cxnChg chg="add mod">
          <ac:chgData name="ROEBUCK WILLIAMS RHOSLYN" userId="19c0e951-307b-46f9-a42c-f83c2dbad1d6" providerId="ADAL" clId="{9539E4F2-C474-48D6-B56C-A71574028F87}" dt="2024-08-05T11:41:56.251" v="4875" actId="1076"/>
          <ac:cxnSpMkLst>
            <pc:docMk/>
            <pc:sldMk cId="2676893550" sldId="263"/>
            <ac:cxnSpMk id="75" creationId="{49406745-520E-D0E2-6F86-87C4E811A97F}"/>
          </ac:cxnSpMkLst>
        </pc:cxnChg>
        <pc:cxnChg chg="add mod">
          <ac:chgData name="ROEBUCK WILLIAMS RHOSLYN" userId="19c0e951-307b-46f9-a42c-f83c2dbad1d6" providerId="ADAL" clId="{9539E4F2-C474-48D6-B56C-A71574028F87}" dt="2024-08-05T11:41:48.569" v="4874" actId="14100"/>
          <ac:cxnSpMkLst>
            <pc:docMk/>
            <pc:sldMk cId="2676893550" sldId="263"/>
            <ac:cxnSpMk id="76" creationId="{633FA83C-04D9-65E0-EEF0-C45A137ED53E}"/>
          </ac:cxnSpMkLst>
        </pc:cxnChg>
        <pc:cxnChg chg="add mod">
          <ac:chgData name="ROEBUCK WILLIAMS RHOSLYN" userId="19c0e951-307b-46f9-a42c-f83c2dbad1d6" providerId="ADAL" clId="{9539E4F2-C474-48D6-B56C-A71574028F87}" dt="2024-08-05T11:42:07.481" v="4879" actId="14100"/>
          <ac:cxnSpMkLst>
            <pc:docMk/>
            <pc:sldMk cId="2676893550" sldId="263"/>
            <ac:cxnSpMk id="81" creationId="{F9571BB6-F48A-855C-998F-76A3D02FC76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8B52E-59E9-459A-8A51-6D063C146C47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81AD5-E424-434F-99BD-F8DE17F8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797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1pPr>
    <a:lvl2pPr marL="864017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2pPr>
    <a:lvl3pPr marL="1728033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3pPr>
    <a:lvl4pPr marL="2592050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4pPr>
    <a:lvl5pPr marL="3456066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5pPr>
    <a:lvl6pPr marL="4320083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6pPr>
    <a:lvl7pPr marL="5184099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7pPr>
    <a:lvl8pPr marL="6048116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8pPr>
    <a:lvl9pPr marL="6912132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81AD5-E424-434F-99BD-F8DE17F851C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800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9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80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2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51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82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82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00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93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91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40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02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45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76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BAF93D-98AC-4FE3-B4B6-00701F2D46F7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44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887272-8CFA-BF44-CACD-537694360768}"/>
              </a:ext>
            </a:extLst>
          </p:cNvPr>
          <p:cNvSpPr/>
          <p:nvPr/>
        </p:nvSpPr>
        <p:spPr>
          <a:xfrm>
            <a:off x="6189661" y="10776752"/>
            <a:ext cx="2663685" cy="125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</a:t>
            </a:r>
            <a:r>
              <a:rPr lang="en-GB" sz="2000" b="1" dirty="0">
                <a:solidFill>
                  <a:schemeClr val="tx1"/>
                </a:solidFill>
              </a:rPr>
              <a:t>configuration</a:t>
            </a:r>
            <a:r>
              <a:rPr lang="en-GB" sz="2000" dirty="0">
                <a:solidFill>
                  <a:schemeClr val="tx1"/>
                </a:solidFill>
              </a:rPr>
              <a:t> are you looking for?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FBF56-A7DF-4167-FC34-8C7AAEEE9647}"/>
              </a:ext>
            </a:extLst>
          </p:cNvPr>
          <p:cNvSpPr/>
          <p:nvPr/>
        </p:nvSpPr>
        <p:spPr>
          <a:xfrm>
            <a:off x="1237490" y="5161801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What type of </a:t>
            </a:r>
            <a:r>
              <a:rPr lang="en-GB" sz="2000" b="1" dirty="0">
                <a:solidFill>
                  <a:schemeClr val="tx1"/>
                </a:solidFill>
              </a:rPr>
              <a:t>network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19D91-FC0C-7368-90E2-67BC1C60183D}"/>
              </a:ext>
            </a:extLst>
          </p:cNvPr>
          <p:cNvSpPr txBox="1"/>
          <p:nvPr/>
        </p:nvSpPr>
        <p:spPr>
          <a:xfrm>
            <a:off x="2497525" y="7137935"/>
            <a:ext cx="9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Private</a:t>
            </a:r>
            <a:endParaRPr lang="en-GB" sz="20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6B9899-69C1-DC20-8EAB-50BDC2C23273}"/>
              </a:ext>
            </a:extLst>
          </p:cNvPr>
          <p:cNvCxnSpPr>
            <a:cxnSpLocks/>
            <a:stCxn id="5" idx="3"/>
            <a:endCxn id="314" idx="1"/>
          </p:cNvCxnSpPr>
          <p:nvPr/>
        </p:nvCxnSpPr>
        <p:spPr>
          <a:xfrm>
            <a:off x="3673878" y="5984281"/>
            <a:ext cx="2632768" cy="272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EAFDDEE-0E21-A708-736B-D49DE6669369}"/>
              </a:ext>
            </a:extLst>
          </p:cNvPr>
          <p:cNvSpPr/>
          <p:nvPr/>
        </p:nvSpPr>
        <p:spPr>
          <a:xfrm>
            <a:off x="1237490" y="7943201"/>
            <a:ext cx="2436387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type of </a:t>
            </a:r>
            <a:r>
              <a:rPr lang="en-GB" sz="2000" b="1" dirty="0">
                <a:solidFill>
                  <a:schemeClr val="tx1"/>
                </a:solidFill>
              </a:rPr>
              <a:t>VR headset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5209DE-3AC7-AEA2-ED89-4975A1C0D3D4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2455684" y="6806761"/>
            <a:ext cx="0" cy="11364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92E3D-448A-A5B8-E6F4-384524ED1057}"/>
              </a:ext>
            </a:extLst>
          </p:cNvPr>
          <p:cNvSpPr/>
          <p:nvPr/>
        </p:nvSpPr>
        <p:spPr>
          <a:xfrm>
            <a:off x="1237489" y="12960541"/>
            <a:ext cx="2436386" cy="1644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can choose </a:t>
            </a:r>
            <a:r>
              <a:rPr lang="en-GB" sz="2000" b="1" dirty="0">
                <a:solidFill>
                  <a:schemeClr val="tx1"/>
                </a:solidFill>
              </a:rPr>
              <a:t>any installation option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510DB6-C573-9104-CAAB-0035485EEB71}"/>
              </a:ext>
            </a:extLst>
          </p:cNvPr>
          <p:cNvSpPr txBox="1"/>
          <p:nvPr/>
        </p:nvSpPr>
        <p:spPr>
          <a:xfrm>
            <a:off x="3776742" y="8398419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Other</a:t>
            </a:r>
            <a:r>
              <a:rPr lang="en-GB" sz="2000" b="1" i="0" baseline="30000" dirty="0">
                <a:solidFill>
                  <a:srgbClr val="040C28"/>
                </a:solidFill>
                <a:effectLst/>
              </a:rPr>
              <a:t>†</a:t>
            </a:r>
            <a:endParaRPr lang="en-GB" sz="2000" b="1" baseline="30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679F37-C6D4-6A1D-0567-7B9D67A33907}"/>
              </a:ext>
            </a:extLst>
          </p:cNvPr>
          <p:cNvCxnSpPr>
            <a:cxnSpLocks/>
            <a:stCxn id="15" idx="3"/>
            <a:endCxn id="277" idx="1"/>
          </p:cNvCxnSpPr>
          <p:nvPr/>
        </p:nvCxnSpPr>
        <p:spPr>
          <a:xfrm>
            <a:off x="3673877" y="8765681"/>
            <a:ext cx="1150908" cy="65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D859BB7-BEE1-CF6A-BF53-B561B421A0BD}"/>
              </a:ext>
            </a:extLst>
          </p:cNvPr>
          <p:cNvSpPr txBox="1"/>
          <p:nvPr/>
        </p:nvSpPr>
        <p:spPr>
          <a:xfrm>
            <a:off x="2468294" y="9733424"/>
            <a:ext cx="1205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Any Meta 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AD24AF-4564-D938-2BE1-3F69D5C62F17}"/>
              </a:ext>
            </a:extLst>
          </p:cNvPr>
          <p:cNvSpPr txBox="1"/>
          <p:nvPr/>
        </p:nvSpPr>
        <p:spPr>
          <a:xfrm>
            <a:off x="3790863" y="5476449"/>
            <a:ext cx="2398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Public / Institutional</a:t>
            </a:r>
          </a:p>
          <a:p>
            <a:pPr algn="ctr"/>
            <a:br>
              <a:rPr lang="en-GB" sz="2000" dirty="0"/>
            </a:br>
            <a:r>
              <a:rPr lang="en-GB" sz="2000" dirty="0"/>
              <a:t>e.g. Eduroam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6E36F0-35D8-4E3A-EE82-977CCCA6EB0F}"/>
              </a:ext>
            </a:extLst>
          </p:cNvPr>
          <p:cNvSpPr txBox="1"/>
          <p:nvPr/>
        </p:nvSpPr>
        <p:spPr>
          <a:xfrm>
            <a:off x="8697191" y="10663937"/>
            <a:ext cx="1756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Single-</a:t>
            </a:r>
          </a:p>
          <a:p>
            <a:pPr algn="ctr"/>
            <a:r>
              <a:rPr lang="en-GB" sz="2000" dirty="0"/>
              <a:t>person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4A1D4B-5AA1-522A-397C-D1964657C751}"/>
              </a:ext>
            </a:extLst>
          </p:cNvPr>
          <p:cNvSpPr/>
          <p:nvPr/>
        </p:nvSpPr>
        <p:spPr>
          <a:xfrm>
            <a:off x="10402376" y="12960534"/>
            <a:ext cx="2663685" cy="15541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Follow </a:t>
            </a:r>
            <a:r>
              <a:rPr lang="en-GB" sz="2000" b="1" dirty="0">
                <a:solidFill>
                  <a:schemeClr val="tx1"/>
                </a:solidFill>
              </a:rPr>
              <a:t>PC-VR</a:t>
            </a:r>
          </a:p>
          <a:p>
            <a:pPr algn="ctr"/>
            <a:r>
              <a:rPr lang="en-GB" sz="2000" u="sng" dirty="0">
                <a:solidFill>
                  <a:schemeClr val="tx1"/>
                </a:solidFill>
              </a:rPr>
              <a:t>or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GB" sz="2000" b="1" dirty="0">
                <a:solidFill>
                  <a:schemeClr val="tx1"/>
                </a:solidFill>
              </a:rPr>
              <a:t>tethered Meta Quest</a:t>
            </a:r>
            <a:r>
              <a:rPr lang="en-GB" sz="2000" b="1" baseline="30000" dirty="0">
                <a:solidFill>
                  <a:schemeClr val="tx1"/>
                </a:solidFill>
              </a:rPr>
              <a:t>‡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instructions.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2DFD34-E640-EEAD-3436-DD63DC7A9817}"/>
              </a:ext>
            </a:extLst>
          </p:cNvPr>
          <p:cNvSpPr txBox="1"/>
          <p:nvPr/>
        </p:nvSpPr>
        <p:spPr>
          <a:xfrm>
            <a:off x="7548553" y="12105242"/>
            <a:ext cx="1155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Multi-person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FC5A7EE-B148-0368-C995-579A86B17CD8}"/>
              </a:ext>
            </a:extLst>
          </p:cNvPr>
          <p:cNvSpPr/>
          <p:nvPr/>
        </p:nvSpPr>
        <p:spPr>
          <a:xfrm>
            <a:off x="1237490" y="2252064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</a:t>
            </a:r>
            <a:r>
              <a:rPr lang="en-GB" sz="2000" b="1" dirty="0">
                <a:solidFill>
                  <a:schemeClr val="tx1"/>
                </a:solidFill>
              </a:rPr>
              <a:t>operating system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4EEBD3-28EB-9784-419E-34A411BC041E}"/>
              </a:ext>
            </a:extLst>
          </p:cNvPr>
          <p:cNvCxnSpPr>
            <a:cxnSpLocks/>
            <a:stCxn id="52" idx="2"/>
            <a:endCxn id="5" idx="0"/>
          </p:cNvCxnSpPr>
          <p:nvPr/>
        </p:nvCxnSpPr>
        <p:spPr>
          <a:xfrm>
            <a:off x="2455684" y="3897024"/>
            <a:ext cx="0" cy="12647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398C94E-A74A-D10C-095D-9AE7266F22CC}"/>
              </a:ext>
            </a:extLst>
          </p:cNvPr>
          <p:cNvSpPr txBox="1"/>
          <p:nvPr/>
        </p:nvSpPr>
        <p:spPr>
          <a:xfrm>
            <a:off x="2497525" y="4287236"/>
            <a:ext cx="120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Windows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2C88BF7-142B-C3FC-489F-7EEDAA2ED7A9}"/>
              </a:ext>
            </a:extLst>
          </p:cNvPr>
          <p:cNvCxnSpPr>
            <a:cxnSpLocks/>
            <a:stCxn id="52" idx="3"/>
            <a:endCxn id="61" idx="1"/>
          </p:cNvCxnSpPr>
          <p:nvPr/>
        </p:nvCxnSpPr>
        <p:spPr>
          <a:xfrm>
            <a:off x="3673878" y="3074544"/>
            <a:ext cx="1792328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40C4477-8A90-8A8C-65B7-202314C3ABCC}"/>
              </a:ext>
            </a:extLst>
          </p:cNvPr>
          <p:cNvSpPr/>
          <p:nvPr/>
        </p:nvSpPr>
        <p:spPr>
          <a:xfrm>
            <a:off x="5466206" y="2252065"/>
            <a:ext cx="7599855" cy="1644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run the app </a:t>
            </a:r>
            <a:r>
              <a:rPr lang="en-GB" sz="2000" b="1" dirty="0">
                <a:solidFill>
                  <a:schemeClr val="tx1"/>
                </a:solidFill>
              </a:rPr>
              <a:t>locally on a Meta Quest</a:t>
            </a:r>
            <a:r>
              <a:rPr lang="en-GB" sz="2000" dirty="0">
                <a:solidFill>
                  <a:schemeClr val="tx1"/>
                </a:solidFill>
              </a:rPr>
              <a:t> headset (you cannot run PC-VR).</a:t>
            </a:r>
          </a:p>
          <a:p>
            <a:pPr algn="ctr"/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 You must meet the </a:t>
            </a:r>
            <a:r>
              <a:rPr lang="en-GB" sz="2000" b="1" dirty="0">
                <a:solidFill>
                  <a:schemeClr val="tx1"/>
                </a:solidFill>
              </a:rPr>
              <a:t>requirements for a Wi-Fi setup*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1DB31A6-A394-9581-35E2-1B45D8C8135E}"/>
              </a:ext>
            </a:extLst>
          </p:cNvPr>
          <p:cNvSpPr txBox="1"/>
          <p:nvPr/>
        </p:nvSpPr>
        <p:spPr>
          <a:xfrm>
            <a:off x="4048104" y="2357147"/>
            <a:ext cx="104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MacOS </a:t>
            </a:r>
            <a:br>
              <a:rPr lang="en-GB" sz="2000" dirty="0"/>
            </a:br>
            <a:r>
              <a:rPr lang="en-GB" sz="2000" dirty="0"/>
              <a:t>/ Linux</a:t>
            </a:r>
            <a:endParaRPr lang="en-GB" sz="2000" b="1" dirty="0"/>
          </a:p>
        </p:txBody>
      </p: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23F45CB1-F915-2592-A1C7-9FD48B78FDD7}"/>
              </a:ext>
            </a:extLst>
          </p:cNvPr>
          <p:cNvCxnSpPr>
            <a:cxnSpLocks/>
            <a:stCxn id="4" idx="3"/>
            <a:endCxn id="324" idx="1"/>
          </p:cNvCxnSpPr>
          <p:nvPr/>
        </p:nvCxnSpPr>
        <p:spPr>
          <a:xfrm>
            <a:off x="8853346" y="11406412"/>
            <a:ext cx="154992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41120B5F-F708-A6F2-F648-80267F4FED55}"/>
              </a:ext>
            </a:extLst>
          </p:cNvPr>
          <p:cNvCxnSpPr>
            <a:cxnSpLocks/>
            <a:stCxn id="15" idx="2"/>
            <a:endCxn id="305" idx="0"/>
          </p:cNvCxnSpPr>
          <p:nvPr/>
        </p:nvCxnSpPr>
        <p:spPr>
          <a:xfrm flipH="1">
            <a:off x="2455682" y="9588161"/>
            <a:ext cx="2" cy="9984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9731557B-6A8D-ECE3-CBF2-FAF304D57E5B}"/>
              </a:ext>
            </a:extLst>
          </p:cNvPr>
          <p:cNvSpPr/>
          <p:nvPr/>
        </p:nvSpPr>
        <p:spPr>
          <a:xfrm>
            <a:off x="20718251" y="4529412"/>
            <a:ext cx="4398984" cy="1567354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*</a:t>
            </a:r>
            <a:r>
              <a:rPr lang="en-GB" sz="2000" dirty="0">
                <a:solidFill>
                  <a:schemeClr val="tx1"/>
                </a:solidFill>
              </a:rPr>
              <a:t> IMPORTANT: This setup requires a strong and stable internet connection that allows communication over the network.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3115CC88-6263-38C2-0D3E-003BDACFE043}"/>
              </a:ext>
            </a:extLst>
          </p:cNvPr>
          <p:cNvSpPr/>
          <p:nvPr/>
        </p:nvSpPr>
        <p:spPr>
          <a:xfrm>
            <a:off x="4824785" y="8142528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use a </a:t>
            </a:r>
            <a:r>
              <a:rPr lang="en-GB" sz="2000" b="1" dirty="0">
                <a:solidFill>
                  <a:schemeClr val="tx1"/>
                </a:solidFill>
              </a:rPr>
              <a:t>PC-VR </a:t>
            </a:r>
            <a:r>
              <a:rPr lang="en-GB" sz="2000" dirty="0">
                <a:solidFill>
                  <a:schemeClr val="tx1"/>
                </a:solidFill>
              </a:rPr>
              <a:t>setup</a:t>
            </a:r>
            <a:r>
              <a:rPr lang="en-GB" sz="2000" b="1" dirty="0">
                <a:solidFill>
                  <a:schemeClr val="tx1"/>
                </a:solidFill>
              </a:rPr>
              <a:t> via SteamVR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E93FBCF3-1541-0A07-BEC4-E6C4601835E9}"/>
              </a:ext>
            </a:extLst>
          </p:cNvPr>
          <p:cNvSpPr/>
          <p:nvPr/>
        </p:nvSpPr>
        <p:spPr>
          <a:xfrm>
            <a:off x="1237489" y="10586573"/>
            <a:ext cx="2436386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Do you have a </a:t>
            </a:r>
            <a:r>
              <a:rPr lang="en-GB" sz="2000" b="1" dirty="0">
                <a:solidFill>
                  <a:schemeClr val="tx1"/>
                </a:solidFill>
              </a:rPr>
              <a:t>strong and stable internet connection</a:t>
            </a:r>
            <a:r>
              <a:rPr lang="en-GB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FF04236-50E5-8739-1895-3CA914FEB9DF}"/>
              </a:ext>
            </a:extLst>
          </p:cNvPr>
          <p:cNvSpPr/>
          <p:nvPr/>
        </p:nvSpPr>
        <p:spPr>
          <a:xfrm>
            <a:off x="6306646" y="5488515"/>
            <a:ext cx="2436388" cy="996976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use a </a:t>
            </a:r>
            <a:r>
              <a:rPr lang="en-GB" sz="2000" b="1" dirty="0">
                <a:solidFill>
                  <a:schemeClr val="tx1"/>
                </a:solidFill>
              </a:rPr>
              <a:t>tethered </a:t>
            </a:r>
            <a:r>
              <a:rPr lang="en-GB" sz="2000" dirty="0">
                <a:solidFill>
                  <a:schemeClr val="tx1"/>
                </a:solidFill>
              </a:rPr>
              <a:t>setup.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B010DB81-FF87-6096-9227-5030260B4C51}"/>
              </a:ext>
            </a:extLst>
          </p:cNvPr>
          <p:cNvCxnSpPr>
            <a:cxnSpLocks/>
            <a:stCxn id="314" idx="2"/>
            <a:endCxn id="4" idx="0"/>
          </p:cNvCxnSpPr>
          <p:nvPr/>
        </p:nvCxnSpPr>
        <p:spPr>
          <a:xfrm flipH="1">
            <a:off x="7521504" y="6485491"/>
            <a:ext cx="3336" cy="429126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4" name="Rectangle 323">
            <a:extLst>
              <a:ext uri="{FF2B5EF4-FFF2-40B4-BE49-F238E27FC236}">
                <a16:creationId xmlns:a16="http://schemas.microsoft.com/office/drawing/2014/main" id="{6A00F52B-C080-2BFF-9C5D-566A00C0B6BD}"/>
              </a:ext>
            </a:extLst>
          </p:cNvPr>
          <p:cNvSpPr/>
          <p:nvPr/>
        </p:nvSpPr>
        <p:spPr>
          <a:xfrm>
            <a:off x="10403273" y="10776752"/>
            <a:ext cx="2663685" cy="125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Are you running the server and client on the </a:t>
            </a:r>
            <a:r>
              <a:rPr lang="en-GB" sz="2000" b="1" dirty="0">
                <a:solidFill>
                  <a:schemeClr val="tx1"/>
                </a:solidFill>
              </a:rPr>
              <a:t>same computer</a:t>
            </a:r>
            <a:r>
              <a:rPr lang="en-GB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CAB42C7C-D886-2F51-799D-9AE8A4A3E3CA}"/>
              </a:ext>
            </a:extLst>
          </p:cNvPr>
          <p:cNvSpPr/>
          <p:nvPr/>
        </p:nvSpPr>
        <p:spPr>
          <a:xfrm>
            <a:off x="5170878" y="12960542"/>
            <a:ext cx="4724962" cy="1554112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Your </a:t>
            </a:r>
            <a:r>
              <a:rPr lang="en-GB" sz="2000" b="1" dirty="0">
                <a:solidFill>
                  <a:schemeClr val="tx1"/>
                </a:solidFill>
              </a:rPr>
              <a:t>computers must be connected via an ethernet cable or LAN </a:t>
            </a:r>
            <a:r>
              <a:rPr lang="en-GB" sz="2000" dirty="0">
                <a:solidFill>
                  <a:schemeClr val="tx1"/>
                </a:solidFill>
              </a:rPr>
              <a:t>(internet connection not required).</a:t>
            </a: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893746EB-0D3E-1251-F62D-B34FFC6F5154}"/>
              </a:ext>
            </a:extLst>
          </p:cNvPr>
          <p:cNvCxnSpPr>
            <a:cxnSpLocks/>
            <a:stCxn id="324" idx="2"/>
            <a:endCxn id="42" idx="0"/>
          </p:cNvCxnSpPr>
          <p:nvPr/>
        </p:nvCxnSpPr>
        <p:spPr>
          <a:xfrm flipH="1">
            <a:off x="11734219" y="12036072"/>
            <a:ext cx="897" cy="9244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4" name="TextBox 333">
            <a:extLst>
              <a:ext uri="{FF2B5EF4-FFF2-40B4-BE49-F238E27FC236}">
                <a16:creationId xmlns:a16="http://schemas.microsoft.com/office/drawing/2014/main" id="{69E8B08F-6DCC-96A9-0430-EFAF16983513}"/>
              </a:ext>
            </a:extLst>
          </p:cNvPr>
          <p:cNvSpPr txBox="1"/>
          <p:nvPr/>
        </p:nvSpPr>
        <p:spPr>
          <a:xfrm>
            <a:off x="11712587" y="12231533"/>
            <a:ext cx="72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Yes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AF7A6573-2EB0-85AC-1396-5C156AEBC5D4}"/>
              </a:ext>
            </a:extLst>
          </p:cNvPr>
          <p:cNvSpPr txBox="1"/>
          <p:nvPr/>
        </p:nvSpPr>
        <p:spPr>
          <a:xfrm>
            <a:off x="13066061" y="10936227"/>
            <a:ext cx="80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No</a:t>
            </a:r>
          </a:p>
        </p:txBody>
      </p: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FD7702DC-CEB3-F428-AC58-7631036208F5}"/>
              </a:ext>
            </a:extLst>
          </p:cNvPr>
          <p:cNvCxnSpPr>
            <a:cxnSpLocks/>
            <a:stCxn id="4" idx="2"/>
            <a:endCxn id="329" idx="0"/>
          </p:cNvCxnSpPr>
          <p:nvPr/>
        </p:nvCxnSpPr>
        <p:spPr>
          <a:xfrm>
            <a:off x="7521504" y="12036072"/>
            <a:ext cx="11855" cy="92447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3" name="Rectangle 362">
            <a:extLst>
              <a:ext uri="{FF2B5EF4-FFF2-40B4-BE49-F238E27FC236}">
                <a16:creationId xmlns:a16="http://schemas.microsoft.com/office/drawing/2014/main" id="{33B453C8-38F8-3B27-667B-C8A99434E2AD}"/>
              </a:ext>
            </a:extLst>
          </p:cNvPr>
          <p:cNvSpPr/>
          <p:nvPr/>
        </p:nvSpPr>
        <p:spPr>
          <a:xfrm>
            <a:off x="9406692" y="5218104"/>
            <a:ext cx="3931546" cy="4252210"/>
          </a:xfrm>
          <a:prstGeom prst="rect">
            <a:avLst/>
          </a:prstGeom>
          <a:solidFill>
            <a:schemeClr val="accent5">
              <a:lumMod val="50000"/>
              <a:alpha val="3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>
                <a:solidFill>
                  <a:schemeClr val="tx1"/>
                </a:solidFill>
              </a:rPr>
              <a:t>*Requirements for a Wi-Fi setup: </a:t>
            </a:r>
            <a:r>
              <a:rPr lang="en-GB" sz="2000" dirty="0">
                <a:solidFill>
                  <a:schemeClr val="tx1"/>
                </a:solidFill>
              </a:rPr>
              <a:t>a strong and stable internet connection that allows communication over the network</a:t>
            </a:r>
          </a:p>
          <a:p>
            <a:endParaRPr lang="en-GB" sz="2000" b="1" dirty="0">
              <a:solidFill>
                <a:schemeClr val="tx1"/>
              </a:solidFill>
            </a:endParaRPr>
          </a:p>
          <a:p>
            <a:r>
              <a:rPr lang="en-GB" sz="2000" b="1" i="0" baseline="30000" dirty="0">
                <a:solidFill>
                  <a:srgbClr val="040C28"/>
                </a:solidFill>
                <a:effectLst/>
              </a:rPr>
              <a:t>†</a:t>
            </a:r>
            <a:r>
              <a:rPr lang="en-GB" sz="2000" b="1" dirty="0">
                <a:solidFill>
                  <a:schemeClr val="tx1"/>
                </a:solidFill>
              </a:rPr>
              <a:t>Other headsets </a:t>
            </a:r>
            <a:r>
              <a:rPr lang="en-GB" sz="2000" dirty="0">
                <a:solidFill>
                  <a:schemeClr val="tx1"/>
                </a:solidFill>
              </a:rPr>
              <a:t>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HTC </a:t>
            </a:r>
            <a:r>
              <a:rPr lang="en-GB" sz="2000" dirty="0" err="1">
                <a:solidFill>
                  <a:schemeClr val="tx1"/>
                </a:solidFill>
              </a:rPr>
              <a:t>Vive</a:t>
            </a:r>
            <a:endParaRPr lang="en-GB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HTC </a:t>
            </a:r>
            <a:r>
              <a:rPr lang="en-GB" sz="2000" dirty="0" err="1">
                <a:solidFill>
                  <a:schemeClr val="tx1"/>
                </a:solidFill>
              </a:rPr>
              <a:t>Vive</a:t>
            </a:r>
            <a:r>
              <a:rPr lang="en-GB" sz="2000" dirty="0">
                <a:solidFill>
                  <a:schemeClr val="tx1"/>
                </a:solidFill>
              </a:rPr>
              <a:t> Pro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Valve 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b="1" baseline="30000" dirty="0">
                <a:solidFill>
                  <a:schemeClr val="tx1"/>
                </a:solidFill>
              </a:rPr>
              <a:t>‡ </a:t>
            </a:r>
            <a:r>
              <a:rPr lang="en-GB" sz="2000" b="1" dirty="0">
                <a:solidFill>
                  <a:schemeClr val="tx1"/>
                </a:solidFill>
              </a:rPr>
              <a:t>Via the Meta Quest Developer Hub,</a:t>
            </a:r>
            <a:r>
              <a:rPr lang="en-GB" sz="2000" dirty="0">
                <a:solidFill>
                  <a:schemeClr val="tx1"/>
                </a:solidFill>
              </a:rPr>
              <a:t> for Meta Quest headsets only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01456621-189B-690B-2D6C-43CD380F59E4}"/>
              </a:ext>
            </a:extLst>
          </p:cNvPr>
          <p:cNvCxnSpPr>
            <a:cxnSpLocks/>
            <a:stCxn id="305" idx="2"/>
            <a:endCxn id="19" idx="0"/>
          </p:cNvCxnSpPr>
          <p:nvPr/>
        </p:nvCxnSpPr>
        <p:spPr>
          <a:xfrm>
            <a:off x="2455682" y="12231533"/>
            <a:ext cx="0" cy="7290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0" name="Content Placeholder 2">
            <a:extLst>
              <a:ext uri="{FF2B5EF4-FFF2-40B4-BE49-F238E27FC236}">
                <a16:creationId xmlns:a16="http://schemas.microsoft.com/office/drawing/2014/main" id="{1E6C3132-5A2F-96A7-98D0-8FCF4269F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37200" y="7482136"/>
            <a:ext cx="9753600" cy="5210462"/>
          </a:xfrm>
        </p:spPr>
        <p:txBody>
          <a:bodyPr>
            <a:normAutofit/>
          </a:bodyPr>
          <a:lstStyle/>
          <a:p>
            <a:r>
              <a:rPr lang="en-GB" sz="3600" b="1" dirty="0" err="1"/>
              <a:t>apk</a:t>
            </a:r>
            <a:r>
              <a:rPr lang="en-GB" sz="3600" dirty="0"/>
              <a:t> - Meta Quest headsets + </a:t>
            </a:r>
            <a:r>
              <a:rPr lang="en-GB" sz="3600" dirty="0" err="1"/>
              <a:t>wifi</a:t>
            </a:r>
            <a:endParaRPr lang="en-GB" sz="3600" dirty="0"/>
          </a:p>
          <a:p>
            <a:r>
              <a:rPr lang="en-GB" sz="3600" b="1" dirty="0"/>
              <a:t>executable (PC-VR):</a:t>
            </a:r>
          </a:p>
          <a:p>
            <a:pPr lvl="1"/>
            <a:r>
              <a:rPr lang="en-GB" sz="2800" b="1" dirty="0"/>
              <a:t>Tethered:</a:t>
            </a:r>
          </a:p>
          <a:p>
            <a:pPr lvl="2"/>
            <a:r>
              <a:rPr lang="en-GB" sz="2000" b="1" dirty="0"/>
              <a:t>SteamVR</a:t>
            </a:r>
            <a:r>
              <a:rPr lang="en-GB" sz="2000" dirty="0"/>
              <a:t> - ANY</a:t>
            </a:r>
          </a:p>
          <a:p>
            <a:pPr lvl="2"/>
            <a:r>
              <a:rPr lang="en-GB" sz="2000" b="1" dirty="0"/>
              <a:t>Oculus</a:t>
            </a:r>
            <a:r>
              <a:rPr lang="en-GB" sz="2000" dirty="0"/>
              <a:t> </a:t>
            </a:r>
            <a:r>
              <a:rPr lang="en-GB" sz="2000" b="1" dirty="0"/>
              <a:t>Link</a:t>
            </a:r>
            <a:r>
              <a:rPr lang="en-GB" sz="2000" dirty="0"/>
              <a:t> - Meta Quest headsets</a:t>
            </a:r>
          </a:p>
          <a:p>
            <a:pPr lvl="2"/>
            <a:r>
              <a:rPr lang="en-GB" sz="2000" b="1" dirty="0"/>
              <a:t>Meta Quest Dev Hub (wired) </a:t>
            </a:r>
            <a:r>
              <a:rPr lang="en-GB" sz="2000" dirty="0"/>
              <a:t>– Meta Quest headsets</a:t>
            </a:r>
          </a:p>
          <a:p>
            <a:pPr lvl="1"/>
            <a:r>
              <a:rPr lang="en-GB" sz="2800" b="1" dirty="0"/>
              <a:t>Wireless (requires </a:t>
            </a:r>
            <a:r>
              <a:rPr lang="en-GB" sz="2800" b="1" dirty="0" err="1"/>
              <a:t>wifi</a:t>
            </a:r>
            <a:r>
              <a:rPr lang="en-GB" sz="2800" b="1" dirty="0"/>
              <a:t> that meets requirements)</a:t>
            </a:r>
            <a:r>
              <a:rPr lang="en-GB" sz="2800" dirty="0"/>
              <a:t>:</a:t>
            </a:r>
          </a:p>
          <a:p>
            <a:pPr lvl="2"/>
            <a:r>
              <a:rPr lang="en-GB" sz="2000" b="1" dirty="0"/>
              <a:t>Oculus </a:t>
            </a:r>
            <a:r>
              <a:rPr lang="en-GB" sz="2000" b="1" dirty="0" err="1"/>
              <a:t>AirLink</a:t>
            </a:r>
            <a:r>
              <a:rPr lang="en-GB" sz="2000" b="1" dirty="0"/>
              <a:t> </a:t>
            </a:r>
            <a:r>
              <a:rPr lang="en-GB" sz="2000" dirty="0"/>
              <a:t>- Meta Quest headsets</a:t>
            </a:r>
          </a:p>
          <a:p>
            <a:pPr lvl="2"/>
            <a:r>
              <a:rPr lang="en-GB" sz="2000" b="1" dirty="0"/>
              <a:t>Meta Quest Dev Hub (wireless) </a:t>
            </a:r>
            <a:r>
              <a:rPr lang="en-GB" sz="2000" dirty="0"/>
              <a:t>– Meta Quest headsets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A79CC35C-7554-7426-B927-FF1CD8F0DFAA}"/>
              </a:ext>
            </a:extLst>
          </p:cNvPr>
          <p:cNvSpPr txBox="1"/>
          <p:nvPr/>
        </p:nvSpPr>
        <p:spPr>
          <a:xfrm>
            <a:off x="2432189" y="12395982"/>
            <a:ext cx="64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Yes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D00C56CC-CD79-D04E-6939-916AD014486C}"/>
              </a:ext>
            </a:extLst>
          </p:cNvPr>
          <p:cNvSpPr txBox="1"/>
          <p:nvPr/>
        </p:nvSpPr>
        <p:spPr>
          <a:xfrm>
            <a:off x="4639503" y="11051361"/>
            <a:ext cx="73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No</a:t>
            </a:r>
          </a:p>
        </p:txBody>
      </p:sp>
      <p:cxnSp>
        <p:nvCxnSpPr>
          <p:cNvPr id="402" name="Connector: Elbow 401">
            <a:extLst>
              <a:ext uri="{FF2B5EF4-FFF2-40B4-BE49-F238E27FC236}">
                <a16:creationId xmlns:a16="http://schemas.microsoft.com/office/drawing/2014/main" id="{602FD4CE-BF27-5BA3-4A42-313934A36984}"/>
              </a:ext>
            </a:extLst>
          </p:cNvPr>
          <p:cNvCxnSpPr>
            <a:cxnSpLocks/>
            <a:stCxn id="305" idx="3"/>
            <a:endCxn id="4" idx="1"/>
          </p:cNvCxnSpPr>
          <p:nvPr/>
        </p:nvCxnSpPr>
        <p:spPr>
          <a:xfrm flipV="1">
            <a:off x="3673875" y="11406412"/>
            <a:ext cx="2515786" cy="264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3EBB69BF-321C-B3CE-8472-0FD925D21411}"/>
              </a:ext>
            </a:extLst>
          </p:cNvPr>
          <p:cNvCxnSpPr>
            <a:cxnSpLocks/>
            <a:stCxn id="277" idx="3"/>
          </p:cNvCxnSpPr>
          <p:nvPr/>
        </p:nvCxnSpPr>
        <p:spPr>
          <a:xfrm>
            <a:off x="7104530" y="8772188"/>
            <a:ext cx="223549" cy="201103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6" name="Connector: Elbow 525">
            <a:extLst>
              <a:ext uri="{FF2B5EF4-FFF2-40B4-BE49-F238E27FC236}">
                <a16:creationId xmlns:a16="http://schemas.microsoft.com/office/drawing/2014/main" id="{D53EE2C6-E9F4-0577-52F1-603DDF342357}"/>
              </a:ext>
            </a:extLst>
          </p:cNvPr>
          <p:cNvCxnSpPr>
            <a:cxnSpLocks/>
            <a:stCxn id="324" idx="3"/>
            <a:endCxn id="329" idx="2"/>
          </p:cNvCxnSpPr>
          <p:nvPr/>
        </p:nvCxnSpPr>
        <p:spPr>
          <a:xfrm flipH="1">
            <a:off x="7533359" y="11406412"/>
            <a:ext cx="5533599" cy="3108242"/>
          </a:xfrm>
          <a:prstGeom prst="bentConnector4">
            <a:avLst>
              <a:gd name="adj1" fmla="val -4131"/>
              <a:gd name="adj2" fmla="val 10997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213">
            <a:extLst>
              <a:ext uri="{FF2B5EF4-FFF2-40B4-BE49-F238E27FC236}">
                <a16:creationId xmlns:a16="http://schemas.microsoft.com/office/drawing/2014/main" id="{38CF9B38-FDE4-A1FC-8EBD-60F2F36FA19B}"/>
              </a:ext>
            </a:extLst>
          </p:cNvPr>
          <p:cNvCxnSpPr>
            <a:cxnSpLocks/>
            <a:stCxn id="329" idx="3"/>
            <a:endCxn id="42" idx="1"/>
          </p:cNvCxnSpPr>
          <p:nvPr/>
        </p:nvCxnSpPr>
        <p:spPr>
          <a:xfrm flipV="1">
            <a:off x="9895840" y="13737590"/>
            <a:ext cx="506536" cy="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44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3F567E-8717-EC59-935B-2ADCDAB91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785" y="3701877"/>
            <a:ext cx="2654380" cy="79148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07BB81-D828-144A-EB02-0B2D729F7626}"/>
              </a:ext>
            </a:extLst>
          </p:cNvPr>
          <p:cNvSpPr/>
          <p:nvPr/>
        </p:nvSpPr>
        <p:spPr>
          <a:xfrm>
            <a:off x="23473597" y="53331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4E2C69-83A0-2B5C-C2DA-56CA1C2C769A}"/>
              </a:ext>
            </a:extLst>
          </p:cNvPr>
          <p:cNvSpPr/>
          <p:nvPr/>
        </p:nvSpPr>
        <p:spPr>
          <a:xfrm>
            <a:off x="23196466" y="2680298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8FD193-364C-B76F-A576-6A01CC4D876D}"/>
              </a:ext>
            </a:extLst>
          </p:cNvPr>
          <p:cNvSpPr/>
          <p:nvPr/>
        </p:nvSpPr>
        <p:spPr>
          <a:xfrm>
            <a:off x="1549872" y="747346"/>
            <a:ext cx="1489937" cy="1188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Dark grey boxes are </a:t>
            </a:r>
            <a:r>
              <a:rPr lang="en-GB" sz="2000" b="1" dirty="0">
                <a:solidFill>
                  <a:schemeClr val="tx1"/>
                </a:solidFill>
              </a:rPr>
              <a:t>headings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927D8-E09A-64A9-A3E1-DDA99FC54C8C}"/>
              </a:ext>
            </a:extLst>
          </p:cNvPr>
          <p:cNvSpPr/>
          <p:nvPr/>
        </p:nvSpPr>
        <p:spPr>
          <a:xfrm>
            <a:off x="23348866" y="2832698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F9AC22-B3D0-400C-C41C-251C4935DF71}"/>
              </a:ext>
            </a:extLst>
          </p:cNvPr>
          <p:cNvSpPr/>
          <p:nvPr/>
        </p:nvSpPr>
        <p:spPr>
          <a:xfrm>
            <a:off x="23501266" y="2985098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7B1D94-EC90-E19D-9B17-9F38F6661FAD}"/>
              </a:ext>
            </a:extLst>
          </p:cNvPr>
          <p:cNvSpPr/>
          <p:nvPr/>
        </p:nvSpPr>
        <p:spPr>
          <a:xfrm>
            <a:off x="23653666" y="3137498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6B7265-0266-9F6D-AB95-EEEEB85CB011}"/>
              </a:ext>
            </a:extLst>
          </p:cNvPr>
          <p:cNvSpPr/>
          <p:nvPr/>
        </p:nvSpPr>
        <p:spPr>
          <a:xfrm>
            <a:off x="23806066" y="3289898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FD8DF6-25C8-5F43-32EE-2064C0CF7D37}"/>
              </a:ext>
            </a:extLst>
          </p:cNvPr>
          <p:cNvSpPr/>
          <p:nvPr/>
        </p:nvSpPr>
        <p:spPr>
          <a:xfrm>
            <a:off x="23958466" y="3442298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256543-4CB1-CE21-0DE7-EE964B3723EA}"/>
              </a:ext>
            </a:extLst>
          </p:cNvPr>
          <p:cNvSpPr/>
          <p:nvPr/>
        </p:nvSpPr>
        <p:spPr>
          <a:xfrm>
            <a:off x="23625997" y="54855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874D05-B0E0-860E-9FB0-6D88A7ADC7AC}"/>
              </a:ext>
            </a:extLst>
          </p:cNvPr>
          <p:cNvSpPr/>
          <p:nvPr/>
        </p:nvSpPr>
        <p:spPr>
          <a:xfrm>
            <a:off x="23778397" y="56379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7585F8-BEBA-0297-A809-C24BC3EFEC68}"/>
              </a:ext>
            </a:extLst>
          </p:cNvPr>
          <p:cNvSpPr/>
          <p:nvPr/>
        </p:nvSpPr>
        <p:spPr>
          <a:xfrm>
            <a:off x="23930797" y="57903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737CFD-76FF-93BD-DF6B-9686F9D59FEE}"/>
              </a:ext>
            </a:extLst>
          </p:cNvPr>
          <p:cNvSpPr/>
          <p:nvPr/>
        </p:nvSpPr>
        <p:spPr>
          <a:xfrm>
            <a:off x="24083197" y="59427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6D6C7C-4C0A-2396-F7DF-836CB63FD869}"/>
              </a:ext>
            </a:extLst>
          </p:cNvPr>
          <p:cNvSpPr/>
          <p:nvPr/>
        </p:nvSpPr>
        <p:spPr>
          <a:xfrm>
            <a:off x="7265864" y="4112378"/>
            <a:ext cx="3233475" cy="1373012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Server: </a:t>
            </a:r>
            <a:r>
              <a:rPr lang="en-GB" sz="2000" dirty="0">
                <a:solidFill>
                  <a:schemeClr val="tx1"/>
                </a:solidFill>
              </a:rPr>
              <a:t>different options for connecting to a 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117929-D4A6-3D34-5660-F6DA5108CD8F}"/>
              </a:ext>
            </a:extLst>
          </p:cNvPr>
          <p:cNvSpPr/>
          <p:nvPr/>
        </p:nvSpPr>
        <p:spPr>
          <a:xfrm>
            <a:off x="24235597" y="60951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F55DEF-20AD-AAB1-AB29-BC032AA0A40A}"/>
              </a:ext>
            </a:extLst>
          </p:cNvPr>
          <p:cNvSpPr/>
          <p:nvPr/>
        </p:nvSpPr>
        <p:spPr>
          <a:xfrm>
            <a:off x="24387997" y="62475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2CF2EF-7863-7831-B4CB-A0BAF2922083}"/>
              </a:ext>
            </a:extLst>
          </p:cNvPr>
          <p:cNvSpPr/>
          <p:nvPr/>
        </p:nvSpPr>
        <p:spPr>
          <a:xfrm>
            <a:off x="24540397" y="63999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B03F6E-6F35-D78B-8BA0-0EE5BB8C5945}"/>
              </a:ext>
            </a:extLst>
          </p:cNvPr>
          <p:cNvSpPr/>
          <p:nvPr/>
        </p:nvSpPr>
        <p:spPr>
          <a:xfrm>
            <a:off x="24692797" y="65523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2B55A1-694D-BB7C-6665-B121EEA950AF}"/>
              </a:ext>
            </a:extLst>
          </p:cNvPr>
          <p:cNvSpPr/>
          <p:nvPr/>
        </p:nvSpPr>
        <p:spPr>
          <a:xfrm>
            <a:off x="11620907" y="7854844"/>
            <a:ext cx="3227959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Disconnect:</a:t>
            </a:r>
            <a:r>
              <a:rPr lang="en-GB" sz="2000" dirty="0">
                <a:solidFill>
                  <a:schemeClr val="tx1"/>
                </a:solidFill>
              </a:rPr>
              <a:t> if we are connected to a server, disconnect from it.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D00E3F-561A-E0ED-F5FF-37A7FDDDD942}"/>
              </a:ext>
            </a:extLst>
          </p:cNvPr>
          <p:cNvSpPr/>
          <p:nvPr/>
        </p:nvSpPr>
        <p:spPr>
          <a:xfrm>
            <a:off x="11620908" y="2656201"/>
            <a:ext cx="4637956" cy="2441419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Direct Connect</a:t>
            </a:r>
            <a:r>
              <a:rPr lang="en-GB" sz="2000" dirty="0">
                <a:solidFill>
                  <a:schemeClr val="tx1"/>
                </a:solidFill>
              </a:rPr>
              <a:t>: toggles a menu that allows you to change the IP address and trajectory/multiplayer ports of the server you wish to connect to. Use this if you are not using the default ports (specified when you create a server) or if you are connecting to an IP of a different machine/cloud server.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CA6C18-4808-6C21-A408-320E0F3E159B}"/>
              </a:ext>
            </a:extLst>
          </p:cNvPr>
          <p:cNvSpPr/>
          <p:nvPr/>
        </p:nvSpPr>
        <p:spPr>
          <a:xfrm>
            <a:off x="11626423" y="322675"/>
            <a:ext cx="4578242" cy="1577139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Autoconnect</a:t>
            </a:r>
            <a:r>
              <a:rPr lang="en-GB" sz="2000" dirty="0">
                <a:solidFill>
                  <a:schemeClr val="tx1"/>
                </a:solidFill>
              </a:rPr>
              <a:t>: connects to the first server found on the network (uses the default parameters). Do not use this if there are multiple servers running on your network.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83E1A98-ABC3-47D2-BC09-0EE2F374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475" y="2656201"/>
            <a:ext cx="2654380" cy="29493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0766357-3B97-AF21-B22A-54AEE5C5D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8441" y="6396574"/>
            <a:ext cx="2887176" cy="123544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6B58336-0005-B29A-D9C1-4CCCF13BD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7092" y="6396574"/>
            <a:ext cx="2860319" cy="182630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6376597-504F-D315-56EB-7DAB12073E45}"/>
              </a:ext>
            </a:extLst>
          </p:cNvPr>
          <p:cNvSpPr/>
          <p:nvPr/>
        </p:nvSpPr>
        <p:spPr>
          <a:xfrm>
            <a:off x="11620907" y="6331974"/>
            <a:ext cx="3227959" cy="1235443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Discover Services</a:t>
            </a:r>
            <a:r>
              <a:rPr lang="en-GB" sz="2000" dirty="0">
                <a:solidFill>
                  <a:schemeClr val="tx1"/>
                </a:solidFill>
              </a:rPr>
              <a:t>: toggles a menu for searching for servers on the network.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97A6E3-6004-1107-CFA4-3DD0A244CBCC}"/>
              </a:ext>
            </a:extLst>
          </p:cNvPr>
          <p:cNvSpPr/>
          <p:nvPr/>
        </p:nvSpPr>
        <p:spPr>
          <a:xfrm>
            <a:off x="15058441" y="7752742"/>
            <a:ext cx="3227959" cy="9074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Click “Search”. If there are servers available, they will appear underneath.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2C7F83-0C2F-5979-5556-BD55491AF710}"/>
              </a:ext>
            </a:extLst>
          </p:cNvPr>
          <p:cNvSpPr/>
          <p:nvPr/>
        </p:nvSpPr>
        <p:spPr>
          <a:xfrm>
            <a:off x="23130873" y="8711176"/>
            <a:ext cx="2654381" cy="14372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F3C1B9-9AF4-244A-FD11-2A291F2B9ED7}"/>
              </a:ext>
            </a:extLst>
          </p:cNvPr>
          <p:cNvSpPr/>
          <p:nvPr/>
        </p:nvSpPr>
        <p:spPr>
          <a:xfrm>
            <a:off x="858968" y="6420057"/>
            <a:ext cx="3227959" cy="1696046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Simulation: </a:t>
            </a:r>
            <a:r>
              <a:rPr lang="en-GB" sz="2000" dirty="0">
                <a:solidFill>
                  <a:schemeClr val="tx1"/>
                </a:solidFill>
              </a:rPr>
              <a:t>commands relating to the simulation or simulation box.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7CA18CF-27F3-B728-483D-0DCAF0F1EBC3}"/>
              </a:ext>
            </a:extLst>
          </p:cNvPr>
          <p:cNvSpPr/>
          <p:nvPr/>
        </p:nvSpPr>
        <p:spPr>
          <a:xfrm>
            <a:off x="21714556" y="10909705"/>
            <a:ext cx="2700104" cy="1661459"/>
          </a:xfrm>
          <a:prstGeom prst="rect">
            <a:avLst/>
          </a:prstGeom>
          <a:solidFill>
            <a:schemeClr val="accent5">
              <a:lumMod val="50000"/>
              <a:alpha val="3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4180434-932E-8F6F-C486-7C91200BA114}"/>
              </a:ext>
            </a:extLst>
          </p:cNvPr>
          <p:cNvSpPr/>
          <p:nvPr/>
        </p:nvSpPr>
        <p:spPr>
          <a:xfrm>
            <a:off x="21866956" y="11062105"/>
            <a:ext cx="2700104" cy="1661459"/>
          </a:xfrm>
          <a:prstGeom prst="rect">
            <a:avLst/>
          </a:prstGeom>
          <a:solidFill>
            <a:schemeClr val="accent5">
              <a:lumMod val="50000"/>
              <a:alpha val="3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B2A6A4-A8EE-9506-A49C-610AAF5D7832}"/>
              </a:ext>
            </a:extLst>
          </p:cNvPr>
          <p:cNvSpPr/>
          <p:nvPr/>
        </p:nvSpPr>
        <p:spPr>
          <a:xfrm>
            <a:off x="22019356" y="11214505"/>
            <a:ext cx="2700104" cy="1661459"/>
          </a:xfrm>
          <a:prstGeom prst="rect">
            <a:avLst/>
          </a:prstGeom>
          <a:solidFill>
            <a:schemeClr val="accent5">
              <a:lumMod val="50000"/>
              <a:alpha val="3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0B05C7-E804-7C5A-E539-F16252160766}"/>
              </a:ext>
            </a:extLst>
          </p:cNvPr>
          <p:cNvSpPr/>
          <p:nvPr/>
        </p:nvSpPr>
        <p:spPr>
          <a:xfrm>
            <a:off x="819382" y="4982225"/>
            <a:ext cx="3227959" cy="830730"/>
          </a:xfrm>
          <a:prstGeom prst="rect">
            <a:avLst/>
          </a:prstGeom>
          <a:solidFill>
            <a:schemeClr val="accent5">
              <a:lumMod val="50000"/>
              <a:alpha val="3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User: </a:t>
            </a:r>
            <a:r>
              <a:rPr lang="en-GB" sz="2000" dirty="0">
                <a:solidFill>
                  <a:schemeClr val="tx1"/>
                </a:solidFill>
              </a:rPr>
              <a:t>scale the interaction force applied by the user.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46AB34-2024-5F47-5BB5-090F27E60CF3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10499339" y="1111245"/>
            <a:ext cx="1127084" cy="36876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5C9C976-3751-C3C5-C979-8969D443B41F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10499339" y="3876911"/>
            <a:ext cx="1121569" cy="92197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28EC9C4-2EF7-1F6D-2A9B-942679A3F1A3}"/>
              </a:ext>
            </a:extLst>
          </p:cNvPr>
          <p:cNvCxnSpPr>
            <a:cxnSpLocks/>
          </p:cNvCxnSpPr>
          <p:nvPr/>
        </p:nvCxnSpPr>
        <p:spPr>
          <a:xfrm flipV="1">
            <a:off x="16204665" y="11740434"/>
            <a:ext cx="917198" cy="183510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D90C76E-AAE3-1A13-9DEE-C3012EA5E9FB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10499339" y="4798884"/>
            <a:ext cx="1121568" cy="368562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5C87051-6B1F-1E9F-597C-BB991529D79E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10499339" y="4798884"/>
            <a:ext cx="1121568" cy="215081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2395FF4-4C07-F9D7-5A5D-6A3DDD00CE33}"/>
              </a:ext>
            </a:extLst>
          </p:cNvPr>
          <p:cNvCxnSpPr>
            <a:cxnSpLocks/>
          </p:cNvCxnSpPr>
          <p:nvPr/>
        </p:nvCxnSpPr>
        <p:spPr>
          <a:xfrm flipV="1">
            <a:off x="26971160" y="11274518"/>
            <a:ext cx="1127084" cy="36876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9F8ABA7-EEB3-AC1F-A146-C5FD67C1D64C}"/>
              </a:ext>
            </a:extLst>
          </p:cNvPr>
          <p:cNvCxnSpPr>
            <a:cxnSpLocks/>
          </p:cNvCxnSpPr>
          <p:nvPr/>
        </p:nvCxnSpPr>
        <p:spPr>
          <a:xfrm flipV="1">
            <a:off x="27123560" y="11426918"/>
            <a:ext cx="1127084" cy="36876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30ECFF9-17E1-9676-909B-72EB33CDB34F}"/>
              </a:ext>
            </a:extLst>
          </p:cNvPr>
          <p:cNvCxnSpPr>
            <a:cxnSpLocks/>
          </p:cNvCxnSpPr>
          <p:nvPr/>
        </p:nvCxnSpPr>
        <p:spPr>
          <a:xfrm flipV="1">
            <a:off x="27275960" y="11579318"/>
            <a:ext cx="1127084" cy="36876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3E4ADD4-3A8D-A610-30BC-E6CF8956E03E}"/>
              </a:ext>
            </a:extLst>
          </p:cNvPr>
          <p:cNvCxnSpPr>
            <a:cxnSpLocks/>
          </p:cNvCxnSpPr>
          <p:nvPr/>
        </p:nvCxnSpPr>
        <p:spPr>
          <a:xfrm flipV="1">
            <a:off x="27428360" y="11731718"/>
            <a:ext cx="1127084" cy="36876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9406745-520E-D0E2-6F86-87C4E811A97F}"/>
              </a:ext>
            </a:extLst>
          </p:cNvPr>
          <p:cNvCxnSpPr>
            <a:cxnSpLocks/>
          </p:cNvCxnSpPr>
          <p:nvPr/>
        </p:nvCxnSpPr>
        <p:spPr>
          <a:xfrm flipV="1">
            <a:off x="27580760" y="11884118"/>
            <a:ext cx="1127084" cy="36876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33FA83C-04D9-65E0-EEF0-C45A137ED53E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047341" y="5397590"/>
            <a:ext cx="478745" cy="4153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9571BB6-F48A-855C-998F-76A3D02FC766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086927" y="6641694"/>
            <a:ext cx="439159" cy="62638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18261D9-C1E3-5E1B-EC12-BF849741E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1" t="5118" r="5355" b="75189"/>
          <a:stretch/>
        </p:blipFill>
        <p:spPr>
          <a:xfrm>
            <a:off x="7705022" y="6396575"/>
            <a:ext cx="2421957" cy="15587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4F2863-E9B4-0F41-9B81-E29865ED3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96" t="24447" r="4983" b="64797"/>
          <a:stretch/>
        </p:blipFill>
        <p:spPr>
          <a:xfrm>
            <a:off x="8011100" y="8427720"/>
            <a:ext cx="2405439" cy="8513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63D365-327E-FCF9-1151-2497C47D9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9" t="58102" r="3742" b="17894"/>
          <a:stretch/>
        </p:blipFill>
        <p:spPr>
          <a:xfrm>
            <a:off x="8039989" y="9786203"/>
            <a:ext cx="2486650" cy="18999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0311CE-9841-8D7B-B7CD-A4B43A408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879" b="10512"/>
          <a:stretch/>
        </p:blipFill>
        <p:spPr>
          <a:xfrm>
            <a:off x="7407751" y="14093190"/>
            <a:ext cx="2654380" cy="60226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EAEE66D-8E22-0044-E609-7970E632B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" t="89373" r="387" b="2540"/>
          <a:stretch/>
        </p:blipFill>
        <p:spPr>
          <a:xfrm>
            <a:off x="12479655" y="13321665"/>
            <a:ext cx="2640330" cy="6400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23BF1B8-F9C6-5A40-996E-4CCCCC11F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1" t="34765" r="2958" b="41609"/>
          <a:stretch/>
        </p:blipFill>
        <p:spPr>
          <a:xfrm>
            <a:off x="11578852" y="10123859"/>
            <a:ext cx="2486650" cy="187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9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</TotalTime>
  <Words>458</Words>
  <Application>Microsoft Office PowerPoint</Application>
  <PresentationFormat>Custom</PresentationFormat>
  <Paragraphs>57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ROEBUCK WILLIAMS RHOSLYN</dc:creator>
  <cp:lastModifiedBy>ROEBUCK WILLIAMS RHOSLYN</cp:lastModifiedBy>
  <cp:revision>1</cp:revision>
  <dcterms:created xsi:type="dcterms:W3CDTF">2024-08-02T10:50:27Z</dcterms:created>
  <dcterms:modified xsi:type="dcterms:W3CDTF">2024-08-12T15:13:15Z</dcterms:modified>
</cp:coreProperties>
</file>