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490" y="-5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6189662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1237490" y="456405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2455682" y="637391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38107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1237491" y="6986883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209011"/>
            <a:ext cx="1" cy="777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1237490" y="12185799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3776743" y="7442101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8" y="7809363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1226608" y="8764555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3790863" y="487869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8697192" y="9707619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0402377" y="12004216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7548554" y="11148924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2455682" y="4022141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7" y="10450094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3" y="8631843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4824786" y="7186210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1237490" y="9630255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6306646" y="455859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 (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).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B010DB81-FF87-6096-9227-5030260B4C51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5" y="6203556"/>
            <a:ext cx="3335" cy="36168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0403274" y="9820434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5170879" y="12004224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20" y="11079754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1657207" y="11368769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3066062" y="9979909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5" y="11079754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3" y="11275215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2432190" y="11439664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4639504" y="10095043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6" y="10450094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4040538" y="8075537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60" y="10450094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1" y="12781272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2896724" y="14129813"/>
            <a:ext cx="8415614" cy="2242295"/>
            <a:chOff x="2801026" y="13978522"/>
            <a:chExt cx="8415614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8415614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7636569" y="1448335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ABE1A5-932C-22BE-9EE8-247D1792463B}"/>
                </a:ext>
              </a:extLst>
            </p:cNvPr>
            <p:cNvSpPr/>
            <p:nvPr/>
          </p:nvSpPr>
          <p:spPr>
            <a:xfrm>
              <a:off x="3091040" y="14468911"/>
              <a:ext cx="415967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/>
                  </a:solidFill>
                </a:rPr>
                <a:t>*Requirements for a wireless setup: </a:t>
              </a:r>
              <a:r>
                <a:rPr lang="en-GB" sz="2000" dirty="0">
                  <a:solidFill>
                    <a:schemeClr val="tx1"/>
                  </a:solidFill>
                </a:rPr>
                <a:t>a strong and stable internet connection that allows communication over the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6189661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1237490" y="51618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2497525" y="71379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3673878" y="59788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1237490" y="79432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455684" y="68067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1237489" y="129605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3776742" y="83984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3673877" y="87656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2468294" y="97334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3790863" y="54764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8697191" y="106639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0402376" y="129605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7548553" y="121052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1237490" y="22520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2455684" y="38970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2497525" y="42872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3673878" y="30745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5466206" y="22520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4048104" y="23571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8853346" y="114064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2455682" y="95881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4824785" y="81425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1237489" y="105865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6306646" y="51563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7521504" y="68013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0403273" y="107767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5170878" y="129605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1734219" y="120360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1712587" y="122315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3066061" y="109362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7521504" y="120360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9406692" y="52181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2455682" y="122315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2432189" y="123959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4639503" y="110513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3673875" y="114064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7104530" y="87721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7533359" y="114064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9895840" y="137375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7BB81-D828-144A-EB02-0B2D729F7626}"/>
              </a:ext>
            </a:extLst>
          </p:cNvPr>
          <p:cNvSpPr/>
          <p:nvPr/>
        </p:nvSpPr>
        <p:spPr>
          <a:xfrm>
            <a:off x="23473597" y="5333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E2C69-83A0-2B5C-C2DA-56CA1C2C769A}"/>
              </a:ext>
            </a:extLst>
          </p:cNvPr>
          <p:cNvSpPr/>
          <p:nvPr/>
        </p:nvSpPr>
        <p:spPr>
          <a:xfrm>
            <a:off x="23196466" y="2680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1549872" y="747346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927D8-E09A-64A9-A3E1-DDA99FC54C8C}"/>
              </a:ext>
            </a:extLst>
          </p:cNvPr>
          <p:cNvSpPr/>
          <p:nvPr/>
        </p:nvSpPr>
        <p:spPr>
          <a:xfrm>
            <a:off x="23348866" y="28326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9AC22-B3D0-400C-C41C-251C4935DF71}"/>
              </a:ext>
            </a:extLst>
          </p:cNvPr>
          <p:cNvSpPr/>
          <p:nvPr/>
        </p:nvSpPr>
        <p:spPr>
          <a:xfrm>
            <a:off x="23501266" y="29850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B1D94-EC90-E19D-9B17-9F38F6661FAD}"/>
              </a:ext>
            </a:extLst>
          </p:cNvPr>
          <p:cNvSpPr/>
          <p:nvPr/>
        </p:nvSpPr>
        <p:spPr>
          <a:xfrm>
            <a:off x="23653666" y="31374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B7265-0266-9F6D-AB95-EEEEB85CB011}"/>
              </a:ext>
            </a:extLst>
          </p:cNvPr>
          <p:cNvSpPr/>
          <p:nvPr/>
        </p:nvSpPr>
        <p:spPr>
          <a:xfrm>
            <a:off x="23806066" y="32898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D8DF6-25C8-5F43-32EE-2064C0CF7D37}"/>
              </a:ext>
            </a:extLst>
          </p:cNvPr>
          <p:cNvSpPr/>
          <p:nvPr/>
        </p:nvSpPr>
        <p:spPr>
          <a:xfrm>
            <a:off x="23958466" y="3442298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56543-4CB1-CE21-0DE7-EE964B3723EA}"/>
              </a:ext>
            </a:extLst>
          </p:cNvPr>
          <p:cNvSpPr/>
          <p:nvPr/>
        </p:nvSpPr>
        <p:spPr>
          <a:xfrm>
            <a:off x="23625997" y="5485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74D05-B0E0-860E-9FB0-6D88A7ADC7AC}"/>
              </a:ext>
            </a:extLst>
          </p:cNvPr>
          <p:cNvSpPr/>
          <p:nvPr/>
        </p:nvSpPr>
        <p:spPr>
          <a:xfrm>
            <a:off x="23778397" y="5637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585F8-BEBA-0297-A809-C24BC3EFEC68}"/>
              </a:ext>
            </a:extLst>
          </p:cNvPr>
          <p:cNvSpPr/>
          <p:nvPr/>
        </p:nvSpPr>
        <p:spPr>
          <a:xfrm>
            <a:off x="23930797" y="5790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737CFD-76FF-93BD-DF6B-9686F9D59FEE}"/>
              </a:ext>
            </a:extLst>
          </p:cNvPr>
          <p:cNvSpPr/>
          <p:nvPr/>
        </p:nvSpPr>
        <p:spPr>
          <a:xfrm>
            <a:off x="24083197" y="59427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17929-D4A6-3D34-5660-F6DA5108CD8F}"/>
              </a:ext>
            </a:extLst>
          </p:cNvPr>
          <p:cNvSpPr/>
          <p:nvPr/>
        </p:nvSpPr>
        <p:spPr>
          <a:xfrm>
            <a:off x="24235597" y="60951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55DEF-20AD-AAB1-AB29-BC032AA0A40A}"/>
              </a:ext>
            </a:extLst>
          </p:cNvPr>
          <p:cNvSpPr/>
          <p:nvPr/>
        </p:nvSpPr>
        <p:spPr>
          <a:xfrm>
            <a:off x="24387997" y="62475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CF2EF-7863-7831-B4CB-A0BAF2922083}"/>
              </a:ext>
            </a:extLst>
          </p:cNvPr>
          <p:cNvSpPr/>
          <p:nvPr/>
        </p:nvSpPr>
        <p:spPr>
          <a:xfrm>
            <a:off x="24540397" y="63999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B03F6E-6F35-D78B-8BA0-0EE5BB8C5945}"/>
              </a:ext>
            </a:extLst>
          </p:cNvPr>
          <p:cNvSpPr/>
          <p:nvPr/>
        </p:nvSpPr>
        <p:spPr>
          <a:xfrm>
            <a:off x="24692797" y="6552397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2C7F83-0C2F-5979-5556-BD55491AF710}"/>
              </a:ext>
            </a:extLst>
          </p:cNvPr>
          <p:cNvSpPr/>
          <p:nvPr/>
        </p:nvSpPr>
        <p:spPr>
          <a:xfrm>
            <a:off x="23130873" y="8711176"/>
            <a:ext cx="2654381" cy="14372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CA18CF-27F3-B728-483D-0DCAF0F1EBC3}"/>
              </a:ext>
            </a:extLst>
          </p:cNvPr>
          <p:cNvSpPr/>
          <p:nvPr/>
        </p:nvSpPr>
        <p:spPr>
          <a:xfrm>
            <a:off x="21714556" y="109097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4180434-932E-8F6F-C486-7C91200BA114}"/>
              </a:ext>
            </a:extLst>
          </p:cNvPr>
          <p:cNvSpPr/>
          <p:nvPr/>
        </p:nvSpPr>
        <p:spPr>
          <a:xfrm>
            <a:off x="21866956" y="110621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2A6A4-A8EE-9506-A49C-610AAF5D7832}"/>
              </a:ext>
            </a:extLst>
          </p:cNvPr>
          <p:cNvSpPr/>
          <p:nvPr/>
        </p:nvSpPr>
        <p:spPr>
          <a:xfrm>
            <a:off x="22019356" y="11214505"/>
            <a:ext cx="2700104" cy="1661459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8EC9C4-2EF7-1F6D-2A9B-942679A3F1A3}"/>
              </a:ext>
            </a:extLst>
          </p:cNvPr>
          <p:cNvCxnSpPr>
            <a:cxnSpLocks/>
          </p:cNvCxnSpPr>
          <p:nvPr/>
        </p:nvCxnSpPr>
        <p:spPr>
          <a:xfrm flipV="1">
            <a:off x="16204665" y="11740434"/>
            <a:ext cx="917198" cy="18351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2395FF4-4C07-F9D7-5A5D-6A3DDD00CE33}"/>
              </a:ext>
            </a:extLst>
          </p:cNvPr>
          <p:cNvCxnSpPr>
            <a:cxnSpLocks/>
          </p:cNvCxnSpPr>
          <p:nvPr/>
        </p:nvCxnSpPr>
        <p:spPr>
          <a:xfrm flipV="1">
            <a:off x="26971160" y="112745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9F8ABA7-EEB3-AC1F-A146-C5FD67C1D64C}"/>
              </a:ext>
            </a:extLst>
          </p:cNvPr>
          <p:cNvCxnSpPr>
            <a:cxnSpLocks/>
          </p:cNvCxnSpPr>
          <p:nvPr/>
        </p:nvCxnSpPr>
        <p:spPr>
          <a:xfrm flipV="1">
            <a:off x="27123560" y="114269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0ECFF9-17E1-9676-909B-72EB33CDB34F}"/>
              </a:ext>
            </a:extLst>
          </p:cNvPr>
          <p:cNvCxnSpPr>
            <a:cxnSpLocks/>
          </p:cNvCxnSpPr>
          <p:nvPr/>
        </p:nvCxnSpPr>
        <p:spPr>
          <a:xfrm flipV="1">
            <a:off x="27275960" y="115793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3E4ADD4-3A8D-A610-30BC-E6CF8956E03E}"/>
              </a:ext>
            </a:extLst>
          </p:cNvPr>
          <p:cNvCxnSpPr>
            <a:cxnSpLocks/>
          </p:cNvCxnSpPr>
          <p:nvPr/>
        </p:nvCxnSpPr>
        <p:spPr>
          <a:xfrm flipV="1">
            <a:off x="27428360" y="117317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9406745-520E-D0E2-6F86-87C4E811A97F}"/>
              </a:ext>
            </a:extLst>
          </p:cNvPr>
          <p:cNvCxnSpPr>
            <a:cxnSpLocks/>
          </p:cNvCxnSpPr>
          <p:nvPr/>
        </p:nvCxnSpPr>
        <p:spPr>
          <a:xfrm flipV="1">
            <a:off x="27580760" y="11884118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683</Words>
  <Application>Microsoft Office PowerPoint</Application>
  <PresentationFormat>Custom</PresentationFormat>
  <Paragraphs>95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3</cp:revision>
  <dcterms:created xsi:type="dcterms:W3CDTF">2024-08-02T10:50:27Z</dcterms:created>
  <dcterms:modified xsi:type="dcterms:W3CDTF">2024-11-01T12:56:34Z</dcterms:modified>
</cp:coreProperties>
</file>