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5" d="100"/>
          <a:sy n="25" d="100"/>
        </p:scale>
        <p:origin x="34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7935991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2983819" y="6055967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4202011" y="7970137"/>
            <a:ext cx="2195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e.g. private Wi-Fi</a:t>
            </a:r>
          </a:p>
          <a:p>
            <a:r>
              <a:rPr lang="en-GB" sz="2000" dirty="0"/>
              <a:t> or mobile hotspot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5420207" y="6872992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2983820" y="897001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02013" y="7700927"/>
            <a:ext cx="1" cy="12690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2983819" y="14168927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5523072" y="942522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20207" y="979249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2972937" y="10747683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5537192" y="6370615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10443521" y="1169074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2148706" y="1398734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9294883" y="1313205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2983819" y="3743980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02013" y="5388940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4202011" y="5514057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20207" y="4566460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7212535" y="3743981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headset wirelessly</a:t>
            </a:r>
            <a:r>
              <a:rPr lang="en-GB" sz="2000" dirty="0">
                <a:solidFill>
                  <a:schemeClr val="tx1"/>
                </a:solidFill>
              </a:rPr>
              <a:t>.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You cannot run PC-VR or use a tethered setup.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5794433" y="3849063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599676" y="1243322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02012" y="1061497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6571115" y="916933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2983819" y="1161338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8052975" y="6050512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 (a </a:t>
            </a:r>
            <a:r>
              <a:rPr lang="en-GB" sz="2000" b="1" dirty="0">
                <a:solidFill>
                  <a:schemeClr val="tx1"/>
                </a:solidFill>
              </a:rPr>
              <a:t>tethered </a:t>
            </a:r>
            <a:r>
              <a:rPr lang="en-GB" sz="2000" dirty="0">
                <a:solidFill>
                  <a:schemeClr val="tx1"/>
                </a:solidFill>
              </a:rPr>
              <a:t>setup).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9267834" y="7695472"/>
            <a:ext cx="3335" cy="41080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2149603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6917208" y="1398735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480549" y="1306288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3403536" y="13351897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4812391" y="1196303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267834" y="1306288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02012" y="13258343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4178519" y="1342279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6385833" y="1207817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20205" y="1243322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5786867" y="10058665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279689" y="1243322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42170" y="1476440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11172448" y="7429849"/>
            <a:ext cx="3892696" cy="2242295"/>
            <a:chOff x="2801026" y="13978522"/>
            <a:chExt cx="3892696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3892696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3092340" y="1447573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B4CC63-F65B-1B06-1F77-5E21AF60CBB2}"/>
              </a:ext>
            </a:extLst>
          </p:cNvPr>
          <p:cNvSpPr txBox="1"/>
          <p:nvPr/>
        </p:nvSpPr>
        <p:spPr>
          <a:xfrm>
            <a:off x="6917208" y="287920"/>
            <a:ext cx="3574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Latest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53EA-A529-B799-6CC2-BFD169EE4D00}"/>
              </a:ext>
            </a:extLst>
          </p:cNvPr>
          <p:cNvSpPr txBox="1"/>
          <p:nvPr/>
        </p:nvSpPr>
        <p:spPr>
          <a:xfrm>
            <a:off x="3226499" y="8066841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7988858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3036687" y="60762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4296722" y="80523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5473075" y="68932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3036687" y="88576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54881" y="77211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3036686" y="138749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5575939" y="93128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73074" y="96800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4267491" y="106478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5590060" y="63908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10496388" y="115783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2201573" y="138749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9347750" y="130196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3036687" y="31664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54881" y="48114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4296722" y="52016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73075" y="39889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7265403" y="31664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5847301" y="32715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652543" y="123208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54879" y="105025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6623982" y="90569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3036686" y="115009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8105843" y="60707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9320701" y="77157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2202470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6970075" y="138749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533416" y="129504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3511784" y="131459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4865258" y="118506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320701" y="129504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11205889" y="61325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54879" y="131459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4231386" y="133103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6438700" y="119657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73072" y="123208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903727" y="96865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332556" y="123208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95037" y="146519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FCE891-241C-8D09-352A-6C4AE577572A}"/>
              </a:ext>
            </a:extLst>
          </p:cNvPr>
          <p:cNvSpPr txBox="1"/>
          <p:nvPr/>
        </p:nvSpPr>
        <p:spPr>
          <a:xfrm>
            <a:off x="6917208" y="287920"/>
            <a:ext cx="4148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Previous version</a:t>
            </a:r>
          </a:p>
        </p:txBody>
      </p: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552093" y="2656201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2C052F-3ACF-B4AC-366D-B04FD1D77381}"/>
              </a:ext>
            </a:extLst>
          </p:cNvPr>
          <p:cNvSpPr txBox="1"/>
          <p:nvPr/>
        </p:nvSpPr>
        <p:spPr>
          <a:xfrm>
            <a:off x="3041958" y="551152"/>
            <a:ext cx="7020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Ideas &amp; notes for documenting the VR UI</a:t>
            </a:r>
          </a:p>
        </p:txBody>
      </p:sp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692</Words>
  <Application>Microsoft Office PowerPoint</Application>
  <PresentationFormat>Custom</PresentationFormat>
  <Paragraphs>100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Andrew Williams</cp:lastModifiedBy>
  <cp:revision>8</cp:revision>
  <dcterms:created xsi:type="dcterms:W3CDTF">2024-08-02T10:50:27Z</dcterms:created>
  <dcterms:modified xsi:type="dcterms:W3CDTF">2025-01-27T11:38:06Z</dcterms:modified>
</cp:coreProperties>
</file>