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4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0673-B2FE-42D3-B832-0C7A4F107DA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BDE1-856E-4EDC-9713-45F064DD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5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7129" y="448582"/>
            <a:ext cx="8323272" cy="5792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hape 41"/>
          <p:cNvCxnSpPr/>
          <p:nvPr/>
        </p:nvCxnSpPr>
        <p:spPr>
          <a:xfrm>
            <a:off x="3522820" y="1489560"/>
            <a:ext cx="4097180" cy="338724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42"/>
          <p:cNvCxnSpPr/>
          <p:nvPr/>
        </p:nvCxnSpPr>
        <p:spPr>
          <a:xfrm flipV="1">
            <a:off x="3429000" y="3936330"/>
            <a:ext cx="4310756" cy="1245270"/>
          </a:xfrm>
          <a:prstGeom prst="straightConnector1">
            <a:avLst/>
          </a:prstGeom>
          <a:noFill/>
          <a:ln w="381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43"/>
          <p:cNvCxnSpPr/>
          <p:nvPr/>
        </p:nvCxnSpPr>
        <p:spPr>
          <a:xfrm>
            <a:off x="1636763" y="3039258"/>
            <a:ext cx="6629888" cy="1583628"/>
          </a:xfrm>
          <a:prstGeom prst="straightConnector1">
            <a:avLst/>
          </a:prstGeom>
          <a:noFill/>
          <a:ln w="3810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45"/>
          <p:cNvSpPr txBox="1"/>
          <p:nvPr/>
        </p:nvSpPr>
        <p:spPr>
          <a:xfrm>
            <a:off x="590712" y="1752600"/>
            <a:ext cx="1707628" cy="628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Front (stepper side)</a:t>
            </a:r>
          </a:p>
        </p:txBody>
      </p:sp>
      <p:sp>
        <p:nvSpPr>
          <p:cNvPr id="9" name="Shape 46"/>
          <p:cNvSpPr txBox="1"/>
          <p:nvPr/>
        </p:nvSpPr>
        <p:spPr>
          <a:xfrm>
            <a:off x="4682871" y="2063463"/>
            <a:ext cx="1457774" cy="628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0" name="Shape 47"/>
          <p:cNvSpPr txBox="1"/>
          <p:nvPr/>
        </p:nvSpPr>
        <p:spPr>
          <a:xfrm>
            <a:off x="2605209" y="3995846"/>
            <a:ext cx="1457774" cy="628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1" name="Shape 48"/>
          <p:cNvSpPr txBox="1"/>
          <p:nvPr/>
        </p:nvSpPr>
        <p:spPr>
          <a:xfrm>
            <a:off x="2586060" y="304800"/>
            <a:ext cx="1457774" cy="628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Bottom</a:t>
            </a:r>
          </a:p>
        </p:txBody>
      </p:sp>
      <p:cxnSp>
        <p:nvCxnSpPr>
          <p:cNvPr id="12" name="Shape 51"/>
          <p:cNvCxnSpPr/>
          <p:nvPr/>
        </p:nvCxnSpPr>
        <p:spPr>
          <a:xfrm>
            <a:off x="5355894" y="2692270"/>
            <a:ext cx="1654506" cy="149873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48"/>
          <p:cNvSpPr txBox="1"/>
          <p:nvPr/>
        </p:nvSpPr>
        <p:spPr>
          <a:xfrm>
            <a:off x="6019800" y="304800"/>
            <a:ext cx="2971800" cy="1758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Be sure to choose ‘actual size’ when printing from adobe reader; make sure to disable any scaling effects from the printing options</a:t>
            </a: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George</dc:creator>
  <cp:lastModifiedBy>Nathan George</cp:lastModifiedBy>
  <cp:revision>2</cp:revision>
  <dcterms:created xsi:type="dcterms:W3CDTF">2015-07-28T22:21:41Z</dcterms:created>
  <dcterms:modified xsi:type="dcterms:W3CDTF">2015-07-28T22:26:47Z</dcterms:modified>
</cp:coreProperties>
</file>